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gg sans" panose="00000800000000000000" pitchFamily="2" charset="0"/>
      <p:bold r:id="rId29"/>
    </p:embeddedFont>
    <p:embeddedFont>
      <p:font typeface="Kalam" panose="020B060402020202020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b4e1df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b4e1df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g9b5f198a08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9" name="Google Shape;1979;g9b5f198a08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g9b5f198a08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7" name="Google Shape;1987;g9b5f198a08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g1116aa66b4b_0_2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5" name="Google Shape;1995;g1116aa66b4b_0_2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g9b5f198a08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3" name="Google Shape;2003;g9b5f198a08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1116aa66b4b_0_2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1116aa66b4b_0_2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g9b5f198a08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0" name="Google Shape;2020;g9b5f198a08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g9b5f198a0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9" name="Google Shape;2029;g9b5f198a08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9b5f198a0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9b5f198a0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9b5f198a08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9b5f198a08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b5f198a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b5f198a0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1170f69e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1170f69e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g1116aa66b4b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2" name="Google Shape;2092;g1116aa66b4b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g9b5f198a08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0" name="Google Shape;2100;g9b5f198a08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116aa66b4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116aa66b4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9b5f198a08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g9b5f198a08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1116aa66b4b_0_1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1116aa66b4b_0_1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g1116aa66b4b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8" name="Google Shape;1708;g1116aa66b4b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1116aa66b4b_0_1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g1116aa66b4b_0_1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9b5f198a08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9b5f198a08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1116aa66b4b_0_1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1116aa66b4b_0_1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" sz="3500"/>
              <a:t>3</a:t>
            </a: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 - </a:t>
            </a:r>
            <a:r>
              <a:rPr lang="en" sz="3500"/>
              <a:t>Human Nutrition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 Balanced Diet and Energy Demands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82" name="Google Shape;1982;p34"/>
          <p:cNvSpPr txBox="1"/>
          <p:nvPr/>
        </p:nvSpPr>
        <p:spPr>
          <a:xfrm>
            <a:off x="5626350" y="2374950"/>
            <a:ext cx="3193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Carrots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are a good source of vitamin A.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83" name="Google Shape;1983;p34"/>
          <p:cNvPicPr preferRelativeResize="0"/>
          <p:nvPr/>
        </p:nvPicPr>
        <p:blipFill rotWithShape="1">
          <a:blip r:embed="rId3">
            <a:alphaModFix/>
          </a:blip>
          <a:srcRect r="24316"/>
          <a:stretch/>
        </p:blipFill>
        <p:spPr>
          <a:xfrm>
            <a:off x="0" y="0"/>
            <a:ext cx="5190451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4" name="Google Shape;1984;p34"/>
          <p:cNvCxnSpPr/>
          <p:nvPr/>
        </p:nvCxnSpPr>
        <p:spPr>
          <a:xfrm>
            <a:off x="5195800" y="600"/>
            <a:ext cx="4200" cy="5142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4C49709-7B7D-4A6C-4AF7-C7BCF278A04F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26A54B0-B6DB-696A-711C-56B45998314A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05117-E735-A527-0F9A-7DAE47DB94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8AE1C0-7BA0-F5FE-A53B-A545B9004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9" name="Google Shape;1989;p35"/>
          <p:cNvPicPr preferRelativeResize="0"/>
          <p:nvPr/>
        </p:nvPicPr>
        <p:blipFill rotWithShape="1">
          <a:blip r:embed="rId3">
            <a:alphaModFix/>
          </a:blip>
          <a:srcRect l="4086" t="9421" r="8032" b="8939"/>
          <a:stretch/>
        </p:blipFill>
        <p:spPr>
          <a:xfrm>
            <a:off x="5346075" y="0"/>
            <a:ext cx="37979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0" name="Google Shape;1990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91" name="Google Shape;1991;p35"/>
          <p:cNvSpPr txBox="1"/>
          <p:nvPr/>
        </p:nvSpPr>
        <p:spPr>
          <a:xfrm>
            <a:off x="822300" y="2161350"/>
            <a:ext cx="37497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vitamin C deficiency can lead to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scurvy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a disease which is associated with a general worsening of the skin, hair and gums.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992" name="Google Shape;1992;p35"/>
          <p:cNvCxnSpPr/>
          <p:nvPr/>
        </p:nvCxnSpPr>
        <p:spPr>
          <a:xfrm>
            <a:off x="5346075" y="600"/>
            <a:ext cx="4200" cy="5142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665FDD8-9D65-41F6-E55C-ED5E468BC671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A4736EC-01AF-72B8-D8BC-CACFD1BB97B7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91F92-7E61-3B2B-5122-0FD47D0CFE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86E7D2-6DA7-BDEA-FA97-C298922C8B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98" name="Google Shape;1998;p36"/>
          <p:cNvSpPr txBox="1"/>
          <p:nvPr/>
        </p:nvSpPr>
        <p:spPr>
          <a:xfrm>
            <a:off x="5395975" y="2265750"/>
            <a:ext cx="29616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Citrus fruits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like </a:t>
            </a:r>
            <a:r>
              <a:rPr lang="en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oranges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are a good source of vitamin C.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999" name="Google Shape;1999;p36"/>
          <p:cNvCxnSpPr/>
          <p:nvPr/>
        </p:nvCxnSpPr>
        <p:spPr>
          <a:xfrm>
            <a:off x="4569900" y="600"/>
            <a:ext cx="4200" cy="5142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00" name="Google Shape;20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0"/>
            <a:ext cx="4559785" cy="51422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64C1E68-EA6F-C8C2-3DB8-A08B3F833728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53463C2-46B8-FAF2-00EC-B3955B77537C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6DDBBF-B564-526A-3867-766614ADFB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BA7E5A-35AA-E08C-AB6C-36AB6F2A89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06" name="Google Shape;2006;p37"/>
          <p:cNvSpPr txBox="1"/>
          <p:nvPr/>
        </p:nvSpPr>
        <p:spPr>
          <a:xfrm>
            <a:off x="5100300" y="1858650"/>
            <a:ext cx="3209700" cy="14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children, a vitamin D deficiency can prevent the body from effectively absorbing calcium, causing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rickets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Rickets softens the bones, meaning they may grow in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misshapen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way.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007" name="Google Shape;2007;p37"/>
          <p:cNvPicPr preferRelativeResize="0"/>
          <p:nvPr/>
        </p:nvPicPr>
        <p:blipFill rotWithShape="1">
          <a:blip r:embed="rId3">
            <a:alphaModFix/>
          </a:blip>
          <a:srcRect l="5428" b="4113"/>
          <a:stretch/>
        </p:blipFill>
        <p:spPr>
          <a:xfrm>
            <a:off x="0" y="0"/>
            <a:ext cx="412706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08" name="Google Shape;2008;p37"/>
          <p:cNvSpPr/>
          <p:nvPr/>
        </p:nvSpPr>
        <p:spPr>
          <a:xfrm>
            <a:off x="278050" y="3344600"/>
            <a:ext cx="381300" cy="393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09" name="Google Shape;2009;p37"/>
          <p:cNvCxnSpPr/>
          <p:nvPr/>
        </p:nvCxnSpPr>
        <p:spPr>
          <a:xfrm>
            <a:off x="4127075" y="600"/>
            <a:ext cx="4200" cy="5142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3A3EB8E-5CFE-8818-139A-F09F9D5CF2A9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8A5F832-1781-3CD1-2A47-778942D26540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77F03-C4A8-094C-7E71-C927370D3C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B1CD5C-E051-3829-741F-5576E8BABD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15" name="Google Shape;2015;p38"/>
          <p:cNvSpPr txBox="1"/>
          <p:nvPr/>
        </p:nvSpPr>
        <p:spPr>
          <a:xfrm>
            <a:off x="6180725" y="2078850"/>
            <a:ext cx="234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UV light from the </a:t>
            </a:r>
            <a:r>
              <a:rPr lang="en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sun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causes a chemical reaction on the surface of the skin, creating vitamin D.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016" name="Google Shape;2016;p38"/>
          <p:cNvCxnSpPr/>
          <p:nvPr/>
        </p:nvCxnSpPr>
        <p:spPr>
          <a:xfrm flipH="1">
            <a:off x="5452400" y="0"/>
            <a:ext cx="540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17" name="Google Shape;2017;p38"/>
          <p:cNvPicPr preferRelativeResize="0"/>
          <p:nvPr/>
        </p:nvPicPr>
        <p:blipFill rotWithShape="1">
          <a:blip r:embed="rId3">
            <a:alphaModFix/>
          </a:blip>
          <a:srcRect l="20540"/>
          <a:stretch/>
        </p:blipFill>
        <p:spPr>
          <a:xfrm>
            <a:off x="0" y="1201"/>
            <a:ext cx="5448233" cy="51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8337A07-719E-97F7-0E01-ABA6A8207688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5FC531D-58C6-C9C0-5B39-98C8F09A1586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FB75E4-7D3E-942D-E0BC-014AA2E9D8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7AFAA0-FFA6-FE58-E94F-7DF633483E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Minerals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23" name="Google Shape;2023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6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Minerals are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micronutrients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body needs to function correctly.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Calcium is important for the maintenance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healthy teeth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bones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Calcium is commonly found 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dairy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products such as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milk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cheese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Iron is needed to form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haemoglobin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Haemoglobin is a protein found in </a:t>
            </a:r>
            <a:r>
              <a:rPr lang="en" b="1">
                <a:solidFill>
                  <a:srgbClr val="FF0022"/>
                </a:solidFill>
                <a:latin typeface="Cambria"/>
                <a:ea typeface="Cambria"/>
                <a:cs typeface="Cambria"/>
                <a:sym typeface="Cambria"/>
              </a:rPr>
              <a:t>red blood cells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which carry oxygen (O</a:t>
            </a:r>
            <a:r>
              <a:rPr lang="en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) around the body.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Iron is found 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red meat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eggs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spinach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deficiency in iron is called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anemia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24" name="Google Shape;2024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25" name="Google Shape;2025;p39"/>
          <p:cNvSpPr/>
          <p:nvPr/>
        </p:nvSpPr>
        <p:spPr>
          <a:xfrm>
            <a:off x="6173975" y="2176388"/>
            <a:ext cx="1934151" cy="2160009"/>
          </a:xfrm>
          <a:custGeom>
            <a:avLst/>
            <a:gdLst/>
            <a:ahLst/>
            <a:cxnLst/>
            <a:rect l="l" t="t" r="r" b="b"/>
            <a:pathLst>
              <a:path w="182812" h="202675" extrusionOk="0">
                <a:moveTo>
                  <a:pt x="69006" y="153"/>
                </a:moveTo>
                <a:lnTo>
                  <a:pt x="69006" y="4589"/>
                </a:lnTo>
                <a:lnTo>
                  <a:pt x="69006" y="9050"/>
                </a:lnTo>
                <a:lnTo>
                  <a:pt x="70249" y="9050"/>
                </a:lnTo>
                <a:lnTo>
                  <a:pt x="70249" y="6978"/>
                </a:lnTo>
                <a:lnTo>
                  <a:pt x="70249" y="4906"/>
                </a:lnTo>
                <a:lnTo>
                  <a:pt x="74831" y="4906"/>
                </a:lnTo>
                <a:lnTo>
                  <a:pt x="74831" y="6978"/>
                </a:lnTo>
                <a:lnTo>
                  <a:pt x="74831" y="9050"/>
                </a:lnTo>
                <a:lnTo>
                  <a:pt x="76074" y="9050"/>
                </a:lnTo>
                <a:lnTo>
                  <a:pt x="76074" y="4589"/>
                </a:lnTo>
                <a:lnTo>
                  <a:pt x="76074" y="153"/>
                </a:lnTo>
                <a:lnTo>
                  <a:pt x="74831" y="153"/>
                </a:lnTo>
                <a:lnTo>
                  <a:pt x="74831" y="1981"/>
                </a:lnTo>
                <a:lnTo>
                  <a:pt x="74831" y="3834"/>
                </a:lnTo>
                <a:lnTo>
                  <a:pt x="70249" y="3834"/>
                </a:lnTo>
                <a:lnTo>
                  <a:pt x="70249" y="1981"/>
                </a:lnTo>
                <a:lnTo>
                  <a:pt x="70249" y="153"/>
                </a:lnTo>
                <a:close/>
                <a:moveTo>
                  <a:pt x="64143" y="1"/>
                </a:moveTo>
                <a:cubicBezTo>
                  <a:pt x="63026" y="1"/>
                  <a:pt x="61864" y="433"/>
                  <a:pt x="61157" y="1177"/>
                </a:cubicBezTo>
                <a:cubicBezTo>
                  <a:pt x="60353" y="2006"/>
                  <a:pt x="60036" y="2981"/>
                  <a:pt x="60036" y="4589"/>
                </a:cubicBezTo>
                <a:cubicBezTo>
                  <a:pt x="60036" y="5857"/>
                  <a:pt x="60109" y="6174"/>
                  <a:pt x="60450" y="6905"/>
                </a:cubicBezTo>
                <a:cubicBezTo>
                  <a:pt x="61060" y="8124"/>
                  <a:pt x="61547" y="8636"/>
                  <a:pt x="62522" y="8977"/>
                </a:cubicBezTo>
                <a:cubicBezTo>
                  <a:pt x="62947" y="9129"/>
                  <a:pt x="63405" y="9202"/>
                  <a:pt x="63862" y="9202"/>
                </a:cubicBezTo>
                <a:cubicBezTo>
                  <a:pt x="64794" y="9202"/>
                  <a:pt x="65727" y="8899"/>
                  <a:pt x="66398" y="8343"/>
                </a:cubicBezTo>
                <a:cubicBezTo>
                  <a:pt x="66885" y="7904"/>
                  <a:pt x="67763" y="6369"/>
                  <a:pt x="67616" y="6198"/>
                </a:cubicBezTo>
                <a:cubicBezTo>
                  <a:pt x="67568" y="6174"/>
                  <a:pt x="67324" y="6101"/>
                  <a:pt x="67031" y="6052"/>
                </a:cubicBezTo>
                <a:cubicBezTo>
                  <a:pt x="66896" y="6027"/>
                  <a:pt x="66793" y="6010"/>
                  <a:pt x="66709" y="6010"/>
                </a:cubicBezTo>
                <a:cubicBezTo>
                  <a:pt x="66461" y="6010"/>
                  <a:pt x="66378" y="6157"/>
                  <a:pt x="66105" y="6686"/>
                </a:cubicBezTo>
                <a:cubicBezTo>
                  <a:pt x="65618" y="7612"/>
                  <a:pt x="65081" y="8002"/>
                  <a:pt x="64155" y="8075"/>
                </a:cubicBezTo>
                <a:cubicBezTo>
                  <a:pt x="64070" y="8083"/>
                  <a:pt x="63986" y="8087"/>
                  <a:pt x="63902" y="8087"/>
                </a:cubicBezTo>
                <a:cubicBezTo>
                  <a:pt x="62956" y="8087"/>
                  <a:pt x="62115" y="7585"/>
                  <a:pt x="61645" y="6734"/>
                </a:cubicBezTo>
                <a:cubicBezTo>
                  <a:pt x="61328" y="6149"/>
                  <a:pt x="61279" y="5857"/>
                  <a:pt x="61279" y="4589"/>
                </a:cubicBezTo>
                <a:cubicBezTo>
                  <a:pt x="61279" y="3322"/>
                  <a:pt x="61328" y="3054"/>
                  <a:pt x="61645" y="2444"/>
                </a:cubicBezTo>
                <a:cubicBezTo>
                  <a:pt x="62122" y="1591"/>
                  <a:pt x="63102" y="1072"/>
                  <a:pt x="64032" y="1072"/>
                </a:cubicBezTo>
                <a:cubicBezTo>
                  <a:pt x="64430" y="1072"/>
                  <a:pt x="64818" y="1167"/>
                  <a:pt x="65154" y="1372"/>
                </a:cubicBezTo>
                <a:cubicBezTo>
                  <a:pt x="65569" y="1616"/>
                  <a:pt x="66129" y="2347"/>
                  <a:pt x="66300" y="2786"/>
                </a:cubicBezTo>
                <a:cubicBezTo>
                  <a:pt x="66310" y="2814"/>
                  <a:pt x="66357" y="2828"/>
                  <a:pt x="66431" y="2828"/>
                </a:cubicBezTo>
                <a:cubicBezTo>
                  <a:pt x="66544" y="2828"/>
                  <a:pt x="66718" y="2796"/>
                  <a:pt x="66909" y="2737"/>
                </a:cubicBezTo>
                <a:lnTo>
                  <a:pt x="67470" y="2591"/>
                </a:lnTo>
                <a:lnTo>
                  <a:pt x="67251" y="2006"/>
                </a:lnTo>
                <a:cubicBezTo>
                  <a:pt x="66934" y="1226"/>
                  <a:pt x="65959" y="348"/>
                  <a:pt x="65154" y="129"/>
                </a:cubicBezTo>
                <a:cubicBezTo>
                  <a:pt x="64832" y="42"/>
                  <a:pt x="64489" y="1"/>
                  <a:pt x="64143" y="1"/>
                </a:cubicBezTo>
                <a:close/>
                <a:moveTo>
                  <a:pt x="79516" y="5208"/>
                </a:moveTo>
                <a:cubicBezTo>
                  <a:pt x="78931" y="5208"/>
                  <a:pt x="78337" y="5429"/>
                  <a:pt x="77902" y="5930"/>
                </a:cubicBezTo>
                <a:cubicBezTo>
                  <a:pt x="77512" y="6344"/>
                  <a:pt x="77391" y="6905"/>
                  <a:pt x="77634" y="7076"/>
                </a:cubicBezTo>
                <a:cubicBezTo>
                  <a:pt x="77764" y="7155"/>
                  <a:pt x="77885" y="7194"/>
                  <a:pt x="77983" y="7194"/>
                </a:cubicBezTo>
                <a:cubicBezTo>
                  <a:pt x="78125" y="7194"/>
                  <a:pt x="78219" y="7112"/>
                  <a:pt x="78219" y="6954"/>
                </a:cubicBezTo>
                <a:cubicBezTo>
                  <a:pt x="78219" y="6832"/>
                  <a:pt x="78390" y="6564"/>
                  <a:pt x="78585" y="6344"/>
                </a:cubicBezTo>
                <a:cubicBezTo>
                  <a:pt x="78847" y="6090"/>
                  <a:pt x="79186" y="5977"/>
                  <a:pt x="79521" y="5977"/>
                </a:cubicBezTo>
                <a:cubicBezTo>
                  <a:pt x="80183" y="5977"/>
                  <a:pt x="80827" y="6420"/>
                  <a:pt x="80827" y="7100"/>
                </a:cubicBezTo>
                <a:cubicBezTo>
                  <a:pt x="80827" y="7514"/>
                  <a:pt x="80608" y="7807"/>
                  <a:pt x="79243" y="9123"/>
                </a:cubicBezTo>
                <a:cubicBezTo>
                  <a:pt x="77732" y="10561"/>
                  <a:pt x="77293" y="11097"/>
                  <a:pt x="77293" y="11487"/>
                </a:cubicBezTo>
                <a:cubicBezTo>
                  <a:pt x="77293" y="11585"/>
                  <a:pt x="78024" y="11658"/>
                  <a:pt x="79438" y="11658"/>
                </a:cubicBezTo>
                <a:lnTo>
                  <a:pt x="81583" y="11658"/>
                </a:lnTo>
                <a:lnTo>
                  <a:pt x="81583" y="11268"/>
                </a:lnTo>
                <a:cubicBezTo>
                  <a:pt x="81583" y="10878"/>
                  <a:pt x="81583" y="10878"/>
                  <a:pt x="80047" y="10878"/>
                </a:cubicBezTo>
                <a:cubicBezTo>
                  <a:pt x="79219" y="10878"/>
                  <a:pt x="78512" y="10829"/>
                  <a:pt x="78512" y="10756"/>
                </a:cubicBezTo>
                <a:cubicBezTo>
                  <a:pt x="78512" y="10683"/>
                  <a:pt x="78999" y="10244"/>
                  <a:pt x="79584" y="9757"/>
                </a:cubicBezTo>
                <a:cubicBezTo>
                  <a:pt x="80925" y="8660"/>
                  <a:pt x="81437" y="8002"/>
                  <a:pt x="81559" y="7222"/>
                </a:cubicBezTo>
                <a:cubicBezTo>
                  <a:pt x="81719" y="6020"/>
                  <a:pt x="80636" y="5208"/>
                  <a:pt x="79516" y="5208"/>
                </a:cubicBezTo>
                <a:close/>
                <a:moveTo>
                  <a:pt x="60523" y="9026"/>
                </a:moveTo>
                <a:lnTo>
                  <a:pt x="55965" y="13584"/>
                </a:lnTo>
                <a:cubicBezTo>
                  <a:pt x="51675" y="17898"/>
                  <a:pt x="51407" y="18166"/>
                  <a:pt x="51627" y="18434"/>
                </a:cubicBezTo>
                <a:cubicBezTo>
                  <a:pt x="51773" y="18580"/>
                  <a:pt x="51919" y="18702"/>
                  <a:pt x="51968" y="18702"/>
                </a:cubicBezTo>
                <a:cubicBezTo>
                  <a:pt x="52017" y="18702"/>
                  <a:pt x="54113" y="16679"/>
                  <a:pt x="56575" y="14193"/>
                </a:cubicBezTo>
                <a:cubicBezTo>
                  <a:pt x="61084" y="9684"/>
                  <a:pt x="61108" y="9659"/>
                  <a:pt x="60816" y="9342"/>
                </a:cubicBezTo>
                <a:lnTo>
                  <a:pt x="60523" y="9026"/>
                </a:lnTo>
                <a:close/>
                <a:moveTo>
                  <a:pt x="132356" y="11950"/>
                </a:moveTo>
                <a:lnTo>
                  <a:pt x="132356" y="16411"/>
                </a:lnTo>
                <a:lnTo>
                  <a:pt x="132356" y="20872"/>
                </a:lnTo>
                <a:lnTo>
                  <a:pt x="133574" y="20872"/>
                </a:lnTo>
                <a:lnTo>
                  <a:pt x="133574" y="18775"/>
                </a:lnTo>
                <a:lnTo>
                  <a:pt x="133574" y="16704"/>
                </a:lnTo>
                <a:lnTo>
                  <a:pt x="138181" y="16704"/>
                </a:lnTo>
                <a:lnTo>
                  <a:pt x="138181" y="18775"/>
                </a:lnTo>
                <a:lnTo>
                  <a:pt x="138181" y="20872"/>
                </a:lnTo>
                <a:lnTo>
                  <a:pt x="139400" y="20872"/>
                </a:lnTo>
                <a:lnTo>
                  <a:pt x="139400" y="16411"/>
                </a:lnTo>
                <a:lnTo>
                  <a:pt x="139400" y="11950"/>
                </a:lnTo>
                <a:lnTo>
                  <a:pt x="138181" y="11950"/>
                </a:lnTo>
                <a:lnTo>
                  <a:pt x="138181" y="13803"/>
                </a:lnTo>
                <a:lnTo>
                  <a:pt x="138181" y="15631"/>
                </a:lnTo>
                <a:lnTo>
                  <a:pt x="133574" y="15631"/>
                </a:lnTo>
                <a:lnTo>
                  <a:pt x="133574" y="13803"/>
                </a:lnTo>
                <a:lnTo>
                  <a:pt x="133574" y="11950"/>
                </a:lnTo>
                <a:close/>
                <a:moveTo>
                  <a:pt x="127329" y="11822"/>
                </a:moveTo>
                <a:cubicBezTo>
                  <a:pt x="126202" y="11822"/>
                  <a:pt x="125043" y="12249"/>
                  <a:pt x="124336" y="12974"/>
                </a:cubicBezTo>
                <a:cubicBezTo>
                  <a:pt x="123556" y="13827"/>
                  <a:pt x="123215" y="14802"/>
                  <a:pt x="123215" y="16411"/>
                </a:cubicBezTo>
                <a:cubicBezTo>
                  <a:pt x="123239" y="17679"/>
                  <a:pt x="123288" y="17971"/>
                  <a:pt x="123629" y="18702"/>
                </a:cubicBezTo>
                <a:cubicBezTo>
                  <a:pt x="124239" y="19921"/>
                  <a:pt x="124751" y="20433"/>
                  <a:pt x="125701" y="20774"/>
                </a:cubicBezTo>
                <a:cubicBezTo>
                  <a:pt x="126143" y="20938"/>
                  <a:pt x="126614" y="21016"/>
                  <a:pt x="127083" y="21016"/>
                </a:cubicBezTo>
                <a:cubicBezTo>
                  <a:pt x="128011" y="21016"/>
                  <a:pt x="128929" y="20708"/>
                  <a:pt x="129577" y="20140"/>
                </a:cubicBezTo>
                <a:cubicBezTo>
                  <a:pt x="130064" y="19726"/>
                  <a:pt x="130966" y="18166"/>
                  <a:pt x="130796" y="18020"/>
                </a:cubicBezTo>
                <a:cubicBezTo>
                  <a:pt x="130771" y="17995"/>
                  <a:pt x="130503" y="17922"/>
                  <a:pt x="130211" y="17874"/>
                </a:cubicBezTo>
                <a:cubicBezTo>
                  <a:pt x="130080" y="17849"/>
                  <a:pt x="129979" y="17832"/>
                  <a:pt x="129896" y="17832"/>
                </a:cubicBezTo>
                <a:cubicBezTo>
                  <a:pt x="129653" y="17832"/>
                  <a:pt x="129556" y="17975"/>
                  <a:pt x="129284" y="18483"/>
                </a:cubicBezTo>
                <a:cubicBezTo>
                  <a:pt x="128797" y="19434"/>
                  <a:pt x="128261" y="19799"/>
                  <a:pt x="127334" y="19897"/>
                </a:cubicBezTo>
                <a:cubicBezTo>
                  <a:pt x="127266" y="19901"/>
                  <a:pt x="127197" y="19904"/>
                  <a:pt x="127130" y="19904"/>
                </a:cubicBezTo>
                <a:cubicBezTo>
                  <a:pt x="126166" y="19904"/>
                  <a:pt x="125326" y="19421"/>
                  <a:pt x="124848" y="18556"/>
                </a:cubicBezTo>
                <a:cubicBezTo>
                  <a:pt x="124507" y="17947"/>
                  <a:pt x="124458" y="17679"/>
                  <a:pt x="124458" y="16411"/>
                </a:cubicBezTo>
                <a:cubicBezTo>
                  <a:pt x="124458" y="15144"/>
                  <a:pt x="124507" y="14851"/>
                  <a:pt x="124848" y="14266"/>
                </a:cubicBezTo>
                <a:cubicBezTo>
                  <a:pt x="125327" y="13393"/>
                  <a:pt x="126311" y="12881"/>
                  <a:pt x="127235" y="12881"/>
                </a:cubicBezTo>
                <a:cubicBezTo>
                  <a:pt x="127626" y="12881"/>
                  <a:pt x="128007" y="12973"/>
                  <a:pt x="128334" y="13169"/>
                </a:cubicBezTo>
                <a:cubicBezTo>
                  <a:pt x="128748" y="13437"/>
                  <a:pt x="129333" y="14144"/>
                  <a:pt x="129479" y="14607"/>
                </a:cubicBezTo>
                <a:cubicBezTo>
                  <a:pt x="129488" y="14625"/>
                  <a:pt x="129527" y="14633"/>
                  <a:pt x="129588" y="14633"/>
                </a:cubicBezTo>
                <a:cubicBezTo>
                  <a:pt x="129700" y="14633"/>
                  <a:pt x="129884" y="14606"/>
                  <a:pt x="130089" y="14559"/>
                </a:cubicBezTo>
                <a:lnTo>
                  <a:pt x="130674" y="14388"/>
                </a:lnTo>
                <a:lnTo>
                  <a:pt x="130430" y="13827"/>
                </a:lnTo>
                <a:cubicBezTo>
                  <a:pt x="130113" y="13023"/>
                  <a:pt x="129138" y="12170"/>
                  <a:pt x="128358" y="11950"/>
                </a:cubicBezTo>
                <a:cubicBezTo>
                  <a:pt x="128028" y="11864"/>
                  <a:pt x="127680" y="11822"/>
                  <a:pt x="127329" y="11822"/>
                </a:cubicBezTo>
                <a:close/>
                <a:moveTo>
                  <a:pt x="142627" y="17029"/>
                </a:moveTo>
                <a:cubicBezTo>
                  <a:pt x="142116" y="17029"/>
                  <a:pt x="141603" y="17216"/>
                  <a:pt x="141252" y="17581"/>
                </a:cubicBezTo>
                <a:cubicBezTo>
                  <a:pt x="140643" y="18215"/>
                  <a:pt x="140521" y="18654"/>
                  <a:pt x="140960" y="18800"/>
                </a:cubicBezTo>
                <a:cubicBezTo>
                  <a:pt x="141038" y="18823"/>
                  <a:pt x="141106" y="18834"/>
                  <a:pt x="141163" y="18834"/>
                </a:cubicBezTo>
                <a:cubicBezTo>
                  <a:pt x="141285" y="18834"/>
                  <a:pt x="141358" y="18785"/>
                  <a:pt x="141374" y="18702"/>
                </a:cubicBezTo>
                <a:cubicBezTo>
                  <a:pt x="141568" y="18153"/>
                  <a:pt x="142148" y="17807"/>
                  <a:pt x="142680" y="17807"/>
                </a:cubicBezTo>
                <a:cubicBezTo>
                  <a:pt x="142951" y="17807"/>
                  <a:pt x="143209" y="17896"/>
                  <a:pt x="143397" y="18093"/>
                </a:cubicBezTo>
                <a:cubicBezTo>
                  <a:pt x="143982" y="18654"/>
                  <a:pt x="143763" y="19239"/>
                  <a:pt x="142837" y="19531"/>
                </a:cubicBezTo>
                <a:cubicBezTo>
                  <a:pt x="142422" y="19677"/>
                  <a:pt x="142227" y="19848"/>
                  <a:pt x="142203" y="20092"/>
                </a:cubicBezTo>
                <a:cubicBezTo>
                  <a:pt x="142169" y="20297"/>
                  <a:pt x="142183" y="20370"/>
                  <a:pt x="142270" y="20370"/>
                </a:cubicBezTo>
                <a:cubicBezTo>
                  <a:pt x="142307" y="20370"/>
                  <a:pt x="142357" y="20357"/>
                  <a:pt x="142422" y="20335"/>
                </a:cubicBezTo>
                <a:cubicBezTo>
                  <a:pt x="142485" y="20310"/>
                  <a:pt x="142562" y="20299"/>
                  <a:pt x="142649" y="20299"/>
                </a:cubicBezTo>
                <a:cubicBezTo>
                  <a:pt x="143068" y="20299"/>
                  <a:pt x="143699" y="20569"/>
                  <a:pt x="143860" y="20872"/>
                </a:cubicBezTo>
                <a:cubicBezTo>
                  <a:pt x="144275" y="21652"/>
                  <a:pt x="143690" y="22700"/>
                  <a:pt x="142788" y="22700"/>
                </a:cubicBezTo>
                <a:cubicBezTo>
                  <a:pt x="142130" y="22700"/>
                  <a:pt x="141789" y="22480"/>
                  <a:pt x="141545" y="21920"/>
                </a:cubicBezTo>
                <a:cubicBezTo>
                  <a:pt x="141424" y="21618"/>
                  <a:pt x="141313" y="21484"/>
                  <a:pt x="141158" y="21484"/>
                </a:cubicBezTo>
                <a:cubicBezTo>
                  <a:pt x="141064" y="21484"/>
                  <a:pt x="140953" y="21535"/>
                  <a:pt x="140814" y="21627"/>
                </a:cubicBezTo>
                <a:cubicBezTo>
                  <a:pt x="140594" y="21749"/>
                  <a:pt x="140594" y="21847"/>
                  <a:pt x="140838" y="22285"/>
                </a:cubicBezTo>
                <a:cubicBezTo>
                  <a:pt x="140960" y="22602"/>
                  <a:pt x="141326" y="22992"/>
                  <a:pt x="141594" y="23139"/>
                </a:cubicBezTo>
                <a:cubicBezTo>
                  <a:pt x="141951" y="23358"/>
                  <a:pt x="142321" y="23453"/>
                  <a:pt x="142677" y="23453"/>
                </a:cubicBezTo>
                <a:cubicBezTo>
                  <a:pt x="144261" y="23453"/>
                  <a:pt x="145564" y="21565"/>
                  <a:pt x="144250" y="20311"/>
                </a:cubicBezTo>
                <a:cubicBezTo>
                  <a:pt x="143739" y="19848"/>
                  <a:pt x="143739" y="19824"/>
                  <a:pt x="144031" y="19580"/>
                </a:cubicBezTo>
                <a:cubicBezTo>
                  <a:pt x="144689" y="18995"/>
                  <a:pt x="144543" y="17922"/>
                  <a:pt x="143690" y="17337"/>
                </a:cubicBezTo>
                <a:cubicBezTo>
                  <a:pt x="143380" y="17131"/>
                  <a:pt x="143004" y="17029"/>
                  <a:pt x="142627" y="17029"/>
                </a:cubicBezTo>
                <a:close/>
                <a:moveTo>
                  <a:pt x="169015" y="22992"/>
                </a:moveTo>
                <a:lnTo>
                  <a:pt x="169015" y="27453"/>
                </a:lnTo>
                <a:lnTo>
                  <a:pt x="169015" y="31889"/>
                </a:lnTo>
                <a:lnTo>
                  <a:pt x="170234" y="31889"/>
                </a:lnTo>
                <a:lnTo>
                  <a:pt x="170234" y="29817"/>
                </a:lnTo>
                <a:lnTo>
                  <a:pt x="170234" y="27745"/>
                </a:lnTo>
                <a:lnTo>
                  <a:pt x="174841" y="27745"/>
                </a:lnTo>
                <a:lnTo>
                  <a:pt x="174841" y="29817"/>
                </a:lnTo>
                <a:lnTo>
                  <a:pt x="174841" y="31889"/>
                </a:lnTo>
                <a:lnTo>
                  <a:pt x="176060" y="31889"/>
                </a:lnTo>
                <a:lnTo>
                  <a:pt x="176060" y="27453"/>
                </a:lnTo>
                <a:lnTo>
                  <a:pt x="176060" y="22992"/>
                </a:lnTo>
                <a:lnTo>
                  <a:pt x="174841" y="22992"/>
                </a:lnTo>
                <a:lnTo>
                  <a:pt x="174841" y="24845"/>
                </a:lnTo>
                <a:lnTo>
                  <a:pt x="174841" y="26673"/>
                </a:lnTo>
                <a:lnTo>
                  <a:pt x="170234" y="26673"/>
                </a:lnTo>
                <a:lnTo>
                  <a:pt x="170234" y="24845"/>
                </a:lnTo>
                <a:lnTo>
                  <a:pt x="170234" y="22992"/>
                </a:lnTo>
                <a:close/>
                <a:moveTo>
                  <a:pt x="163982" y="22864"/>
                </a:moveTo>
                <a:cubicBezTo>
                  <a:pt x="162865" y="22864"/>
                  <a:pt x="161703" y="23296"/>
                  <a:pt x="160996" y="24040"/>
                </a:cubicBezTo>
                <a:cubicBezTo>
                  <a:pt x="160192" y="24894"/>
                  <a:pt x="159875" y="25820"/>
                  <a:pt x="159875" y="27453"/>
                </a:cubicBezTo>
                <a:cubicBezTo>
                  <a:pt x="159875" y="28720"/>
                  <a:pt x="159948" y="29037"/>
                  <a:pt x="160289" y="29768"/>
                </a:cubicBezTo>
                <a:cubicBezTo>
                  <a:pt x="160898" y="30987"/>
                  <a:pt x="161410" y="31475"/>
                  <a:pt x="162361" y="31840"/>
                </a:cubicBezTo>
                <a:cubicBezTo>
                  <a:pt x="162776" y="31981"/>
                  <a:pt x="163220" y="32049"/>
                  <a:pt x="163666" y="32049"/>
                </a:cubicBezTo>
                <a:cubicBezTo>
                  <a:pt x="164610" y="32049"/>
                  <a:pt x="165558" y="31745"/>
                  <a:pt x="166236" y="31182"/>
                </a:cubicBezTo>
                <a:cubicBezTo>
                  <a:pt x="166724" y="30768"/>
                  <a:pt x="167601" y="29208"/>
                  <a:pt x="167431" y="29062"/>
                </a:cubicBezTo>
                <a:cubicBezTo>
                  <a:pt x="167406" y="29037"/>
                  <a:pt x="167163" y="28964"/>
                  <a:pt x="166870" y="28915"/>
                </a:cubicBezTo>
                <a:cubicBezTo>
                  <a:pt x="166735" y="28891"/>
                  <a:pt x="166632" y="28874"/>
                  <a:pt x="166548" y="28874"/>
                </a:cubicBezTo>
                <a:cubicBezTo>
                  <a:pt x="166300" y="28874"/>
                  <a:pt x="166217" y="29021"/>
                  <a:pt x="165944" y="29549"/>
                </a:cubicBezTo>
                <a:cubicBezTo>
                  <a:pt x="165456" y="30451"/>
                  <a:pt x="164920" y="30865"/>
                  <a:pt x="163994" y="30914"/>
                </a:cubicBezTo>
                <a:cubicBezTo>
                  <a:pt x="163906" y="30922"/>
                  <a:pt x="163818" y="30926"/>
                  <a:pt x="163731" y="30926"/>
                </a:cubicBezTo>
                <a:cubicBezTo>
                  <a:pt x="162789" y="30926"/>
                  <a:pt x="161952" y="30446"/>
                  <a:pt x="161483" y="29598"/>
                </a:cubicBezTo>
                <a:cubicBezTo>
                  <a:pt x="161142" y="28988"/>
                  <a:pt x="161118" y="28720"/>
                  <a:pt x="161118" y="27453"/>
                </a:cubicBezTo>
                <a:cubicBezTo>
                  <a:pt x="161118" y="26161"/>
                  <a:pt x="161142" y="25893"/>
                  <a:pt x="161483" y="25308"/>
                </a:cubicBezTo>
                <a:cubicBezTo>
                  <a:pt x="161963" y="24435"/>
                  <a:pt x="162946" y="23923"/>
                  <a:pt x="163878" y="23923"/>
                </a:cubicBezTo>
                <a:cubicBezTo>
                  <a:pt x="164273" y="23923"/>
                  <a:pt x="164659" y="24015"/>
                  <a:pt x="164993" y="24211"/>
                </a:cubicBezTo>
                <a:cubicBezTo>
                  <a:pt x="165408" y="24479"/>
                  <a:pt x="165968" y="25186"/>
                  <a:pt x="166115" y="25649"/>
                </a:cubicBezTo>
                <a:cubicBezTo>
                  <a:pt x="166131" y="25665"/>
                  <a:pt x="166171" y="25673"/>
                  <a:pt x="166230" y="25673"/>
                </a:cubicBezTo>
                <a:cubicBezTo>
                  <a:pt x="166348" y="25673"/>
                  <a:pt x="166537" y="25641"/>
                  <a:pt x="166748" y="25576"/>
                </a:cubicBezTo>
                <a:lnTo>
                  <a:pt x="167309" y="25430"/>
                </a:lnTo>
                <a:lnTo>
                  <a:pt x="167090" y="24894"/>
                </a:lnTo>
                <a:cubicBezTo>
                  <a:pt x="166773" y="24065"/>
                  <a:pt x="165798" y="23212"/>
                  <a:pt x="164993" y="22992"/>
                </a:cubicBezTo>
                <a:cubicBezTo>
                  <a:pt x="164670" y="22906"/>
                  <a:pt x="164328" y="22864"/>
                  <a:pt x="163982" y="22864"/>
                </a:cubicBezTo>
                <a:close/>
                <a:moveTo>
                  <a:pt x="179374" y="28065"/>
                </a:moveTo>
                <a:cubicBezTo>
                  <a:pt x="178789" y="28065"/>
                  <a:pt x="178188" y="28288"/>
                  <a:pt x="177741" y="28793"/>
                </a:cubicBezTo>
                <a:cubicBezTo>
                  <a:pt x="177351" y="29208"/>
                  <a:pt x="177205" y="29768"/>
                  <a:pt x="177449" y="29915"/>
                </a:cubicBezTo>
                <a:cubicBezTo>
                  <a:pt x="177589" y="30005"/>
                  <a:pt x="177716" y="30045"/>
                  <a:pt x="177818" y="30045"/>
                </a:cubicBezTo>
                <a:cubicBezTo>
                  <a:pt x="177965" y="30045"/>
                  <a:pt x="178058" y="29961"/>
                  <a:pt x="178058" y="29817"/>
                </a:cubicBezTo>
                <a:cubicBezTo>
                  <a:pt x="178058" y="29695"/>
                  <a:pt x="178229" y="29427"/>
                  <a:pt x="178448" y="29208"/>
                </a:cubicBezTo>
                <a:cubicBezTo>
                  <a:pt x="178695" y="28953"/>
                  <a:pt x="179028" y="28839"/>
                  <a:pt x="179360" y="28839"/>
                </a:cubicBezTo>
                <a:cubicBezTo>
                  <a:pt x="180014" y="28839"/>
                  <a:pt x="180666" y="29277"/>
                  <a:pt x="180666" y="29939"/>
                </a:cubicBezTo>
                <a:cubicBezTo>
                  <a:pt x="180666" y="30378"/>
                  <a:pt x="180447" y="30646"/>
                  <a:pt x="179058" y="31962"/>
                </a:cubicBezTo>
                <a:cubicBezTo>
                  <a:pt x="177571" y="33425"/>
                  <a:pt x="177132" y="33937"/>
                  <a:pt x="177132" y="34327"/>
                </a:cubicBezTo>
                <a:cubicBezTo>
                  <a:pt x="177132" y="34448"/>
                  <a:pt x="177863" y="34522"/>
                  <a:pt x="179277" y="34522"/>
                </a:cubicBezTo>
                <a:lnTo>
                  <a:pt x="181422" y="34522"/>
                </a:lnTo>
                <a:lnTo>
                  <a:pt x="181422" y="34107"/>
                </a:lnTo>
                <a:cubicBezTo>
                  <a:pt x="181422" y="33717"/>
                  <a:pt x="181422" y="33717"/>
                  <a:pt x="179886" y="33717"/>
                </a:cubicBezTo>
                <a:cubicBezTo>
                  <a:pt x="179058" y="33717"/>
                  <a:pt x="178351" y="33693"/>
                  <a:pt x="178351" y="33595"/>
                </a:cubicBezTo>
                <a:cubicBezTo>
                  <a:pt x="178351" y="33547"/>
                  <a:pt x="178838" y="33083"/>
                  <a:pt x="179448" y="32620"/>
                </a:cubicBezTo>
                <a:cubicBezTo>
                  <a:pt x="180764" y="31499"/>
                  <a:pt x="181276" y="30865"/>
                  <a:pt x="181373" y="30061"/>
                </a:cubicBezTo>
                <a:cubicBezTo>
                  <a:pt x="181533" y="28865"/>
                  <a:pt x="180481" y="28065"/>
                  <a:pt x="179374" y="28065"/>
                </a:cubicBezTo>
                <a:close/>
                <a:moveTo>
                  <a:pt x="160031" y="32228"/>
                </a:moveTo>
                <a:cubicBezTo>
                  <a:pt x="159973" y="32228"/>
                  <a:pt x="159904" y="32239"/>
                  <a:pt x="159826" y="32255"/>
                </a:cubicBezTo>
                <a:cubicBezTo>
                  <a:pt x="159485" y="32328"/>
                  <a:pt x="155146" y="43589"/>
                  <a:pt x="155414" y="43735"/>
                </a:cubicBezTo>
                <a:cubicBezTo>
                  <a:pt x="155506" y="43794"/>
                  <a:pt x="155585" y="43835"/>
                  <a:pt x="155665" y="43835"/>
                </a:cubicBezTo>
                <a:cubicBezTo>
                  <a:pt x="156053" y="43835"/>
                  <a:pt x="156447" y="42866"/>
                  <a:pt x="158266" y="38178"/>
                </a:cubicBezTo>
                <a:cubicBezTo>
                  <a:pt x="160248" y="32994"/>
                  <a:pt x="160517" y="32228"/>
                  <a:pt x="160031" y="32228"/>
                </a:cubicBezTo>
                <a:close/>
                <a:moveTo>
                  <a:pt x="88262" y="39421"/>
                </a:moveTo>
                <a:lnTo>
                  <a:pt x="87994" y="39762"/>
                </a:lnTo>
                <a:cubicBezTo>
                  <a:pt x="87847" y="39933"/>
                  <a:pt x="87750" y="40079"/>
                  <a:pt x="87774" y="40128"/>
                </a:cubicBezTo>
                <a:cubicBezTo>
                  <a:pt x="87823" y="40152"/>
                  <a:pt x="91065" y="41907"/>
                  <a:pt x="95038" y="44028"/>
                </a:cubicBezTo>
                <a:cubicBezTo>
                  <a:pt x="98987" y="46124"/>
                  <a:pt x="102302" y="47830"/>
                  <a:pt x="102399" y="47830"/>
                </a:cubicBezTo>
                <a:cubicBezTo>
                  <a:pt x="102594" y="47830"/>
                  <a:pt x="102838" y="47245"/>
                  <a:pt x="102716" y="47123"/>
                </a:cubicBezTo>
                <a:cubicBezTo>
                  <a:pt x="102667" y="47099"/>
                  <a:pt x="99401" y="45320"/>
                  <a:pt x="95452" y="43223"/>
                </a:cubicBezTo>
                <a:lnTo>
                  <a:pt x="88262" y="39421"/>
                </a:lnTo>
                <a:close/>
                <a:moveTo>
                  <a:pt x="52845" y="40688"/>
                </a:moveTo>
                <a:lnTo>
                  <a:pt x="52626" y="41054"/>
                </a:lnTo>
                <a:cubicBezTo>
                  <a:pt x="52528" y="41273"/>
                  <a:pt x="52455" y="41468"/>
                  <a:pt x="52480" y="41493"/>
                </a:cubicBezTo>
                <a:cubicBezTo>
                  <a:pt x="52504" y="41517"/>
                  <a:pt x="55648" y="42980"/>
                  <a:pt x="59426" y="44759"/>
                </a:cubicBezTo>
                <a:cubicBezTo>
                  <a:pt x="63229" y="46538"/>
                  <a:pt x="66373" y="47976"/>
                  <a:pt x="66422" y="47976"/>
                </a:cubicBezTo>
                <a:cubicBezTo>
                  <a:pt x="66568" y="47976"/>
                  <a:pt x="66714" y="47343"/>
                  <a:pt x="66593" y="47221"/>
                </a:cubicBezTo>
                <a:cubicBezTo>
                  <a:pt x="66544" y="47148"/>
                  <a:pt x="63424" y="45661"/>
                  <a:pt x="59670" y="43906"/>
                </a:cubicBezTo>
                <a:lnTo>
                  <a:pt x="52845" y="40688"/>
                </a:lnTo>
                <a:close/>
                <a:moveTo>
                  <a:pt x="123628" y="39552"/>
                </a:moveTo>
                <a:cubicBezTo>
                  <a:pt x="123547" y="39552"/>
                  <a:pt x="123497" y="39602"/>
                  <a:pt x="123434" y="39665"/>
                </a:cubicBezTo>
                <a:cubicBezTo>
                  <a:pt x="123142" y="39957"/>
                  <a:pt x="123142" y="39957"/>
                  <a:pt x="128480" y="45198"/>
                </a:cubicBezTo>
                <a:cubicBezTo>
                  <a:pt x="131405" y="48098"/>
                  <a:pt x="133842" y="50438"/>
                  <a:pt x="133891" y="50438"/>
                </a:cubicBezTo>
                <a:cubicBezTo>
                  <a:pt x="133940" y="50438"/>
                  <a:pt x="134111" y="50316"/>
                  <a:pt x="134232" y="50170"/>
                </a:cubicBezTo>
                <a:cubicBezTo>
                  <a:pt x="134476" y="49926"/>
                  <a:pt x="134159" y="49561"/>
                  <a:pt x="129114" y="44637"/>
                </a:cubicBezTo>
                <a:cubicBezTo>
                  <a:pt x="124806" y="40388"/>
                  <a:pt x="123959" y="39552"/>
                  <a:pt x="123628" y="39552"/>
                </a:cubicBezTo>
                <a:close/>
                <a:moveTo>
                  <a:pt x="147" y="44783"/>
                </a:moveTo>
                <a:lnTo>
                  <a:pt x="147" y="49220"/>
                </a:lnTo>
                <a:lnTo>
                  <a:pt x="147" y="53680"/>
                </a:lnTo>
                <a:lnTo>
                  <a:pt x="1390" y="53680"/>
                </a:lnTo>
                <a:lnTo>
                  <a:pt x="1390" y="51608"/>
                </a:lnTo>
                <a:lnTo>
                  <a:pt x="1390" y="49536"/>
                </a:lnTo>
                <a:lnTo>
                  <a:pt x="5973" y="49536"/>
                </a:lnTo>
                <a:lnTo>
                  <a:pt x="5973" y="51608"/>
                </a:lnTo>
                <a:lnTo>
                  <a:pt x="5973" y="53680"/>
                </a:lnTo>
                <a:lnTo>
                  <a:pt x="7216" y="53680"/>
                </a:lnTo>
                <a:lnTo>
                  <a:pt x="7216" y="49220"/>
                </a:lnTo>
                <a:lnTo>
                  <a:pt x="7216" y="44783"/>
                </a:lnTo>
                <a:lnTo>
                  <a:pt x="5973" y="44783"/>
                </a:lnTo>
                <a:lnTo>
                  <a:pt x="5973" y="46611"/>
                </a:lnTo>
                <a:lnTo>
                  <a:pt x="5973" y="48464"/>
                </a:lnTo>
                <a:lnTo>
                  <a:pt x="1390" y="48464"/>
                </a:lnTo>
                <a:lnTo>
                  <a:pt x="1390" y="46611"/>
                </a:lnTo>
                <a:lnTo>
                  <a:pt x="1390" y="44783"/>
                </a:lnTo>
                <a:close/>
                <a:moveTo>
                  <a:pt x="17946" y="44651"/>
                </a:moveTo>
                <a:cubicBezTo>
                  <a:pt x="16839" y="44651"/>
                  <a:pt x="15692" y="45064"/>
                  <a:pt x="14991" y="45783"/>
                </a:cubicBezTo>
                <a:cubicBezTo>
                  <a:pt x="14187" y="46636"/>
                  <a:pt x="13870" y="47611"/>
                  <a:pt x="13870" y="49220"/>
                </a:cubicBezTo>
                <a:cubicBezTo>
                  <a:pt x="13894" y="50511"/>
                  <a:pt x="13943" y="50804"/>
                  <a:pt x="14284" y="51511"/>
                </a:cubicBezTo>
                <a:cubicBezTo>
                  <a:pt x="14894" y="52754"/>
                  <a:pt x="15406" y="53241"/>
                  <a:pt x="16356" y="53607"/>
                </a:cubicBezTo>
                <a:cubicBezTo>
                  <a:pt x="16782" y="53760"/>
                  <a:pt x="17239" y="53833"/>
                  <a:pt x="17696" y="53833"/>
                </a:cubicBezTo>
                <a:cubicBezTo>
                  <a:pt x="18628" y="53833"/>
                  <a:pt x="19562" y="53529"/>
                  <a:pt x="20232" y="52973"/>
                </a:cubicBezTo>
                <a:cubicBezTo>
                  <a:pt x="20719" y="52510"/>
                  <a:pt x="21597" y="50999"/>
                  <a:pt x="21451" y="50853"/>
                </a:cubicBezTo>
                <a:cubicBezTo>
                  <a:pt x="21426" y="50804"/>
                  <a:pt x="21158" y="50755"/>
                  <a:pt x="20866" y="50682"/>
                </a:cubicBezTo>
                <a:cubicBezTo>
                  <a:pt x="20745" y="50666"/>
                  <a:pt x="20651" y="50654"/>
                  <a:pt x="20573" y="50654"/>
                </a:cubicBezTo>
                <a:cubicBezTo>
                  <a:pt x="20301" y="50654"/>
                  <a:pt x="20223" y="50792"/>
                  <a:pt x="19939" y="51340"/>
                </a:cubicBezTo>
                <a:cubicBezTo>
                  <a:pt x="19452" y="52242"/>
                  <a:pt x="18916" y="52608"/>
                  <a:pt x="17989" y="52705"/>
                </a:cubicBezTo>
                <a:cubicBezTo>
                  <a:pt x="17907" y="52713"/>
                  <a:pt x="17826" y="52717"/>
                  <a:pt x="17745" y="52717"/>
                </a:cubicBezTo>
                <a:cubicBezTo>
                  <a:pt x="16795" y="52717"/>
                  <a:pt x="15951" y="52196"/>
                  <a:pt x="15479" y="51365"/>
                </a:cubicBezTo>
                <a:cubicBezTo>
                  <a:pt x="15162" y="50780"/>
                  <a:pt x="15113" y="50511"/>
                  <a:pt x="15113" y="49220"/>
                </a:cubicBezTo>
                <a:cubicBezTo>
                  <a:pt x="15113" y="47952"/>
                  <a:pt x="15162" y="47684"/>
                  <a:pt x="15479" y="47075"/>
                </a:cubicBezTo>
                <a:cubicBezTo>
                  <a:pt x="15957" y="46221"/>
                  <a:pt x="16937" y="45702"/>
                  <a:pt x="17866" y="45702"/>
                </a:cubicBezTo>
                <a:cubicBezTo>
                  <a:pt x="18264" y="45702"/>
                  <a:pt x="18653" y="45797"/>
                  <a:pt x="18989" y="46002"/>
                </a:cubicBezTo>
                <a:cubicBezTo>
                  <a:pt x="19403" y="46270"/>
                  <a:pt x="19964" y="46977"/>
                  <a:pt x="20134" y="47440"/>
                </a:cubicBezTo>
                <a:cubicBezTo>
                  <a:pt x="20142" y="47456"/>
                  <a:pt x="20178" y="47465"/>
                  <a:pt x="20233" y="47465"/>
                </a:cubicBezTo>
                <a:cubicBezTo>
                  <a:pt x="20343" y="47465"/>
                  <a:pt x="20532" y="47432"/>
                  <a:pt x="20744" y="47367"/>
                </a:cubicBezTo>
                <a:lnTo>
                  <a:pt x="21304" y="47221"/>
                </a:lnTo>
                <a:lnTo>
                  <a:pt x="21085" y="46636"/>
                </a:lnTo>
                <a:cubicBezTo>
                  <a:pt x="20768" y="45856"/>
                  <a:pt x="19793" y="45003"/>
                  <a:pt x="18989" y="44783"/>
                </a:cubicBezTo>
                <a:cubicBezTo>
                  <a:pt x="18656" y="44694"/>
                  <a:pt x="18303" y="44651"/>
                  <a:pt x="17946" y="44651"/>
                </a:cubicBezTo>
                <a:close/>
                <a:moveTo>
                  <a:pt x="10417" y="49850"/>
                </a:moveTo>
                <a:cubicBezTo>
                  <a:pt x="9906" y="49850"/>
                  <a:pt x="9394" y="50039"/>
                  <a:pt x="9044" y="50390"/>
                </a:cubicBezTo>
                <a:cubicBezTo>
                  <a:pt x="8435" y="51023"/>
                  <a:pt x="8337" y="51486"/>
                  <a:pt x="8776" y="51608"/>
                </a:cubicBezTo>
                <a:cubicBezTo>
                  <a:pt x="8853" y="51643"/>
                  <a:pt x="8922" y="51659"/>
                  <a:pt x="8980" y="51659"/>
                </a:cubicBezTo>
                <a:cubicBezTo>
                  <a:pt x="9087" y="51659"/>
                  <a:pt x="9159" y="51605"/>
                  <a:pt x="9190" y="51511"/>
                </a:cubicBezTo>
                <a:cubicBezTo>
                  <a:pt x="9368" y="50961"/>
                  <a:pt x="9942" y="50615"/>
                  <a:pt x="10473" y="50615"/>
                </a:cubicBezTo>
                <a:cubicBezTo>
                  <a:pt x="10742" y="50615"/>
                  <a:pt x="11000" y="50704"/>
                  <a:pt x="11189" y="50901"/>
                </a:cubicBezTo>
                <a:cubicBezTo>
                  <a:pt x="11774" y="51486"/>
                  <a:pt x="11554" y="52071"/>
                  <a:pt x="10653" y="52364"/>
                </a:cubicBezTo>
                <a:cubicBezTo>
                  <a:pt x="10214" y="52486"/>
                  <a:pt x="10019" y="52681"/>
                  <a:pt x="9994" y="52925"/>
                </a:cubicBezTo>
                <a:cubicBezTo>
                  <a:pt x="9959" y="53120"/>
                  <a:pt x="9975" y="53199"/>
                  <a:pt x="10072" y="53199"/>
                </a:cubicBezTo>
                <a:cubicBezTo>
                  <a:pt x="10108" y="53199"/>
                  <a:pt x="10154" y="53188"/>
                  <a:pt x="10214" y="53168"/>
                </a:cubicBezTo>
                <a:cubicBezTo>
                  <a:pt x="10281" y="53137"/>
                  <a:pt x="10366" y="53123"/>
                  <a:pt x="10461" y="53123"/>
                </a:cubicBezTo>
                <a:cubicBezTo>
                  <a:pt x="10886" y="53123"/>
                  <a:pt x="11513" y="53401"/>
                  <a:pt x="11652" y="53680"/>
                </a:cubicBezTo>
                <a:cubicBezTo>
                  <a:pt x="12091" y="54460"/>
                  <a:pt x="11481" y="55508"/>
                  <a:pt x="10579" y="55508"/>
                </a:cubicBezTo>
                <a:cubicBezTo>
                  <a:pt x="9921" y="55508"/>
                  <a:pt x="9580" y="55289"/>
                  <a:pt x="9361" y="54753"/>
                </a:cubicBezTo>
                <a:cubicBezTo>
                  <a:pt x="9237" y="54443"/>
                  <a:pt x="9113" y="54300"/>
                  <a:pt x="8945" y="54300"/>
                </a:cubicBezTo>
                <a:cubicBezTo>
                  <a:pt x="8849" y="54300"/>
                  <a:pt x="8738" y="54347"/>
                  <a:pt x="8605" y="54436"/>
                </a:cubicBezTo>
                <a:cubicBezTo>
                  <a:pt x="8386" y="54558"/>
                  <a:pt x="8410" y="54655"/>
                  <a:pt x="8629" y="55143"/>
                </a:cubicBezTo>
                <a:cubicBezTo>
                  <a:pt x="8776" y="55411"/>
                  <a:pt x="9117" y="55801"/>
                  <a:pt x="9385" y="55971"/>
                </a:cubicBezTo>
                <a:cubicBezTo>
                  <a:pt x="9738" y="56183"/>
                  <a:pt x="10103" y="56275"/>
                  <a:pt x="10455" y="56275"/>
                </a:cubicBezTo>
                <a:cubicBezTo>
                  <a:pt x="12051" y="56275"/>
                  <a:pt x="13380" y="54386"/>
                  <a:pt x="12042" y="53168"/>
                </a:cubicBezTo>
                <a:cubicBezTo>
                  <a:pt x="11554" y="52681"/>
                  <a:pt x="11530" y="52632"/>
                  <a:pt x="11823" y="52388"/>
                </a:cubicBezTo>
                <a:cubicBezTo>
                  <a:pt x="12505" y="51828"/>
                  <a:pt x="12334" y="50755"/>
                  <a:pt x="11481" y="50170"/>
                </a:cubicBezTo>
                <a:cubicBezTo>
                  <a:pt x="11171" y="49953"/>
                  <a:pt x="10794" y="49850"/>
                  <a:pt x="10417" y="49850"/>
                </a:cubicBezTo>
                <a:close/>
                <a:moveTo>
                  <a:pt x="114420" y="62671"/>
                </a:moveTo>
                <a:cubicBezTo>
                  <a:pt x="114405" y="62671"/>
                  <a:pt x="114395" y="62672"/>
                  <a:pt x="114391" y="62674"/>
                </a:cubicBezTo>
                <a:cubicBezTo>
                  <a:pt x="114318" y="62699"/>
                  <a:pt x="114245" y="62869"/>
                  <a:pt x="114245" y="63089"/>
                </a:cubicBezTo>
                <a:cubicBezTo>
                  <a:pt x="114245" y="63406"/>
                  <a:pt x="114513" y="63454"/>
                  <a:pt x="119900" y="64527"/>
                </a:cubicBezTo>
                <a:cubicBezTo>
                  <a:pt x="122996" y="65112"/>
                  <a:pt x="125701" y="65624"/>
                  <a:pt x="125872" y="65624"/>
                </a:cubicBezTo>
                <a:cubicBezTo>
                  <a:pt x="126164" y="65624"/>
                  <a:pt x="126238" y="65551"/>
                  <a:pt x="126189" y="65234"/>
                </a:cubicBezTo>
                <a:lnTo>
                  <a:pt x="126140" y="64819"/>
                </a:lnTo>
                <a:lnTo>
                  <a:pt x="120339" y="63698"/>
                </a:lnTo>
                <a:cubicBezTo>
                  <a:pt x="117301" y="63118"/>
                  <a:pt x="114726" y="62671"/>
                  <a:pt x="114420" y="62671"/>
                </a:cubicBezTo>
                <a:close/>
                <a:moveTo>
                  <a:pt x="41398" y="52459"/>
                </a:moveTo>
                <a:cubicBezTo>
                  <a:pt x="41362" y="52459"/>
                  <a:pt x="41328" y="52470"/>
                  <a:pt x="41292" y="52486"/>
                </a:cubicBezTo>
                <a:cubicBezTo>
                  <a:pt x="41097" y="52583"/>
                  <a:pt x="40950" y="52730"/>
                  <a:pt x="40950" y="52803"/>
                </a:cubicBezTo>
                <a:cubicBezTo>
                  <a:pt x="40950" y="52949"/>
                  <a:pt x="45533" y="61992"/>
                  <a:pt x="46971" y="64673"/>
                </a:cubicBezTo>
                <a:cubicBezTo>
                  <a:pt x="47502" y="65681"/>
                  <a:pt x="47662" y="65972"/>
                  <a:pt x="47863" y="65972"/>
                </a:cubicBezTo>
                <a:cubicBezTo>
                  <a:pt x="47930" y="65972"/>
                  <a:pt x="48001" y="65940"/>
                  <a:pt x="48092" y="65892"/>
                </a:cubicBezTo>
                <a:lnTo>
                  <a:pt x="48458" y="65746"/>
                </a:lnTo>
                <a:lnTo>
                  <a:pt x="45045" y="59043"/>
                </a:lnTo>
                <a:cubicBezTo>
                  <a:pt x="42108" y="53254"/>
                  <a:pt x="41695" y="52459"/>
                  <a:pt x="41398" y="52459"/>
                </a:cubicBezTo>
                <a:close/>
                <a:moveTo>
                  <a:pt x="62278" y="61334"/>
                </a:moveTo>
                <a:lnTo>
                  <a:pt x="62278" y="65770"/>
                </a:lnTo>
                <a:lnTo>
                  <a:pt x="62278" y="70231"/>
                </a:lnTo>
                <a:lnTo>
                  <a:pt x="63497" y="70231"/>
                </a:lnTo>
                <a:lnTo>
                  <a:pt x="63497" y="66843"/>
                </a:lnTo>
                <a:lnTo>
                  <a:pt x="63497" y="63406"/>
                </a:lnTo>
                <a:lnTo>
                  <a:pt x="65764" y="66843"/>
                </a:lnTo>
                <a:lnTo>
                  <a:pt x="68031" y="70231"/>
                </a:lnTo>
                <a:lnTo>
                  <a:pt x="69323" y="70231"/>
                </a:lnTo>
                <a:lnTo>
                  <a:pt x="69323" y="65770"/>
                </a:lnTo>
                <a:lnTo>
                  <a:pt x="69323" y="61334"/>
                </a:lnTo>
                <a:lnTo>
                  <a:pt x="68104" y="61334"/>
                </a:lnTo>
                <a:lnTo>
                  <a:pt x="68104" y="64746"/>
                </a:lnTo>
                <a:lnTo>
                  <a:pt x="68104" y="68159"/>
                </a:lnTo>
                <a:lnTo>
                  <a:pt x="65837" y="64771"/>
                </a:lnTo>
                <a:lnTo>
                  <a:pt x="63570" y="61334"/>
                </a:lnTo>
                <a:close/>
                <a:moveTo>
                  <a:pt x="105519" y="61626"/>
                </a:moveTo>
                <a:lnTo>
                  <a:pt x="105519" y="66087"/>
                </a:lnTo>
                <a:lnTo>
                  <a:pt x="105519" y="70523"/>
                </a:lnTo>
                <a:lnTo>
                  <a:pt x="106738" y="70523"/>
                </a:lnTo>
                <a:lnTo>
                  <a:pt x="106738" y="67135"/>
                </a:lnTo>
                <a:lnTo>
                  <a:pt x="106738" y="63698"/>
                </a:lnTo>
                <a:lnTo>
                  <a:pt x="109005" y="67135"/>
                </a:lnTo>
                <a:lnTo>
                  <a:pt x="111271" y="70523"/>
                </a:lnTo>
                <a:lnTo>
                  <a:pt x="112563" y="70523"/>
                </a:lnTo>
                <a:lnTo>
                  <a:pt x="112563" y="66087"/>
                </a:lnTo>
                <a:lnTo>
                  <a:pt x="112563" y="61626"/>
                </a:lnTo>
                <a:lnTo>
                  <a:pt x="111345" y="61626"/>
                </a:lnTo>
                <a:lnTo>
                  <a:pt x="111345" y="65039"/>
                </a:lnTo>
                <a:lnTo>
                  <a:pt x="111345" y="68451"/>
                </a:lnTo>
                <a:lnTo>
                  <a:pt x="109078" y="65063"/>
                </a:lnTo>
                <a:lnTo>
                  <a:pt x="106811" y="61626"/>
                </a:lnTo>
                <a:close/>
                <a:moveTo>
                  <a:pt x="103703" y="70456"/>
                </a:moveTo>
                <a:cubicBezTo>
                  <a:pt x="103559" y="70456"/>
                  <a:pt x="103382" y="70628"/>
                  <a:pt x="102911" y="71084"/>
                </a:cubicBezTo>
                <a:cubicBezTo>
                  <a:pt x="102204" y="71766"/>
                  <a:pt x="102180" y="71839"/>
                  <a:pt x="102399" y="72107"/>
                </a:cubicBezTo>
                <a:cubicBezTo>
                  <a:pt x="102545" y="72254"/>
                  <a:pt x="102692" y="72376"/>
                  <a:pt x="102765" y="72376"/>
                </a:cubicBezTo>
                <a:cubicBezTo>
                  <a:pt x="102789" y="72376"/>
                  <a:pt x="103179" y="72059"/>
                  <a:pt x="103569" y="71644"/>
                </a:cubicBezTo>
                <a:lnTo>
                  <a:pt x="104300" y="70913"/>
                </a:lnTo>
                <a:lnTo>
                  <a:pt x="103983" y="70621"/>
                </a:lnTo>
                <a:cubicBezTo>
                  <a:pt x="103864" y="70519"/>
                  <a:pt x="103789" y="70456"/>
                  <a:pt x="103703" y="70456"/>
                </a:cubicBezTo>
                <a:close/>
                <a:moveTo>
                  <a:pt x="100172" y="73826"/>
                </a:moveTo>
                <a:cubicBezTo>
                  <a:pt x="100028" y="73826"/>
                  <a:pt x="99839" y="73999"/>
                  <a:pt x="99377" y="74447"/>
                </a:cubicBezTo>
                <a:cubicBezTo>
                  <a:pt x="98670" y="75154"/>
                  <a:pt x="98645" y="75227"/>
                  <a:pt x="98865" y="75496"/>
                </a:cubicBezTo>
                <a:cubicBezTo>
                  <a:pt x="99011" y="75642"/>
                  <a:pt x="99157" y="75764"/>
                  <a:pt x="99230" y="75764"/>
                </a:cubicBezTo>
                <a:cubicBezTo>
                  <a:pt x="99279" y="75764"/>
                  <a:pt x="99645" y="75422"/>
                  <a:pt x="100035" y="75008"/>
                </a:cubicBezTo>
                <a:lnTo>
                  <a:pt x="100766" y="74277"/>
                </a:lnTo>
                <a:lnTo>
                  <a:pt x="100449" y="74009"/>
                </a:lnTo>
                <a:cubicBezTo>
                  <a:pt x="100336" y="73895"/>
                  <a:pt x="100263" y="73826"/>
                  <a:pt x="100172" y="73826"/>
                </a:cubicBezTo>
                <a:close/>
                <a:moveTo>
                  <a:pt x="96695" y="76982"/>
                </a:moveTo>
                <a:lnTo>
                  <a:pt x="95940" y="77738"/>
                </a:lnTo>
                <a:cubicBezTo>
                  <a:pt x="95209" y="78518"/>
                  <a:pt x="95184" y="78518"/>
                  <a:pt x="95477" y="78811"/>
                </a:cubicBezTo>
                <a:lnTo>
                  <a:pt x="95769" y="79152"/>
                </a:lnTo>
                <a:lnTo>
                  <a:pt x="96525" y="78396"/>
                </a:lnTo>
                <a:lnTo>
                  <a:pt x="97305" y="77592"/>
                </a:lnTo>
                <a:lnTo>
                  <a:pt x="97012" y="77299"/>
                </a:lnTo>
                <a:lnTo>
                  <a:pt x="96695" y="76982"/>
                </a:lnTo>
                <a:close/>
                <a:moveTo>
                  <a:pt x="93263" y="80407"/>
                </a:moveTo>
                <a:cubicBezTo>
                  <a:pt x="93121" y="80407"/>
                  <a:pt x="92941" y="80581"/>
                  <a:pt x="92479" y="81029"/>
                </a:cubicBezTo>
                <a:cubicBezTo>
                  <a:pt x="91772" y="81735"/>
                  <a:pt x="91747" y="81809"/>
                  <a:pt x="91967" y="82077"/>
                </a:cubicBezTo>
                <a:cubicBezTo>
                  <a:pt x="92113" y="82223"/>
                  <a:pt x="92259" y="82345"/>
                  <a:pt x="92332" y="82345"/>
                </a:cubicBezTo>
                <a:cubicBezTo>
                  <a:pt x="92381" y="82345"/>
                  <a:pt x="92747" y="82004"/>
                  <a:pt x="93137" y="81614"/>
                </a:cubicBezTo>
                <a:lnTo>
                  <a:pt x="93868" y="80882"/>
                </a:lnTo>
                <a:lnTo>
                  <a:pt x="93551" y="80590"/>
                </a:lnTo>
                <a:cubicBezTo>
                  <a:pt x="93428" y="80477"/>
                  <a:pt x="93353" y="80407"/>
                  <a:pt x="93263" y="80407"/>
                </a:cubicBezTo>
                <a:close/>
                <a:moveTo>
                  <a:pt x="71394" y="70060"/>
                </a:moveTo>
                <a:lnTo>
                  <a:pt x="71102" y="70377"/>
                </a:lnTo>
                <a:lnTo>
                  <a:pt x="70785" y="70669"/>
                </a:lnTo>
                <a:lnTo>
                  <a:pt x="71321" y="71230"/>
                </a:lnTo>
                <a:cubicBezTo>
                  <a:pt x="71614" y="71498"/>
                  <a:pt x="74368" y="74131"/>
                  <a:pt x="77439" y="77056"/>
                </a:cubicBezTo>
                <a:lnTo>
                  <a:pt x="83021" y="82369"/>
                </a:lnTo>
                <a:lnTo>
                  <a:pt x="83314" y="82077"/>
                </a:lnTo>
                <a:lnTo>
                  <a:pt x="83631" y="81760"/>
                </a:lnTo>
                <a:lnTo>
                  <a:pt x="81802" y="80029"/>
                </a:lnTo>
                <a:cubicBezTo>
                  <a:pt x="80803" y="79054"/>
                  <a:pt x="78049" y="76446"/>
                  <a:pt x="75684" y="74179"/>
                </a:cubicBezTo>
                <a:lnTo>
                  <a:pt x="71394" y="70060"/>
                </a:lnTo>
                <a:close/>
                <a:moveTo>
                  <a:pt x="98767" y="79566"/>
                </a:moveTo>
                <a:lnTo>
                  <a:pt x="98767" y="82905"/>
                </a:lnTo>
                <a:lnTo>
                  <a:pt x="98767" y="86196"/>
                </a:lnTo>
                <a:lnTo>
                  <a:pt x="99693" y="86196"/>
                </a:lnTo>
                <a:lnTo>
                  <a:pt x="99693" y="82905"/>
                </a:lnTo>
                <a:lnTo>
                  <a:pt x="99693" y="79566"/>
                </a:lnTo>
                <a:close/>
                <a:moveTo>
                  <a:pt x="101229" y="79566"/>
                </a:moveTo>
                <a:lnTo>
                  <a:pt x="101229" y="82905"/>
                </a:lnTo>
                <a:lnTo>
                  <a:pt x="101229" y="86196"/>
                </a:lnTo>
                <a:lnTo>
                  <a:pt x="102131" y="86196"/>
                </a:lnTo>
                <a:lnTo>
                  <a:pt x="102131" y="82905"/>
                </a:lnTo>
                <a:lnTo>
                  <a:pt x="102131" y="79566"/>
                </a:lnTo>
                <a:close/>
                <a:moveTo>
                  <a:pt x="94624" y="85439"/>
                </a:moveTo>
                <a:cubicBezTo>
                  <a:pt x="94952" y="85439"/>
                  <a:pt x="95275" y="85502"/>
                  <a:pt x="95550" y="85635"/>
                </a:cubicBezTo>
                <a:cubicBezTo>
                  <a:pt x="96013" y="85879"/>
                  <a:pt x="96476" y="86440"/>
                  <a:pt x="96476" y="86732"/>
                </a:cubicBezTo>
                <a:cubicBezTo>
                  <a:pt x="96476" y="86927"/>
                  <a:pt x="96013" y="86952"/>
                  <a:pt x="94550" y="86952"/>
                </a:cubicBezTo>
                <a:cubicBezTo>
                  <a:pt x="92503" y="86952"/>
                  <a:pt x="92405" y="86927"/>
                  <a:pt x="92893" y="86196"/>
                </a:cubicBezTo>
                <a:cubicBezTo>
                  <a:pt x="93223" y="85717"/>
                  <a:pt x="93935" y="85439"/>
                  <a:pt x="94624" y="85439"/>
                </a:cubicBezTo>
                <a:close/>
                <a:moveTo>
                  <a:pt x="84508" y="82052"/>
                </a:moveTo>
                <a:lnTo>
                  <a:pt x="84508" y="86489"/>
                </a:lnTo>
                <a:lnTo>
                  <a:pt x="84508" y="90949"/>
                </a:lnTo>
                <a:lnTo>
                  <a:pt x="85727" y="90949"/>
                </a:lnTo>
                <a:lnTo>
                  <a:pt x="85727" y="88926"/>
                </a:lnTo>
                <a:lnTo>
                  <a:pt x="85727" y="86952"/>
                </a:lnTo>
                <a:lnTo>
                  <a:pt x="89724" y="86952"/>
                </a:lnTo>
                <a:lnTo>
                  <a:pt x="89724" y="86391"/>
                </a:lnTo>
                <a:lnTo>
                  <a:pt x="89724" y="85879"/>
                </a:lnTo>
                <a:lnTo>
                  <a:pt x="85727" y="85879"/>
                </a:lnTo>
                <a:lnTo>
                  <a:pt x="85727" y="84490"/>
                </a:lnTo>
                <a:lnTo>
                  <a:pt x="85727" y="83100"/>
                </a:lnTo>
                <a:lnTo>
                  <a:pt x="90480" y="83100"/>
                </a:lnTo>
                <a:lnTo>
                  <a:pt x="90480" y="82589"/>
                </a:lnTo>
                <a:lnTo>
                  <a:pt x="90480" y="82052"/>
                </a:lnTo>
                <a:close/>
                <a:moveTo>
                  <a:pt x="94610" y="84345"/>
                </a:moveTo>
                <a:cubicBezTo>
                  <a:pt x="94193" y="84345"/>
                  <a:pt x="93760" y="84437"/>
                  <a:pt x="93332" y="84636"/>
                </a:cubicBezTo>
                <a:cubicBezTo>
                  <a:pt x="92186" y="85148"/>
                  <a:pt x="91577" y="86245"/>
                  <a:pt x="91577" y="87707"/>
                </a:cubicBezTo>
                <a:cubicBezTo>
                  <a:pt x="91577" y="89243"/>
                  <a:pt x="92162" y="90267"/>
                  <a:pt x="93332" y="90827"/>
                </a:cubicBezTo>
                <a:lnTo>
                  <a:pt x="93307" y="90827"/>
                </a:lnTo>
                <a:cubicBezTo>
                  <a:pt x="93670" y="90972"/>
                  <a:pt x="93979" y="91050"/>
                  <a:pt x="94405" y="91050"/>
                </a:cubicBezTo>
                <a:cubicBezTo>
                  <a:pt x="94551" y="91050"/>
                  <a:pt x="94711" y="91041"/>
                  <a:pt x="94892" y="91022"/>
                </a:cubicBezTo>
                <a:cubicBezTo>
                  <a:pt x="96037" y="90974"/>
                  <a:pt x="96817" y="90510"/>
                  <a:pt x="97232" y="89730"/>
                </a:cubicBezTo>
                <a:lnTo>
                  <a:pt x="97524" y="89145"/>
                </a:lnTo>
                <a:lnTo>
                  <a:pt x="97037" y="89024"/>
                </a:lnTo>
                <a:cubicBezTo>
                  <a:pt x="96929" y="89005"/>
                  <a:pt x="96841" y="88994"/>
                  <a:pt x="96765" y="88994"/>
                </a:cubicBezTo>
                <a:cubicBezTo>
                  <a:pt x="96549" y="88994"/>
                  <a:pt x="96431" y="89081"/>
                  <a:pt x="96232" y="89316"/>
                </a:cubicBezTo>
                <a:cubicBezTo>
                  <a:pt x="95858" y="89783"/>
                  <a:pt x="95290" y="90003"/>
                  <a:pt x="94717" y="90003"/>
                </a:cubicBezTo>
                <a:cubicBezTo>
                  <a:pt x="93945" y="90003"/>
                  <a:pt x="93166" y="89605"/>
                  <a:pt x="92844" y="88877"/>
                </a:cubicBezTo>
                <a:cubicBezTo>
                  <a:pt x="92747" y="88560"/>
                  <a:pt x="92625" y="88268"/>
                  <a:pt x="92625" y="88195"/>
                </a:cubicBezTo>
                <a:cubicBezTo>
                  <a:pt x="92625" y="88073"/>
                  <a:pt x="93502" y="88024"/>
                  <a:pt x="95087" y="88024"/>
                </a:cubicBezTo>
                <a:lnTo>
                  <a:pt x="97549" y="88024"/>
                </a:lnTo>
                <a:lnTo>
                  <a:pt x="97549" y="87537"/>
                </a:lnTo>
                <a:cubicBezTo>
                  <a:pt x="97549" y="85666"/>
                  <a:pt x="96191" y="84345"/>
                  <a:pt x="94610" y="84345"/>
                </a:cubicBezTo>
                <a:close/>
                <a:moveTo>
                  <a:pt x="82760" y="91060"/>
                </a:moveTo>
                <a:cubicBezTo>
                  <a:pt x="82618" y="91060"/>
                  <a:pt x="82439" y="91239"/>
                  <a:pt x="81973" y="91705"/>
                </a:cubicBezTo>
                <a:cubicBezTo>
                  <a:pt x="81242" y="92460"/>
                  <a:pt x="81242" y="92460"/>
                  <a:pt x="81510" y="92777"/>
                </a:cubicBezTo>
                <a:cubicBezTo>
                  <a:pt x="81656" y="92948"/>
                  <a:pt x="81827" y="93070"/>
                  <a:pt x="81876" y="93070"/>
                </a:cubicBezTo>
                <a:cubicBezTo>
                  <a:pt x="81924" y="93070"/>
                  <a:pt x="82290" y="92704"/>
                  <a:pt x="82656" y="92314"/>
                </a:cubicBezTo>
                <a:cubicBezTo>
                  <a:pt x="83338" y="91559"/>
                  <a:pt x="83338" y="91559"/>
                  <a:pt x="83046" y="91242"/>
                </a:cubicBezTo>
                <a:cubicBezTo>
                  <a:pt x="82924" y="91129"/>
                  <a:pt x="82849" y="91060"/>
                  <a:pt x="82760" y="91060"/>
                </a:cubicBezTo>
                <a:close/>
                <a:moveTo>
                  <a:pt x="79365" y="94630"/>
                </a:moveTo>
                <a:lnTo>
                  <a:pt x="78609" y="95385"/>
                </a:lnTo>
                <a:cubicBezTo>
                  <a:pt x="77878" y="96141"/>
                  <a:pt x="77854" y="96141"/>
                  <a:pt x="78146" y="96458"/>
                </a:cubicBezTo>
                <a:lnTo>
                  <a:pt x="78439" y="96799"/>
                </a:lnTo>
                <a:lnTo>
                  <a:pt x="79194" y="96019"/>
                </a:lnTo>
                <a:lnTo>
                  <a:pt x="79974" y="95239"/>
                </a:lnTo>
                <a:lnTo>
                  <a:pt x="79657" y="94922"/>
                </a:lnTo>
                <a:lnTo>
                  <a:pt x="79365" y="94630"/>
                </a:lnTo>
                <a:close/>
                <a:moveTo>
                  <a:pt x="75904" y="98335"/>
                </a:moveTo>
                <a:lnTo>
                  <a:pt x="75148" y="99139"/>
                </a:lnTo>
                <a:cubicBezTo>
                  <a:pt x="74466" y="99846"/>
                  <a:pt x="74417" y="99919"/>
                  <a:pt x="74661" y="100163"/>
                </a:cubicBezTo>
                <a:cubicBezTo>
                  <a:pt x="74783" y="100333"/>
                  <a:pt x="74929" y="100455"/>
                  <a:pt x="74978" y="100455"/>
                </a:cubicBezTo>
                <a:cubicBezTo>
                  <a:pt x="75026" y="100455"/>
                  <a:pt x="75392" y="100114"/>
                  <a:pt x="75806" y="99724"/>
                </a:cubicBezTo>
                <a:lnTo>
                  <a:pt x="76537" y="99017"/>
                </a:lnTo>
                <a:lnTo>
                  <a:pt x="76221" y="98676"/>
                </a:lnTo>
                <a:lnTo>
                  <a:pt x="75904" y="98335"/>
                </a:lnTo>
                <a:close/>
                <a:moveTo>
                  <a:pt x="134452" y="86342"/>
                </a:moveTo>
                <a:cubicBezTo>
                  <a:pt x="134306" y="86342"/>
                  <a:pt x="126871" y="100138"/>
                  <a:pt x="126554" y="100894"/>
                </a:cubicBezTo>
                <a:cubicBezTo>
                  <a:pt x="126530" y="100967"/>
                  <a:pt x="126676" y="101089"/>
                  <a:pt x="126871" y="101187"/>
                </a:cubicBezTo>
                <a:cubicBezTo>
                  <a:pt x="127012" y="101239"/>
                  <a:pt x="127152" y="101279"/>
                  <a:pt x="127229" y="101279"/>
                </a:cubicBezTo>
                <a:cubicBezTo>
                  <a:pt x="127259" y="101279"/>
                  <a:pt x="127279" y="101273"/>
                  <a:pt x="127286" y="101260"/>
                </a:cubicBezTo>
                <a:cubicBezTo>
                  <a:pt x="127334" y="101235"/>
                  <a:pt x="129114" y="97945"/>
                  <a:pt x="131210" y="93947"/>
                </a:cubicBezTo>
                <a:cubicBezTo>
                  <a:pt x="134598" y="87610"/>
                  <a:pt x="135061" y="86708"/>
                  <a:pt x="134842" y="86513"/>
                </a:cubicBezTo>
                <a:cubicBezTo>
                  <a:pt x="134696" y="86440"/>
                  <a:pt x="134525" y="86342"/>
                  <a:pt x="134452" y="86342"/>
                </a:cubicBezTo>
                <a:close/>
                <a:moveTo>
                  <a:pt x="40994" y="87723"/>
                </a:moveTo>
                <a:cubicBezTo>
                  <a:pt x="40852" y="87723"/>
                  <a:pt x="40341" y="88059"/>
                  <a:pt x="40341" y="88170"/>
                </a:cubicBezTo>
                <a:cubicBezTo>
                  <a:pt x="40341" y="88292"/>
                  <a:pt x="45947" y="98554"/>
                  <a:pt x="47873" y="101942"/>
                </a:cubicBezTo>
                <a:cubicBezTo>
                  <a:pt x="48171" y="102444"/>
                  <a:pt x="48277" y="102643"/>
                  <a:pt x="48413" y="102643"/>
                </a:cubicBezTo>
                <a:cubicBezTo>
                  <a:pt x="48488" y="102643"/>
                  <a:pt x="48571" y="102583"/>
                  <a:pt x="48702" y="102478"/>
                </a:cubicBezTo>
                <a:lnTo>
                  <a:pt x="49092" y="102235"/>
                </a:lnTo>
                <a:lnTo>
                  <a:pt x="48799" y="101796"/>
                </a:lnTo>
                <a:cubicBezTo>
                  <a:pt x="48628" y="101503"/>
                  <a:pt x="46825" y="98262"/>
                  <a:pt x="44777" y="94532"/>
                </a:cubicBezTo>
                <a:cubicBezTo>
                  <a:pt x="42730" y="90827"/>
                  <a:pt x="41048" y="87780"/>
                  <a:pt x="41024" y="87732"/>
                </a:cubicBezTo>
                <a:cubicBezTo>
                  <a:pt x="41017" y="87726"/>
                  <a:pt x="41007" y="87723"/>
                  <a:pt x="40994" y="87723"/>
                </a:cubicBezTo>
                <a:close/>
                <a:moveTo>
                  <a:pt x="94388" y="92804"/>
                </a:moveTo>
                <a:cubicBezTo>
                  <a:pt x="94297" y="92804"/>
                  <a:pt x="94278" y="92922"/>
                  <a:pt x="94185" y="93021"/>
                </a:cubicBezTo>
                <a:cubicBezTo>
                  <a:pt x="93868" y="93314"/>
                  <a:pt x="93892" y="93338"/>
                  <a:pt x="98962" y="98652"/>
                </a:cubicBezTo>
                <a:lnTo>
                  <a:pt x="104032" y="103990"/>
                </a:lnTo>
                <a:lnTo>
                  <a:pt x="104373" y="103673"/>
                </a:lnTo>
                <a:lnTo>
                  <a:pt x="104666" y="103380"/>
                </a:lnTo>
                <a:lnTo>
                  <a:pt x="103886" y="102552"/>
                </a:lnTo>
                <a:cubicBezTo>
                  <a:pt x="103472" y="102113"/>
                  <a:pt x="101473" y="100017"/>
                  <a:pt x="99474" y="97920"/>
                </a:cubicBezTo>
                <a:cubicBezTo>
                  <a:pt x="95394" y="93645"/>
                  <a:pt x="94632" y="92804"/>
                  <a:pt x="94388" y="92804"/>
                </a:cubicBezTo>
                <a:close/>
                <a:moveTo>
                  <a:pt x="72534" y="102117"/>
                </a:moveTo>
                <a:cubicBezTo>
                  <a:pt x="72399" y="102117"/>
                  <a:pt x="72222" y="102311"/>
                  <a:pt x="71784" y="102795"/>
                </a:cubicBezTo>
                <a:cubicBezTo>
                  <a:pt x="71102" y="103527"/>
                  <a:pt x="71053" y="103624"/>
                  <a:pt x="71273" y="103868"/>
                </a:cubicBezTo>
                <a:cubicBezTo>
                  <a:pt x="71419" y="104014"/>
                  <a:pt x="71565" y="104136"/>
                  <a:pt x="71638" y="104136"/>
                </a:cubicBezTo>
                <a:cubicBezTo>
                  <a:pt x="71760" y="104136"/>
                  <a:pt x="73003" y="102795"/>
                  <a:pt x="73003" y="102649"/>
                </a:cubicBezTo>
                <a:cubicBezTo>
                  <a:pt x="73003" y="102576"/>
                  <a:pt x="72906" y="102430"/>
                  <a:pt x="72759" y="102283"/>
                </a:cubicBezTo>
                <a:cubicBezTo>
                  <a:pt x="72672" y="102178"/>
                  <a:pt x="72609" y="102117"/>
                  <a:pt x="72534" y="102117"/>
                </a:cubicBezTo>
                <a:close/>
                <a:moveTo>
                  <a:pt x="105202" y="104136"/>
                </a:moveTo>
                <a:lnTo>
                  <a:pt x="105202" y="108572"/>
                </a:lnTo>
                <a:lnTo>
                  <a:pt x="105202" y="113033"/>
                </a:lnTo>
                <a:lnTo>
                  <a:pt x="106445" y="113033"/>
                </a:lnTo>
                <a:lnTo>
                  <a:pt x="106445" y="109620"/>
                </a:lnTo>
                <a:lnTo>
                  <a:pt x="106445" y="106208"/>
                </a:lnTo>
                <a:lnTo>
                  <a:pt x="108712" y="109620"/>
                </a:lnTo>
                <a:lnTo>
                  <a:pt x="110955" y="113033"/>
                </a:lnTo>
                <a:lnTo>
                  <a:pt x="112271" y="113033"/>
                </a:lnTo>
                <a:lnTo>
                  <a:pt x="112271" y="108572"/>
                </a:lnTo>
                <a:lnTo>
                  <a:pt x="112271" y="104136"/>
                </a:lnTo>
                <a:lnTo>
                  <a:pt x="111028" y="104136"/>
                </a:lnTo>
                <a:lnTo>
                  <a:pt x="111028" y="107548"/>
                </a:lnTo>
                <a:lnTo>
                  <a:pt x="111028" y="110961"/>
                </a:lnTo>
                <a:lnTo>
                  <a:pt x="108785" y="107548"/>
                </a:lnTo>
                <a:lnTo>
                  <a:pt x="106518" y="104136"/>
                </a:lnTo>
                <a:close/>
                <a:moveTo>
                  <a:pt x="63497" y="104428"/>
                </a:moveTo>
                <a:lnTo>
                  <a:pt x="63497" y="108889"/>
                </a:lnTo>
                <a:lnTo>
                  <a:pt x="63497" y="113325"/>
                </a:lnTo>
                <a:lnTo>
                  <a:pt x="64716" y="113325"/>
                </a:lnTo>
                <a:lnTo>
                  <a:pt x="64716" y="109913"/>
                </a:lnTo>
                <a:lnTo>
                  <a:pt x="64716" y="106500"/>
                </a:lnTo>
                <a:lnTo>
                  <a:pt x="66983" y="109913"/>
                </a:lnTo>
                <a:lnTo>
                  <a:pt x="69249" y="113325"/>
                </a:lnTo>
                <a:lnTo>
                  <a:pt x="70541" y="113325"/>
                </a:lnTo>
                <a:lnTo>
                  <a:pt x="70541" y="108889"/>
                </a:lnTo>
                <a:lnTo>
                  <a:pt x="70541" y="104428"/>
                </a:lnTo>
                <a:lnTo>
                  <a:pt x="69323" y="104428"/>
                </a:lnTo>
                <a:lnTo>
                  <a:pt x="69323" y="107841"/>
                </a:lnTo>
                <a:lnTo>
                  <a:pt x="69323" y="111253"/>
                </a:lnTo>
                <a:lnTo>
                  <a:pt x="67056" y="107841"/>
                </a:lnTo>
                <a:lnTo>
                  <a:pt x="64789" y="104428"/>
                </a:lnTo>
                <a:close/>
                <a:moveTo>
                  <a:pt x="64423" y="115031"/>
                </a:moveTo>
                <a:cubicBezTo>
                  <a:pt x="63790" y="115031"/>
                  <a:pt x="63814" y="115153"/>
                  <a:pt x="65033" y="120394"/>
                </a:cubicBezTo>
                <a:cubicBezTo>
                  <a:pt x="65715" y="123197"/>
                  <a:pt x="66251" y="125586"/>
                  <a:pt x="66251" y="125634"/>
                </a:cubicBezTo>
                <a:cubicBezTo>
                  <a:pt x="66251" y="125695"/>
                  <a:pt x="66373" y="125726"/>
                  <a:pt x="66526" y="125726"/>
                </a:cubicBezTo>
                <a:cubicBezTo>
                  <a:pt x="66678" y="125726"/>
                  <a:pt x="66861" y="125695"/>
                  <a:pt x="66983" y="125634"/>
                </a:cubicBezTo>
                <a:cubicBezTo>
                  <a:pt x="67251" y="125464"/>
                  <a:pt x="64740" y="115031"/>
                  <a:pt x="64423" y="115031"/>
                </a:cubicBezTo>
                <a:close/>
                <a:moveTo>
                  <a:pt x="163628" y="122222"/>
                </a:moveTo>
                <a:lnTo>
                  <a:pt x="163628" y="126683"/>
                </a:lnTo>
                <a:lnTo>
                  <a:pt x="163628" y="131119"/>
                </a:lnTo>
                <a:lnTo>
                  <a:pt x="164872" y="131119"/>
                </a:lnTo>
                <a:lnTo>
                  <a:pt x="164872" y="129047"/>
                </a:lnTo>
                <a:lnTo>
                  <a:pt x="164872" y="126975"/>
                </a:lnTo>
                <a:lnTo>
                  <a:pt x="169478" y="126975"/>
                </a:lnTo>
                <a:lnTo>
                  <a:pt x="169478" y="129047"/>
                </a:lnTo>
                <a:lnTo>
                  <a:pt x="169478" y="131119"/>
                </a:lnTo>
                <a:lnTo>
                  <a:pt x="170697" y="131119"/>
                </a:lnTo>
                <a:lnTo>
                  <a:pt x="170697" y="126683"/>
                </a:lnTo>
                <a:lnTo>
                  <a:pt x="170697" y="122222"/>
                </a:lnTo>
                <a:lnTo>
                  <a:pt x="169478" y="122222"/>
                </a:lnTo>
                <a:lnTo>
                  <a:pt x="169478" y="124050"/>
                </a:lnTo>
                <a:lnTo>
                  <a:pt x="169478" y="125878"/>
                </a:lnTo>
                <a:lnTo>
                  <a:pt x="164872" y="125878"/>
                </a:lnTo>
                <a:lnTo>
                  <a:pt x="164872" y="124050"/>
                </a:lnTo>
                <a:lnTo>
                  <a:pt x="164872" y="122222"/>
                </a:lnTo>
                <a:close/>
                <a:moveTo>
                  <a:pt x="158762" y="122094"/>
                </a:moveTo>
                <a:cubicBezTo>
                  <a:pt x="157646" y="122094"/>
                  <a:pt x="156486" y="122521"/>
                  <a:pt x="155780" y="123246"/>
                </a:cubicBezTo>
                <a:cubicBezTo>
                  <a:pt x="155000" y="124099"/>
                  <a:pt x="154658" y="125074"/>
                  <a:pt x="154658" y="126683"/>
                </a:cubicBezTo>
                <a:cubicBezTo>
                  <a:pt x="154658" y="127926"/>
                  <a:pt x="154732" y="128243"/>
                  <a:pt x="155073" y="128974"/>
                </a:cubicBezTo>
                <a:cubicBezTo>
                  <a:pt x="155682" y="130193"/>
                  <a:pt x="156194" y="130704"/>
                  <a:pt x="157145" y="131070"/>
                </a:cubicBezTo>
                <a:cubicBezTo>
                  <a:pt x="157558" y="131218"/>
                  <a:pt x="158003" y="131289"/>
                  <a:pt x="158450" y="131289"/>
                </a:cubicBezTo>
                <a:cubicBezTo>
                  <a:pt x="159400" y="131289"/>
                  <a:pt x="160357" y="130968"/>
                  <a:pt x="161020" y="130388"/>
                </a:cubicBezTo>
                <a:cubicBezTo>
                  <a:pt x="161508" y="129973"/>
                  <a:pt x="162385" y="128438"/>
                  <a:pt x="162239" y="128267"/>
                </a:cubicBezTo>
                <a:cubicBezTo>
                  <a:pt x="162190" y="128243"/>
                  <a:pt x="161947" y="128169"/>
                  <a:pt x="161654" y="128145"/>
                </a:cubicBezTo>
                <a:cubicBezTo>
                  <a:pt x="161507" y="128112"/>
                  <a:pt x="161399" y="128089"/>
                  <a:pt x="161312" y="128089"/>
                </a:cubicBezTo>
                <a:cubicBezTo>
                  <a:pt x="161079" y="128089"/>
                  <a:pt x="160993" y="128248"/>
                  <a:pt x="160728" y="128779"/>
                </a:cubicBezTo>
                <a:cubicBezTo>
                  <a:pt x="160240" y="129705"/>
                  <a:pt x="159704" y="130071"/>
                  <a:pt x="158778" y="130144"/>
                </a:cubicBezTo>
                <a:cubicBezTo>
                  <a:pt x="158693" y="130152"/>
                  <a:pt x="158609" y="130156"/>
                  <a:pt x="158525" y="130156"/>
                </a:cubicBezTo>
                <a:cubicBezTo>
                  <a:pt x="157578" y="130156"/>
                  <a:pt x="156738" y="129654"/>
                  <a:pt x="156267" y="128803"/>
                </a:cubicBezTo>
                <a:cubicBezTo>
                  <a:pt x="155950" y="128194"/>
                  <a:pt x="155902" y="127926"/>
                  <a:pt x="155902" y="126683"/>
                </a:cubicBezTo>
                <a:cubicBezTo>
                  <a:pt x="155902" y="125391"/>
                  <a:pt x="155950" y="125123"/>
                  <a:pt x="156267" y="124513"/>
                </a:cubicBezTo>
                <a:cubicBezTo>
                  <a:pt x="156746" y="123659"/>
                  <a:pt x="157727" y="123152"/>
                  <a:pt x="158658" y="123152"/>
                </a:cubicBezTo>
                <a:cubicBezTo>
                  <a:pt x="159055" y="123152"/>
                  <a:pt x="159442" y="123244"/>
                  <a:pt x="159777" y="123441"/>
                </a:cubicBezTo>
                <a:cubicBezTo>
                  <a:pt x="160192" y="123684"/>
                  <a:pt x="160752" y="124416"/>
                  <a:pt x="160898" y="124879"/>
                </a:cubicBezTo>
                <a:cubicBezTo>
                  <a:pt x="160915" y="124904"/>
                  <a:pt x="160959" y="124915"/>
                  <a:pt x="161022" y="124915"/>
                </a:cubicBezTo>
                <a:cubicBezTo>
                  <a:pt x="161140" y="124915"/>
                  <a:pt x="161326" y="124878"/>
                  <a:pt x="161532" y="124830"/>
                </a:cubicBezTo>
                <a:lnTo>
                  <a:pt x="162117" y="124659"/>
                </a:lnTo>
                <a:lnTo>
                  <a:pt x="161873" y="124099"/>
                </a:lnTo>
                <a:cubicBezTo>
                  <a:pt x="161557" y="123295"/>
                  <a:pt x="160582" y="122441"/>
                  <a:pt x="159777" y="122222"/>
                </a:cubicBezTo>
                <a:cubicBezTo>
                  <a:pt x="159453" y="122135"/>
                  <a:pt x="159109" y="122094"/>
                  <a:pt x="158762" y="122094"/>
                </a:cubicBezTo>
                <a:close/>
                <a:moveTo>
                  <a:pt x="1" y="123295"/>
                </a:moveTo>
                <a:lnTo>
                  <a:pt x="1" y="127755"/>
                </a:lnTo>
                <a:lnTo>
                  <a:pt x="1" y="132191"/>
                </a:lnTo>
                <a:lnTo>
                  <a:pt x="1220" y="132191"/>
                </a:lnTo>
                <a:lnTo>
                  <a:pt x="1220" y="130119"/>
                </a:lnTo>
                <a:lnTo>
                  <a:pt x="1220" y="128048"/>
                </a:lnTo>
                <a:lnTo>
                  <a:pt x="5826" y="128048"/>
                </a:lnTo>
                <a:lnTo>
                  <a:pt x="5826" y="130119"/>
                </a:lnTo>
                <a:lnTo>
                  <a:pt x="5826" y="132191"/>
                </a:lnTo>
                <a:lnTo>
                  <a:pt x="7045" y="132191"/>
                </a:lnTo>
                <a:lnTo>
                  <a:pt x="7045" y="127755"/>
                </a:lnTo>
                <a:lnTo>
                  <a:pt x="7045" y="123295"/>
                </a:lnTo>
                <a:lnTo>
                  <a:pt x="5826" y="123295"/>
                </a:lnTo>
                <a:lnTo>
                  <a:pt x="5826" y="125123"/>
                </a:lnTo>
                <a:lnTo>
                  <a:pt x="5826" y="126975"/>
                </a:lnTo>
                <a:lnTo>
                  <a:pt x="1220" y="126975"/>
                </a:lnTo>
                <a:lnTo>
                  <a:pt x="1220" y="125123"/>
                </a:lnTo>
                <a:lnTo>
                  <a:pt x="1220" y="123295"/>
                </a:lnTo>
                <a:close/>
                <a:moveTo>
                  <a:pt x="17821" y="123167"/>
                </a:moveTo>
                <a:cubicBezTo>
                  <a:pt x="16700" y="123167"/>
                  <a:pt x="15552" y="123598"/>
                  <a:pt x="14845" y="124343"/>
                </a:cubicBezTo>
                <a:cubicBezTo>
                  <a:pt x="14041" y="125147"/>
                  <a:pt x="13724" y="126122"/>
                  <a:pt x="13724" y="127755"/>
                </a:cubicBezTo>
                <a:cubicBezTo>
                  <a:pt x="13724" y="129023"/>
                  <a:pt x="13797" y="129339"/>
                  <a:pt x="14138" y="130022"/>
                </a:cubicBezTo>
                <a:cubicBezTo>
                  <a:pt x="14748" y="131289"/>
                  <a:pt x="15235" y="131777"/>
                  <a:pt x="16210" y="132143"/>
                </a:cubicBezTo>
                <a:cubicBezTo>
                  <a:pt x="16625" y="132283"/>
                  <a:pt x="17070" y="132351"/>
                  <a:pt x="17515" y="132351"/>
                </a:cubicBezTo>
                <a:cubicBezTo>
                  <a:pt x="18456" y="132351"/>
                  <a:pt x="19399" y="132047"/>
                  <a:pt x="20061" y="131484"/>
                </a:cubicBezTo>
                <a:cubicBezTo>
                  <a:pt x="20573" y="131070"/>
                  <a:pt x="21451" y="129510"/>
                  <a:pt x="21280" y="129364"/>
                </a:cubicBezTo>
                <a:cubicBezTo>
                  <a:pt x="21256" y="129339"/>
                  <a:pt x="21012" y="129266"/>
                  <a:pt x="20695" y="129218"/>
                </a:cubicBezTo>
                <a:cubicBezTo>
                  <a:pt x="20566" y="129193"/>
                  <a:pt x="20467" y="129176"/>
                  <a:pt x="20387" y="129176"/>
                </a:cubicBezTo>
                <a:cubicBezTo>
                  <a:pt x="20149" y="129176"/>
                  <a:pt x="20066" y="129323"/>
                  <a:pt x="19793" y="129851"/>
                </a:cubicBezTo>
                <a:cubicBezTo>
                  <a:pt x="19281" y="130753"/>
                  <a:pt x="18769" y="131168"/>
                  <a:pt x="17843" y="131216"/>
                </a:cubicBezTo>
                <a:cubicBezTo>
                  <a:pt x="17758" y="131224"/>
                  <a:pt x="17674" y="131228"/>
                  <a:pt x="17590" y="131228"/>
                </a:cubicBezTo>
                <a:cubicBezTo>
                  <a:pt x="16644" y="131228"/>
                  <a:pt x="15803" y="130727"/>
                  <a:pt x="15333" y="129876"/>
                </a:cubicBezTo>
                <a:cubicBezTo>
                  <a:pt x="14991" y="129291"/>
                  <a:pt x="14943" y="129023"/>
                  <a:pt x="14943" y="127755"/>
                </a:cubicBezTo>
                <a:cubicBezTo>
                  <a:pt x="14943" y="126488"/>
                  <a:pt x="14991" y="126195"/>
                  <a:pt x="15333" y="125586"/>
                </a:cubicBezTo>
                <a:cubicBezTo>
                  <a:pt x="15811" y="124731"/>
                  <a:pt x="16793" y="124224"/>
                  <a:pt x="17715" y="124224"/>
                </a:cubicBezTo>
                <a:cubicBezTo>
                  <a:pt x="18108" y="124224"/>
                  <a:pt x="18490" y="124317"/>
                  <a:pt x="18818" y="124513"/>
                </a:cubicBezTo>
                <a:cubicBezTo>
                  <a:pt x="19233" y="124781"/>
                  <a:pt x="19817" y="125488"/>
                  <a:pt x="19964" y="125951"/>
                </a:cubicBezTo>
                <a:cubicBezTo>
                  <a:pt x="19972" y="125968"/>
                  <a:pt x="20010" y="125976"/>
                  <a:pt x="20068" y="125976"/>
                </a:cubicBezTo>
                <a:cubicBezTo>
                  <a:pt x="20186" y="125976"/>
                  <a:pt x="20386" y="125943"/>
                  <a:pt x="20597" y="125878"/>
                </a:cubicBezTo>
                <a:lnTo>
                  <a:pt x="21158" y="125732"/>
                </a:lnTo>
                <a:lnTo>
                  <a:pt x="20939" y="125147"/>
                </a:lnTo>
                <a:cubicBezTo>
                  <a:pt x="20597" y="124367"/>
                  <a:pt x="19647" y="123514"/>
                  <a:pt x="18843" y="123295"/>
                </a:cubicBezTo>
                <a:cubicBezTo>
                  <a:pt x="18514" y="123208"/>
                  <a:pt x="18169" y="123167"/>
                  <a:pt x="17821" y="123167"/>
                </a:cubicBezTo>
                <a:close/>
                <a:moveTo>
                  <a:pt x="134574" y="122222"/>
                </a:moveTo>
                <a:lnTo>
                  <a:pt x="129260" y="127658"/>
                </a:lnTo>
                <a:cubicBezTo>
                  <a:pt x="124312" y="132679"/>
                  <a:pt x="123971" y="133069"/>
                  <a:pt x="124190" y="133313"/>
                </a:cubicBezTo>
                <a:cubicBezTo>
                  <a:pt x="124336" y="133483"/>
                  <a:pt x="124483" y="133556"/>
                  <a:pt x="124531" y="133556"/>
                </a:cubicBezTo>
                <a:cubicBezTo>
                  <a:pt x="124604" y="133556"/>
                  <a:pt x="129723" y="128413"/>
                  <a:pt x="133501" y="124586"/>
                </a:cubicBezTo>
                <a:lnTo>
                  <a:pt x="135183" y="122831"/>
                </a:lnTo>
                <a:lnTo>
                  <a:pt x="134891" y="122539"/>
                </a:lnTo>
                <a:lnTo>
                  <a:pt x="134574" y="122222"/>
                </a:lnTo>
                <a:close/>
                <a:moveTo>
                  <a:pt x="174051" y="127293"/>
                </a:moveTo>
                <a:cubicBezTo>
                  <a:pt x="173546" y="127293"/>
                  <a:pt x="173042" y="127482"/>
                  <a:pt x="172696" y="127828"/>
                </a:cubicBezTo>
                <a:cubicBezTo>
                  <a:pt x="172086" y="128486"/>
                  <a:pt x="171965" y="128925"/>
                  <a:pt x="172403" y="129047"/>
                </a:cubicBezTo>
                <a:cubicBezTo>
                  <a:pt x="172501" y="129086"/>
                  <a:pt x="172579" y="129105"/>
                  <a:pt x="172640" y="129105"/>
                </a:cubicBezTo>
                <a:cubicBezTo>
                  <a:pt x="172733" y="129105"/>
                  <a:pt x="172788" y="129062"/>
                  <a:pt x="172818" y="128974"/>
                </a:cubicBezTo>
                <a:cubicBezTo>
                  <a:pt x="172995" y="128424"/>
                  <a:pt x="173570" y="128078"/>
                  <a:pt x="174107" y="128078"/>
                </a:cubicBezTo>
                <a:cubicBezTo>
                  <a:pt x="174380" y="128078"/>
                  <a:pt x="174644" y="128167"/>
                  <a:pt x="174841" y="128364"/>
                </a:cubicBezTo>
                <a:cubicBezTo>
                  <a:pt x="175401" y="128925"/>
                  <a:pt x="175182" y="129510"/>
                  <a:pt x="174280" y="129827"/>
                </a:cubicBezTo>
                <a:cubicBezTo>
                  <a:pt x="173866" y="129949"/>
                  <a:pt x="173671" y="130119"/>
                  <a:pt x="173646" y="130363"/>
                </a:cubicBezTo>
                <a:cubicBezTo>
                  <a:pt x="173613" y="130548"/>
                  <a:pt x="173626" y="130629"/>
                  <a:pt x="173701" y="130629"/>
                </a:cubicBezTo>
                <a:cubicBezTo>
                  <a:pt x="173735" y="130629"/>
                  <a:pt x="173781" y="130613"/>
                  <a:pt x="173841" y="130583"/>
                </a:cubicBezTo>
                <a:cubicBezTo>
                  <a:pt x="173903" y="130563"/>
                  <a:pt x="173976" y="130554"/>
                  <a:pt x="174057" y="130554"/>
                </a:cubicBezTo>
                <a:cubicBezTo>
                  <a:pt x="174490" y="130554"/>
                  <a:pt x="175140" y="130811"/>
                  <a:pt x="175304" y="131119"/>
                </a:cubicBezTo>
                <a:cubicBezTo>
                  <a:pt x="175718" y="131923"/>
                  <a:pt x="175133" y="132947"/>
                  <a:pt x="174231" y="132947"/>
                </a:cubicBezTo>
                <a:cubicBezTo>
                  <a:pt x="173573" y="132947"/>
                  <a:pt x="173232" y="132752"/>
                  <a:pt x="172988" y="132191"/>
                </a:cubicBezTo>
                <a:cubicBezTo>
                  <a:pt x="172867" y="131889"/>
                  <a:pt x="172756" y="131756"/>
                  <a:pt x="172596" y="131756"/>
                </a:cubicBezTo>
                <a:cubicBezTo>
                  <a:pt x="172498" y="131756"/>
                  <a:pt x="172381" y="131806"/>
                  <a:pt x="172233" y="131899"/>
                </a:cubicBezTo>
                <a:cubicBezTo>
                  <a:pt x="172038" y="132021"/>
                  <a:pt x="172038" y="132094"/>
                  <a:pt x="172281" y="132557"/>
                </a:cubicBezTo>
                <a:cubicBezTo>
                  <a:pt x="172403" y="132874"/>
                  <a:pt x="172745" y="133264"/>
                  <a:pt x="173037" y="133410"/>
                </a:cubicBezTo>
                <a:cubicBezTo>
                  <a:pt x="173392" y="133628"/>
                  <a:pt x="173760" y="133722"/>
                  <a:pt x="174114" y="133722"/>
                </a:cubicBezTo>
                <a:cubicBezTo>
                  <a:pt x="175701" y="133722"/>
                  <a:pt x="177009" y="131818"/>
                  <a:pt x="175694" y="130583"/>
                </a:cubicBezTo>
                <a:cubicBezTo>
                  <a:pt x="175182" y="130095"/>
                  <a:pt x="175182" y="130095"/>
                  <a:pt x="175475" y="129851"/>
                </a:cubicBezTo>
                <a:cubicBezTo>
                  <a:pt x="176133" y="129266"/>
                  <a:pt x="175962" y="128194"/>
                  <a:pt x="175133" y="127633"/>
                </a:cubicBezTo>
                <a:cubicBezTo>
                  <a:pt x="174818" y="127402"/>
                  <a:pt x="174434" y="127293"/>
                  <a:pt x="174051" y="127293"/>
                </a:cubicBezTo>
                <a:close/>
                <a:moveTo>
                  <a:pt x="102375" y="125464"/>
                </a:moveTo>
                <a:lnTo>
                  <a:pt x="95135" y="129486"/>
                </a:lnTo>
                <a:cubicBezTo>
                  <a:pt x="88067" y="133386"/>
                  <a:pt x="87920" y="133508"/>
                  <a:pt x="88067" y="133849"/>
                </a:cubicBezTo>
                <a:cubicBezTo>
                  <a:pt x="88157" y="134007"/>
                  <a:pt x="88289" y="134144"/>
                  <a:pt x="88386" y="134144"/>
                </a:cubicBezTo>
                <a:cubicBezTo>
                  <a:pt x="88393" y="134144"/>
                  <a:pt x="88401" y="134143"/>
                  <a:pt x="88408" y="134141"/>
                </a:cubicBezTo>
                <a:cubicBezTo>
                  <a:pt x="88603" y="134117"/>
                  <a:pt x="102618" y="126366"/>
                  <a:pt x="102789" y="126219"/>
                </a:cubicBezTo>
                <a:cubicBezTo>
                  <a:pt x="102838" y="126171"/>
                  <a:pt x="102789" y="125976"/>
                  <a:pt x="102643" y="125805"/>
                </a:cubicBezTo>
                <a:lnTo>
                  <a:pt x="102375" y="125464"/>
                </a:lnTo>
                <a:close/>
                <a:moveTo>
                  <a:pt x="41306" y="123232"/>
                </a:moveTo>
                <a:cubicBezTo>
                  <a:pt x="41217" y="123232"/>
                  <a:pt x="41174" y="123301"/>
                  <a:pt x="41097" y="123368"/>
                </a:cubicBezTo>
                <a:cubicBezTo>
                  <a:pt x="40780" y="123660"/>
                  <a:pt x="40804" y="123660"/>
                  <a:pt x="46118" y="128925"/>
                </a:cubicBezTo>
                <a:cubicBezTo>
                  <a:pt x="49067" y="131801"/>
                  <a:pt x="51505" y="134166"/>
                  <a:pt x="51553" y="134166"/>
                </a:cubicBezTo>
                <a:cubicBezTo>
                  <a:pt x="51602" y="134166"/>
                  <a:pt x="51748" y="134044"/>
                  <a:pt x="51895" y="133898"/>
                </a:cubicBezTo>
                <a:cubicBezTo>
                  <a:pt x="52114" y="133654"/>
                  <a:pt x="51919" y="133410"/>
                  <a:pt x="48263" y="129827"/>
                </a:cubicBezTo>
                <a:cubicBezTo>
                  <a:pt x="42592" y="124194"/>
                  <a:pt x="41636" y="123232"/>
                  <a:pt x="41306" y="123232"/>
                </a:cubicBezTo>
                <a:close/>
                <a:moveTo>
                  <a:pt x="10417" y="128361"/>
                </a:moveTo>
                <a:cubicBezTo>
                  <a:pt x="9906" y="128361"/>
                  <a:pt x="9394" y="128550"/>
                  <a:pt x="9044" y="128901"/>
                </a:cubicBezTo>
                <a:cubicBezTo>
                  <a:pt x="8435" y="129534"/>
                  <a:pt x="8337" y="129998"/>
                  <a:pt x="8776" y="130119"/>
                </a:cubicBezTo>
                <a:cubicBezTo>
                  <a:pt x="8860" y="130157"/>
                  <a:pt x="8934" y="130176"/>
                  <a:pt x="8995" y="130176"/>
                </a:cubicBezTo>
                <a:cubicBezTo>
                  <a:pt x="9093" y="130176"/>
                  <a:pt x="9160" y="130127"/>
                  <a:pt x="9190" y="130022"/>
                </a:cubicBezTo>
                <a:cubicBezTo>
                  <a:pt x="9369" y="129484"/>
                  <a:pt x="9952" y="129153"/>
                  <a:pt x="10485" y="129153"/>
                </a:cubicBezTo>
                <a:cubicBezTo>
                  <a:pt x="10750" y="129153"/>
                  <a:pt x="11003" y="129235"/>
                  <a:pt x="11189" y="129413"/>
                </a:cubicBezTo>
                <a:cubicBezTo>
                  <a:pt x="11774" y="129998"/>
                  <a:pt x="11554" y="130583"/>
                  <a:pt x="10653" y="130875"/>
                </a:cubicBezTo>
                <a:cubicBezTo>
                  <a:pt x="10214" y="131046"/>
                  <a:pt x="10019" y="131192"/>
                  <a:pt x="9994" y="131436"/>
                </a:cubicBezTo>
                <a:cubicBezTo>
                  <a:pt x="9959" y="131629"/>
                  <a:pt x="9975" y="131721"/>
                  <a:pt x="10068" y="131721"/>
                </a:cubicBezTo>
                <a:cubicBezTo>
                  <a:pt x="10104" y="131721"/>
                  <a:pt x="10152" y="131707"/>
                  <a:pt x="10214" y="131679"/>
                </a:cubicBezTo>
                <a:cubicBezTo>
                  <a:pt x="10277" y="131654"/>
                  <a:pt x="10355" y="131643"/>
                  <a:pt x="10443" y="131643"/>
                </a:cubicBezTo>
                <a:cubicBezTo>
                  <a:pt x="10868" y="131643"/>
                  <a:pt x="11511" y="131909"/>
                  <a:pt x="11652" y="132191"/>
                </a:cubicBezTo>
                <a:cubicBezTo>
                  <a:pt x="12091" y="132996"/>
                  <a:pt x="11481" y="134019"/>
                  <a:pt x="10579" y="134019"/>
                </a:cubicBezTo>
                <a:cubicBezTo>
                  <a:pt x="9921" y="134019"/>
                  <a:pt x="9580" y="133800"/>
                  <a:pt x="9361" y="133288"/>
                </a:cubicBezTo>
                <a:cubicBezTo>
                  <a:pt x="9236" y="132960"/>
                  <a:pt x="9111" y="132813"/>
                  <a:pt x="8941" y="132813"/>
                </a:cubicBezTo>
                <a:cubicBezTo>
                  <a:pt x="8846" y="132813"/>
                  <a:pt x="8737" y="132859"/>
                  <a:pt x="8605" y="132947"/>
                </a:cubicBezTo>
                <a:cubicBezTo>
                  <a:pt x="8410" y="133069"/>
                  <a:pt x="8410" y="133166"/>
                  <a:pt x="8629" y="133654"/>
                </a:cubicBezTo>
                <a:cubicBezTo>
                  <a:pt x="8776" y="133922"/>
                  <a:pt x="9117" y="134336"/>
                  <a:pt x="9385" y="134483"/>
                </a:cubicBezTo>
                <a:cubicBezTo>
                  <a:pt x="9741" y="134700"/>
                  <a:pt x="10110" y="134795"/>
                  <a:pt x="10465" y="134795"/>
                </a:cubicBezTo>
                <a:cubicBezTo>
                  <a:pt x="12057" y="134795"/>
                  <a:pt x="13377" y="132895"/>
                  <a:pt x="12042" y="131679"/>
                </a:cubicBezTo>
                <a:cubicBezTo>
                  <a:pt x="11554" y="131192"/>
                  <a:pt x="11530" y="131168"/>
                  <a:pt x="11823" y="130924"/>
                </a:cubicBezTo>
                <a:cubicBezTo>
                  <a:pt x="12505" y="130339"/>
                  <a:pt x="12334" y="129266"/>
                  <a:pt x="11481" y="128681"/>
                </a:cubicBezTo>
                <a:cubicBezTo>
                  <a:pt x="11171" y="128464"/>
                  <a:pt x="10794" y="128361"/>
                  <a:pt x="10417" y="128361"/>
                </a:cubicBezTo>
                <a:close/>
                <a:moveTo>
                  <a:pt x="123849" y="36642"/>
                </a:moveTo>
                <a:lnTo>
                  <a:pt x="124848" y="37617"/>
                </a:lnTo>
                <a:cubicBezTo>
                  <a:pt x="125384" y="38129"/>
                  <a:pt x="128407" y="41054"/>
                  <a:pt x="131527" y="44174"/>
                </a:cubicBezTo>
                <a:lnTo>
                  <a:pt x="137231" y="49780"/>
                </a:lnTo>
                <a:lnTo>
                  <a:pt x="132502" y="58726"/>
                </a:lnTo>
                <a:cubicBezTo>
                  <a:pt x="129894" y="63674"/>
                  <a:pt x="127749" y="67793"/>
                  <a:pt x="127700" y="67842"/>
                </a:cubicBezTo>
                <a:cubicBezTo>
                  <a:pt x="127698" y="67850"/>
                  <a:pt x="127676" y="67854"/>
                  <a:pt x="127634" y="67854"/>
                </a:cubicBezTo>
                <a:cubicBezTo>
                  <a:pt x="127170" y="67854"/>
                  <a:pt x="124312" y="67367"/>
                  <a:pt x="120778" y="66696"/>
                </a:cubicBezTo>
                <a:cubicBezTo>
                  <a:pt x="117049" y="65979"/>
                  <a:pt x="113976" y="65379"/>
                  <a:pt x="113859" y="65379"/>
                </a:cubicBezTo>
                <a:cubicBezTo>
                  <a:pt x="113856" y="65379"/>
                  <a:pt x="113855" y="65380"/>
                  <a:pt x="113855" y="65380"/>
                </a:cubicBezTo>
                <a:cubicBezTo>
                  <a:pt x="113855" y="65380"/>
                  <a:pt x="113782" y="65599"/>
                  <a:pt x="113709" y="65794"/>
                </a:cubicBezTo>
                <a:lnTo>
                  <a:pt x="113636" y="66160"/>
                </a:lnTo>
                <a:lnTo>
                  <a:pt x="120266" y="67452"/>
                </a:lnTo>
                <a:cubicBezTo>
                  <a:pt x="123922" y="68159"/>
                  <a:pt x="127066" y="68792"/>
                  <a:pt x="127261" y="68817"/>
                </a:cubicBezTo>
                <a:cubicBezTo>
                  <a:pt x="127529" y="68914"/>
                  <a:pt x="128846" y="71108"/>
                  <a:pt x="132599" y="77665"/>
                </a:cubicBezTo>
                <a:lnTo>
                  <a:pt x="137596" y="86391"/>
                </a:lnTo>
                <a:lnTo>
                  <a:pt x="133111" y="94849"/>
                </a:lnTo>
                <a:cubicBezTo>
                  <a:pt x="130649" y="99480"/>
                  <a:pt x="128626" y="103307"/>
                  <a:pt x="128602" y="103332"/>
                </a:cubicBezTo>
                <a:cubicBezTo>
                  <a:pt x="128578" y="103380"/>
                  <a:pt x="125336" y="104112"/>
                  <a:pt x="121363" y="104989"/>
                </a:cubicBezTo>
                <a:cubicBezTo>
                  <a:pt x="117414" y="105867"/>
                  <a:pt x="114050" y="106598"/>
                  <a:pt x="113855" y="106671"/>
                </a:cubicBezTo>
                <a:cubicBezTo>
                  <a:pt x="113611" y="106720"/>
                  <a:pt x="113563" y="106817"/>
                  <a:pt x="113611" y="107110"/>
                </a:cubicBezTo>
                <a:cubicBezTo>
                  <a:pt x="113636" y="107329"/>
                  <a:pt x="113758" y="107524"/>
                  <a:pt x="113855" y="107524"/>
                </a:cubicBezTo>
                <a:cubicBezTo>
                  <a:pt x="113977" y="107524"/>
                  <a:pt x="117316" y="106793"/>
                  <a:pt x="121314" y="105891"/>
                </a:cubicBezTo>
                <a:cubicBezTo>
                  <a:pt x="125120" y="105055"/>
                  <a:pt x="128308" y="104374"/>
                  <a:pt x="128646" y="104374"/>
                </a:cubicBezTo>
                <a:cubicBezTo>
                  <a:pt x="128663" y="104374"/>
                  <a:pt x="128673" y="104376"/>
                  <a:pt x="128675" y="104380"/>
                </a:cubicBezTo>
                <a:cubicBezTo>
                  <a:pt x="128724" y="104477"/>
                  <a:pt x="130844" y="108670"/>
                  <a:pt x="133331" y="113764"/>
                </a:cubicBezTo>
                <a:lnTo>
                  <a:pt x="137864" y="123026"/>
                </a:lnTo>
                <a:lnTo>
                  <a:pt x="131332" y="129656"/>
                </a:lnTo>
                <a:cubicBezTo>
                  <a:pt x="127749" y="133361"/>
                  <a:pt x="124775" y="136335"/>
                  <a:pt x="124726" y="136335"/>
                </a:cubicBezTo>
                <a:cubicBezTo>
                  <a:pt x="124580" y="136335"/>
                  <a:pt x="105958" y="127536"/>
                  <a:pt x="105909" y="127438"/>
                </a:cubicBezTo>
                <a:cubicBezTo>
                  <a:pt x="105860" y="127389"/>
                  <a:pt x="106323" y="124611"/>
                  <a:pt x="106884" y="121296"/>
                </a:cubicBezTo>
                <a:cubicBezTo>
                  <a:pt x="107493" y="117956"/>
                  <a:pt x="107981" y="115105"/>
                  <a:pt x="107981" y="114885"/>
                </a:cubicBezTo>
                <a:cubicBezTo>
                  <a:pt x="107981" y="114641"/>
                  <a:pt x="107883" y="114544"/>
                  <a:pt x="107591" y="114544"/>
                </a:cubicBezTo>
                <a:cubicBezTo>
                  <a:pt x="107347" y="114544"/>
                  <a:pt x="107225" y="114641"/>
                  <a:pt x="107152" y="114885"/>
                </a:cubicBezTo>
                <a:cubicBezTo>
                  <a:pt x="107103" y="115105"/>
                  <a:pt x="106616" y="117883"/>
                  <a:pt x="106055" y="121076"/>
                </a:cubicBezTo>
                <a:cubicBezTo>
                  <a:pt x="105495" y="124269"/>
                  <a:pt x="104983" y="127048"/>
                  <a:pt x="104910" y="127194"/>
                </a:cubicBezTo>
                <a:cubicBezTo>
                  <a:pt x="104837" y="127414"/>
                  <a:pt x="101790" y="129169"/>
                  <a:pt x="96452" y="132094"/>
                </a:cubicBezTo>
                <a:lnTo>
                  <a:pt x="88115" y="136725"/>
                </a:lnTo>
                <a:lnTo>
                  <a:pt x="79365" y="131923"/>
                </a:lnTo>
                <a:cubicBezTo>
                  <a:pt x="74563" y="129291"/>
                  <a:pt x="70541" y="127024"/>
                  <a:pt x="70468" y="126853"/>
                </a:cubicBezTo>
                <a:cubicBezTo>
                  <a:pt x="70371" y="126707"/>
                  <a:pt x="69639" y="123806"/>
                  <a:pt x="68859" y="120443"/>
                </a:cubicBezTo>
                <a:lnTo>
                  <a:pt x="67421" y="114276"/>
                </a:lnTo>
                <a:lnTo>
                  <a:pt x="67031" y="114398"/>
                </a:lnTo>
                <a:cubicBezTo>
                  <a:pt x="66812" y="114471"/>
                  <a:pt x="66666" y="114593"/>
                  <a:pt x="66666" y="114715"/>
                </a:cubicBezTo>
                <a:cubicBezTo>
                  <a:pt x="66666" y="114836"/>
                  <a:pt x="67299" y="117664"/>
                  <a:pt x="68104" y="120955"/>
                </a:cubicBezTo>
                <a:cubicBezTo>
                  <a:pt x="68908" y="124416"/>
                  <a:pt x="69469" y="127048"/>
                  <a:pt x="69371" y="127146"/>
                </a:cubicBezTo>
                <a:cubicBezTo>
                  <a:pt x="69298" y="127194"/>
                  <a:pt x="65325" y="129388"/>
                  <a:pt x="60548" y="132021"/>
                </a:cubicBezTo>
                <a:cubicBezTo>
                  <a:pt x="55770" y="134653"/>
                  <a:pt x="51748" y="136823"/>
                  <a:pt x="51651" y="136896"/>
                </a:cubicBezTo>
                <a:cubicBezTo>
                  <a:pt x="51650" y="136896"/>
                  <a:pt x="51650" y="136896"/>
                  <a:pt x="51649" y="136896"/>
                </a:cubicBezTo>
                <a:cubicBezTo>
                  <a:pt x="51503" y="136896"/>
                  <a:pt x="48780" y="134342"/>
                  <a:pt x="44850" y="130485"/>
                </a:cubicBezTo>
                <a:cubicBezTo>
                  <a:pt x="41219" y="126951"/>
                  <a:pt x="38245" y="123977"/>
                  <a:pt x="38220" y="123904"/>
                </a:cubicBezTo>
                <a:cubicBezTo>
                  <a:pt x="38172" y="123782"/>
                  <a:pt x="46849" y="105988"/>
                  <a:pt x="47044" y="105818"/>
                </a:cubicBezTo>
                <a:cubicBezTo>
                  <a:pt x="47048" y="105814"/>
                  <a:pt x="47059" y="105813"/>
                  <a:pt x="47077" y="105813"/>
                </a:cubicBezTo>
                <a:cubicBezTo>
                  <a:pt x="47445" y="105813"/>
                  <a:pt x="50727" y="106495"/>
                  <a:pt x="54673" y="107353"/>
                </a:cubicBezTo>
                <a:cubicBezTo>
                  <a:pt x="58793" y="108280"/>
                  <a:pt x="62205" y="109011"/>
                  <a:pt x="62205" y="109011"/>
                </a:cubicBezTo>
                <a:cubicBezTo>
                  <a:pt x="62205" y="108987"/>
                  <a:pt x="62278" y="108792"/>
                  <a:pt x="62327" y="108572"/>
                </a:cubicBezTo>
                <a:lnTo>
                  <a:pt x="62400" y="108182"/>
                </a:lnTo>
                <a:lnTo>
                  <a:pt x="54746" y="106500"/>
                </a:lnTo>
                <a:lnTo>
                  <a:pt x="47093" y="104794"/>
                </a:lnTo>
                <a:lnTo>
                  <a:pt x="42437" y="96385"/>
                </a:lnTo>
                <a:lnTo>
                  <a:pt x="37782" y="87951"/>
                </a:lnTo>
                <a:lnTo>
                  <a:pt x="41048" y="81272"/>
                </a:lnTo>
                <a:cubicBezTo>
                  <a:pt x="42852" y="77592"/>
                  <a:pt x="44899" y="73472"/>
                  <a:pt x="45582" y="72083"/>
                </a:cubicBezTo>
                <a:lnTo>
                  <a:pt x="46849" y="69548"/>
                </a:lnTo>
                <a:lnTo>
                  <a:pt x="53820" y="68183"/>
                </a:lnTo>
                <a:cubicBezTo>
                  <a:pt x="57671" y="67452"/>
                  <a:pt x="60816" y="66843"/>
                  <a:pt x="60865" y="66818"/>
                </a:cubicBezTo>
                <a:cubicBezTo>
                  <a:pt x="60889" y="66745"/>
                  <a:pt x="60865" y="66574"/>
                  <a:pt x="60791" y="66355"/>
                </a:cubicBezTo>
                <a:lnTo>
                  <a:pt x="60670" y="65989"/>
                </a:lnTo>
                <a:lnTo>
                  <a:pt x="53674" y="67354"/>
                </a:lnTo>
                <a:cubicBezTo>
                  <a:pt x="50065" y="68044"/>
                  <a:pt x="47062" y="68604"/>
                  <a:pt x="46692" y="68604"/>
                </a:cubicBezTo>
                <a:cubicBezTo>
                  <a:pt x="46670" y="68604"/>
                  <a:pt x="46657" y="68602"/>
                  <a:pt x="46654" y="68597"/>
                </a:cubicBezTo>
                <a:cubicBezTo>
                  <a:pt x="46630" y="68524"/>
                  <a:pt x="44728" y="64795"/>
                  <a:pt x="42413" y="60286"/>
                </a:cubicBezTo>
                <a:lnTo>
                  <a:pt x="38220" y="52071"/>
                </a:lnTo>
                <a:lnTo>
                  <a:pt x="45118" y="45051"/>
                </a:lnTo>
                <a:cubicBezTo>
                  <a:pt x="48921" y="41176"/>
                  <a:pt x="52065" y="38007"/>
                  <a:pt x="52090" y="38007"/>
                </a:cubicBezTo>
                <a:cubicBezTo>
                  <a:pt x="52114" y="38007"/>
                  <a:pt x="56014" y="39835"/>
                  <a:pt x="60767" y="42078"/>
                </a:cubicBezTo>
                <a:cubicBezTo>
                  <a:pt x="67397" y="45173"/>
                  <a:pt x="69396" y="46173"/>
                  <a:pt x="69444" y="46392"/>
                </a:cubicBezTo>
                <a:cubicBezTo>
                  <a:pt x="69444" y="46587"/>
                  <a:pt x="68835" y="49658"/>
                  <a:pt x="68055" y="53290"/>
                </a:cubicBezTo>
                <a:lnTo>
                  <a:pt x="66617" y="59896"/>
                </a:lnTo>
                <a:lnTo>
                  <a:pt x="67007" y="59993"/>
                </a:lnTo>
                <a:cubicBezTo>
                  <a:pt x="67168" y="60029"/>
                  <a:pt x="67315" y="60052"/>
                  <a:pt x="67392" y="60052"/>
                </a:cubicBezTo>
                <a:cubicBezTo>
                  <a:pt x="67420" y="60052"/>
                  <a:pt x="67439" y="60048"/>
                  <a:pt x="67446" y="60042"/>
                </a:cubicBezTo>
                <a:cubicBezTo>
                  <a:pt x="67470" y="60018"/>
                  <a:pt x="68153" y="56898"/>
                  <a:pt x="68957" y="53120"/>
                </a:cubicBezTo>
                <a:cubicBezTo>
                  <a:pt x="69761" y="49317"/>
                  <a:pt x="70444" y="46246"/>
                  <a:pt x="70444" y="46221"/>
                </a:cubicBezTo>
                <a:cubicBezTo>
                  <a:pt x="70590" y="46124"/>
                  <a:pt x="87920" y="36959"/>
                  <a:pt x="87969" y="36959"/>
                </a:cubicBezTo>
                <a:cubicBezTo>
                  <a:pt x="88018" y="36959"/>
                  <a:pt x="91845" y="38982"/>
                  <a:pt x="96476" y="41420"/>
                </a:cubicBezTo>
                <a:cubicBezTo>
                  <a:pt x="102813" y="44808"/>
                  <a:pt x="104934" y="46002"/>
                  <a:pt x="104983" y="46246"/>
                </a:cubicBezTo>
                <a:cubicBezTo>
                  <a:pt x="105032" y="46392"/>
                  <a:pt x="105665" y="49683"/>
                  <a:pt x="106348" y="53485"/>
                </a:cubicBezTo>
                <a:cubicBezTo>
                  <a:pt x="107079" y="57336"/>
                  <a:pt x="107688" y="60505"/>
                  <a:pt x="107737" y="60529"/>
                </a:cubicBezTo>
                <a:cubicBezTo>
                  <a:pt x="107746" y="60556"/>
                  <a:pt x="107781" y="60567"/>
                  <a:pt x="107832" y="60567"/>
                </a:cubicBezTo>
                <a:cubicBezTo>
                  <a:pt x="107919" y="60567"/>
                  <a:pt x="108053" y="60536"/>
                  <a:pt x="108176" y="60505"/>
                </a:cubicBezTo>
                <a:cubicBezTo>
                  <a:pt x="108444" y="60432"/>
                  <a:pt x="108542" y="60359"/>
                  <a:pt x="108493" y="60164"/>
                </a:cubicBezTo>
                <a:cubicBezTo>
                  <a:pt x="108176" y="58896"/>
                  <a:pt x="105836" y="45929"/>
                  <a:pt x="105909" y="45880"/>
                </a:cubicBezTo>
                <a:cubicBezTo>
                  <a:pt x="105958" y="45856"/>
                  <a:pt x="110004" y="43735"/>
                  <a:pt x="114928" y="41225"/>
                </a:cubicBezTo>
                <a:lnTo>
                  <a:pt x="123849" y="36642"/>
                </a:lnTo>
                <a:close/>
                <a:moveTo>
                  <a:pt x="170081" y="187422"/>
                </a:moveTo>
                <a:cubicBezTo>
                  <a:pt x="170470" y="187422"/>
                  <a:pt x="170870" y="187501"/>
                  <a:pt x="171258" y="187668"/>
                </a:cubicBezTo>
                <a:cubicBezTo>
                  <a:pt x="172452" y="188253"/>
                  <a:pt x="173110" y="189667"/>
                  <a:pt x="172940" y="191398"/>
                </a:cubicBezTo>
                <a:cubicBezTo>
                  <a:pt x="172866" y="192519"/>
                  <a:pt x="172476" y="193323"/>
                  <a:pt x="171721" y="193884"/>
                </a:cubicBezTo>
                <a:cubicBezTo>
                  <a:pt x="171282" y="194249"/>
                  <a:pt x="170965" y="194371"/>
                  <a:pt x="170258" y="194420"/>
                </a:cubicBezTo>
                <a:cubicBezTo>
                  <a:pt x="170191" y="194424"/>
                  <a:pt x="170124" y="194426"/>
                  <a:pt x="170058" y="194426"/>
                </a:cubicBezTo>
                <a:cubicBezTo>
                  <a:pt x="167865" y="194426"/>
                  <a:pt x="166602" y="192098"/>
                  <a:pt x="167406" y="189448"/>
                </a:cubicBezTo>
                <a:cubicBezTo>
                  <a:pt x="167775" y="188178"/>
                  <a:pt x="168880" y="187422"/>
                  <a:pt x="170081" y="187422"/>
                </a:cubicBezTo>
                <a:close/>
                <a:moveTo>
                  <a:pt x="58378" y="6881"/>
                </a:moveTo>
                <a:lnTo>
                  <a:pt x="53186" y="12072"/>
                </a:lnTo>
                <a:cubicBezTo>
                  <a:pt x="49798" y="15436"/>
                  <a:pt x="47995" y="17362"/>
                  <a:pt x="47995" y="17557"/>
                </a:cubicBezTo>
                <a:cubicBezTo>
                  <a:pt x="47995" y="17727"/>
                  <a:pt x="48799" y="22237"/>
                  <a:pt x="49750" y="27599"/>
                </a:cubicBezTo>
                <a:lnTo>
                  <a:pt x="51505" y="37325"/>
                </a:lnTo>
                <a:lnTo>
                  <a:pt x="44533" y="44418"/>
                </a:lnTo>
                <a:cubicBezTo>
                  <a:pt x="38885" y="50138"/>
                  <a:pt x="37537" y="51463"/>
                  <a:pt x="37237" y="51463"/>
                </a:cubicBezTo>
                <a:cubicBezTo>
                  <a:pt x="37231" y="51463"/>
                  <a:pt x="37226" y="51463"/>
                  <a:pt x="37221" y="51462"/>
                </a:cubicBezTo>
                <a:cubicBezTo>
                  <a:pt x="35218" y="51003"/>
                  <a:pt x="22938" y="48585"/>
                  <a:pt x="22626" y="48585"/>
                </a:cubicBezTo>
                <a:cubicBezTo>
                  <a:pt x="22623" y="48585"/>
                  <a:pt x="22621" y="48585"/>
                  <a:pt x="22621" y="48586"/>
                </a:cubicBezTo>
                <a:cubicBezTo>
                  <a:pt x="22572" y="48610"/>
                  <a:pt x="22547" y="48830"/>
                  <a:pt x="22547" y="49025"/>
                </a:cubicBezTo>
                <a:cubicBezTo>
                  <a:pt x="22547" y="49293"/>
                  <a:pt x="22669" y="49390"/>
                  <a:pt x="23279" y="49512"/>
                </a:cubicBezTo>
                <a:cubicBezTo>
                  <a:pt x="23669" y="49585"/>
                  <a:pt x="27008" y="50268"/>
                  <a:pt x="30689" y="51023"/>
                </a:cubicBezTo>
                <a:lnTo>
                  <a:pt x="37392" y="52364"/>
                </a:lnTo>
                <a:lnTo>
                  <a:pt x="41706" y="60773"/>
                </a:lnTo>
                <a:lnTo>
                  <a:pt x="45996" y="69182"/>
                </a:lnTo>
                <a:lnTo>
                  <a:pt x="41389" y="78591"/>
                </a:lnTo>
                <a:lnTo>
                  <a:pt x="36807" y="88024"/>
                </a:lnTo>
                <a:lnTo>
                  <a:pt x="41560" y="96604"/>
                </a:lnTo>
                <a:lnTo>
                  <a:pt x="46313" y="105208"/>
                </a:lnTo>
                <a:lnTo>
                  <a:pt x="41852" y="114276"/>
                </a:lnTo>
                <a:cubicBezTo>
                  <a:pt x="39415" y="119273"/>
                  <a:pt x="37367" y="123416"/>
                  <a:pt x="37270" y="123490"/>
                </a:cubicBezTo>
                <a:cubicBezTo>
                  <a:pt x="37197" y="123563"/>
                  <a:pt x="33857" y="124391"/>
                  <a:pt x="29811" y="125318"/>
                </a:cubicBezTo>
                <a:cubicBezTo>
                  <a:pt x="25789" y="126219"/>
                  <a:pt x="22499" y="126975"/>
                  <a:pt x="22450" y="127024"/>
                </a:cubicBezTo>
                <a:cubicBezTo>
                  <a:pt x="22426" y="127048"/>
                  <a:pt x="22450" y="127219"/>
                  <a:pt x="22499" y="127438"/>
                </a:cubicBezTo>
                <a:lnTo>
                  <a:pt x="22572" y="127828"/>
                </a:lnTo>
                <a:lnTo>
                  <a:pt x="30006" y="126171"/>
                </a:lnTo>
                <a:lnTo>
                  <a:pt x="37416" y="124489"/>
                </a:lnTo>
                <a:lnTo>
                  <a:pt x="38927" y="125927"/>
                </a:lnTo>
                <a:cubicBezTo>
                  <a:pt x="39732" y="126707"/>
                  <a:pt x="42778" y="129705"/>
                  <a:pt x="45679" y="132533"/>
                </a:cubicBezTo>
                <a:lnTo>
                  <a:pt x="50944" y="137700"/>
                </a:lnTo>
                <a:lnTo>
                  <a:pt x="49579" y="147523"/>
                </a:lnTo>
                <a:lnTo>
                  <a:pt x="48238" y="157322"/>
                </a:lnTo>
                <a:lnTo>
                  <a:pt x="38952" y="161100"/>
                </a:lnTo>
                <a:cubicBezTo>
                  <a:pt x="33857" y="163172"/>
                  <a:pt x="29616" y="164927"/>
                  <a:pt x="29543" y="165000"/>
                </a:cubicBezTo>
                <a:cubicBezTo>
                  <a:pt x="29494" y="165073"/>
                  <a:pt x="28861" y="169217"/>
                  <a:pt x="28178" y="174238"/>
                </a:cubicBezTo>
                <a:lnTo>
                  <a:pt x="26911" y="183354"/>
                </a:lnTo>
                <a:lnTo>
                  <a:pt x="20232" y="186060"/>
                </a:lnTo>
                <a:cubicBezTo>
                  <a:pt x="16576" y="187546"/>
                  <a:pt x="13309" y="188863"/>
                  <a:pt x="12993" y="189009"/>
                </a:cubicBezTo>
                <a:cubicBezTo>
                  <a:pt x="12456" y="189228"/>
                  <a:pt x="12432" y="189253"/>
                  <a:pt x="12603" y="189618"/>
                </a:cubicBezTo>
                <a:cubicBezTo>
                  <a:pt x="12687" y="189809"/>
                  <a:pt x="12827" y="189945"/>
                  <a:pt x="12927" y="189945"/>
                </a:cubicBezTo>
                <a:cubicBezTo>
                  <a:pt x="12942" y="189945"/>
                  <a:pt x="12955" y="189942"/>
                  <a:pt x="12968" y="189935"/>
                </a:cubicBezTo>
                <a:cubicBezTo>
                  <a:pt x="13066" y="189911"/>
                  <a:pt x="16137" y="188643"/>
                  <a:pt x="19793" y="187156"/>
                </a:cubicBezTo>
                <a:cubicBezTo>
                  <a:pt x="23449" y="185670"/>
                  <a:pt x="26521" y="184426"/>
                  <a:pt x="26618" y="184378"/>
                </a:cubicBezTo>
                <a:cubicBezTo>
                  <a:pt x="26623" y="184376"/>
                  <a:pt x="26628" y="184376"/>
                  <a:pt x="26632" y="184376"/>
                </a:cubicBezTo>
                <a:cubicBezTo>
                  <a:pt x="26718" y="184376"/>
                  <a:pt x="26739" y="184592"/>
                  <a:pt x="26716" y="184963"/>
                </a:cubicBezTo>
                <a:cubicBezTo>
                  <a:pt x="26667" y="185523"/>
                  <a:pt x="26716" y="185645"/>
                  <a:pt x="27081" y="185938"/>
                </a:cubicBezTo>
                <a:cubicBezTo>
                  <a:pt x="27325" y="186157"/>
                  <a:pt x="27496" y="186328"/>
                  <a:pt x="27447" y="186376"/>
                </a:cubicBezTo>
                <a:cubicBezTo>
                  <a:pt x="27398" y="186425"/>
                  <a:pt x="24376" y="187644"/>
                  <a:pt x="20695" y="189131"/>
                </a:cubicBezTo>
                <a:cubicBezTo>
                  <a:pt x="17039" y="190642"/>
                  <a:pt x="13943" y="191910"/>
                  <a:pt x="13846" y="191983"/>
                </a:cubicBezTo>
                <a:cubicBezTo>
                  <a:pt x="13651" y="192105"/>
                  <a:pt x="13748" y="192763"/>
                  <a:pt x="13968" y="192763"/>
                </a:cubicBezTo>
                <a:cubicBezTo>
                  <a:pt x="14065" y="192763"/>
                  <a:pt x="17331" y="191446"/>
                  <a:pt x="21256" y="189862"/>
                </a:cubicBezTo>
                <a:lnTo>
                  <a:pt x="28397" y="186937"/>
                </a:lnTo>
                <a:lnTo>
                  <a:pt x="32858" y="190447"/>
                </a:lnTo>
                <a:cubicBezTo>
                  <a:pt x="35320" y="192348"/>
                  <a:pt x="37611" y="194128"/>
                  <a:pt x="37928" y="194347"/>
                </a:cubicBezTo>
                <a:cubicBezTo>
                  <a:pt x="38248" y="194600"/>
                  <a:pt x="38393" y="194715"/>
                  <a:pt x="38507" y="194715"/>
                </a:cubicBezTo>
                <a:cubicBezTo>
                  <a:pt x="38601" y="194715"/>
                  <a:pt x="38673" y="194637"/>
                  <a:pt x="38805" y="194493"/>
                </a:cubicBezTo>
                <a:cubicBezTo>
                  <a:pt x="39122" y="194201"/>
                  <a:pt x="39098" y="194201"/>
                  <a:pt x="33370" y="189716"/>
                </a:cubicBezTo>
                <a:cubicBezTo>
                  <a:pt x="29762" y="186913"/>
                  <a:pt x="27617" y="185158"/>
                  <a:pt x="27617" y="184963"/>
                </a:cubicBezTo>
                <a:cubicBezTo>
                  <a:pt x="27617" y="184378"/>
                  <a:pt x="30226" y="165682"/>
                  <a:pt x="30347" y="165609"/>
                </a:cubicBezTo>
                <a:cubicBezTo>
                  <a:pt x="30396" y="165560"/>
                  <a:pt x="34613" y="163830"/>
                  <a:pt x="39707" y="161758"/>
                </a:cubicBezTo>
                <a:cubicBezTo>
                  <a:pt x="44802" y="159686"/>
                  <a:pt x="48970" y="157931"/>
                  <a:pt x="48994" y="157907"/>
                </a:cubicBezTo>
                <a:cubicBezTo>
                  <a:pt x="49018" y="157882"/>
                  <a:pt x="49677" y="153373"/>
                  <a:pt x="50432" y="147864"/>
                </a:cubicBezTo>
                <a:cubicBezTo>
                  <a:pt x="51188" y="142380"/>
                  <a:pt x="51822" y="137822"/>
                  <a:pt x="51870" y="137797"/>
                </a:cubicBezTo>
                <a:cubicBezTo>
                  <a:pt x="52041" y="137651"/>
                  <a:pt x="70005" y="127828"/>
                  <a:pt x="70078" y="127828"/>
                </a:cubicBezTo>
                <a:cubicBezTo>
                  <a:pt x="70127" y="127877"/>
                  <a:pt x="73954" y="129973"/>
                  <a:pt x="78609" y="132508"/>
                </a:cubicBezTo>
                <a:cubicBezTo>
                  <a:pt x="83241" y="135068"/>
                  <a:pt x="87287" y="137261"/>
                  <a:pt x="87604" y="137408"/>
                </a:cubicBezTo>
                <a:lnTo>
                  <a:pt x="88164" y="137700"/>
                </a:lnTo>
                <a:lnTo>
                  <a:pt x="96744" y="132947"/>
                </a:lnTo>
                <a:lnTo>
                  <a:pt x="105324" y="128194"/>
                </a:lnTo>
                <a:lnTo>
                  <a:pt x="114879" y="132703"/>
                </a:lnTo>
                <a:lnTo>
                  <a:pt x="124434" y="137188"/>
                </a:lnTo>
                <a:lnTo>
                  <a:pt x="126238" y="147133"/>
                </a:lnTo>
                <a:cubicBezTo>
                  <a:pt x="127188" y="152569"/>
                  <a:pt x="128066" y="157078"/>
                  <a:pt x="128139" y="157175"/>
                </a:cubicBezTo>
                <a:cubicBezTo>
                  <a:pt x="128236" y="157249"/>
                  <a:pt x="132477" y="158784"/>
                  <a:pt x="137572" y="160661"/>
                </a:cubicBezTo>
                <a:cubicBezTo>
                  <a:pt x="142666" y="162489"/>
                  <a:pt x="146907" y="164025"/>
                  <a:pt x="147005" y="164098"/>
                </a:cubicBezTo>
                <a:cubicBezTo>
                  <a:pt x="147078" y="164195"/>
                  <a:pt x="147834" y="168168"/>
                  <a:pt x="148711" y="173019"/>
                </a:cubicBezTo>
                <a:cubicBezTo>
                  <a:pt x="149564" y="177845"/>
                  <a:pt x="150295" y="181794"/>
                  <a:pt x="150295" y="181818"/>
                </a:cubicBezTo>
                <a:cubicBezTo>
                  <a:pt x="150295" y="181818"/>
                  <a:pt x="147614" y="184085"/>
                  <a:pt x="144324" y="186864"/>
                </a:cubicBezTo>
                <a:cubicBezTo>
                  <a:pt x="138376" y="191885"/>
                  <a:pt x="138327" y="191910"/>
                  <a:pt x="138644" y="192226"/>
                </a:cubicBezTo>
                <a:cubicBezTo>
                  <a:pt x="138772" y="192367"/>
                  <a:pt x="138853" y="192434"/>
                  <a:pt x="138937" y="192434"/>
                </a:cubicBezTo>
                <a:cubicBezTo>
                  <a:pt x="139012" y="192434"/>
                  <a:pt x="139089" y="192379"/>
                  <a:pt x="139205" y="192275"/>
                </a:cubicBezTo>
                <a:cubicBezTo>
                  <a:pt x="139351" y="192153"/>
                  <a:pt x="141911" y="190033"/>
                  <a:pt x="144909" y="187498"/>
                </a:cubicBezTo>
                <a:cubicBezTo>
                  <a:pt x="148774" y="184245"/>
                  <a:pt x="150022" y="183217"/>
                  <a:pt x="150424" y="183217"/>
                </a:cubicBezTo>
                <a:cubicBezTo>
                  <a:pt x="150597" y="183217"/>
                  <a:pt x="150612" y="183409"/>
                  <a:pt x="150612" y="183695"/>
                </a:cubicBezTo>
                <a:cubicBezTo>
                  <a:pt x="150612" y="183866"/>
                  <a:pt x="150685" y="184085"/>
                  <a:pt x="150807" y="184110"/>
                </a:cubicBezTo>
                <a:cubicBezTo>
                  <a:pt x="151977" y="184500"/>
                  <a:pt x="152392" y="184012"/>
                  <a:pt x="146103" y="189350"/>
                </a:cubicBezTo>
                <a:cubicBezTo>
                  <a:pt x="140399" y="194176"/>
                  <a:pt x="140351" y="194201"/>
                  <a:pt x="140594" y="194566"/>
                </a:cubicBezTo>
                <a:cubicBezTo>
                  <a:pt x="140719" y="194761"/>
                  <a:pt x="140789" y="194844"/>
                  <a:pt x="140866" y="194844"/>
                </a:cubicBezTo>
                <a:cubicBezTo>
                  <a:pt x="140925" y="194844"/>
                  <a:pt x="140987" y="194797"/>
                  <a:pt x="141082" y="194713"/>
                </a:cubicBezTo>
                <a:cubicBezTo>
                  <a:pt x="141277" y="194542"/>
                  <a:pt x="144299" y="191983"/>
                  <a:pt x="152587" y="184987"/>
                </a:cubicBezTo>
                <a:cubicBezTo>
                  <a:pt x="152613" y="184968"/>
                  <a:pt x="152654" y="184957"/>
                  <a:pt x="152717" y="184957"/>
                </a:cubicBezTo>
                <a:cubicBezTo>
                  <a:pt x="153129" y="184957"/>
                  <a:pt x="154479" y="185416"/>
                  <a:pt x="158705" y="186937"/>
                </a:cubicBezTo>
                <a:cubicBezTo>
                  <a:pt x="161947" y="188131"/>
                  <a:pt x="164701" y="189082"/>
                  <a:pt x="164798" y="189082"/>
                </a:cubicBezTo>
                <a:cubicBezTo>
                  <a:pt x="164969" y="189082"/>
                  <a:pt x="165237" y="188497"/>
                  <a:pt x="165115" y="188375"/>
                </a:cubicBezTo>
                <a:cubicBezTo>
                  <a:pt x="165091" y="188351"/>
                  <a:pt x="162020" y="187230"/>
                  <a:pt x="158290" y="185889"/>
                </a:cubicBezTo>
                <a:cubicBezTo>
                  <a:pt x="154537" y="184548"/>
                  <a:pt x="151441" y="183403"/>
                  <a:pt x="151441" y="183378"/>
                </a:cubicBezTo>
                <a:cubicBezTo>
                  <a:pt x="151441" y="183354"/>
                  <a:pt x="150637" y="178893"/>
                  <a:pt x="149662" y="173482"/>
                </a:cubicBezTo>
                <a:cubicBezTo>
                  <a:pt x="148711" y="168047"/>
                  <a:pt x="147882" y="163537"/>
                  <a:pt x="147834" y="163489"/>
                </a:cubicBezTo>
                <a:cubicBezTo>
                  <a:pt x="147809" y="163415"/>
                  <a:pt x="143568" y="161880"/>
                  <a:pt x="138449" y="160003"/>
                </a:cubicBezTo>
                <a:cubicBezTo>
                  <a:pt x="133331" y="158175"/>
                  <a:pt x="129065" y="156639"/>
                  <a:pt x="128968" y="156566"/>
                </a:cubicBezTo>
                <a:cubicBezTo>
                  <a:pt x="128870" y="156517"/>
                  <a:pt x="128017" y="152154"/>
                  <a:pt x="127042" y="146767"/>
                </a:cubicBezTo>
                <a:lnTo>
                  <a:pt x="125311" y="137042"/>
                </a:lnTo>
                <a:lnTo>
                  <a:pt x="131917" y="130339"/>
                </a:lnTo>
                <a:cubicBezTo>
                  <a:pt x="135549" y="126658"/>
                  <a:pt x="138571" y="123611"/>
                  <a:pt x="138620" y="123611"/>
                </a:cubicBezTo>
                <a:cubicBezTo>
                  <a:pt x="138669" y="123611"/>
                  <a:pt x="142032" y="124343"/>
                  <a:pt x="146103" y="125196"/>
                </a:cubicBezTo>
                <a:lnTo>
                  <a:pt x="153489" y="126780"/>
                </a:lnTo>
                <a:lnTo>
                  <a:pt x="153562" y="126366"/>
                </a:lnTo>
                <a:cubicBezTo>
                  <a:pt x="153635" y="126171"/>
                  <a:pt x="153635" y="125951"/>
                  <a:pt x="153586" y="125927"/>
                </a:cubicBezTo>
                <a:cubicBezTo>
                  <a:pt x="153562" y="125878"/>
                  <a:pt x="150222" y="125196"/>
                  <a:pt x="146176" y="124294"/>
                </a:cubicBezTo>
                <a:cubicBezTo>
                  <a:pt x="142130" y="123441"/>
                  <a:pt x="138766" y="122710"/>
                  <a:pt x="138742" y="122661"/>
                </a:cubicBezTo>
                <a:cubicBezTo>
                  <a:pt x="138644" y="122588"/>
                  <a:pt x="129479" y="104038"/>
                  <a:pt x="129382" y="103819"/>
                </a:cubicBezTo>
                <a:cubicBezTo>
                  <a:pt x="129382" y="103770"/>
                  <a:pt x="131405" y="99870"/>
                  <a:pt x="133940" y="95142"/>
                </a:cubicBezTo>
                <a:cubicBezTo>
                  <a:pt x="136426" y="90413"/>
                  <a:pt x="138498" y="86464"/>
                  <a:pt x="138498" y="86367"/>
                </a:cubicBezTo>
                <a:cubicBezTo>
                  <a:pt x="138498" y="86269"/>
                  <a:pt x="136207" y="82223"/>
                  <a:pt x="133404" y="77348"/>
                </a:cubicBezTo>
                <a:lnTo>
                  <a:pt x="128334" y="68451"/>
                </a:lnTo>
                <a:lnTo>
                  <a:pt x="128699" y="67793"/>
                </a:lnTo>
                <a:cubicBezTo>
                  <a:pt x="128919" y="67379"/>
                  <a:pt x="131088" y="63235"/>
                  <a:pt x="133574" y="58579"/>
                </a:cubicBezTo>
                <a:lnTo>
                  <a:pt x="138035" y="50048"/>
                </a:lnTo>
                <a:lnTo>
                  <a:pt x="147809" y="48561"/>
                </a:lnTo>
                <a:cubicBezTo>
                  <a:pt x="153172" y="47733"/>
                  <a:pt x="157705" y="47001"/>
                  <a:pt x="157876" y="46953"/>
                </a:cubicBezTo>
                <a:cubicBezTo>
                  <a:pt x="158095" y="46855"/>
                  <a:pt x="158827" y="45076"/>
                  <a:pt x="160655" y="40323"/>
                </a:cubicBezTo>
                <a:cubicBezTo>
                  <a:pt x="162044" y="36788"/>
                  <a:pt x="163190" y="33742"/>
                  <a:pt x="163190" y="33668"/>
                </a:cubicBezTo>
                <a:cubicBezTo>
                  <a:pt x="163190" y="33505"/>
                  <a:pt x="162780" y="33274"/>
                  <a:pt x="162575" y="33274"/>
                </a:cubicBezTo>
                <a:cubicBezTo>
                  <a:pt x="162535" y="33274"/>
                  <a:pt x="162503" y="33283"/>
                  <a:pt x="162483" y="33303"/>
                </a:cubicBezTo>
                <a:cubicBezTo>
                  <a:pt x="162483" y="33327"/>
                  <a:pt x="161337" y="36179"/>
                  <a:pt x="159997" y="39689"/>
                </a:cubicBezTo>
                <a:cubicBezTo>
                  <a:pt x="158632" y="43175"/>
                  <a:pt x="157510" y="46051"/>
                  <a:pt x="157462" y="46100"/>
                </a:cubicBezTo>
                <a:cubicBezTo>
                  <a:pt x="157437" y="46148"/>
                  <a:pt x="153001" y="46855"/>
                  <a:pt x="147663" y="47684"/>
                </a:cubicBezTo>
                <a:lnTo>
                  <a:pt x="137937" y="49195"/>
                </a:lnTo>
                <a:lnTo>
                  <a:pt x="136646" y="47952"/>
                </a:lnTo>
                <a:cubicBezTo>
                  <a:pt x="135939" y="47245"/>
                  <a:pt x="132892" y="44296"/>
                  <a:pt x="129894" y="41346"/>
                </a:cubicBezTo>
                <a:lnTo>
                  <a:pt x="124434" y="35935"/>
                </a:lnTo>
                <a:lnTo>
                  <a:pt x="125945" y="29062"/>
                </a:lnTo>
                <a:cubicBezTo>
                  <a:pt x="126774" y="25283"/>
                  <a:pt x="127408" y="22164"/>
                  <a:pt x="127408" y="22139"/>
                </a:cubicBezTo>
                <a:cubicBezTo>
                  <a:pt x="127383" y="22115"/>
                  <a:pt x="127188" y="22042"/>
                  <a:pt x="126993" y="22017"/>
                </a:cubicBezTo>
                <a:lnTo>
                  <a:pt x="126603" y="21920"/>
                </a:lnTo>
                <a:lnTo>
                  <a:pt x="125092" y="28842"/>
                </a:lnTo>
                <a:cubicBezTo>
                  <a:pt x="124263" y="32693"/>
                  <a:pt x="123556" y="35813"/>
                  <a:pt x="123556" y="35813"/>
                </a:cubicBezTo>
                <a:cubicBezTo>
                  <a:pt x="123434" y="35935"/>
                  <a:pt x="105422" y="45076"/>
                  <a:pt x="105324" y="45076"/>
                </a:cubicBezTo>
                <a:cubicBezTo>
                  <a:pt x="105251" y="45076"/>
                  <a:pt x="101351" y="43053"/>
                  <a:pt x="96647" y="40542"/>
                </a:cubicBezTo>
                <a:cubicBezTo>
                  <a:pt x="91942" y="38056"/>
                  <a:pt x="88067" y="36008"/>
                  <a:pt x="88018" y="35984"/>
                </a:cubicBezTo>
                <a:cubicBezTo>
                  <a:pt x="87969" y="35984"/>
                  <a:pt x="83947" y="38080"/>
                  <a:pt x="79048" y="40664"/>
                </a:cubicBezTo>
                <a:cubicBezTo>
                  <a:pt x="74149" y="43248"/>
                  <a:pt x="70078" y="45393"/>
                  <a:pt x="70005" y="45393"/>
                </a:cubicBezTo>
                <a:cubicBezTo>
                  <a:pt x="69932" y="45393"/>
                  <a:pt x="65934" y="43565"/>
                  <a:pt x="61133" y="41273"/>
                </a:cubicBezTo>
                <a:lnTo>
                  <a:pt x="52382" y="37203"/>
                </a:lnTo>
                <a:lnTo>
                  <a:pt x="52285" y="36642"/>
                </a:lnTo>
                <a:cubicBezTo>
                  <a:pt x="52212" y="36350"/>
                  <a:pt x="51432" y="31962"/>
                  <a:pt x="50505" y="26868"/>
                </a:cubicBezTo>
                <a:lnTo>
                  <a:pt x="48848" y="17630"/>
                </a:lnTo>
                <a:lnTo>
                  <a:pt x="53893" y="12584"/>
                </a:lnTo>
                <a:cubicBezTo>
                  <a:pt x="58939" y="7539"/>
                  <a:pt x="58963" y="7514"/>
                  <a:pt x="58671" y="7197"/>
                </a:cubicBezTo>
                <a:lnTo>
                  <a:pt x="58378" y="6881"/>
                </a:lnTo>
                <a:close/>
                <a:moveTo>
                  <a:pt x="175767" y="186498"/>
                </a:moveTo>
                <a:lnTo>
                  <a:pt x="175767" y="190935"/>
                </a:lnTo>
                <a:lnTo>
                  <a:pt x="175767" y="195395"/>
                </a:lnTo>
                <a:lnTo>
                  <a:pt x="176986" y="195395"/>
                </a:lnTo>
                <a:lnTo>
                  <a:pt x="176986" y="193323"/>
                </a:lnTo>
                <a:lnTo>
                  <a:pt x="176986" y="191251"/>
                </a:lnTo>
                <a:lnTo>
                  <a:pt x="181593" y="191251"/>
                </a:lnTo>
                <a:lnTo>
                  <a:pt x="181593" y="193323"/>
                </a:lnTo>
                <a:lnTo>
                  <a:pt x="181593" y="195395"/>
                </a:lnTo>
                <a:lnTo>
                  <a:pt x="182811" y="195395"/>
                </a:lnTo>
                <a:lnTo>
                  <a:pt x="182811" y="190935"/>
                </a:lnTo>
                <a:lnTo>
                  <a:pt x="182811" y="186498"/>
                </a:lnTo>
                <a:lnTo>
                  <a:pt x="181593" y="186498"/>
                </a:lnTo>
                <a:lnTo>
                  <a:pt x="181593" y="188326"/>
                </a:lnTo>
                <a:lnTo>
                  <a:pt x="181593" y="190179"/>
                </a:lnTo>
                <a:lnTo>
                  <a:pt x="176986" y="190179"/>
                </a:lnTo>
                <a:lnTo>
                  <a:pt x="176986" y="188326"/>
                </a:lnTo>
                <a:lnTo>
                  <a:pt x="176986" y="186498"/>
                </a:lnTo>
                <a:close/>
                <a:moveTo>
                  <a:pt x="169997" y="186341"/>
                </a:moveTo>
                <a:cubicBezTo>
                  <a:pt x="168461" y="186341"/>
                  <a:pt x="167153" y="187126"/>
                  <a:pt x="166456" y="188595"/>
                </a:cubicBezTo>
                <a:cubicBezTo>
                  <a:pt x="166066" y="189350"/>
                  <a:pt x="166017" y="189618"/>
                  <a:pt x="166017" y="190935"/>
                </a:cubicBezTo>
                <a:cubicBezTo>
                  <a:pt x="166017" y="192226"/>
                  <a:pt x="166066" y="192495"/>
                  <a:pt x="166456" y="193250"/>
                </a:cubicBezTo>
                <a:cubicBezTo>
                  <a:pt x="166943" y="194225"/>
                  <a:pt x="167772" y="194981"/>
                  <a:pt x="168747" y="195322"/>
                </a:cubicBezTo>
                <a:cubicBezTo>
                  <a:pt x="169054" y="195418"/>
                  <a:pt x="169526" y="195484"/>
                  <a:pt x="169987" y="195484"/>
                </a:cubicBezTo>
                <a:cubicBezTo>
                  <a:pt x="170112" y="195484"/>
                  <a:pt x="170236" y="195479"/>
                  <a:pt x="170356" y="195468"/>
                </a:cubicBezTo>
                <a:cubicBezTo>
                  <a:pt x="172866" y="195322"/>
                  <a:pt x="174402" y="193323"/>
                  <a:pt x="174183" y="190520"/>
                </a:cubicBezTo>
                <a:cubicBezTo>
                  <a:pt x="174012" y="188473"/>
                  <a:pt x="173037" y="187035"/>
                  <a:pt x="171404" y="186547"/>
                </a:cubicBezTo>
                <a:cubicBezTo>
                  <a:pt x="170922" y="186409"/>
                  <a:pt x="170450" y="186341"/>
                  <a:pt x="169997" y="186341"/>
                </a:cubicBezTo>
                <a:close/>
                <a:moveTo>
                  <a:pt x="8082" y="189884"/>
                </a:moveTo>
                <a:cubicBezTo>
                  <a:pt x="8479" y="189884"/>
                  <a:pt x="8889" y="189970"/>
                  <a:pt x="9288" y="190155"/>
                </a:cubicBezTo>
                <a:cubicBezTo>
                  <a:pt x="10506" y="190691"/>
                  <a:pt x="11164" y="192105"/>
                  <a:pt x="10994" y="193835"/>
                </a:cubicBezTo>
                <a:cubicBezTo>
                  <a:pt x="10896" y="194981"/>
                  <a:pt x="10506" y="195761"/>
                  <a:pt x="9775" y="196370"/>
                </a:cubicBezTo>
                <a:cubicBezTo>
                  <a:pt x="9312" y="196736"/>
                  <a:pt x="9019" y="196809"/>
                  <a:pt x="8313" y="196858"/>
                </a:cubicBezTo>
                <a:cubicBezTo>
                  <a:pt x="8234" y="196863"/>
                  <a:pt x="8156" y="196866"/>
                  <a:pt x="8079" y="196866"/>
                </a:cubicBezTo>
                <a:cubicBezTo>
                  <a:pt x="5906" y="196866"/>
                  <a:pt x="4660" y="194570"/>
                  <a:pt x="5436" y="191910"/>
                </a:cubicBezTo>
                <a:cubicBezTo>
                  <a:pt x="5819" y="190651"/>
                  <a:pt x="6899" y="189884"/>
                  <a:pt x="8082" y="189884"/>
                </a:cubicBezTo>
                <a:close/>
                <a:moveTo>
                  <a:pt x="8043" y="188795"/>
                </a:moveTo>
                <a:cubicBezTo>
                  <a:pt x="6515" y="188795"/>
                  <a:pt x="5202" y="189605"/>
                  <a:pt x="4486" y="191056"/>
                </a:cubicBezTo>
                <a:cubicBezTo>
                  <a:pt x="4120" y="191812"/>
                  <a:pt x="4071" y="192105"/>
                  <a:pt x="4071" y="193372"/>
                </a:cubicBezTo>
                <a:cubicBezTo>
                  <a:pt x="4071" y="194664"/>
                  <a:pt x="4120" y="194956"/>
                  <a:pt x="4486" y="195712"/>
                </a:cubicBezTo>
                <a:cubicBezTo>
                  <a:pt x="4973" y="196687"/>
                  <a:pt x="5826" y="197467"/>
                  <a:pt x="6801" y="197759"/>
                </a:cubicBezTo>
                <a:cubicBezTo>
                  <a:pt x="7089" y="197855"/>
                  <a:pt x="7572" y="197921"/>
                  <a:pt x="8038" y="197921"/>
                </a:cubicBezTo>
                <a:cubicBezTo>
                  <a:pt x="8165" y="197921"/>
                  <a:pt x="8290" y="197916"/>
                  <a:pt x="8410" y="197906"/>
                </a:cubicBezTo>
                <a:cubicBezTo>
                  <a:pt x="10896" y="197759"/>
                  <a:pt x="12432" y="195785"/>
                  <a:pt x="12237" y="192958"/>
                </a:cubicBezTo>
                <a:cubicBezTo>
                  <a:pt x="12066" y="190910"/>
                  <a:pt x="11067" y="189472"/>
                  <a:pt x="9434" y="189009"/>
                </a:cubicBezTo>
                <a:cubicBezTo>
                  <a:pt x="8958" y="188865"/>
                  <a:pt x="8491" y="188795"/>
                  <a:pt x="8043" y="188795"/>
                </a:cubicBezTo>
                <a:close/>
                <a:moveTo>
                  <a:pt x="135400" y="193568"/>
                </a:moveTo>
                <a:cubicBezTo>
                  <a:pt x="135796" y="193568"/>
                  <a:pt x="136202" y="193653"/>
                  <a:pt x="136597" y="193835"/>
                </a:cubicBezTo>
                <a:cubicBezTo>
                  <a:pt x="137816" y="194371"/>
                  <a:pt x="138449" y="195785"/>
                  <a:pt x="138303" y="197516"/>
                </a:cubicBezTo>
                <a:cubicBezTo>
                  <a:pt x="138206" y="198637"/>
                  <a:pt x="137816" y="199441"/>
                  <a:pt x="137084" y="200051"/>
                </a:cubicBezTo>
                <a:cubicBezTo>
                  <a:pt x="136621" y="200416"/>
                  <a:pt x="136304" y="200514"/>
                  <a:pt x="135622" y="200538"/>
                </a:cubicBezTo>
                <a:cubicBezTo>
                  <a:pt x="135552" y="200543"/>
                  <a:pt x="135483" y="200545"/>
                  <a:pt x="135415" y="200545"/>
                </a:cubicBezTo>
                <a:cubicBezTo>
                  <a:pt x="133203" y="200545"/>
                  <a:pt x="131942" y="198262"/>
                  <a:pt x="132746" y="195590"/>
                </a:cubicBezTo>
                <a:cubicBezTo>
                  <a:pt x="133112" y="194345"/>
                  <a:pt x="134207" y="193568"/>
                  <a:pt x="135400" y="193568"/>
                </a:cubicBezTo>
                <a:close/>
                <a:moveTo>
                  <a:pt x="135311" y="192487"/>
                </a:moveTo>
                <a:cubicBezTo>
                  <a:pt x="133792" y="192487"/>
                  <a:pt x="132506" y="193296"/>
                  <a:pt x="131795" y="194737"/>
                </a:cubicBezTo>
                <a:cubicBezTo>
                  <a:pt x="131429" y="195517"/>
                  <a:pt x="131356" y="195785"/>
                  <a:pt x="131356" y="197053"/>
                </a:cubicBezTo>
                <a:cubicBezTo>
                  <a:pt x="131356" y="198344"/>
                  <a:pt x="131429" y="198613"/>
                  <a:pt x="131795" y="199417"/>
                </a:cubicBezTo>
                <a:cubicBezTo>
                  <a:pt x="132282" y="200392"/>
                  <a:pt x="133111" y="201123"/>
                  <a:pt x="134086" y="201440"/>
                </a:cubicBezTo>
                <a:cubicBezTo>
                  <a:pt x="134426" y="201546"/>
                  <a:pt x="134969" y="201615"/>
                  <a:pt x="135474" y="201615"/>
                </a:cubicBezTo>
                <a:cubicBezTo>
                  <a:pt x="135548" y="201615"/>
                  <a:pt x="135623" y="201614"/>
                  <a:pt x="135695" y="201611"/>
                </a:cubicBezTo>
                <a:cubicBezTo>
                  <a:pt x="138206" y="201440"/>
                  <a:pt x="139741" y="199466"/>
                  <a:pt x="139522" y="196638"/>
                </a:cubicBezTo>
                <a:cubicBezTo>
                  <a:pt x="139351" y="194591"/>
                  <a:pt x="138376" y="193153"/>
                  <a:pt x="136743" y="192714"/>
                </a:cubicBezTo>
                <a:cubicBezTo>
                  <a:pt x="136251" y="192561"/>
                  <a:pt x="135770" y="192487"/>
                  <a:pt x="135311" y="192487"/>
                </a:cubicBezTo>
                <a:close/>
                <a:moveTo>
                  <a:pt x="42910" y="194637"/>
                </a:moveTo>
                <a:cubicBezTo>
                  <a:pt x="43309" y="194637"/>
                  <a:pt x="43720" y="194724"/>
                  <a:pt x="44119" y="194908"/>
                </a:cubicBezTo>
                <a:cubicBezTo>
                  <a:pt x="45338" y="195444"/>
                  <a:pt x="45972" y="196858"/>
                  <a:pt x="45825" y="198588"/>
                </a:cubicBezTo>
                <a:cubicBezTo>
                  <a:pt x="45703" y="199734"/>
                  <a:pt x="45338" y="200514"/>
                  <a:pt x="44582" y="201123"/>
                </a:cubicBezTo>
                <a:cubicBezTo>
                  <a:pt x="44143" y="201489"/>
                  <a:pt x="43827" y="201611"/>
                  <a:pt x="43144" y="201635"/>
                </a:cubicBezTo>
                <a:cubicBezTo>
                  <a:pt x="43075" y="201639"/>
                  <a:pt x="43007" y="201641"/>
                  <a:pt x="42940" y="201641"/>
                </a:cubicBezTo>
                <a:cubicBezTo>
                  <a:pt x="40726" y="201641"/>
                  <a:pt x="39464" y="199336"/>
                  <a:pt x="40268" y="196663"/>
                </a:cubicBezTo>
                <a:cubicBezTo>
                  <a:pt x="40633" y="195404"/>
                  <a:pt x="41721" y="194637"/>
                  <a:pt x="42910" y="194637"/>
                </a:cubicBezTo>
                <a:close/>
                <a:moveTo>
                  <a:pt x="48628" y="193689"/>
                </a:moveTo>
                <a:lnTo>
                  <a:pt x="48628" y="198125"/>
                </a:lnTo>
                <a:lnTo>
                  <a:pt x="48628" y="202586"/>
                </a:lnTo>
                <a:lnTo>
                  <a:pt x="49847" y="202586"/>
                </a:lnTo>
                <a:lnTo>
                  <a:pt x="49847" y="200514"/>
                </a:lnTo>
                <a:lnTo>
                  <a:pt x="49847" y="198442"/>
                </a:lnTo>
                <a:lnTo>
                  <a:pt x="54454" y="198442"/>
                </a:lnTo>
                <a:lnTo>
                  <a:pt x="54454" y="200514"/>
                </a:lnTo>
                <a:lnTo>
                  <a:pt x="54454" y="202586"/>
                </a:lnTo>
                <a:lnTo>
                  <a:pt x="55673" y="202586"/>
                </a:lnTo>
                <a:lnTo>
                  <a:pt x="55673" y="198125"/>
                </a:lnTo>
                <a:lnTo>
                  <a:pt x="55673" y="193689"/>
                </a:lnTo>
                <a:lnTo>
                  <a:pt x="54454" y="193689"/>
                </a:lnTo>
                <a:lnTo>
                  <a:pt x="54454" y="195541"/>
                </a:lnTo>
                <a:lnTo>
                  <a:pt x="54454" y="197369"/>
                </a:lnTo>
                <a:lnTo>
                  <a:pt x="49847" y="197369"/>
                </a:lnTo>
                <a:lnTo>
                  <a:pt x="49847" y="195541"/>
                </a:lnTo>
                <a:lnTo>
                  <a:pt x="49847" y="193689"/>
                </a:lnTo>
                <a:close/>
                <a:moveTo>
                  <a:pt x="42865" y="193548"/>
                </a:moveTo>
                <a:cubicBezTo>
                  <a:pt x="41332" y="193548"/>
                  <a:pt x="40033" y="194358"/>
                  <a:pt x="39317" y="195809"/>
                </a:cubicBezTo>
                <a:cubicBezTo>
                  <a:pt x="38927" y="196565"/>
                  <a:pt x="38879" y="196858"/>
                  <a:pt x="38879" y="198125"/>
                </a:cubicBezTo>
                <a:cubicBezTo>
                  <a:pt x="38879" y="199441"/>
                  <a:pt x="38927" y="199709"/>
                  <a:pt x="39317" y="200465"/>
                </a:cubicBezTo>
                <a:cubicBezTo>
                  <a:pt x="39805" y="201440"/>
                  <a:pt x="40634" y="202220"/>
                  <a:pt x="41609" y="202513"/>
                </a:cubicBezTo>
                <a:cubicBezTo>
                  <a:pt x="41915" y="202608"/>
                  <a:pt x="42388" y="202674"/>
                  <a:pt x="42848" y="202674"/>
                </a:cubicBezTo>
                <a:cubicBezTo>
                  <a:pt x="42973" y="202674"/>
                  <a:pt x="43097" y="202669"/>
                  <a:pt x="43217" y="202659"/>
                </a:cubicBezTo>
                <a:cubicBezTo>
                  <a:pt x="45728" y="202513"/>
                  <a:pt x="47263" y="200538"/>
                  <a:pt x="47044" y="197711"/>
                </a:cubicBezTo>
                <a:cubicBezTo>
                  <a:pt x="46873" y="195663"/>
                  <a:pt x="45874" y="194225"/>
                  <a:pt x="44265" y="193762"/>
                </a:cubicBezTo>
                <a:cubicBezTo>
                  <a:pt x="43784" y="193618"/>
                  <a:pt x="43314" y="193548"/>
                  <a:pt x="42865" y="1935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6" name="Google Shape;2026;p39"/>
          <p:cNvSpPr txBox="1"/>
          <p:nvPr/>
        </p:nvSpPr>
        <p:spPr>
          <a:xfrm>
            <a:off x="5809650" y="1152463"/>
            <a:ext cx="2662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Hemoglobin is a protein with an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iron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Fe</a:t>
            </a:r>
            <a:r>
              <a:rPr lang="en" sz="1200" b="1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ion at its core. Anaemic individuals will not carry O</a:t>
            </a:r>
            <a:r>
              <a:rPr lang="en" sz="1200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around the body efficiently. 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8F59E44-1BB3-E6F8-DD06-FE51AA1B8CCD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A5B44FC-60D9-B4B5-8306-3D5621363722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E08304-2663-9FED-272B-40A5BD62E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CBCFA3-4065-C65E-2FCD-131D435979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Water</a:t>
            </a:r>
            <a:endParaRPr>
              <a:solidFill>
                <a:srgbClr val="00A5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32" name="Google Shape;2032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2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Around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60%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of the body is made up of</a:t>
            </a:r>
            <a:r>
              <a:rPr lang="en">
                <a:solidFill>
                  <a:srgbClr val="1155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water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Water is a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medium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for chemical reactions.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Water is also a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transport mechanism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Blood is primarily composed of water.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Water is often found in large quantities in food.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Cucumbers consist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96%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water.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33" name="Google Shape;2033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034" name="Google Shape;2034;p40"/>
          <p:cNvGrpSpPr/>
          <p:nvPr/>
        </p:nvGrpSpPr>
        <p:grpSpPr>
          <a:xfrm>
            <a:off x="6034562" y="833813"/>
            <a:ext cx="1571585" cy="2560597"/>
            <a:chOff x="2196450" y="238125"/>
            <a:chExt cx="3225750" cy="5226775"/>
          </a:xfrm>
        </p:grpSpPr>
        <p:sp>
          <p:nvSpPr>
            <p:cNvPr id="2035" name="Google Shape;2035;p40"/>
            <p:cNvSpPr/>
            <p:nvPr/>
          </p:nvSpPr>
          <p:spPr>
            <a:xfrm>
              <a:off x="2196450" y="834725"/>
              <a:ext cx="3225750" cy="4630175"/>
            </a:xfrm>
            <a:custGeom>
              <a:avLst/>
              <a:gdLst/>
              <a:ahLst/>
              <a:cxnLst/>
              <a:rect l="l" t="t" r="r" b="b"/>
              <a:pathLst>
                <a:path w="129030" h="185207" extrusionOk="0">
                  <a:moveTo>
                    <a:pt x="117304" y="68479"/>
                  </a:moveTo>
                  <a:cubicBezTo>
                    <a:pt x="118617" y="68479"/>
                    <a:pt x="119448" y="68544"/>
                    <a:pt x="119448" y="68544"/>
                  </a:cubicBezTo>
                  <a:lnTo>
                    <a:pt x="119448" y="125092"/>
                  </a:lnTo>
                  <a:cubicBezTo>
                    <a:pt x="119448" y="125092"/>
                    <a:pt x="103320" y="125092"/>
                    <a:pt x="100978" y="117321"/>
                  </a:cubicBezTo>
                  <a:cubicBezTo>
                    <a:pt x="99221" y="111483"/>
                    <a:pt x="99842" y="78072"/>
                    <a:pt x="101208" y="74967"/>
                  </a:cubicBezTo>
                  <a:cubicBezTo>
                    <a:pt x="103717" y="69163"/>
                    <a:pt x="113046" y="68479"/>
                    <a:pt x="117304" y="68479"/>
                  </a:cubicBezTo>
                  <a:close/>
                  <a:moveTo>
                    <a:pt x="64550" y="1"/>
                  </a:moveTo>
                  <a:cubicBezTo>
                    <a:pt x="32399" y="1"/>
                    <a:pt x="6015" y="16591"/>
                    <a:pt x="3371" y="37706"/>
                  </a:cubicBezTo>
                  <a:lnTo>
                    <a:pt x="2165" y="37706"/>
                  </a:lnTo>
                  <a:cubicBezTo>
                    <a:pt x="958" y="37706"/>
                    <a:pt x="0" y="38682"/>
                    <a:pt x="0" y="39870"/>
                  </a:cubicBezTo>
                  <a:lnTo>
                    <a:pt x="0" y="57703"/>
                  </a:lnTo>
                  <a:cubicBezTo>
                    <a:pt x="0" y="58891"/>
                    <a:pt x="958" y="59867"/>
                    <a:pt x="2165" y="59867"/>
                  </a:cubicBezTo>
                  <a:lnTo>
                    <a:pt x="3141" y="59867"/>
                  </a:lnTo>
                  <a:lnTo>
                    <a:pt x="3141" y="138559"/>
                  </a:lnTo>
                  <a:lnTo>
                    <a:pt x="2165" y="138559"/>
                  </a:lnTo>
                  <a:cubicBezTo>
                    <a:pt x="958" y="138577"/>
                    <a:pt x="0" y="139535"/>
                    <a:pt x="0" y="140724"/>
                  </a:cubicBezTo>
                  <a:lnTo>
                    <a:pt x="0" y="158556"/>
                  </a:lnTo>
                  <a:cubicBezTo>
                    <a:pt x="0" y="159745"/>
                    <a:pt x="958" y="160721"/>
                    <a:pt x="2165" y="160721"/>
                  </a:cubicBezTo>
                  <a:lnTo>
                    <a:pt x="3637" y="160721"/>
                  </a:lnTo>
                  <a:cubicBezTo>
                    <a:pt x="5447" y="170302"/>
                    <a:pt x="12172" y="178855"/>
                    <a:pt x="22055" y="185207"/>
                  </a:cubicBezTo>
                  <a:lnTo>
                    <a:pt x="107046" y="185207"/>
                  </a:lnTo>
                  <a:cubicBezTo>
                    <a:pt x="116929" y="178855"/>
                    <a:pt x="123636" y="170302"/>
                    <a:pt x="125463" y="160721"/>
                  </a:cubicBezTo>
                  <a:lnTo>
                    <a:pt x="126883" y="160721"/>
                  </a:lnTo>
                  <a:cubicBezTo>
                    <a:pt x="128072" y="160721"/>
                    <a:pt x="129030" y="159745"/>
                    <a:pt x="129030" y="158556"/>
                  </a:cubicBezTo>
                  <a:lnTo>
                    <a:pt x="129030" y="140724"/>
                  </a:lnTo>
                  <a:cubicBezTo>
                    <a:pt x="129030" y="139535"/>
                    <a:pt x="128072" y="138577"/>
                    <a:pt x="126883" y="138559"/>
                  </a:cubicBezTo>
                  <a:lnTo>
                    <a:pt x="125960" y="138559"/>
                  </a:lnTo>
                  <a:lnTo>
                    <a:pt x="125960" y="59867"/>
                  </a:lnTo>
                  <a:lnTo>
                    <a:pt x="126883" y="59867"/>
                  </a:lnTo>
                  <a:cubicBezTo>
                    <a:pt x="128072" y="59867"/>
                    <a:pt x="129030" y="58891"/>
                    <a:pt x="129030" y="57703"/>
                  </a:cubicBezTo>
                  <a:lnTo>
                    <a:pt x="129030" y="39870"/>
                  </a:lnTo>
                  <a:cubicBezTo>
                    <a:pt x="129030" y="38682"/>
                    <a:pt x="128072" y="37706"/>
                    <a:pt x="126883" y="37706"/>
                  </a:cubicBezTo>
                  <a:lnTo>
                    <a:pt x="125730" y="37706"/>
                  </a:lnTo>
                  <a:cubicBezTo>
                    <a:pt x="123086" y="16591"/>
                    <a:pt x="96701" y="1"/>
                    <a:pt x="64550" y="1"/>
                  </a:cubicBezTo>
                  <a:close/>
                </a:path>
              </a:pathLst>
            </a:custGeom>
            <a:solidFill>
              <a:srgbClr val="AAD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0"/>
            <p:cNvSpPr/>
            <p:nvPr/>
          </p:nvSpPr>
          <p:spPr>
            <a:xfrm>
              <a:off x="4560750" y="2546750"/>
              <a:ext cx="505250" cy="1415300"/>
            </a:xfrm>
            <a:custGeom>
              <a:avLst/>
              <a:gdLst/>
              <a:ahLst/>
              <a:cxnLst/>
              <a:rect l="l" t="t" r="r" b="b"/>
              <a:pathLst>
                <a:path w="20210" h="56612" extrusionOk="0">
                  <a:moveTo>
                    <a:pt x="18102" y="0"/>
                  </a:moveTo>
                  <a:cubicBezTo>
                    <a:pt x="13856" y="0"/>
                    <a:pt x="4468" y="678"/>
                    <a:pt x="1952" y="6486"/>
                  </a:cubicBezTo>
                  <a:cubicBezTo>
                    <a:pt x="603" y="9591"/>
                    <a:pt x="0" y="43002"/>
                    <a:pt x="1739" y="48840"/>
                  </a:cubicBezTo>
                  <a:cubicBezTo>
                    <a:pt x="4063" y="56611"/>
                    <a:pt x="20192" y="56611"/>
                    <a:pt x="20192" y="56611"/>
                  </a:cubicBezTo>
                  <a:lnTo>
                    <a:pt x="20192" y="56274"/>
                  </a:lnTo>
                  <a:cubicBezTo>
                    <a:pt x="15242" y="55653"/>
                    <a:pt x="7914" y="53896"/>
                    <a:pt x="6406" y="48840"/>
                  </a:cubicBezTo>
                  <a:cubicBezTo>
                    <a:pt x="4649" y="43002"/>
                    <a:pt x="5252" y="9591"/>
                    <a:pt x="6618" y="6486"/>
                  </a:cubicBezTo>
                  <a:cubicBezTo>
                    <a:pt x="8712" y="1660"/>
                    <a:pt x="15526" y="382"/>
                    <a:pt x="20210" y="81"/>
                  </a:cubicBezTo>
                  <a:lnTo>
                    <a:pt x="20210" y="63"/>
                  </a:lnTo>
                  <a:cubicBezTo>
                    <a:pt x="20210" y="63"/>
                    <a:pt x="19394" y="0"/>
                    <a:pt x="18102" y="0"/>
                  </a:cubicBezTo>
                  <a:close/>
                </a:path>
              </a:pathLst>
            </a:custGeom>
            <a:solidFill>
              <a:srgbClr val="85C2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3752075" y="834725"/>
              <a:ext cx="1670125" cy="4630175"/>
            </a:xfrm>
            <a:custGeom>
              <a:avLst/>
              <a:gdLst/>
              <a:ahLst/>
              <a:cxnLst/>
              <a:rect l="l" t="t" r="r" b="b"/>
              <a:pathLst>
                <a:path w="66805" h="185207" extrusionOk="0">
                  <a:moveTo>
                    <a:pt x="2325" y="1"/>
                  </a:moveTo>
                  <a:cubicBezTo>
                    <a:pt x="1545" y="1"/>
                    <a:pt x="764" y="19"/>
                    <a:pt x="1" y="36"/>
                  </a:cubicBezTo>
                  <a:cubicBezTo>
                    <a:pt x="31087" y="817"/>
                    <a:pt x="56265" y="17106"/>
                    <a:pt x="58838" y="37706"/>
                  </a:cubicBezTo>
                  <a:lnTo>
                    <a:pt x="59991" y="37706"/>
                  </a:lnTo>
                  <a:cubicBezTo>
                    <a:pt x="61180" y="37706"/>
                    <a:pt x="62138" y="38664"/>
                    <a:pt x="62138" y="39853"/>
                  </a:cubicBezTo>
                  <a:lnTo>
                    <a:pt x="62138" y="57703"/>
                  </a:lnTo>
                  <a:cubicBezTo>
                    <a:pt x="62138" y="58891"/>
                    <a:pt x="61180" y="59850"/>
                    <a:pt x="59991" y="59850"/>
                  </a:cubicBezTo>
                  <a:lnTo>
                    <a:pt x="59069" y="59850"/>
                  </a:lnTo>
                  <a:lnTo>
                    <a:pt x="59069" y="138559"/>
                  </a:lnTo>
                  <a:lnTo>
                    <a:pt x="59991" y="138559"/>
                  </a:lnTo>
                  <a:cubicBezTo>
                    <a:pt x="61180" y="138559"/>
                    <a:pt x="62138" y="139518"/>
                    <a:pt x="62138" y="140724"/>
                  </a:cubicBezTo>
                  <a:lnTo>
                    <a:pt x="62138" y="158556"/>
                  </a:lnTo>
                  <a:cubicBezTo>
                    <a:pt x="62138" y="159745"/>
                    <a:pt x="61180" y="160703"/>
                    <a:pt x="59991" y="160721"/>
                  </a:cubicBezTo>
                  <a:lnTo>
                    <a:pt x="58572" y="160721"/>
                  </a:lnTo>
                  <a:cubicBezTo>
                    <a:pt x="56744" y="170285"/>
                    <a:pt x="50037" y="178837"/>
                    <a:pt x="40154" y="185207"/>
                  </a:cubicBezTo>
                  <a:lnTo>
                    <a:pt x="44821" y="185207"/>
                  </a:lnTo>
                  <a:cubicBezTo>
                    <a:pt x="54686" y="178837"/>
                    <a:pt x="61411" y="170285"/>
                    <a:pt x="63221" y="160721"/>
                  </a:cubicBezTo>
                  <a:lnTo>
                    <a:pt x="64640" y="160721"/>
                  </a:lnTo>
                  <a:cubicBezTo>
                    <a:pt x="65829" y="160703"/>
                    <a:pt x="66805" y="159745"/>
                    <a:pt x="66805" y="158556"/>
                  </a:cubicBezTo>
                  <a:lnTo>
                    <a:pt x="66805" y="140724"/>
                  </a:lnTo>
                  <a:cubicBezTo>
                    <a:pt x="66805" y="139518"/>
                    <a:pt x="65829" y="138559"/>
                    <a:pt x="64640" y="138559"/>
                  </a:cubicBezTo>
                  <a:lnTo>
                    <a:pt x="63717" y="138559"/>
                  </a:lnTo>
                  <a:lnTo>
                    <a:pt x="63717" y="59867"/>
                  </a:lnTo>
                  <a:lnTo>
                    <a:pt x="64658" y="59867"/>
                  </a:lnTo>
                  <a:cubicBezTo>
                    <a:pt x="65847" y="59867"/>
                    <a:pt x="66805" y="58891"/>
                    <a:pt x="66805" y="57703"/>
                  </a:cubicBezTo>
                  <a:lnTo>
                    <a:pt x="66805" y="39870"/>
                  </a:lnTo>
                  <a:cubicBezTo>
                    <a:pt x="66805" y="38682"/>
                    <a:pt x="65847" y="37706"/>
                    <a:pt x="64658" y="37706"/>
                  </a:cubicBezTo>
                  <a:lnTo>
                    <a:pt x="63505" y="37706"/>
                  </a:lnTo>
                  <a:cubicBezTo>
                    <a:pt x="60861" y="16591"/>
                    <a:pt x="34476" y="1"/>
                    <a:pt x="2325" y="1"/>
                  </a:cubicBezTo>
                  <a:close/>
                </a:path>
              </a:pathLst>
            </a:custGeom>
            <a:solidFill>
              <a:srgbClr val="85C2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0"/>
            <p:cNvSpPr/>
            <p:nvPr/>
          </p:nvSpPr>
          <p:spPr>
            <a:xfrm>
              <a:off x="2274950" y="2331400"/>
              <a:ext cx="3011525" cy="135750"/>
            </a:xfrm>
            <a:custGeom>
              <a:avLst/>
              <a:gdLst/>
              <a:ahLst/>
              <a:cxnLst/>
              <a:rect l="l" t="t" r="r" b="b"/>
              <a:pathLst>
                <a:path w="120461" h="5430" extrusionOk="0">
                  <a:moveTo>
                    <a:pt x="1" y="0"/>
                  </a:moveTo>
                  <a:lnTo>
                    <a:pt x="120460" y="5430"/>
                  </a:lnTo>
                  <a:lnTo>
                    <a:pt x="118154" y="0"/>
                  </a:lnTo>
                  <a:close/>
                </a:path>
              </a:pathLst>
            </a:custGeom>
            <a:solidFill>
              <a:srgbClr val="85C2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0"/>
            <p:cNvSpPr/>
            <p:nvPr/>
          </p:nvSpPr>
          <p:spPr>
            <a:xfrm>
              <a:off x="2288700" y="4857625"/>
              <a:ext cx="2997775" cy="136200"/>
            </a:xfrm>
            <a:custGeom>
              <a:avLst/>
              <a:gdLst/>
              <a:ahLst/>
              <a:cxnLst/>
              <a:rect l="l" t="t" r="r" b="b"/>
              <a:pathLst>
                <a:path w="119911" h="5448" extrusionOk="0">
                  <a:moveTo>
                    <a:pt x="117604" y="0"/>
                  </a:moveTo>
                  <a:lnTo>
                    <a:pt x="1" y="18"/>
                  </a:lnTo>
                  <a:lnTo>
                    <a:pt x="119910" y="5447"/>
                  </a:lnTo>
                  <a:lnTo>
                    <a:pt x="117604" y="0"/>
                  </a:lnTo>
                  <a:close/>
                </a:path>
              </a:pathLst>
            </a:custGeom>
            <a:solidFill>
              <a:srgbClr val="85C2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0"/>
            <p:cNvSpPr/>
            <p:nvPr/>
          </p:nvSpPr>
          <p:spPr>
            <a:xfrm>
              <a:off x="2246125" y="1813725"/>
              <a:ext cx="2588325" cy="58575"/>
            </a:xfrm>
            <a:custGeom>
              <a:avLst/>
              <a:gdLst/>
              <a:ahLst/>
              <a:cxnLst/>
              <a:rect l="l" t="t" r="r" b="b"/>
              <a:pathLst>
                <a:path w="103533" h="2343" extrusionOk="0">
                  <a:moveTo>
                    <a:pt x="1154" y="1"/>
                  </a:moveTo>
                  <a:cubicBezTo>
                    <a:pt x="515" y="1"/>
                    <a:pt x="0" y="533"/>
                    <a:pt x="0" y="1172"/>
                  </a:cubicBezTo>
                  <a:cubicBezTo>
                    <a:pt x="0" y="1811"/>
                    <a:pt x="515" y="2343"/>
                    <a:pt x="1154" y="2343"/>
                  </a:cubicBezTo>
                  <a:lnTo>
                    <a:pt x="102362" y="2343"/>
                  </a:lnTo>
                  <a:cubicBezTo>
                    <a:pt x="103001" y="2343"/>
                    <a:pt x="103533" y="1811"/>
                    <a:pt x="103533" y="1172"/>
                  </a:cubicBezTo>
                  <a:cubicBezTo>
                    <a:pt x="103533" y="533"/>
                    <a:pt x="103001" y="1"/>
                    <a:pt x="102362" y="1"/>
                  </a:cubicBezTo>
                  <a:close/>
                </a:path>
              </a:pathLst>
            </a:custGeom>
            <a:solidFill>
              <a:srgbClr val="CE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0"/>
            <p:cNvSpPr/>
            <p:nvPr/>
          </p:nvSpPr>
          <p:spPr>
            <a:xfrm>
              <a:off x="2246125" y="4344825"/>
              <a:ext cx="2588325" cy="58575"/>
            </a:xfrm>
            <a:custGeom>
              <a:avLst/>
              <a:gdLst/>
              <a:ahLst/>
              <a:cxnLst/>
              <a:rect l="l" t="t" r="r" b="b"/>
              <a:pathLst>
                <a:path w="103533" h="2343" extrusionOk="0">
                  <a:moveTo>
                    <a:pt x="1154" y="1"/>
                  </a:moveTo>
                  <a:cubicBezTo>
                    <a:pt x="515" y="1"/>
                    <a:pt x="0" y="533"/>
                    <a:pt x="0" y="1172"/>
                  </a:cubicBezTo>
                  <a:cubicBezTo>
                    <a:pt x="0" y="1811"/>
                    <a:pt x="515" y="2343"/>
                    <a:pt x="1154" y="2343"/>
                  </a:cubicBezTo>
                  <a:lnTo>
                    <a:pt x="102362" y="2343"/>
                  </a:lnTo>
                  <a:cubicBezTo>
                    <a:pt x="103001" y="2343"/>
                    <a:pt x="103533" y="1811"/>
                    <a:pt x="103533" y="1172"/>
                  </a:cubicBezTo>
                  <a:cubicBezTo>
                    <a:pt x="103533" y="533"/>
                    <a:pt x="103018" y="1"/>
                    <a:pt x="102362" y="1"/>
                  </a:cubicBezTo>
                  <a:close/>
                </a:path>
              </a:pathLst>
            </a:custGeom>
            <a:solidFill>
              <a:srgbClr val="CE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0"/>
            <p:cNvSpPr/>
            <p:nvPr/>
          </p:nvSpPr>
          <p:spPr>
            <a:xfrm>
              <a:off x="3399875" y="548175"/>
              <a:ext cx="821550" cy="555850"/>
            </a:xfrm>
            <a:custGeom>
              <a:avLst/>
              <a:gdLst/>
              <a:ahLst/>
              <a:cxnLst/>
              <a:rect l="l" t="t" r="r" b="b"/>
              <a:pathLst>
                <a:path w="32862" h="22234" extrusionOk="0">
                  <a:moveTo>
                    <a:pt x="1" y="1"/>
                  </a:moveTo>
                  <a:lnTo>
                    <a:pt x="1" y="22233"/>
                  </a:lnTo>
                  <a:lnTo>
                    <a:pt x="32861" y="22233"/>
                  </a:lnTo>
                  <a:lnTo>
                    <a:pt x="32861" y="1"/>
                  </a:lnTo>
                  <a:close/>
                </a:path>
              </a:pathLst>
            </a:custGeom>
            <a:solidFill>
              <a:srgbClr val="AAD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0"/>
            <p:cNvSpPr/>
            <p:nvPr/>
          </p:nvSpPr>
          <p:spPr>
            <a:xfrm>
              <a:off x="3335550" y="238125"/>
              <a:ext cx="968375" cy="366850"/>
            </a:xfrm>
            <a:custGeom>
              <a:avLst/>
              <a:gdLst/>
              <a:ahLst/>
              <a:cxnLst/>
              <a:rect l="l" t="t" r="r" b="b"/>
              <a:pathLst>
                <a:path w="38735" h="14674" extrusionOk="0">
                  <a:moveTo>
                    <a:pt x="1687" y="0"/>
                  </a:moveTo>
                  <a:cubicBezTo>
                    <a:pt x="746" y="0"/>
                    <a:pt x="1" y="745"/>
                    <a:pt x="1" y="1686"/>
                  </a:cubicBezTo>
                  <a:lnTo>
                    <a:pt x="1" y="12988"/>
                  </a:lnTo>
                  <a:cubicBezTo>
                    <a:pt x="1" y="13929"/>
                    <a:pt x="746" y="14674"/>
                    <a:pt x="1687" y="14674"/>
                  </a:cubicBezTo>
                  <a:lnTo>
                    <a:pt x="37049" y="14674"/>
                  </a:lnTo>
                  <a:cubicBezTo>
                    <a:pt x="37990" y="14674"/>
                    <a:pt x="38735" y="13929"/>
                    <a:pt x="38735" y="12988"/>
                  </a:cubicBezTo>
                  <a:lnTo>
                    <a:pt x="38735" y="1686"/>
                  </a:lnTo>
                  <a:cubicBezTo>
                    <a:pt x="38735" y="745"/>
                    <a:pt x="37990" y="0"/>
                    <a:pt x="37049" y="0"/>
                  </a:cubicBezTo>
                  <a:close/>
                </a:path>
              </a:pathLst>
            </a:custGeom>
            <a:solidFill>
              <a:srgbClr val="3042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0"/>
            <p:cNvSpPr/>
            <p:nvPr/>
          </p:nvSpPr>
          <p:spPr>
            <a:xfrm>
              <a:off x="3369725" y="710975"/>
              <a:ext cx="895175" cy="53250"/>
            </a:xfrm>
            <a:custGeom>
              <a:avLst/>
              <a:gdLst/>
              <a:ahLst/>
              <a:cxnLst/>
              <a:rect l="l" t="t" r="r" b="b"/>
              <a:pathLst>
                <a:path w="35807" h="2130" extrusionOk="0">
                  <a:moveTo>
                    <a:pt x="1065" y="1"/>
                  </a:moveTo>
                  <a:cubicBezTo>
                    <a:pt x="479" y="1"/>
                    <a:pt x="0" y="480"/>
                    <a:pt x="0" y="1065"/>
                  </a:cubicBezTo>
                  <a:cubicBezTo>
                    <a:pt x="0" y="1651"/>
                    <a:pt x="479" y="2130"/>
                    <a:pt x="1065" y="2130"/>
                  </a:cubicBezTo>
                  <a:lnTo>
                    <a:pt x="34742" y="2130"/>
                  </a:lnTo>
                  <a:cubicBezTo>
                    <a:pt x="35327" y="2130"/>
                    <a:pt x="35806" y="1651"/>
                    <a:pt x="35806" y="1065"/>
                  </a:cubicBezTo>
                  <a:cubicBezTo>
                    <a:pt x="35806" y="480"/>
                    <a:pt x="35327" y="1"/>
                    <a:pt x="34742" y="1"/>
                  </a:cubicBezTo>
                  <a:close/>
                </a:path>
              </a:pathLst>
            </a:custGeom>
            <a:solidFill>
              <a:srgbClr val="3042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0"/>
            <p:cNvSpPr/>
            <p:nvPr/>
          </p:nvSpPr>
          <p:spPr>
            <a:xfrm>
              <a:off x="3378150" y="315750"/>
              <a:ext cx="25750" cy="279925"/>
            </a:xfrm>
            <a:custGeom>
              <a:avLst/>
              <a:gdLst/>
              <a:ahLst/>
              <a:cxnLst/>
              <a:rect l="l" t="t" r="r" b="b"/>
              <a:pathLst>
                <a:path w="1030" h="11197" extrusionOk="0">
                  <a:moveTo>
                    <a:pt x="0" y="0"/>
                  </a:moveTo>
                  <a:lnTo>
                    <a:pt x="0" y="11196"/>
                  </a:lnTo>
                  <a:lnTo>
                    <a:pt x="1029" y="11196"/>
                  </a:lnTo>
                  <a:lnTo>
                    <a:pt x="1029" y="0"/>
                  </a:lnTo>
                  <a:close/>
                </a:path>
              </a:pathLst>
            </a:custGeom>
            <a:solidFill>
              <a:srgbClr val="223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0"/>
            <p:cNvSpPr/>
            <p:nvPr/>
          </p:nvSpPr>
          <p:spPr>
            <a:xfrm>
              <a:off x="3436250" y="315750"/>
              <a:ext cx="26200" cy="279925"/>
            </a:xfrm>
            <a:custGeom>
              <a:avLst/>
              <a:gdLst/>
              <a:ahLst/>
              <a:cxnLst/>
              <a:rect l="l" t="t" r="r" b="b"/>
              <a:pathLst>
                <a:path w="1048" h="11197" extrusionOk="0">
                  <a:moveTo>
                    <a:pt x="1" y="0"/>
                  </a:moveTo>
                  <a:lnTo>
                    <a:pt x="1" y="11196"/>
                  </a:lnTo>
                  <a:lnTo>
                    <a:pt x="1048" y="11196"/>
                  </a:lnTo>
                  <a:lnTo>
                    <a:pt x="1048" y="0"/>
                  </a:lnTo>
                  <a:close/>
                </a:path>
              </a:pathLst>
            </a:custGeom>
            <a:solidFill>
              <a:srgbClr val="223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0"/>
            <p:cNvSpPr/>
            <p:nvPr/>
          </p:nvSpPr>
          <p:spPr>
            <a:xfrm>
              <a:off x="3494375" y="315750"/>
              <a:ext cx="26175" cy="279925"/>
            </a:xfrm>
            <a:custGeom>
              <a:avLst/>
              <a:gdLst/>
              <a:ahLst/>
              <a:cxnLst/>
              <a:rect l="l" t="t" r="r" b="b"/>
              <a:pathLst>
                <a:path w="1047" h="11197" extrusionOk="0">
                  <a:moveTo>
                    <a:pt x="0" y="0"/>
                  </a:moveTo>
                  <a:lnTo>
                    <a:pt x="0" y="11196"/>
                  </a:lnTo>
                  <a:lnTo>
                    <a:pt x="1047" y="1119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223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0"/>
            <p:cNvSpPr/>
            <p:nvPr/>
          </p:nvSpPr>
          <p:spPr>
            <a:xfrm>
              <a:off x="3552475" y="315750"/>
              <a:ext cx="26200" cy="279925"/>
            </a:xfrm>
            <a:custGeom>
              <a:avLst/>
              <a:gdLst/>
              <a:ahLst/>
              <a:cxnLst/>
              <a:rect l="l" t="t" r="r" b="b"/>
              <a:pathLst>
                <a:path w="1048" h="11197" extrusionOk="0">
                  <a:moveTo>
                    <a:pt x="0" y="0"/>
                  </a:moveTo>
                  <a:lnTo>
                    <a:pt x="0" y="11196"/>
                  </a:lnTo>
                  <a:lnTo>
                    <a:pt x="1047" y="1119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223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0"/>
            <p:cNvSpPr/>
            <p:nvPr/>
          </p:nvSpPr>
          <p:spPr>
            <a:xfrm>
              <a:off x="3611025" y="315750"/>
              <a:ext cx="25750" cy="279925"/>
            </a:xfrm>
            <a:custGeom>
              <a:avLst/>
              <a:gdLst/>
              <a:ahLst/>
              <a:cxnLst/>
              <a:rect l="l" t="t" r="r" b="b"/>
              <a:pathLst>
                <a:path w="1030" h="11197" extrusionOk="0">
                  <a:moveTo>
                    <a:pt x="1" y="0"/>
                  </a:moveTo>
                  <a:lnTo>
                    <a:pt x="1" y="11196"/>
                  </a:lnTo>
                  <a:lnTo>
                    <a:pt x="1030" y="11196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rgbClr val="223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0"/>
            <p:cNvSpPr/>
            <p:nvPr/>
          </p:nvSpPr>
          <p:spPr>
            <a:xfrm>
              <a:off x="3669125" y="315750"/>
              <a:ext cx="26200" cy="279925"/>
            </a:xfrm>
            <a:custGeom>
              <a:avLst/>
              <a:gdLst/>
              <a:ahLst/>
              <a:cxnLst/>
              <a:rect l="l" t="t" r="r" b="b"/>
              <a:pathLst>
                <a:path w="1048" h="11197" extrusionOk="0">
                  <a:moveTo>
                    <a:pt x="1" y="0"/>
                  </a:moveTo>
                  <a:lnTo>
                    <a:pt x="1" y="11196"/>
                  </a:lnTo>
                  <a:lnTo>
                    <a:pt x="1048" y="11196"/>
                  </a:lnTo>
                  <a:lnTo>
                    <a:pt x="1048" y="0"/>
                  </a:lnTo>
                  <a:close/>
                </a:path>
              </a:pathLst>
            </a:custGeom>
            <a:solidFill>
              <a:srgbClr val="223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0"/>
            <p:cNvSpPr/>
            <p:nvPr/>
          </p:nvSpPr>
          <p:spPr>
            <a:xfrm>
              <a:off x="3727250" y="315750"/>
              <a:ext cx="26200" cy="279925"/>
            </a:xfrm>
            <a:custGeom>
              <a:avLst/>
              <a:gdLst/>
              <a:ahLst/>
              <a:cxnLst/>
              <a:rect l="l" t="t" r="r" b="b"/>
              <a:pathLst>
                <a:path w="1048" h="11197" extrusionOk="0">
                  <a:moveTo>
                    <a:pt x="0" y="0"/>
                  </a:moveTo>
                  <a:lnTo>
                    <a:pt x="0" y="11196"/>
                  </a:lnTo>
                  <a:lnTo>
                    <a:pt x="1047" y="1119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223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0"/>
            <p:cNvSpPr/>
            <p:nvPr/>
          </p:nvSpPr>
          <p:spPr>
            <a:xfrm>
              <a:off x="3785350" y="315750"/>
              <a:ext cx="26200" cy="279925"/>
            </a:xfrm>
            <a:custGeom>
              <a:avLst/>
              <a:gdLst/>
              <a:ahLst/>
              <a:cxnLst/>
              <a:rect l="l" t="t" r="r" b="b"/>
              <a:pathLst>
                <a:path w="1048" h="11197" extrusionOk="0">
                  <a:moveTo>
                    <a:pt x="1" y="0"/>
                  </a:moveTo>
                  <a:lnTo>
                    <a:pt x="1" y="11196"/>
                  </a:lnTo>
                  <a:lnTo>
                    <a:pt x="1048" y="11196"/>
                  </a:lnTo>
                  <a:lnTo>
                    <a:pt x="1048" y="0"/>
                  </a:lnTo>
                  <a:close/>
                </a:path>
              </a:pathLst>
            </a:custGeom>
            <a:solidFill>
              <a:srgbClr val="223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0"/>
            <p:cNvSpPr/>
            <p:nvPr/>
          </p:nvSpPr>
          <p:spPr>
            <a:xfrm>
              <a:off x="3843475" y="315750"/>
              <a:ext cx="26175" cy="279925"/>
            </a:xfrm>
            <a:custGeom>
              <a:avLst/>
              <a:gdLst/>
              <a:ahLst/>
              <a:cxnLst/>
              <a:rect l="l" t="t" r="r" b="b"/>
              <a:pathLst>
                <a:path w="1047" h="11197" extrusionOk="0">
                  <a:moveTo>
                    <a:pt x="0" y="0"/>
                  </a:moveTo>
                  <a:lnTo>
                    <a:pt x="0" y="11196"/>
                  </a:lnTo>
                  <a:lnTo>
                    <a:pt x="1047" y="1119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223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0"/>
            <p:cNvSpPr/>
            <p:nvPr/>
          </p:nvSpPr>
          <p:spPr>
            <a:xfrm>
              <a:off x="3901575" y="315750"/>
              <a:ext cx="26200" cy="279925"/>
            </a:xfrm>
            <a:custGeom>
              <a:avLst/>
              <a:gdLst/>
              <a:ahLst/>
              <a:cxnLst/>
              <a:rect l="l" t="t" r="r" b="b"/>
              <a:pathLst>
                <a:path w="1048" h="11197" extrusionOk="0">
                  <a:moveTo>
                    <a:pt x="1" y="0"/>
                  </a:moveTo>
                  <a:lnTo>
                    <a:pt x="1" y="11196"/>
                  </a:lnTo>
                  <a:lnTo>
                    <a:pt x="1047" y="1119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223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0"/>
            <p:cNvSpPr/>
            <p:nvPr/>
          </p:nvSpPr>
          <p:spPr>
            <a:xfrm>
              <a:off x="3960125" y="315750"/>
              <a:ext cx="26200" cy="279925"/>
            </a:xfrm>
            <a:custGeom>
              <a:avLst/>
              <a:gdLst/>
              <a:ahLst/>
              <a:cxnLst/>
              <a:rect l="l" t="t" r="r" b="b"/>
              <a:pathLst>
                <a:path w="1048" h="11197" extrusionOk="0">
                  <a:moveTo>
                    <a:pt x="1" y="0"/>
                  </a:moveTo>
                  <a:lnTo>
                    <a:pt x="1" y="11196"/>
                  </a:lnTo>
                  <a:lnTo>
                    <a:pt x="1047" y="1119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223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0"/>
            <p:cNvSpPr/>
            <p:nvPr/>
          </p:nvSpPr>
          <p:spPr>
            <a:xfrm>
              <a:off x="4018250" y="315750"/>
              <a:ext cx="26175" cy="279925"/>
            </a:xfrm>
            <a:custGeom>
              <a:avLst/>
              <a:gdLst/>
              <a:ahLst/>
              <a:cxnLst/>
              <a:rect l="l" t="t" r="r" b="b"/>
              <a:pathLst>
                <a:path w="1047" h="11197" extrusionOk="0">
                  <a:moveTo>
                    <a:pt x="0" y="0"/>
                  </a:moveTo>
                  <a:lnTo>
                    <a:pt x="0" y="11196"/>
                  </a:lnTo>
                  <a:lnTo>
                    <a:pt x="1047" y="1119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223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0"/>
            <p:cNvSpPr/>
            <p:nvPr/>
          </p:nvSpPr>
          <p:spPr>
            <a:xfrm>
              <a:off x="4076350" y="315750"/>
              <a:ext cx="26200" cy="279925"/>
            </a:xfrm>
            <a:custGeom>
              <a:avLst/>
              <a:gdLst/>
              <a:ahLst/>
              <a:cxnLst/>
              <a:rect l="l" t="t" r="r" b="b"/>
              <a:pathLst>
                <a:path w="1048" h="11197" extrusionOk="0">
                  <a:moveTo>
                    <a:pt x="0" y="0"/>
                  </a:moveTo>
                  <a:lnTo>
                    <a:pt x="0" y="11196"/>
                  </a:lnTo>
                  <a:lnTo>
                    <a:pt x="1047" y="1119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223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0"/>
            <p:cNvSpPr/>
            <p:nvPr/>
          </p:nvSpPr>
          <p:spPr>
            <a:xfrm>
              <a:off x="4134450" y="315750"/>
              <a:ext cx="26200" cy="279925"/>
            </a:xfrm>
            <a:custGeom>
              <a:avLst/>
              <a:gdLst/>
              <a:ahLst/>
              <a:cxnLst/>
              <a:rect l="l" t="t" r="r" b="b"/>
              <a:pathLst>
                <a:path w="1048" h="11197" extrusionOk="0">
                  <a:moveTo>
                    <a:pt x="1" y="0"/>
                  </a:moveTo>
                  <a:lnTo>
                    <a:pt x="1" y="11196"/>
                  </a:lnTo>
                  <a:lnTo>
                    <a:pt x="1048" y="11196"/>
                  </a:lnTo>
                  <a:lnTo>
                    <a:pt x="1048" y="0"/>
                  </a:lnTo>
                  <a:close/>
                </a:path>
              </a:pathLst>
            </a:custGeom>
            <a:solidFill>
              <a:srgbClr val="223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0"/>
            <p:cNvSpPr/>
            <p:nvPr/>
          </p:nvSpPr>
          <p:spPr>
            <a:xfrm>
              <a:off x="4193000" y="315750"/>
              <a:ext cx="25775" cy="279925"/>
            </a:xfrm>
            <a:custGeom>
              <a:avLst/>
              <a:gdLst/>
              <a:ahLst/>
              <a:cxnLst/>
              <a:rect l="l" t="t" r="r" b="b"/>
              <a:pathLst>
                <a:path w="1031" h="11197" extrusionOk="0">
                  <a:moveTo>
                    <a:pt x="1" y="0"/>
                  </a:moveTo>
                  <a:lnTo>
                    <a:pt x="1" y="11196"/>
                  </a:lnTo>
                  <a:lnTo>
                    <a:pt x="1030" y="11196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rgbClr val="223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0"/>
            <p:cNvSpPr/>
            <p:nvPr/>
          </p:nvSpPr>
          <p:spPr>
            <a:xfrm>
              <a:off x="4251125" y="315750"/>
              <a:ext cx="26200" cy="279925"/>
            </a:xfrm>
            <a:custGeom>
              <a:avLst/>
              <a:gdLst/>
              <a:ahLst/>
              <a:cxnLst/>
              <a:rect l="l" t="t" r="r" b="b"/>
              <a:pathLst>
                <a:path w="1048" h="11197" extrusionOk="0">
                  <a:moveTo>
                    <a:pt x="0" y="0"/>
                  </a:moveTo>
                  <a:lnTo>
                    <a:pt x="0" y="11196"/>
                  </a:lnTo>
                  <a:lnTo>
                    <a:pt x="1047" y="1119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223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0"/>
            <p:cNvSpPr/>
            <p:nvPr/>
          </p:nvSpPr>
          <p:spPr>
            <a:xfrm>
              <a:off x="3369725" y="261175"/>
              <a:ext cx="894275" cy="22650"/>
            </a:xfrm>
            <a:custGeom>
              <a:avLst/>
              <a:gdLst/>
              <a:ahLst/>
              <a:cxnLst/>
              <a:rect l="l" t="t" r="r" b="b"/>
              <a:pathLst>
                <a:path w="35771" h="906" extrusionOk="0">
                  <a:moveTo>
                    <a:pt x="462" y="1"/>
                  </a:moveTo>
                  <a:cubicBezTo>
                    <a:pt x="213" y="1"/>
                    <a:pt x="0" y="214"/>
                    <a:pt x="0" y="462"/>
                  </a:cubicBezTo>
                  <a:cubicBezTo>
                    <a:pt x="0" y="710"/>
                    <a:pt x="213" y="906"/>
                    <a:pt x="462" y="906"/>
                  </a:cubicBezTo>
                  <a:lnTo>
                    <a:pt x="35327" y="906"/>
                  </a:lnTo>
                  <a:cubicBezTo>
                    <a:pt x="35558" y="906"/>
                    <a:pt x="35771" y="710"/>
                    <a:pt x="35771" y="462"/>
                  </a:cubicBezTo>
                  <a:cubicBezTo>
                    <a:pt x="35753" y="214"/>
                    <a:pt x="35558" y="18"/>
                    <a:pt x="35327" y="1"/>
                  </a:cubicBezTo>
                  <a:close/>
                </a:path>
              </a:pathLst>
            </a:custGeom>
            <a:solidFill>
              <a:srgbClr val="405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0"/>
            <p:cNvSpPr/>
            <p:nvPr/>
          </p:nvSpPr>
          <p:spPr>
            <a:xfrm>
              <a:off x="2744700" y="968600"/>
              <a:ext cx="704000" cy="656975"/>
            </a:xfrm>
            <a:custGeom>
              <a:avLst/>
              <a:gdLst/>
              <a:ahLst/>
              <a:cxnLst/>
              <a:rect l="l" t="t" r="r" b="b"/>
              <a:pathLst>
                <a:path w="28160" h="26279" extrusionOk="0">
                  <a:moveTo>
                    <a:pt x="26573" y="0"/>
                  </a:moveTo>
                  <a:cubicBezTo>
                    <a:pt x="25095" y="0"/>
                    <a:pt x="22570" y="1102"/>
                    <a:pt x="21754" y="1335"/>
                  </a:cubicBezTo>
                  <a:cubicBezTo>
                    <a:pt x="14391" y="3393"/>
                    <a:pt x="7932" y="6552"/>
                    <a:pt x="3159" y="12797"/>
                  </a:cubicBezTo>
                  <a:cubicBezTo>
                    <a:pt x="1598" y="14856"/>
                    <a:pt x="249" y="17233"/>
                    <a:pt x="125" y="19824"/>
                  </a:cubicBezTo>
                  <a:cubicBezTo>
                    <a:pt x="1" y="22414"/>
                    <a:pt x="1385" y="25218"/>
                    <a:pt x="3851" y="26034"/>
                  </a:cubicBezTo>
                  <a:cubicBezTo>
                    <a:pt x="4350" y="26201"/>
                    <a:pt x="4855" y="26279"/>
                    <a:pt x="5358" y="26279"/>
                  </a:cubicBezTo>
                  <a:cubicBezTo>
                    <a:pt x="7844" y="26279"/>
                    <a:pt x="10277" y="24391"/>
                    <a:pt x="11605" y="22148"/>
                  </a:cubicBezTo>
                  <a:cubicBezTo>
                    <a:pt x="13220" y="19451"/>
                    <a:pt x="13770" y="16275"/>
                    <a:pt x="15083" y="13436"/>
                  </a:cubicBezTo>
                  <a:cubicBezTo>
                    <a:pt x="16271" y="10881"/>
                    <a:pt x="18028" y="8645"/>
                    <a:pt x="20211" y="6889"/>
                  </a:cubicBezTo>
                  <a:cubicBezTo>
                    <a:pt x="21328" y="6002"/>
                    <a:pt x="28160" y="2329"/>
                    <a:pt x="27645" y="554"/>
                  </a:cubicBezTo>
                  <a:cubicBezTo>
                    <a:pt x="27525" y="151"/>
                    <a:pt x="27121" y="0"/>
                    <a:pt x="26573" y="0"/>
                  </a:cubicBezTo>
                  <a:close/>
                </a:path>
              </a:pathLst>
            </a:custGeom>
            <a:solidFill>
              <a:srgbClr val="CE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0"/>
            <p:cNvSpPr/>
            <p:nvPr/>
          </p:nvSpPr>
          <p:spPr>
            <a:xfrm>
              <a:off x="2498525" y="2469250"/>
              <a:ext cx="358000" cy="1774025"/>
            </a:xfrm>
            <a:custGeom>
              <a:avLst/>
              <a:gdLst/>
              <a:ahLst/>
              <a:cxnLst/>
              <a:rect l="l" t="t" r="r" b="b"/>
              <a:pathLst>
                <a:path w="14320" h="70961" extrusionOk="0">
                  <a:moveTo>
                    <a:pt x="7428" y="1"/>
                  </a:moveTo>
                  <a:cubicBezTo>
                    <a:pt x="7337" y="1"/>
                    <a:pt x="7244" y="2"/>
                    <a:pt x="7151" y="4"/>
                  </a:cubicBezTo>
                  <a:cubicBezTo>
                    <a:pt x="373" y="182"/>
                    <a:pt x="994" y="6179"/>
                    <a:pt x="994" y="6179"/>
                  </a:cubicBezTo>
                  <a:lnTo>
                    <a:pt x="994" y="59711"/>
                  </a:lnTo>
                  <a:cubicBezTo>
                    <a:pt x="994" y="59711"/>
                    <a:pt x="0" y="70961"/>
                    <a:pt x="7151" y="70961"/>
                  </a:cubicBezTo>
                  <a:cubicBezTo>
                    <a:pt x="14319" y="70961"/>
                    <a:pt x="13609" y="59711"/>
                    <a:pt x="13609" y="59711"/>
                  </a:cubicBezTo>
                  <a:lnTo>
                    <a:pt x="13645" y="6179"/>
                  </a:lnTo>
                  <a:cubicBezTo>
                    <a:pt x="13645" y="6179"/>
                    <a:pt x="13938" y="1"/>
                    <a:pt x="7428" y="1"/>
                  </a:cubicBezTo>
                  <a:close/>
                </a:path>
              </a:pathLst>
            </a:custGeom>
            <a:solidFill>
              <a:srgbClr val="CE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0"/>
            <p:cNvSpPr/>
            <p:nvPr/>
          </p:nvSpPr>
          <p:spPr>
            <a:xfrm>
              <a:off x="2520250" y="4926325"/>
              <a:ext cx="484425" cy="464700"/>
            </a:xfrm>
            <a:custGeom>
              <a:avLst/>
              <a:gdLst/>
              <a:ahLst/>
              <a:cxnLst/>
              <a:rect l="l" t="t" r="r" b="b"/>
              <a:pathLst>
                <a:path w="19377" h="18588" extrusionOk="0">
                  <a:moveTo>
                    <a:pt x="5086" y="0"/>
                  </a:moveTo>
                  <a:cubicBezTo>
                    <a:pt x="4137" y="0"/>
                    <a:pt x="3289" y="230"/>
                    <a:pt x="2680" y="819"/>
                  </a:cubicBezTo>
                  <a:cubicBezTo>
                    <a:pt x="1" y="3374"/>
                    <a:pt x="3727" y="8235"/>
                    <a:pt x="5341" y="10258"/>
                  </a:cubicBezTo>
                  <a:cubicBezTo>
                    <a:pt x="6974" y="12263"/>
                    <a:pt x="8642" y="14286"/>
                    <a:pt x="10700" y="15865"/>
                  </a:cubicBezTo>
                  <a:cubicBezTo>
                    <a:pt x="12758" y="17444"/>
                    <a:pt x="15242" y="18580"/>
                    <a:pt x="17815" y="18580"/>
                  </a:cubicBezTo>
                  <a:cubicBezTo>
                    <a:pt x="17869" y="18585"/>
                    <a:pt x="17923" y="18587"/>
                    <a:pt x="17976" y="18587"/>
                  </a:cubicBezTo>
                  <a:cubicBezTo>
                    <a:pt x="18294" y="18587"/>
                    <a:pt x="18606" y="18498"/>
                    <a:pt x="18880" y="18331"/>
                  </a:cubicBezTo>
                  <a:cubicBezTo>
                    <a:pt x="19341" y="17994"/>
                    <a:pt x="19376" y="17285"/>
                    <a:pt x="19163" y="16752"/>
                  </a:cubicBezTo>
                  <a:cubicBezTo>
                    <a:pt x="18933" y="16238"/>
                    <a:pt x="18489" y="15812"/>
                    <a:pt x="18117" y="15386"/>
                  </a:cubicBezTo>
                  <a:cubicBezTo>
                    <a:pt x="16662" y="13771"/>
                    <a:pt x="15792" y="11731"/>
                    <a:pt x="15615" y="9584"/>
                  </a:cubicBezTo>
                  <a:cubicBezTo>
                    <a:pt x="15491" y="8164"/>
                    <a:pt x="15686" y="6692"/>
                    <a:pt x="15136" y="5379"/>
                  </a:cubicBezTo>
                  <a:cubicBezTo>
                    <a:pt x="14586" y="4012"/>
                    <a:pt x="13344" y="3054"/>
                    <a:pt x="12048" y="2327"/>
                  </a:cubicBezTo>
                  <a:cubicBezTo>
                    <a:pt x="10595" y="1498"/>
                    <a:pt x="7510" y="0"/>
                    <a:pt x="5086" y="0"/>
                  </a:cubicBezTo>
                  <a:close/>
                </a:path>
              </a:pathLst>
            </a:custGeom>
            <a:solidFill>
              <a:srgbClr val="CE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5" name="Google Shape;2065;p40"/>
          <p:cNvSpPr txBox="1"/>
          <p:nvPr/>
        </p:nvSpPr>
        <p:spPr>
          <a:xfrm>
            <a:off x="5637600" y="3452925"/>
            <a:ext cx="23655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Water is vital for a number of cellular processes. Around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 litres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of water are required every day.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F75A68C-97D2-2EAF-C649-2FB17465C619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EBE0C6A-C48D-7334-8E5A-8FF0526BB153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02CF44-5B60-C878-5C69-23E49A236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2FDAB4-2CE0-7FB5-E9F1-1D00007838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Dietary Fibre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71" name="Google Shape;2071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54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Dietary fibre consists of </a:t>
            </a:r>
            <a:r>
              <a:rPr lang="en" b="1">
                <a:solidFill>
                  <a:srgbClr val="12A247"/>
                </a:solidFill>
                <a:latin typeface="Cambria"/>
                <a:ea typeface="Cambria"/>
                <a:cs typeface="Cambria"/>
                <a:sym typeface="Cambria"/>
              </a:rPr>
              <a:t>cellulose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Dietary fibre is sometimes referred to as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roughage.</a:t>
            </a:r>
            <a:endParaRPr b="1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Cellulose is found 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plant cell walls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Fruits and vegetables are a good source of dietary fibre.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Dietary fibre is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not digested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by the body.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Dietary fibre provides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bulk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for the muscles of the digestive system to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push against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Dietary fibre helps to keep the gut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healthy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Dietary fibre also helps to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avoid constipation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72" name="Google Shape;2072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73" name="Google Shape;2073;p41"/>
          <p:cNvSpPr/>
          <p:nvPr/>
        </p:nvSpPr>
        <p:spPr>
          <a:xfrm>
            <a:off x="6085725" y="2062200"/>
            <a:ext cx="1955309" cy="2299387"/>
          </a:xfrm>
          <a:custGeom>
            <a:avLst/>
            <a:gdLst/>
            <a:ahLst/>
            <a:cxnLst/>
            <a:rect l="l" t="t" r="r" b="b"/>
            <a:pathLst>
              <a:path w="99393" h="118724" extrusionOk="0">
                <a:moveTo>
                  <a:pt x="59145" y="41226"/>
                </a:moveTo>
                <a:cubicBezTo>
                  <a:pt x="58820" y="42320"/>
                  <a:pt x="58583" y="43443"/>
                  <a:pt x="58465" y="44567"/>
                </a:cubicBezTo>
                <a:cubicBezTo>
                  <a:pt x="57400" y="44331"/>
                  <a:pt x="56306" y="44183"/>
                  <a:pt x="55182" y="44183"/>
                </a:cubicBezTo>
                <a:cubicBezTo>
                  <a:pt x="52166" y="44183"/>
                  <a:pt x="49209" y="45129"/>
                  <a:pt x="46813" y="46933"/>
                </a:cubicBezTo>
                <a:cubicBezTo>
                  <a:pt x="46429" y="45218"/>
                  <a:pt x="45778" y="43532"/>
                  <a:pt x="44921" y="41994"/>
                </a:cubicBezTo>
                <a:lnTo>
                  <a:pt x="44921" y="41994"/>
                </a:lnTo>
                <a:cubicBezTo>
                  <a:pt x="46518" y="42172"/>
                  <a:pt x="48114" y="42290"/>
                  <a:pt x="49711" y="42290"/>
                </a:cubicBezTo>
                <a:cubicBezTo>
                  <a:pt x="52905" y="42290"/>
                  <a:pt x="56040" y="41906"/>
                  <a:pt x="59145" y="41226"/>
                </a:cubicBezTo>
                <a:close/>
                <a:moveTo>
                  <a:pt x="25225" y="34306"/>
                </a:moveTo>
                <a:cubicBezTo>
                  <a:pt x="28863" y="36878"/>
                  <a:pt x="32914" y="38919"/>
                  <a:pt x="37143" y="40250"/>
                </a:cubicBezTo>
                <a:cubicBezTo>
                  <a:pt x="40396" y="42852"/>
                  <a:pt x="42289" y="46785"/>
                  <a:pt x="42259" y="50955"/>
                </a:cubicBezTo>
                <a:cubicBezTo>
                  <a:pt x="42259" y="57431"/>
                  <a:pt x="37705" y="63020"/>
                  <a:pt x="31347" y="64351"/>
                </a:cubicBezTo>
                <a:cubicBezTo>
                  <a:pt x="29987" y="64499"/>
                  <a:pt x="28981" y="65712"/>
                  <a:pt x="29129" y="67072"/>
                </a:cubicBezTo>
                <a:cubicBezTo>
                  <a:pt x="29267" y="68368"/>
                  <a:pt x="30331" y="69305"/>
                  <a:pt x="31602" y="69305"/>
                </a:cubicBezTo>
                <a:cubicBezTo>
                  <a:pt x="31693" y="69305"/>
                  <a:pt x="31786" y="69300"/>
                  <a:pt x="31879" y="69290"/>
                </a:cubicBezTo>
                <a:lnTo>
                  <a:pt x="32352" y="69290"/>
                </a:lnTo>
                <a:cubicBezTo>
                  <a:pt x="39450" y="67811"/>
                  <a:pt x="45069" y="62340"/>
                  <a:pt x="46725" y="55302"/>
                </a:cubicBezTo>
                <a:lnTo>
                  <a:pt x="46725" y="55154"/>
                </a:lnTo>
                <a:cubicBezTo>
                  <a:pt x="47990" y="51545"/>
                  <a:pt x="51391" y="49292"/>
                  <a:pt x="55000" y="49292"/>
                </a:cubicBezTo>
                <a:cubicBezTo>
                  <a:pt x="55945" y="49292"/>
                  <a:pt x="56905" y="49447"/>
                  <a:pt x="57844" y="49772"/>
                </a:cubicBezTo>
                <a:cubicBezTo>
                  <a:pt x="61215" y="50955"/>
                  <a:pt x="63551" y="54090"/>
                  <a:pt x="63699" y="57668"/>
                </a:cubicBezTo>
                <a:cubicBezTo>
                  <a:pt x="63551" y="60211"/>
                  <a:pt x="62812" y="62695"/>
                  <a:pt x="61599" y="64943"/>
                </a:cubicBezTo>
                <a:cubicBezTo>
                  <a:pt x="61038" y="66185"/>
                  <a:pt x="61599" y="67663"/>
                  <a:pt x="62842" y="68225"/>
                </a:cubicBezTo>
                <a:cubicBezTo>
                  <a:pt x="63168" y="68370"/>
                  <a:pt x="63514" y="68440"/>
                  <a:pt x="63857" y="68440"/>
                </a:cubicBezTo>
                <a:cubicBezTo>
                  <a:pt x="64633" y="68440"/>
                  <a:pt x="65395" y="68083"/>
                  <a:pt x="65887" y="67427"/>
                </a:cubicBezTo>
                <a:cubicBezTo>
                  <a:pt x="67514" y="64499"/>
                  <a:pt x="68460" y="61217"/>
                  <a:pt x="68697" y="57845"/>
                </a:cubicBezTo>
                <a:lnTo>
                  <a:pt x="68697" y="57727"/>
                </a:lnTo>
                <a:lnTo>
                  <a:pt x="68697" y="57579"/>
                </a:lnTo>
                <a:lnTo>
                  <a:pt x="68697" y="57461"/>
                </a:lnTo>
                <a:cubicBezTo>
                  <a:pt x="68579" y="53262"/>
                  <a:pt x="66509" y="49328"/>
                  <a:pt x="63108" y="46874"/>
                </a:cubicBezTo>
                <a:lnTo>
                  <a:pt x="63108" y="46460"/>
                </a:lnTo>
                <a:cubicBezTo>
                  <a:pt x="62635" y="41906"/>
                  <a:pt x="65887" y="37854"/>
                  <a:pt x="70412" y="37322"/>
                </a:cubicBezTo>
                <a:cubicBezTo>
                  <a:pt x="70737" y="37292"/>
                  <a:pt x="71048" y="37278"/>
                  <a:pt x="71355" y="37278"/>
                </a:cubicBezTo>
                <a:cubicBezTo>
                  <a:pt x="71661" y="37278"/>
                  <a:pt x="71965" y="37292"/>
                  <a:pt x="72275" y="37322"/>
                </a:cubicBezTo>
                <a:cubicBezTo>
                  <a:pt x="79964" y="37322"/>
                  <a:pt x="82004" y="46726"/>
                  <a:pt x="82004" y="52226"/>
                </a:cubicBezTo>
                <a:cubicBezTo>
                  <a:pt x="82004" y="65534"/>
                  <a:pt x="73458" y="81533"/>
                  <a:pt x="62871" y="81533"/>
                </a:cubicBezTo>
                <a:cubicBezTo>
                  <a:pt x="62834" y="81533"/>
                  <a:pt x="62796" y="81533"/>
                  <a:pt x="62759" y="81533"/>
                </a:cubicBezTo>
                <a:cubicBezTo>
                  <a:pt x="57190" y="81533"/>
                  <a:pt x="52577" y="77178"/>
                  <a:pt x="52195" y="71596"/>
                </a:cubicBezTo>
                <a:cubicBezTo>
                  <a:pt x="52195" y="69763"/>
                  <a:pt x="52728" y="67989"/>
                  <a:pt x="53674" y="66421"/>
                </a:cubicBezTo>
                <a:cubicBezTo>
                  <a:pt x="54532" y="65357"/>
                  <a:pt x="54354" y="63789"/>
                  <a:pt x="53260" y="62961"/>
                </a:cubicBezTo>
                <a:cubicBezTo>
                  <a:pt x="52805" y="62595"/>
                  <a:pt x="52264" y="62417"/>
                  <a:pt x="51726" y="62417"/>
                </a:cubicBezTo>
                <a:cubicBezTo>
                  <a:pt x="51005" y="62417"/>
                  <a:pt x="50291" y="62736"/>
                  <a:pt x="49800" y="63346"/>
                </a:cubicBezTo>
                <a:cubicBezTo>
                  <a:pt x="49652" y="63553"/>
                  <a:pt x="49534" y="63730"/>
                  <a:pt x="49475" y="63937"/>
                </a:cubicBezTo>
                <a:cubicBezTo>
                  <a:pt x="48055" y="66273"/>
                  <a:pt x="47286" y="68905"/>
                  <a:pt x="47286" y="71626"/>
                </a:cubicBezTo>
                <a:cubicBezTo>
                  <a:pt x="47286" y="72779"/>
                  <a:pt x="47434" y="73933"/>
                  <a:pt x="47730" y="75027"/>
                </a:cubicBezTo>
                <a:cubicBezTo>
                  <a:pt x="46458" y="74849"/>
                  <a:pt x="45069" y="74702"/>
                  <a:pt x="43649" y="74642"/>
                </a:cubicBezTo>
                <a:cubicBezTo>
                  <a:pt x="43470" y="74635"/>
                  <a:pt x="43290" y="74632"/>
                  <a:pt x="43111" y="74632"/>
                </a:cubicBezTo>
                <a:cubicBezTo>
                  <a:pt x="39515" y="74632"/>
                  <a:pt x="36037" y="76039"/>
                  <a:pt x="33417" y="78546"/>
                </a:cubicBezTo>
                <a:lnTo>
                  <a:pt x="32796" y="79226"/>
                </a:lnTo>
                <a:cubicBezTo>
                  <a:pt x="31784" y="79478"/>
                  <a:pt x="30771" y="79598"/>
                  <a:pt x="29773" y="79598"/>
                </a:cubicBezTo>
                <a:cubicBezTo>
                  <a:pt x="24209" y="79598"/>
                  <a:pt x="19143" y="75849"/>
                  <a:pt x="17714" y="70207"/>
                </a:cubicBezTo>
                <a:cubicBezTo>
                  <a:pt x="16058" y="63553"/>
                  <a:pt x="20080" y="56810"/>
                  <a:pt x="26734" y="55125"/>
                </a:cubicBezTo>
                <a:cubicBezTo>
                  <a:pt x="27769" y="54829"/>
                  <a:pt x="28804" y="54711"/>
                  <a:pt x="29868" y="54711"/>
                </a:cubicBezTo>
                <a:cubicBezTo>
                  <a:pt x="31229" y="54711"/>
                  <a:pt x="32352" y="53587"/>
                  <a:pt x="32352" y="52226"/>
                </a:cubicBezTo>
                <a:cubicBezTo>
                  <a:pt x="32352" y="50866"/>
                  <a:pt x="31229" y="49742"/>
                  <a:pt x="29868" y="49742"/>
                </a:cubicBezTo>
                <a:cubicBezTo>
                  <a:pt x="27088" y="49742"/>
                  <a:pt x="24368" y="50423"/>
                  <a:pt x="21884" y="51724"/>
                </a:cubicBezTo>
                <a:cubicBezTo>
                  <a:pt x="17684" y="47672"/>
                  <a:pt x="17537" y="41019"/>
                  <a:pt x="21529" y="36819"/>
                </a:cubicBezTo>
                <a:cubicBezTo>
                  <a:pt x="22564" y="35755"/>
                  <a:pt x="23806" y="34897"/>
                  <a:pt x="25225" y="34306"/>
                </a:cubicBezTo>
                <a:close/>
                <a:moveTo>
                  <a:pt x="81914" y="4928"/>
                </a:moveTo>
                <a:cubicBezTo>
                  <a:pt x="85350" y="4928"/>
                  <a:pt x="88770" y="6345"/>
                  <a:pt x="91231" y="9110"/>
                </a:cubicBezTo>
                <a:cubicBezTo>
                  <a:pt x="93272" y="11417"/>
                  <a:pt x="94366" y="14374"/>
                  <a:pt x="94336" y="17390"/>
                </a:cubicBezTo>
                <a:lnTo>
                  <a:pt x="94336" y="17509"/>
                </a:lnTo>
                <a:lnTo>
                  <a:pt x="94336" y="79522"/>
                </a:lnTo>
                <a:lnTo>
                  <a:pt x="94336" y="79729"/>
                </a:lnTo>
                <a:cubicBezTo>
                  <a:pt x="94336" y="90671"/>
                  <a:pt x="85464" y="99424"/>
                  <a:pt x="74552" y="99424"/>
                </a:cubicBezTo>
                <a:cubicBezTo>
                  <a:pt x="68845" y="99424"/>
                  <a:pt x="64350" y="99010"/>
                  <a:pt x="60417" y="98685"/>
                </a:cubicBezTo>
                <a:cubicBezTo>
                  <a:pt x="57823" y="98369"/>
                  <a:pt x="55208" y="98199"/>
                  <a:pt x="52603" y="98199"/>
                </a:cubicBezTo>
                <a:cubicBezTo>
                  <a:pt x="50813" y="98199"/>
                  <a:pt x="49028" y="98280"/>
                  <a:pt x="47257" y="98448"/>
                </a:cubicBezTo>
                <a:cubicBezTo>
                  <a:pt x="45867" y="98596"/>
                  <a:pt x="44891" y="99838"/>
                  <a:pt x="45069" y="101198"/>
                </a:cubicBezTo>
                <a:cubicBezTo>
                  <a:pt x="45205" y="102479"/>
                  <a:pt x="46269" y="103408"/>
                  <a:pt x="47522" y="103408"/>
                </a:cubicBezTo>
                <a:cubicBezTo>
                  <a:pt x="47630" y="103408"/>
                  <a:pt x="47739" y="103401"/>
                  <a:pt x="47848" y="103387"/>
                </a:cubicBezTo>
                <a:cubicBezTo>
                  <a:pt x="48913" y="103268"/>
                  <a:pt x="49948" y="103209"/>
                  <a:pt x="50983" y="103209"/>
                </a:cubicBezTo>
                <a:lnTo>
                  <a:pt x="50983" y="109360"/>
                </a:lnTo>
                <a:cubicBezTo>
                  <a:pt x="50759" y="111967"/>
                  <a:pt x="48595" y="113963"/>
                  <a:pt x="46054" y="113963"/>
                </a:cubicBezTo>
                <a:cubicBezTo>
                  <a:pt x="45914" y="113963"/>
                  <a:pt x="45773" y="113956"/>
                  <a:pt x="45630" y="113944"/>
                </a:cubicBezTo>
                <a:cubicBezTo>
                  <a:pt x="42880" y="113737"/>
                  <a:pt x="40810" y="111342"/>
                  <a:pt x="41047" y="108591"/>
                </a:cubicBezTo>
                <a:lnTo>
                  <a:pt x="41047" y="108325"/>
                </a:lnTo>
                <a:cubicBezTo>
                  <a:pt x="41963" y="104096"/>
                  <a:pt x="40396" y="99690"/>
                  <a:pt x="37054" y="96940"/>
                </a:cubicBezTo>
                <a:cubicBezTo>
                  <a:pt x="34866" y="95106"/>
                  <a:pt x="33594" y="92356"/>
                  <a:pt x="33565" y="89488"/>
                </a:cubicBezTo>
                <a:cubicBezTo>
                  <a:pt x="33565" y="86678"/>
                  <a:pt x="34748" y="83987"/>
                  <a:pt x="36818" y="82006"/>
                </a:cubicBezTo>
                <a:cubicBezTo>
                  <a:pt x="38459" y="80420"/>
                  <a:pt x="40677" y="79541"/>
                  <a:pt x="42928" y="79541"/>
                </a:cubicBezTo>
                <a:cubicBezTo>
                  <a:pt x="43070" y="79541"/>
                  <a:pt x="43212" y="79544"/>
                  <a:pt x="43353" y="79551"/>
                </a:cubicBezTo>
                <a:cubicBezTo>
                  <a:pt x="45778" y="79729"/>
                  <a:pt x="48114" y="80054"/>
                  <a:pt x="50451" y="80527"/>
                </a:cubicBezTo>
                <a:cubicBezTo>
                  <a:pt x="53497" y="84313"/>
                  <a:pt x="58021" y="86501"/>
                  <a:pt x="62871" y="86501"/>
                </a:cubicBezTo>
                <a:cubicBezTo>
                  <a:pt x="76445" y="86501"/>
                  <a:pt x="86973" y="68048"/>
                  <a:pt x="86973" y="52226"/>
                </a:cubicBezTo>
                <a:cubicBezTo>
                  <a:pt x="86973" y="43680"/>
                  <a:pt x="83572" y="35163"/>
                  <a:pt x="76120" y="32975"/>
                </a:cubicBezTo>
                <a:cubicBezTo>
                  <a:pt x="78101" y="31378"/>
                  <a:pt x="79964" y="29633"/>
                  <a:pt x="81620" y="27711"/>
                </a:cubicBezTo>
                <a:cubicBezTo>
                  <a:pt x="82537" y="26735"/>
                  <a:pt x="82478" y="25138"/>
                  <a:pt x="81472" y="24221"/>
                </a:cubicBezTo>
                <a:cubicBezTo>
                  <a:pt x="81000" y="23777"/>
                  <a:pt x="80404" y="23561"/>
                  <a:pt x="79806" y="23561"/>
                </a:cubicBezTo>
                <a:cubicBezTo>
                  <a:pt x="79131" y="23561"/>
                  <a:pt x="78455" y="23836"/>
                  <a:pt x="77953" y="24369"/>
                </a:cubicBezTo>
                <a:lnTo>
                  <a:pt x="77864" y="24458"/>
                </a:lnTo>
                <a:cubicBezTo>
                  <a:pt x="70767" y="32650"/>
                  <a:pt x="60476" y="37322"/>
                  <a:pt x="49652" y="37322"/>
                </a:cubicBezTo>
                <a:cubicBezTo>
                  <a:pt x="38858" y="37322"/>
                  <a:pt x="28538" y="32650"/>
                  <a:pt x="21470" y="24458"/>
                </a:cubicBezTo>
                <a:cubicBezTo>
                  <a:pt x="20983" y="23940"/>
                  <a:pt x="20304" y="23672"/>
                  <a:pt x="19628" y="23672"/>
                </a:cubicBezTo>
                <a:cubicBezTo>
                  <a:pt x="19032" y="23672"/>
                  <a:pt x="18438" y="23880"/>
                  <a:pt x="17980" y="24310"/>
                </a:cubicBezTo>
                <a:cubicBezTo>
                  <a:pt x="17004" y="25197"/>
                  <a:pt x="16886" y="26676"/>
                  <a:pt x="17714" y="27711"/>
                </a:cubicBezTo>
                <a:cubicBezTo>
                  <a:pt x="18720" y="28864"/>
                  <a:pt x="19784" y="29988"/>
                  <a:pt x="20937" y="31023"/>
                </a:cubicBezTo>
                <a:cubicBezTo>
                  <a:pt x="13633" y="35548"/>
                  <a:pt x="11386" y="45129"/>
                  <a:pt x="15940" y="52404"/>
                </a:cubicBezTo>
                <a:cubicBezTo>
                  <a:pt x="16442" y="53232"/>
                  <a:pt x="17004" y="54001"/>
                  <a:pt x="17684" y="54711"/>
                </a:cubicBezTo>
                <a:cubicBezTo>
                  <a:pt x="10765" y="61394"/>
                  <a:pt x="10587" y="72365"/>
                  <a:pt x="17270" y="79285"/>
                </a:cubicBezTo>
                <a:cubicBezTo>
                  <a:pt x="20139" y="82272"/>
                  <a:pt x="23983" y="84135"/>
                  <a:pt x="28124" y="84490"/>
                </a:cubicBezTo>
                <a:cubicBezTo>
                  <a:pt x="26113" y="89035"/>
                  <a:pt x="21697" y="91707"/>
                  <a:pt x="17047" y="91707"/>
                </a:cubicBezTo>
                <a:cubicBezTo>
                  <a:pt x="15404" y="91707"/>
                  <a:pt x="13731" y="91373"/>
                  <a:pt x="12125" y="90671"/>
                </a:cubicBezTo>
                <a:cubicBezTo>
                  <a:pt x="7719" y="88719"/>
                  <a:pt x="4909" y="84342"/>
                  <a:pt x="4909" y="79551"/>
                </a:cubicBezTo>
                <a:lnTo>
                  <a:pt x="4909" y="17449"/>
                </a:lnTo>
                <a:cubicBezTo>
                  <a:pt x="4909" y="10559"/>
                  <a:pt x="10498" y="5029"/>
                  <a:pt x="17330" y="5029"/>
                </a:cubicBezTo>
                <a:cubicBezTo>
                  <a:pt x="20316" y="5029"/>
                  <a:pt x="23244" y="6123"/>
                  <a:pt x="25492" y="8075"/>
                </a:cubicBezTo>
                <a:lnTo>
                  <a:pt x="36581" y="16651"/>
                </a:lnTo>
                <a:cubicBezTo>
                  <a:pt x="40337" y="19579"/>
                  <a:pt x="44921" y="21175"/>
                  <a:pt x="49652" y="21175"/>
                </a:cubicBezTo>
                <a:cubicBezTo>
                  <a:pt x="54266" y="21175"/>
                  <a:pt x="58761" y="19608"/>
                  <a:pt x="62457" y="16799"/>
                </a:cubicBezTo>
                <a:lnTo>
                  <a:pt x="73576" y="8223"/>
                </a:lnTo>
                <a:lnTo>
                  <a:pt x="73695" y="8045"/>
                </a:lnTo>
                <a:cubicBezTo>
                  <a:pt x="76059" y="5952"/>
                  <a:pt x="78992" y="4928"/>
                  <a:pt x="81914" y="4928"/>
                </a:cubicBezTo>
                <a:close/>
                <a:moveTo>
                  <a:pt x="82050" y="1"/>
                </a:moveTo>
                <a:cubicBezTo>
                  <a:pt x="81995" y="1"/>
                  <a:pt x="81941" y="1"/>
                  <a:pt x="81886" y="2"/>
                </a:cubicBezTo>
                <a:cubicBezTo>
                  <a:pt x="77657" y="31"/>
                  <a:pt x="73635" y="1569"/>
                  <a:pt x="70501" y="4349"/>
                </a:cubicBezTo>
                <a:lnTo>
                  <a:pt x="59855" y="12629"/>
                </a:lnTo>
                <a:cubicBezTo>
                  <a:pt x="57079" y="14913"/>
                  <a:pt x="53568" y="16180"/>
                  <a:pt x="49958" y="16180"/>
                </a:cubicBezTo>
                <a:cubicBezTo>
                  <a:pt x="49876" y="16180"/>
                  <a:pt x="49794" y="16179"/>
                  <a:pt x="49711" y="16178"/>
                </a:cubicBezTo>
                <a:cubicBezTo>
                  <a:pt x="46015" y="16178"/>
                  <a:pt x="42466" y="14936"/>
                  <a:pt x="39598" y="12629"/>
                </a:cubicBezTo>
                <a:lnTo>
                  <a:pt x="28774" y="4290"/>
                </a:lnTo>
                <a:cubicBezTo>
                  <a:pt x="25475" y="1445"/>
                  <a:pt x="21428" y="54"/>
                  <a:pt x="17407" y="54"/>
                </a:cubicBezTo>
                <a:cubicBezTo>
                  <a:pt x="12525" y="54"/>
                  <a:pt x="7680" y="2104"/>
                  <a:pt x="4259" y="6094"/>
                </a:cubicBezTo>
                <a:cubicBezTo>
                  <a:pt x="1508" y="9228"/>
                  <a:pt x="30" y="13280"/>
                  <a:pt x="30" y="17449"/>
                </a:cubicBezTo>
                <a:lnTo>
                  <a:pt x="30" y="79551"/>
                </a:lnTo>
                <a:cubicBezTo>
                  <a:pt x="0" y="88985"/>
                  <a:pt x="7571" y="96615"/>
                  <a:pt x="17004" y="96674"/>
                </a:cubicBezTo>
                <a:cubicBezTo>
                  <a:pt x="17042" y="96674"/>
                  <a:pt x="17079" y="96674"/>
                  <a:pt x="17116" y="96674"/>
                </a:cubicBezTo>
                <a:cubicBezTo>
                  <a:pt x="21483" y="96674"/>
                  <a:pt x="25696" y="94963"/>
                  <a:pt x="28833" y="91972"/>
                </a:cubicBezTo>
                <a:cubicBezTo>
                  <a:pt x="29395" y="95402"/>
                  <a:pt x="31169" y="98537"/>
                  <a:pt x="33801" y="100814"/>
                </a:cubicBezTo>
                <a:cubicBezTo>
                  <a:pt x="35901" y="102440"/>
                  <a:pt x="36818" y="105191"/>
                  <a:pt x="36079" y="107793"/>
                </a:cubicBezTo>
                <a:lnTo>
                  <a:pt x="36079" y="108118"/>
                </a:lnTo>
                <a:cubicBezTo>
                  <a:pt x="35753" y="113589"/>
                  <a:pt x="39923" y="118321"/>
                  <a:pt x="45394" y="118705"/>
                </a:cubicBezTo>
                <a:cubicBezTo>
                  <a:pt x="45594" y="118717"/>
                  <a:pt x="45794" y="118723"/>
                  <a:pt x="45992" y="118723"/>
                </a:cubicBezTo>
                <a:cubicBezTo>
                  <a:pt x="51206" y="118723"/>
                  <a:pt x="55610" y="114660"/>
                  <a:pt x="55981" y="109390"/>
                </a:cubicBezTo>
                <a:lnTo>
                  <a:pt x="55981" y="103328"/>
                </a:lnTo>
                <a:lnTo>
                  <a:pt x="60003" y="103653"/>
                </a:lnTo>
                <a:cubicBezTo>
                  <a:pt x="64054" y="104008"/>
                  <a:pt x="68638" y="104422"/>
                  <a:pt x="74611" y="104422"/>
                </a:cubicBezTo>
                <a:cubicBezTo>
                  <a:pt x="88303" y="104392"/>
                  <a:pt x="99393" y="93303"/>
                  <a:pt x="99393" y="79581"/>
                </a:cubicBezTo>
                <a:lnTo>
                  <a:pt x="99393" y="79285"/>
                </a:lnTo>
                <a:lnTo>
                  <a:pt x="99393" y="17449"/>
                </a:lnTo>
                <a:lnTo>
                  <a:pt x="99393" y="17272"/>
                </a:lnTo>
                <a:cubicBezTo>
                  <a:pt x="99334" y="7715"/>
                  <a:pt x="91586" y="1"/>
                  <a:pt x="82050" y="1"/>
                </a:cubicBezTo>
                <a:close/>
              </a:path>
            </a:pathLst>
          </a:custGeom>
          <a:noFill/>
          <a:ln w="9525" cap="flat" cmpd="sng">
            <a:solidFill>
              <a:srgbClr val="12A2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41"/>
          <p:cNvSpPr txBox="1"/>
          <p:nvPr/>
        </p:nvSpPr>
        <p:spPr>
          <a:xfrm>
            <a:off x="5646625" y="1385750"/>
            <a:ext cx="2833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Dietary fibre helps to aid digestion and keep the gut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healthy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04492DF-C5C2-3ABA-9595-37F375E29DE9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6F55019-BD63-1278-9038-3418B5CC0000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27EF-90D6-B9CA-BA33-64049D953F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40DE2D-8B33-F557-0E10-5EE0C8C510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Energy Requirements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80" name="Google Shape;2080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2.26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energy requirements vary with activity levels, age and pregnancy.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Different people require different amounts of energy: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Athletes have a high requirement for energy.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more exercise an individual does, the more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calories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are burned.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Children have a high requirement for energy.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Lots of energy is required to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build mass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Pregnant women have a high requirement for energy.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Lots of energy is required to support the growth of a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foetus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81" name="Google Shape;2081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DDD2AAD-4C11-925B-E7A0-58D79745A55D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C4AA5A2-27F5-DB54-0481-5D5AC7B47262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D1F36-3D81-6CF0-404E-095A3E393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45C97-67A5-7E71-577A-E74B6EE788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87" name="Google Shape;2087;p43"/>
          <p:cNvSpPr txBox="1"/>
          <p:nvPr/>
        </p:nvSpPr>
        <p:spPr>
          <a:xfrm>
            <a:off x="6126650" y="2056200"/>
            <a:ext cx="2429400" cy="10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Athletes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use lots of calories during training and competition and therefore have high energy demands.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088" name="Google Shape;2088;p43"/>
          <p:cNvPicPr preferRelativeResize="0"/>
          <p:nvPr/>
        </p:nvPicPr>
        <p:blipFill rotWithShape="1">
          <a:blip r:embed="rId3">
            <a:alphaModFix/>
          </a:blip>
          <a:srcRect l="12545" r="15315"/>
          <a:stretch/>
        </p:blipFill>
        <p:spPr>
          <a:xfrm>
            <a:off x="0" y="0"/>
            <a:ext cx="5583375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89" name="Google Shape;2089;p43"/>
          <p:cNvCxnSpPr/>
          <p:nvPr/>
        </p:nvCxnSpPr>
        <p:spPr>
          <a:xfrm flipH="1">
            <a:off x="5583375" y="300"/>
            <a:ext cx="540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0B2101C-9DB6-645D-C391-5E521CEDC0EA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CDF687F-BB0E-6044-5434-26815C0D79BA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55E6-6AD2-3311-EAF6-0F314C7AE1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7218E-ECB6-2B53-E027-055CF891F3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Balanced Diet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2.24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that a balanced diet should include appropriate proportions of carbohydrate, protein, lipid, vitamins, minerals, water and dietary fibre.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a number of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major components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a balanced diet: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Carbohydrates should make up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45%-65%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of the diet.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Carbohydrates include breads, grains and pasta.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Proteins should make up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10%-35%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of the diet.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Proteins include meats, fish and eggs.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Lipids should make up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20%-35%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of the diet.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Lipids include fats and oils.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should be a number of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vitamins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minerals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the diet.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Vitamins and minerals are present in the other major food groups.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At least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 litres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600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water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should be consumed per day.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C22A928-1C4E-88FC-1508-137300E22051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D229E21-1089-060E-6F84-6646CB22B6BB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BA925-C7E7-E33C-E358-363EC5E73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90510A-D817-E3FB-D6A4-17E84451E3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4" name="Google Shape;2094;p44"/>
          <p:cNvPicPr preferRelativeResize="0"/>
          <p:nvPr/>
        </p:nvPicPr>
        <p:blipFill rotWithShape="1">
          <a:blip r:embed="rId3">
            <a:alphaModFix/>
          </a:blip>
          <a:srcRect b="10626"/>
          <a:stretch/>
        </p:blipFill>
        <p:spPr>
          <a:xfrm>
            <a:off x="4828275" y="300"/>
            <a:ext cx="4315715" cy="5142902"/>
          </a:xfrm>
          <a:prstGeom prst="rect">
            <a:avLst/>
          </a:prstGeom>
          <a:noFill/>
          <a:ln>
            <a:noFill/>
          </a:ln>
        </p:spPr>
      </p:pic>
      <p:sp>
        <p:nvSpPr>
          <p:cNvPr id="2095" name="Google Shape;2095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96" name="Google Shape;2096;p44"/>
          <p:cNvSpPr txBox="1"/>
          <p:nvPr/>
        </p:nvSpPr>
        <p:spPr>
          <a:xfrm>
            <a:off x="743900" y="2270850"/>
            <a:ext cx="33489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Children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have high energy demands as they quickly put on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size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mass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097" name="Google Shape;2097;p44"/>
          <p:cNvCxnSpPr/>
          <p:nvPr/>
        </p:nvCxnSpPr>
        <p:spPr>
          <a:xfrm flipH="1">
            <a:off x="4828275" y="300"/>
            <a:ext cx="540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3D0AD4E-E348-7359-9A35-8B8FD9BFE725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2BF15ED-BB2C-3013-CE41-3424DC14CA68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2FF6DD-84B6-0477-DED1-4B9C938E8D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C95A0C-46EF-4561-07D7-3B8BA9F8A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2" name="Google Shape;210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4025" y="-1"/>
            <a:ext cx="436996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3" name="Google Shape;2103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04" name="Google Shape;2104;p45"/>
          <p:cNvSpPr txBox="1"/>
          <p:nvPr/>
        </p:nvSpPr>
        <p:spPr>
          <a:xfrm>
            <a:off x="937000" y="2150250"/>
            <a:ext cx="2857800" cy="8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Pregnant women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have high energy demands as they need to support the growth of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foetus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105" name="Google Shape;2105;p45"/>
          <p:cNvCxnSpPr/>
          <p:nvPr/>
        </p:nvCxnSpPr>
        <p:spPr>
          <a:xfrm flipH="1">
            <a:off x="4768625" y="300"/>
            <a:ext cx="540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77D8B11-7B49-79E0-241A-C3EC8FF08CCF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8F42A16-06EF-2C51-D2E8-3BE08B8458F0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01F15-F7AF-DDD2-BD5A-2D01F4E9A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E289CB-696E-4146-CB78-C990F842D2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4" name="Google Shape;114;p27"/>
          <p:cNvGrpSpPr/>
          <p:nvPr/>
        </p:nvGrpSpPr>
        <p:grpSpPr>
          <a:xfrm>
            <a:off x="94825" y="291062"/>
            <a:ext cx="6542383" cy="4561397"/>
            <a:chOff x="-270825" y="291062"/>
            <a:chExt cx="6542383" cy="4561397"/>
          </a:xfrm>
        </p:grpSpPr>
        <p:grpSp>
          <p:nvGrpSpPr>
            <p:cNvPr id="115" name="Google Shape;115;p27"/>
            <p:cNvGrpSpPr/>
            <p:nvPr/>
          </p:nvGrpSpPr>
          <p:grpSpPr>
            <a:xfrm>
              <a:off x="-270289" y="291062"/>
              <a:ext cx="6541847" cy="4561397"/>
              <a:chOff x="238125" y="364900"/>
              <a:chExt cx="7128525" cy="4971550"/>
            </a:xfrm>
          </p:grpSpPr>
          <p:sp>
            <p:nvSpPr>
              <p:cNvPr id="116" name="Google Shape;116;p27"/>
              <p:cNvSpPr/>
              <p:nvPr/>
            </p:nvSpPr>
            <p:spPr>
              <a:xfrm>
                <a:off x="238125" y="4897450"/>
                <a:ext cx="136435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54574" h="828" extrusionOk="0">
                    <a:moveTo>
                      <a:pt x="0" y="1"/>
                    </a:moveTo>
                    <a:lnTo>
                      <a:pt x="0" y="828"/>
                    </a:lnTo>
                    <a:lnTo>
                      <a:pt x="54574" y="828"/>
                    </a:lnTo>
                    <a:lnTo>
                      <a:pt x="54574" y="1"/>
                    </a:lnTo>
                    <a:close/>
                  </a:path>
                </a:pathLst>
              </a:custGeom>
              <a:solidFill>
                <a:srgbClr val="00A2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7"/>
              <p:cNvSpPr/>
              <p:nvPr/>
            </p:nvSpPr>
            <p:spPr>
              <a:xfrm>
                <a:off x="6002300" y="3940025"/>
                <a:ext cx="13643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54574" h="871" extrusionOk="0">
                    <a:moveTo>
                      <a:pt x="0" y="1"/>
                    </a:moveTo>
                    <a:lnTo>
                      <a:pt x="0" y="871"/>
                    </a:lnTo>
                    <a:lnTo>
                      <a:pt x="54574" y="871"/>
                    </a:lnTo>
                    <a:lnTo>
                      <a:pt x="54574" y="1"/>
                    </a:lnTo>
                    <a:close/>
                  </a:path>
                </a:pathLst>
              </a:custGeom>
              <a:solidFill>
                <a:srgbClr val="78DD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7"/>
              <p:cNvSpPr/>
              <p:nvPr/>
            </p:nvSpPr>
            <p:spPr>
              <a:xfrm>
                <a:off x="1156375" y="3118600"/>
                <a:ext cx="1364375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54575" h="828" extrusionOk="0">
                    <a:moveTo>
                      <a:pt x="1" y="0"/>
                    </a:moveTo>
                    <a:lnTo>
                      <a:pt x="1" y="827"/>
                    </a:lnTo>
                    <a:lnTo>
                      <a:pt x="54574" y="827"/>
                    </a:lnTo>
                    <a:lnTo>
                      <a:pt x="54574" y="0"/>
                    </a:lnTo>
                    <a:close/>
                  </a:path>
                </a:pathLst>
              </a:custGeom>
              <a:solidFill>
                <a:srgbClr val="7AD3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7"/>
              <p:cNvSpPr/>
              <p:nvPr/>
            </p:nvSpPr>
            <p:spPr>
              <a:xfrm>
                <a:off x="5041600" y="2120900"/>
                <a:ext cx="136435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54574" h="828" extrusionOk="0">
                    <a:moveTo>
                      <a:pt x="0" y="1"/>
                    </a:moveTo>
                    <a:lnTo>
                      <a:pt x="0" y="828"/>
                    </a:lnTo>
                    <a:lnTo>
                      <a:pt x="54574" y="828"/>
                    </a:lnTo>
                    <a:lnTo>
                      <a:pt x="54574" y="1"/>
                    </a:lnTo>
                    <a:close/>
                  </a:path>
                </a:pathLst>
              </a:custGeom>
              <a:solidFill>
                <a:srgbClr val="BFE2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7"/>
              <p:cNvSpPr/>
              <p:nvPr/>
            </p:nvSpPr>
            <p:spPr>
              <a:xfrm>
                <a:off x="2277000" y="1233100"/>
                <a:ext cx="1364375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54575" h="828" extrusionOk="0">
                    <a:moveTo>
                      <a:pt x="1" y="1"/>
                    </a:moveTo>
                    <a:lnTo>
                      <a:pt x="1" y="828"/>
                    </a:lnTo>
                    <a:lnTo>
                      <a:pt x="54574" y="828"/>
                    </a:lnTo>
                    <a:lnTo>
                      <a:pt x="54574" y="1"/>
                    </a:lnTo>
                    <a:close/>
                  </a:path>
                </a:pathLst>
              </a:custGeom>
              <a:solidFill>
                <a:srgbClr val="FFDA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7"/>
              <p:cNvSpPr/>
              <p:nvPr/>
            </p:nvSpPr>
            <p:spPr>
              <a:xfrm>
                <a:off x="2928725" y="1332100"/>
                <a:ext cx="2232575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89303" h="38690" extrusionOk="0">
                    <a:moveTo>
                      <a:pt x="22326" y="1"/>
                    </a:moveTo>
                    <a:lnTo>
                      <a:pt x="0" y="38690"/>
                    </a:lnTo>
                    <a:lnTo>
                      <a:pt x="89302" y="38690"/>
                    </a:lnTo>
                    <a:lnTo>
                      <a:pt x="66977" y="1"/>
                    </a:lnTo>
                    <a:close/>
                  </a:path>
                </a:pathLst>
              </a:custGeom>
              <a:solidFill>
                <a:srgbClr val="BFE2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7"/>
              <p:cNvSpPr/>
              <p:nvPr/>
            </p:nvSpPr>
            <p:spPr>
              <a:xfrm>
                <a:off x="3486850" y="364900"/>
                <a:ext cx="1116300" cy="967225"/>
              </a:xfrm>
              <a:custGeom>
                <a:avLst/>
                <a:gdLst/>
                <a:ahLst/>
                <a:cxnLst/>
                <a:rect l="l" t="t" r="r" b="b"/>
                <a:pathLst>
                  <a:path w="44652" h="38689" extrusionOk="0">
                    <a:moveTo>
                      <a:pt x="22326" y="0"/>
                    </a:moveTo>
                    <a:lnTo>
                      <a:pt x="1" y="38689"/>
                    </a:lnTo>
                    <a:lnTo>
                      <a:pt x="44652" y="38689"/>
                    </a:lnTo>
                    <a:lnTo>
                      <a:pt x="22326" y="0"/>
                    </a:lnTo>
                    <a:close/>
                  </a:path>
                </a:pathLst>
              </a:custGeom>
              <a:solidFill>
                <a:srgbClr val="FFEE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7"/>
              <p:cNvSpPr/>
              <p:nvPr/>
            </p:nvSpPr>
            <p:spPr>
              <a:xfrm>
                <a:off x="1253200" y="4232700"/>
                <a:ext cx="558360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223344" h="38690" extrusionOk="0">
                    <a:moveTo>
                      <a:pt x="22326" y="0"/>
                    </a:moveTo>
                    <a:lnTo>
                      <a:pt x="1" y="38689"/>
                    </a:lnTo>
                    <a:lnTo>
                      <a:pt x="223344" y="38689"/>
                    </a:lnTo>
                    <a:lnTo>
                      <a:pt x="201018" y="0"/>
                    </a:lnTo>
                    <a:close/>
                  </a:path>
                </a:pathLst>
              </a:custGeom>
              <a:solidFill>
                <a:srgbClr val="00A2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7"/>
              <p:cNvSpPr/>
              <p:nvPr/>
            </p:nvSpPr>
            <p:spPr>
              <a:xfrm>
                <a:off x="2370575" y="2299325"/>
                <a:ext cx="334995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133998" h="38690" extrusionOk="0">
                    <a:moveTo>
                      <a:pt x="22326" y="1"/>
                    </a:moveTo>
                    <a:lnTo>
                      <a:pt x="1" y="38690"/>
                    </a:lnTo>
                    <a:lnTo>
                      <a:pt x="133998" y="38690"/>
                    </a:lnTo>
                    <a:lnTo>
                      <a:pt x="111628" y="1"/>
                    </a:lnTo>
                    <a:close/>
                  </a:path>
                </a:pathLst>
              </a:custGeom>
              <a:solidFill>
                <a:srgbClr val="7AD3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7"/>
              <p:cNvSpPr/>
              <p:nvPr/>
            </p:nvSpPr>
            <p:spPr>
              <a:xfrm>
                <a:off x="1811350" y="3266550"/>
                <a:ext cx="4467325" cy="966175"/>
              </a:xfrm>
              <a:custGeom>
                <a:avLst/>
                <a:gdLst/>
                <a:ahLst/>
                <a:cxnLst/>
                <a:rect l="l" t="t" r="r" b="b"/>
                <a:pathLst>
                  <a:path w="178693" h="38647" extrusionOk="0">
                    <a:moveTo>
                      <a:pt x="22370" y="1"/>
                    </a:moveTo>
                    <a:lnTo>
                      <a:pt x="0" y="38646"/>
                    </a:lnTo>
                    <a:lnTo>
                      <a:pt x="178692" y="38646"/>
                    </a:lnTo>
                    <a:lnTo>
                      <a:pt x="156367" y="1"/>
                    </a:lnTo>
                    <a:close/>
                  </a:path>
                </a:pathLst>
              </a:custGeom>
              <a:solidFill>
                <a:srgbClr val="78DD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7"/>
              <p:cNvSpPr/>
              <p:nvPr/>
            </p:nvSpPr>
            <p:spPr>
              <a:xfrm>
                <a:off x="4568325" y="3524575"/>
                <a:ext cx="401875" cy="340325"/>
              </a:xfrm>
              <a:custGeom>
                <a:avLst/>
                <a:gdLst/>
                <a:ahLst/>
                <a:cxnLst/>
                <a:rect l="l" t="t" r="r" b="b"/>
                <a:pathLst>
                  <a:path w="16075" h="13613" extrusionOk="0">
                    <a:moveTo>
                      <a:pt x="7179" y="0"/>
                    </a:moveTo>
                    <a:cubicBezTo>
                      <a:pt x="6937" y="0"/>
                      <a:pt x="6691" y="12"/>
                      <a:pt x="6441" y="38"/>
                    </a:cubicBezTo>
                    <a:cubicBezTo>
                      <a:pt x="2698" y="429"/>
                      <a:pt x="0" y="3780"/>
                      <a:pt x="392" y="7523"/>
                    </a:cubicBezTo>
                    <a:cubicBezTo>
                      <a:pt x="776" y="11313"/>
                      <a:pt x="3951" y="13612"/>
                      <a:pt x="7192" y="13612"/>
                    </a:cubicBezTo>
                    <a:cubicBezTo>
                      <a:pt x="9088" y="13612"/>
                      <a:pt x="11006" y="12826"/>
                      <a:pt x="12403" y="11092"/>
                    </a:cubicBezTo>
                    <a:cubicBezTo>
                      <a:pt x="16075" y="6586"/>
                      <a:pt x="12787" y="0"/>
                      <a:pt x="7179" y="0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7"/>
              <p:cNvSpPr/>
              <p:nvPr/>
            </p:nvSpPr>
            <p:spPr>
              <a:xfrm>
                <a:off x="4628150" y="3554875"/>
                <a:ext cx="317725" cy="310350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2414" extrusionOk="0">
                    <a:moveTo>
                      <a:pt x="8618" y="1"/>
                    </a:moveTo>
                    <a:lnTo>
                      <a:pt x="8618" y="1"/>
                    </a:lnTo>
                    <a:cubicBezTo>
                      <a:pt x="12709" y="4048"/>
                      <a:pt x="10271" y="11055"/>
                      <a:pt x="4570" y="11620"/>
                    </a:cubicBezTo>
                    <a:cubicBezTo>
                      <a:pt x="4323" y="11647"/>
                      <a:pt x="4074" y="11661"/>
                      <a:pt x="3825" y="11661"/>
                    </a:cubicBezTo>
                    <a:cubicBezTo>
                      <a:pt x="2460" y="11661"/>
                      <a:pt x="1106" y="11255"/>
                      <a:pt x="1" y="10445"/>
                    </a:cubicBezTo>
                    <a:lnTo>
                      <a:pt x="1" y="10445"/>
                    </a:lnTo>
                    <a:cubicBezTo>
                      <a:pt x="1322" y="11766"/>
                      <a:pt x="3041" y="12413"/>
                      <a:pt x="4756" y="12413"/>
                    </a:cubicBezTo>
                    <a:cubicBezTo>
                      <a:pt x="6713" y="12413"/>
                      <a:pt x="8665" y="11570"/>
                      <a:pt x="10010" y="9923"/>
                    </a:cubicBezTo>
                    <a:cubicBezTo>
                      <a:pt x="12578" y="6877"/>
                      <a:pt x="11925" y="2264"/>
                      <a:pt x="8618" y="1"/>
                    </a:cubicBezTo>
                    <a:close/>
                  </a:path>
                </a:pathLst>
              </a:custGeom>
              <a:solidFill>
                <a:srgbClr val="A8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7"/>
              <p:cNvSpPr/>
              <p:nvPr/>
            </p:nvSpPr>
            <p:spPr>
              <a:xfrm>
                <a:off x="4586825" y="3535300"/>
                <a:ext cx="322050" cy="320975"/>
              </a:xfrm>
              <a:custGeom>
                <a:avLst/>
                <a:gdLst/>
                <a:ahLst/>
                <a:cxnLst/>
                <a:rect l="l" t="t" r="r" b="b"/>
                <a:pathLst>
                  <a:path w="12882" h="12839" extrusionOk="0">
                    <a:moveTo>
                      <a:pt x="5745" y="0"/>
                    </a:moveTo>
                    <a:lnTo>
                      <a:pt x="5309" y="44"/>
                    </a:lnTo>
                    <a:cubicBezTo>
                      <a:pt x="4874" y="87"/>
                      <a:pt x="4439" y="131"/>
                      <a:pt x="4004" y="305"/>
                    </a:cubicBezTo>
                    <a:cubicBezTo>
                      <a:pt x="3395" y="522"/>
                      <a:pt x="2785" y="871"/>
                      <a:pt x="2307" y="1349"/>
                    </a:cubicBezTo>
                    <a:cubicBezTo>
                      <a:pt x="1654" y="1915"/>
                      <a:pt x="1132" y="2611"/>
                      <a:pt x="740" y="3395"/>
                    </a:cubicBezTo>
                    <a:cubicBezTo>
                      <a:pt x="305" y="4309"/>
                      <a:pt x="44" y="5310"/>
                      <a:pt x="0" y="6311"/>
                    </a:cubicBezTo>
                    <a:lnTo>
                      <a:pt x="0" y="6746"/>
                    </a:lnTo>
                    <a:lnTo>
                      <a:pt x="0" y="6920"/>
                    </a:lnTo>
                    <a:lnTo>
                      <a:pt x="0" y="7050"/>
                    </a:lnTo>
                    <a:lnTo>
                      <a:pt x="0" y="7137"/>
                    </a:lnTo>
                    <a:cubicBezTo>
                      <a:pt x="0" y="7268"/>
                      <a:pt x="44" y="7442"/>
                      <a:pt x="44" y="7573"/>
                    </a:cubicBezTo>
                    <a:cubicBezTo>
                      <a:pt x="87" y="7703"/>
                      <a:pt x="87" y="7834"/>
                      <a:pt x="131" y="8008"/>
                    </a:cubicBezTo>
                    <a:cubicBezTo>
                      <a:pt x="261" y="8574"/>
                      <a:pt x="479" y="9096"/>
                      <a:pt x="740" y="9618"/>
                    </a:cubicBezTo>
                    <a:cubicBezTo>
                      <a:pt x="914" y="9879"/>
                      <a:pt x="1088" y="10140"/>
                      <a:pt x="1306" y="10358"/>
                    </a:cubicBezTo>
                    <a:cubicBezTo>
                      <a:pt x="1523" y="10576"/>
                      <a:pt x="1741" y="10793"/>
                      <a:pt x="1958" y="10967"/>
                    </a:cubicBezTo>
                    <a:cubicBezTo>
                      <a:pt x="2437" y="11402"/>
                      <a:pt x="2916" y="11751"/>
                      <a:pt x="3438" y="12099"/>
                    </a:cubicBezTo>
                    <a:cubicBezTo>
                      <a:pt x="3960" y="12447"/>
                      <a:pt x="4570" y="12664"/>
                      <a:pt x="5179" y="12751"/>
                    </a:cubicBezTo>
                    <a:cubicBezTo>
                      <a:pt x="5527" y="12795"/>
                      <a:pt x="5832" y="12839"/>
                      <a:pt x="6136" y="12839"/>
                    </a:cubicBezTo>
                    <a:cubicBezTo>
                      <a:pt x="6484" y="12839"/>
                      <a:pt x="6789" y="12795"/>
                      <a:pt x="7094" y="12751"/>
                    </a:cubicBezTo>
                    <a:cubicBezTo>
                      <a:pt x="7268" y="12751"/>
                      <a:pt x="7398" y="12708"/>
                      <a:pt x="7572" y="12708"/>
                    </a:cubicBezTo>
                    <a:cubicBezTo>
                      <a:pt x="7703" y="12664"/>
                      <a:pt x="7877" y="12664"/>
                      <a:pt x="8051" y="12621"/>
                    </a:cubicBezTo>
                    <a:cubicBezTo>
                      <a:pt x="8356" y="12534"/>
                      <a:pt x="8660" y="12447"/>
                      <a:pt x="8922" y="12360"/>
                    </a:cubicBezTo>
                    <a:cubicBezTo>
                      <a:pt x="10097" y="11881"/>
                      <a:pt x="11098" y="11054"/>
                      <a:pt x="11794" y="10010"/>
                    </a:cubicBezTo>
                    <a:cubicBezTo>
                      <a:pt x="12142" y="9488"/>
                      <a:pt x="12403" y="8965"/>
                      <a:pt x="12534" y="8356"/>
                    </a:cubicBezTo>
                    <a:cubicBezTo>
                      <a:pt x="12577" y="8225"/>
                      <a:pt x="12621" y="8095"/>
                      <a:pt x="12664" y="7964"/>
                    </a:cubicBezTo>
                    <a:cubicBezTo>
                      <a:pt x="12708" y="7790"/>
                      <a:pt x="12751" y="7660"/>
                      <a:pt x="12751" y="7529"/>
                    </a:cubicBezTo>
                    <a:cubicBezTo>
                      <a:pt x="12838" y="7225"/>
                      <a:pt x="12882" y="6963"/>
                      <a:pt x="12882" y="6659"/>
                    </a:cubicBezTo>
                    <a:cubicBezTo>
                      <a:pt x="12882" y="6528"/>
                      <a:pt x="12882" y="6354"/>
                      <a:pt x="12882" y="6224"/>
                    </a:cubicBezTo>
                    <a:lnTo>
                      <a:pt x="12882" y="6049"/>
                    </a:lnTo>
                    <a:cubicBezTo>
                      <a:pt x="12882" y="5962"/>
                      <a:pt x="12882" y="5962"/>
                      <a:pt x="12882" y="5832"/>
                    </a:cubicBezTo>
                    <a:cubicBezTo>
                      <a:pt x="12882" y="5701"/>
                      <a:pt x="12882" y="5527"/>
                      <a:pt x="12838" y="5397"/>
                    </a:cubicBezTo>
                    <a:cubicBezTo>
                      <a:pt x="12795" y="5266"/>
                      <a:pt x="12795" y="5136"/>
                      <a:pt x="12751" y="5005"/>
                    </a:cubicBezTo>
                    <a:cubicBezTo>
                      <a:pt x="12621" y="4483"/>
                      <a:pt x="12447" y="4004"/>
                      <a:pt x="12186" y="3525"/>
                    </a:cubicBezTo>
                    <a:cubicBezTo>
                      <a:pt x="11924" y="3090"/>
                      <a:pt x="11663" y="2698"/>
                      <a:pt x="11359" y="2307"/>
                    </a:cubicBezTo>
                    <a:cubicBezTo>
                      <a:pt x="10793" y="1654"/>
                      <a:pt x="10140" y="1088"/>
                      <a:pt x="9400" y="697"/>
                    </a:cubicBezTo>
                    <a:cubicBezTo>
                      <a:pt x="8791" y="348"/>
                      <a:pt x="8182" y="131"/>
                      <a:pt x="7485" y="44"/>
                    </a:cubicBezTo>
                    <a:cubicBezTo>
                      <a:pt x="7224" y="0"/>
                      <a:pt x="6963" y="0"/>
                      <a:pt x="6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7"/>
              <p:cNvSpPr/>
              <p:nvPr/>
            </p:nvSpPr>
            <p:spPr>
              <a:xfrm>
                <a:off x="4692350" y="3695225"/>
                <a:ext cx="115350" cy="138400"/>
              </a:xfrm>
              <a:custGeom>
                <a:avLst/>
                <a:gdLst/>
                <a:ahLst/>
                <a:cxnLst/>
                <a:rect l="l" t="t" r="r" b="b"/>
                <a:pathLst>
                  <a:path w="4614" h="5536" extrusionOk="0">
                    <a:moveTo>
                      <a:pt x="1698" y="1"/>
                    </a:moveTo>
                    <a:cubicBezTo>
                      <a:pt x="1437" y="1045"/>
                      <a:pt x="218" y="4744"/>
                      <a:pt x="0" y="5136"/>
                    </a:cubicBezTo>
                    <a:cubicBezTo>
                      <a:pt x="762" y="5403"/>
                      <a:pt x="1590" y="5536"/>
                      <a:pt x="2398" y="5536"/>
                    </a:cubicBezTo>
                    <a:cubicBezTo>
                      <a:pt x="2513" y="5536"/>
                      <a:pt x="2628" y="5533"/>
                      <a:pt x="2742" y="5528"/>
                    </a:cubicBezTo>
                    <a:cubicBezTo>
                      <a:pt x="3395" y="5397"/>
                      <a:pt x="4004" y="5179"/>
                      <a:pt x="4614" y="4875"/>
                    </a:cubicBezTo>
                    <a:cubicBezTo>
                      <a:pt x="3743" y="3178"/>
                      <a:pt x="2742" y="1567"/>
                      <a:pt x="1698" y="1"/>
                    </a:cubicBezTo>
                    <a:close/>
                  </a:path>
                </a:pathLst>
              </a:custGeom>
              <a:solidFill>
                <a:srgbClr val="B5D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7"/>
              <p:cNvSpPr/>
              <p:nvPr/>
            </p:nvSpPr>
            <p:spPr>
              <a:xfrm>
                <a:off x="4739125" y="3694150"/>
                <a:ext cx="145825" cy="11642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465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5" y="435"/>
                      <a:pt x="2830" y="4178"/>
                      <a:pt x="3265" y="4657"/>
                    </a:cubicBezTo>
                    <a:cubicBezTo>
                      <a:pt x="4614" y="3830"/>
                      <a:pt x="5528" y="2481"/>
                      <a:pt x="5832" y="958"/>
                    </a:cubicBezTo>
                    <a:cubicBezTo>
                      <a:pt x="3874" y="740"/>
                      <a:pt x="1916" y="435"/>
                      <a:pt x="1" y="0"/>
                    </a:cubicBezTo>
                    <a:close/>
                  </a:path>
                </a:pathLst>
              </a:custGeom>
              <a:solidFill>
                <a:srgbClr val="B5D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7"/>
              <p:cNvSpPr/>
              <p:nvPr/>
            </p:nvSpPr>
            <p:spPr>
              <a:xfrm>
                <a:off x="4606400" y="3592950"/>
                <a:ext cx="124050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4962" h="4484" extrusionOk="0">
                    <a:moveTo>
                      <a:pt x="1654" y="1"/>
                    </a:moveTo>
                    <a:cubicBezTo>
                      <a:pt x="218" y="1785"/>
                      <a:pt x="0" y="3308"/>
                      <a:pt x="87" y="4483"/>
                    </a:cubicBezTo>
                    <a:cubicBezTo>
                      <a:pt x="740" y="4353"/>
                      <a:pt x="4875" y="3831"/>
                      <a:pt x="4962" y="3787"/>
                    </a:cubicBezTo>
                    <a:cubicBezTo>
                      <a:pt x="3961" y="2438"/>
                      <a:pt x="2873" y="1176"/>
                      <a:pt x="1654" y="1"/>
                    </a:cubicBezTo>
                    <a:close/>
                  </a:path>
                </a:pathLst>
              </a:custGeom>
              <a:solidFill>
                <a:srgbClr val="B5D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7"/>
              <p:cNvSpPr/>
              <p:nvPr/>
            </p:nvSpPr>
            <p:spPr>
              <a:xfrm>
                <a:off x="4609650" y="3690875"/>
                <a:ext cx="121900" cy="12840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5136" extrusionOk="0">
                    <a:moveTo>
                      <a:pt x="4875" y="1"/>
                    </a:moveTo>
                    <a:cubicBezTo>
                      <a:pt x="4614" y="44"/>
                      <a:pt x="2438" y="436"/>
                      <a:pt x="1742" y="566"/>
                    </a:cubicBezTo>
                    <a:cubicBezTo>
                      <a:pt x="1132" y="653"/>
                      <a:pt x="567" y="740"/>
                      <a:pt x="1" y="827"/>
                    </a:cubicBezTo>
                    <a:cubicBezTo>
                      <a:pt x="219" y="2655"/>
                      <a:pt x="1350" y="4265"/>
                      <a:pt x="3004" y="5136"/>
                    </a:cubicBezTo>
                    <a:cubicBezTo>
                      <a:pt x="3221" y="4701"/>
                      <a:pt x="3395" y="4265"/>
                      <a:pt x="3570" y="3830"/>
                    </a:cubicBezTo>
                    <a:cubicBezTo>
                      <a:pt x="3918" y="2742"/>
                      <a:pt x="4875" y="131"/>
                      <a:pt x="4875" y="1"/>
                    </a:cubicBezTo>
                    <a:close/>
                  </a:path>
                </a:pathLst>
              </a:custGeom>
              <a:solidFill>
                <a:srgbClr val="B5D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7"/>
              <p:cNvSpPr/>
              <p:nvPr/>
            </p:nvSpPr>
            <p:spPr>
              <a:xfrm>
                <a:off x="4659700" y="3555500"/>
                <a:ext cx="154525" cy="128875"/>
              </a:xfrm>
              <a:custGeom>
                <a:avLst/>
                <a:gdLst/>
                <a:ahLst/>
                <a:cxnLst/>
                <a:rect l="l" t="t" r="r" b="b"/>
                <a:pathLst>
                  <a:path w="6181" h="5155" extrusionOk="0">
                    <a:moveTo>
                      <a:pt x="3399" y="1"/>
                    </a:moveTo>
                    <a:cubicBezTo>
                      <a:pt x="3238" y="1"/>
                      <a:pt x="3077" y="7"/>
                      <a:pt x="2917" y="19"/>
                    </a:cubicBezTo>
                    <a:cubicBezTo>
                      <a:pt x="1872" y="106"/>
                      <a:pt x="828" y="541"/>
                      <a:pt x="1" y="1194"/>
                    </a:cubicBezTo>
                    <a:cubicBezTo>
                      <a:pt x="1" y="1281"/>
                      <a:pt x="3004" y="5154"/>
                      <a:pt x="3004" y="5154"/>
                    </a:cubicBezTo>
                    <a:cubicBezTo>
                      <a:pt x="3308" y="4806"/>
                      <a:pt x="4875" y="2500"/>
                      <a:pt x="5310" y="1890"/>
                    </a:cubicBezTo>
                    <a:lnTo>
                      <a:pt x="6181" y="715"/>
                    </a:lnTo>
                    <a:cubicBezTo>
                      <a:pt x="5359" y="230"/>
                      <a:pt x="4376" y="1"/>
                      <a:pt x="3399" y="1"/>
                    </a:cubicBezTo>
                    <a:close/>
                  </a:path>
                </a:pathLst>
              </a:custGeom>
              <a:solidFill>
                <a:srgbClr val="B5D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7"/>
              <p:cNvSpPr/>
              <p:nvPr/>
            </p:nvSpPr>
            <p:spPr>
              <a:xfrm>
                <a:off x="4741300" y="3581000"/>
                <a:ext cx="144725" cy="125125"/>
              </a:xfrm>
              <a:custGeom>
                <a:avLst/>
                <a:gdLst/>
                <a:ahLst/>
                <a:cxnLst/>
                <a:rect l="l" t="t" r="r" b="b"/>
                <a:pathLst>
                  <a:path w="5789" h="5005" extrusionOk="0">
                    <a:moveTo>
                      <a:pt x="3439" y="0"/>
                    </a:moveTo>
                    <a:cubicBezTo>
                      <a:pt x="3047" y="522"/>
                      <a:pt x="2656" y="1045"/>
                      <a:pt x="2220" y="1523"/>
                    </a:cubicBezTo>
                    <a:cubicBezTo>
                      <a:pt x="1698" y="2133"/>
                      <a:pt x="218" y="4091"/>
                      <a:pt x="1" y="4309"/>
                    </a:cubicBezTo>
                    <a:cubicBezTo>
                      <a:pt x="175" y="4309"/>
                      <a:pt x="5397" y="5005"/>
                      <a:pt x="5702" y="5005"/>
                    </a:cubicBezTo>
                    <a:cubicBezTo>
                      <a:pt x="5789" y="4657"/>
                      <a:pt x="5789" y="4309"/>
                      <a:pt x="5745" y="4004"/>
                    </a:cubicBezTo>
                    <a:cubicBezTo>
                      <a:pt x="5615" y="2394"/>
                      <a:pt x="4744" y="914"/>
                      <a:pt x="3439" y="0"/>
                    </a:cubicBezTo>
                    <a:close/>
                  </a:path>
                </a:pathLst>
              </a:custGeom>
              <a:solidFill>
                <a:srgbClr val="B5D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7"/>
              <p:cNvSpPr/>
              <p:nvPr/>
            </p:nvSpPr>
            <p:spPr>
              <a:xfrm>
                <a:off x="4733700" y="3632125"/>
                <a:ext cx="10900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436" h="2133" extrusionOk="0">
                    <a:moveTo>
                      <a:pt x="435" y="0"/>
                    </a:moveTo>
                    <a:lnTo>
                      <a:pt x="435" y="0"/>
                    </a:lnTo>
                    <a:cubicBezTo>
                      <a:pt x="341" y="221"/>
                      <a:pt x="269" y="419"/>
                      <a:pt x="204" y="627"/>
                    </a:cubicBezTo>
                    <a:lnTo>
                      <a:pt x="204" y="627"/>
                    </a:lnTo>
                    <a:cubicBezTo>
                      <a:pt x="291" y="425"/>
                      <a:pt x="385" y="227"/>
                      <a:pt x="435" y="0"/>
                    </a:cubicBezTo>
                    <a:close/>
                    <a:moveTo>
                      <a:pt x="204" y="627"/>
                    </a:moveTo>
                    <a:lnTo>
                      <a:pt x="204" y="627"/>
                    </a:lnTo>
                    <a:cubicBezTo>
                      <a:pt x="140" y="774"/>
                      <a:pt x="80" y="923"/>
                      <a:pt x="44" y="1088"/>
                    </a:cubicBezTo>
                    <a:cubicBezTo>
                      <a:pt x="0" y="1437"/>
                      <a:pt x="0" y="1785"/>
                      <a:pt x="87" y="2133"/>
                    </a:cubicBezTo>
                    <a:lnTo>
                      <a:pt x="87" y="2089"/>
                    </a:lnTo>
                    <a:cubicBezTo>
                      <a:pt x="0" y="1654"/>
                      <a:pt x="44" y="1263"/>
                      <a:pt x="131" y="871"/>
                    </a:cubicBezTo>
                    <a:cubicBezTo>
                      <a:pt x="155" y="787"/>
                      <a:pt x="179" y="706"/>
                      <a:pt x="204" y="627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7"/>
              <p:cNvSpPr/>
              <p:nvPr/>
            </p:nvSpPr>
            <p:spPr>
              <a:xfrm>
                <a:off x="4748925" y="3567125"/>
                <a:ext cx="87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644" extrusionOk="0">
                    <a:moveTo>
                      <a:pt x="305" y="0"/>
                    </a:moveTo>
                    <a:cubicBezTo>
                      <a:pt x="283" y="0"/>
                      <a:pt x="262" y="11"/>
                      <a:pt x="262" y="33"/>
                    </a:cubicBezTo>
                    <a:cubicBezTo>
                      <a:pt x="262" y="269"/>
                      <a:pt x="246" y="498"/>
                      <a:pt x="216" y="722"/>
                    </a:cubicBezTo>
                    <a:lnTo>
                      <a:pt x="216" y="722"/>
                    </a:lnTo>
                    <a:cubicBezTo>
                      <a:pt x="266" y="489"/>
                      <a:pt x="311" y="257"/>
                      <a:pt x="349" y="33"/>
                    </a:cubicBezTo>
                    <a:cubicBezTo>
                      <a:pt x="349" y="11"/>
                      <a:pt x="327" y="0"/>
                      <a:pt x="305" y="0"/>
                    </a:cubicBezTo>
                    <a:close/>
                    <a:moveTo>
                      <a:pt x="216" y="722"/>
                    </a:moveTo>
                    <a:cubicBezTo>
                      <a:pt x="150" y="1032"/>
                      <a:pt x="75" y="1345"/>
                      <a:pt x="0" y="1643"/>
                    </a:cubicBezTo>
                    <a:cubicBezTo>
                      <a:pt x="102" y="1339"/>
                      <a:pt x="174" y="1035"/>
                      <a:pt x="216" y="722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7"/>
              <p:cNvSpPr/>
              <p:nvPr/>
            </p:nvSpPr>
            <p:spPr>
              <a:xfrm>
                <a:off x="4707575" y="3579900"/>
                <a:ext cx="25050" cy="9577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3831" extrusionOk="0">
                    <a:moveTo>
                      <a:pt x="1" y="1"/>
                    </a:moveTo>
                    <a:cubicBezTo>
                      <a:pt x="1" y="513"/>
                      <a:pt x="108" y="989"/>
                      <a:pt x="289" y="1430"/>
                    </a:cubicBezTo>
                    <a:lnTo>
                      <a:pt x="289" y="1430"/>
                    </a:lnTo>
                    <a:cubicBezTo>
                      <a:pt x="155" y="964"/>
                      <a:pt x="59" y="492"/>
                      <a:pt x="1" y="1"/>
                    </a:cubicBezTo>
                    <a:close/>
                    <a:moveTo>
                      <a:pt x="289" y="1430"/>
                    </a:moveTo>
                    <a:cubicBezTo>
                      <a:pt x="357" y="1665"/>
                      <a:pt x="435" y="1899"/>
                      <a:pt x="523" y="2133"/>
                    </a:cubicBezTo>
                    <a:cubicBezTo>
                      <a:pt x="697" y="2699"/>
                      <a:pt x="828" y="3265"/>
                      <a:pt x="1002" y="3830"/>
                    </a:cubicBezTo>
                    <a:cubicBezTo>
                      <a:pt x="784" y="3090"/>
                      <a:pt x="654" y="2307"/>
                      <a:pt x="349" y="1567"/>
                    </a:cubicBezTo>
                    <a:cubicBezTo>
                      <a:pt x="328" y="1522"/>
                      <a:pt x="308" y="1476"/>
                      <a:pt x="289" y="1430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7"/>
              <p:cNvSpPr/>
              <p:nvPr/>
            </p:nvSpPr>
            <p:spPr>
              <a:xfrm>
                <a:off x="4729350" y="3567925"/>
                <a:ext cx="437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3004" extrusionOk="0">
                    <a:moveTo>
                      <a:pt x="131" y="1"/>
                    </a:moveTo>
                    <a:cubicBezTo>
                      <a:pt x="131" y="393"/>
                      <a:pt x="0" y="741"/>
                      <a:pt x="0" y="1089"/>
                    </a:cubicBezTo>
                    <a:cubicBezTo>
                      <a:pt x="0" y="1742"/>
                      <a:pt x="87" y="2351"/>
                      <a:pt x="44" y="3004"/>
                    </a:cubicBezTo>
                    <a:lnTo>
                      <a:pt x="87" y="3004"/>
                    </a:lnTo>
                    <a:lnTo>
                      <a:pt x="87" y="2960"/>
                    </a:lnTo>
                    <a:cubicBezTo>
                      <a:pt x="87" y="2481"/>
                      <a:pt x="87" y="1959"/>
                      <a:pt x="87" y="1481"/>
                    </a:cubicBezTo>
                    <a:cubicBezTo>
                      <a:pt x="87" y="958"/>
                      <a:pt x="174" y="523"/>
                      <a:pt x="174" y="1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7"/>
              <p:cNvSpPr/>
              <p:nvPr/>
            </p:nvSpPr>
            <p:spPr>
              <a:xfrm>
                <a:off x="4775025" y="3581000"/>
                <a:ext cx="18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176" extrusionOk="0">
                    <a:moveTo>
                      <a:pt x="741" y="0"/>
                    </a:moveTo>
                    <a:cubicBezTo>
                      <a:pt x="523" y="392"/>
                      <a:pt x="306" y="827"/>
                      <a:pt x="1" y="1175"/>
                    </a:cubicBezTo>
                    <a:cubicBezTo>
                      <a:pt x="349" y="827"/>
                      <a:pt x="567" y="435"/>
                      <a:pt x="741" y="0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7"/>
              <p:cNvSpPr/>
              <p:nvPr/>
            </p:nvSpPr>
            <p:spPr>
              <a:xfrm>
                <a:off x="4754375" y="3675350"/>
                <a:ext cx="1238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4953" h="535" extrusionOk="0">
                    <a:moveTo>
                      <a:pt x="4900" y="0"/>
                    </a:moveTo>
                    <a:cubicBezTo>
                      <a:pt x="4892" y="0"/>
                      <a:pt x="4883" y="4"/>
                      <a:pt x="4874" y="12"/>
                    </a:cubicBezTo>
                    <a:cubicBezTo>
                      <a:pt x="4461" y="208"/>
                      <a:pt x="4058" y="263"/>
                      <a:pt x="3650" y="263"/>
                    </a:cubicBezTo>
                    <a:cubicBezTo>
                      <a:pt x="3242" y="263"/>
                      <a:pt x="2829" y="208"/>
                      <a:pt x="2394" y="186"/>
                    </a:cubicBezTo>
                    <a:cubicBezTo>
                      <a:pt x="1567" y="186"/>
                      <a:pt x="783" y="273"/>
                      <a:pt x="0" y="491"/>
                    </a:cubicBezTo>
                    <a:lnTo>
                      <a:pt x="44" y="535"/>
                    </a:lnTo>
                    <a:cubicBezTo>
                      <a:pt x="705" y="354"/>
                      <a:pt x="1386" y="257"/>
                      <a:pt x="2075" y="257"/>
                    </a:cubicBezTo>
                    <a:cubicBezTo>
                      <a:pt x="2383" y="257"/>
                      <a:pt x="2693" y="276"/>
                      <a:pt x="3003" y="317"/>
                    </a:cubicBezTo>
                    <a:cubicBezTo>
                      <a:pt x="3166" y="339"/>
                      <a:pt x="3329" y="350"/>
                      <a:pt x="3492" y="350"/>
                    </a:cubicBezTo>
                    <a:cubicBezTo>
                      <a:pt x="3979" y="350"/>
                      <a:pt x="4461" y="252"/>
                      <a:pt x="4918" y="56"/>
                    </a:cubicBezTo>
                    <a:cubicBezTo>
                      <a:pt x="4953" y="56"/>
                      <a:pt x="4932" y="0"/>
                      <a:pt x="4900" y="0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7"/>
              <p:cNvSpPr/>
              <p:nvPr/>
            </p:nvSpPr>
            <p:spPr>
              <a:xfrm>
                <a:off x="4746750" y="3612550"/>
                <a:ext cx="103375" cy="7727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3091" extrusionOk="0">
                    <a:moveTo>
                      <a:pt x="4135" y="0"/>
                    </a:moveTo>
                    <a:cubicBezTo>
                      <a:pt x="3395" y="435"/>
                      <a:pt x="2742" y="958"/>
                      <a:pt x="2176" y="1567"/>
                    </a:cubicBezTo>
                    <a:cubicBezTo>
                      <a:pt x="1589" y="2076"/>
                      <a:pt x="932" y="2549"/>
                      <a:pt x="235" y="2956"/>
                    </a:cubicBezTo>
                    <a:lnTo>
                      <a:pt x="235" y="2956"/>
                    </a:lnTo>
                    <a:cubicBezTo>
                      <a:pt x="852" y="2600"/>
                      <a:pt x="1462" y="2209"/>
                      <a:pt x="2002" y="1784"/>
                    </a:cubicBezTo>
                    <a:cubicBezTo>
                      <a:pt x="2655" y="1175"/>
                      <a:pt x="3395" y="609"/>
                      <a:pt x="4135" y="87"/>
                    </a:cubicBezTo>
                    <a:cubicBezTo>
                      <a:pt x="4135" y="87"/>
                      <a:pt x="4135" y="0"/>
                      <a:pt x="4135" y="0"/>
                    </a:cubicBezTo>
                    <a:close/>
                    <a:moveTo>
                      <a:pt x="235" y="2956"/>
                    </a:moveTo>
                    <a:lnTo>
                      <a:pt x="235" y="2956"/>
                    </a:lnTo>
                    <a:cubicBezTo>
                      <a:pt x="157" y="3001"/>
                      <a:pt x="79" y="3046"/>
                      <a:pt x="0" y="3090"/>
                    </a:cubicBezTo>
                    <a:cubicBezTo>
                      <a:pt x="79" y="3046"/>
                      <a:pt x="158" y="3002"/>
                      <a:pt x="235" y="2956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7"/>
              <p:cNvSpPr/>
              <p:nvPr/>
            </p:nvSpPr>
            <p:spPr>
              <a:xfrm>
                <a:off x="4784825" y="3602750"/>
                <a:ext cx="5115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524" extrusionOk="0">
                    <a:moveTo>
                      <a:pt x="2046" y="1"/>
                    </a:moveTo>
                    <a:lnTo>
                      <a:pt x="2046" y="1"/>
                    </a:lnTo>
                    <a:cubicBezTo>
                      <a:pt x="1306" y="436"/>
                      <a:pt x="653" y="958"/>
                      <a:pt x="1" y="1524"/>
                    </a:cubicBezTo>
                    <a:cubicBezTo>
                      <a:pt x="697" y="1045"/>
                      <a:pt x="1306" y="436"/>
                      <a:pt x="2046" y="1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7"/>
              <p:cNvSpPr/>
              <p:nvPr/>
            </p:nvSpPr>
            <p:spPr>
              <a:xfrm>
                <a:off x="4773950" y="3721350"/>
                <a:ext cx="783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68" y="377"/>
                      <a:pt x="1354" y="716"/>
                      <a:pt x="2060" y="1003"/>
                    </a:cubicBezTo>
                    <a:lnTo>
                      <a:pt x="2060" y="1003"/>
                    </a:lnTo>
                    <a:cubicBezTo>
                      <a:pt x="1374" y="696"/>
                      <a:pt x="726" y="319"/>
                      <a:pt x="0" y="0"/>
                    </a:cubicBezTo>
                    <a:close/>
                    <a:moveTo>
                      <a:pt x="2060" y="1003"/>
                    </a:moveTo>
                    <a:cubicBezTo>
                      <a:pt x="2404" y="1156"/>
                      <a:pt x="2757" y="1291"/>
                      <a:pt x="3134" y="1393"/>
                    </a:cubicBezTo>
                    <a:cubicBezTo>
                      <a:pt x="2771" y="1277"/>
                      <a:pt x="2413" y="1146"/>
                      <a:pt x="2060" y="1003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7"/>
              <p:cNvSpPr/>
              <p:nvPr/>
            </p:nvSpPr>
            <p:spPr>
              <a:xfrm>
                <a:off x="4750000" y="3703925"/>
                <a:ext cx="1219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95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524" y="828"/>
                      <a:pt x="3265" y="480"/>
                      <a:pt x="4875" y="958"/>
                    </a:cubicBezTo>
                    <a:cubicBezTo>
                      <a:pt x="3265" y="392"/>
                      <a:pt x="1524" y="784"/>
                      <a:pt x="1" y="1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7"/>
              <p:cNvSpPr/>
              <p:nvPr/>
            </p:nvSpPr>
            <p:spPr>
              <a:xfrm>
                <a:off x="4807800" y="3756400"/>
                <a:ext cx="271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862" extrusionOk="0">
                    <a:moveTo>
                      <a:pt x="1" y="1"/>
                    </a:moveTo>
                    <a:cubicBezTo>
                      <a:pt x="219" y="431"/>
                      <a:pt x="608" y="732"/>
                      <a:pt x="1040" y="861"/>
                    </a:cubicBezTo>
                    <a:lnTo>
                      <a:pt x="1084" y="861"/>
                    </a:lnTo>
                    <a:cubicBezTo>
                      <a:pt x="608" y="732"/>
                      <a:pt x="219" y="431"/>
                      <a:pt x="1" y="1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7"/>
              <p:cNvSpPr/>
              <p:nvPr/>
            </p:nvSpPr>
            <p:spPr>
              <a:xfrm>
                <a:off x="4808775" y="3761600"/>
                <a:ext cx="206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827" h="48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4" y="87"/>
                      <a:pt x="348" y="174"/>
                      <a:pt x="479" y="305"/>
                    </a:cubicBezTo>
                    <a:cubicBezTo>
                      <a:pt x="566" y="348"/>
                      <a:pt x="696" y="479"/>
                      <a:pt x="827" y="479"/>
                    </a:cubicBezTo>
                    <a:cubicBezTo>
                      <a:pt x="827" y="479"/>
                      <a:pt x="827" y="436"/>
                      <a:pt x="827" y="436"/>
                    </a:cubicBezTo>
                    <a:cubicBezTo>
                      <a:pt x="783" y="392"/>
                      <a:pt x="696" y="348"/>
                      <a:pt x="653" y="348"/>
                    </a:cubicBezTo>
                    <a:lnTo>
                      <a:pt x="392" y="174"/>
                    </a:lnTo>
                    <a:cubicBezTo>
                      <a:pt x="261" y="87"/>
                      <a:pt x="131" y="44"/>
                      <a:pt x="0" y="0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7"/>
              <p:cNvSpPr/>
              <p:nvPr/>
            </p:nvSpPr>
            <p:spPr>
              <a:xfrm>
                <a:off x="4815300" y="3767025"/>
                <a:ext cx="655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75" extrusionOk="0">
                    <a:moveTo>
                      <a:pt x="0" y="1"/>
                    </a:moveTo>
                    <a:cubicBezTo>
                      <a:pt x="0" y="44"/>
                      <a:pt x="44" y="88"/>
                      <a:pt x="87" y="131"/>
                    </a:cubicBezTo>
                    <a:cubicBezTo>
                      <a:pt x="100" y="131"/>
                      <a:pt x="116" y="131"/>
                      <a:pt x="133" y="133"/>
                    </a:cubicBezTo>
                    <a:lnTo>
                      <a:pt x="133" y="133"/>
                    </a:lnTo>
                    <a:cubicBezTo>
                      <a:pt x="77" y="99"/>
                      <a:pt x="25" y="50"/>
                      <a:pt x="0" y="1"/>
                    </a:cubicBezTo>
                    <a:close/>
                    <a:moveTo>
                      <a:pt x="133" y="133"/>
                    </a:moveTo>
                    <a:cubicBezTo>
                      <a:pt x="177" y="158"/>
                      <a:pt x="223" y="175"/>
                      <a:pt x="261" y="175"/>
                    </a:cubicBezTo>
                    <a:cubicBezTo>
                      <a:pt x="230" y="144"/>
                      <a:pt x="177" y="135"/>
                      <a:pt x="133" y="133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7"/>
              <p:cNvSpPr/>
              <p:nvPr/>
            </p:nvSpPr>
            <p:spPr>
              <a:xfrm>
                <a:off x="4735875" y="3700675"/>
                <a:ext cx="3275" cy="7072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2829" extrusionOk="0">
                    <a:moveTo>
                      <a:pt x="0" y="0"/>
                    </a:moveTo>
                    <a:cubicBezTo>
                      <a:pt x="87" y="958"/>
                      <a:pt x="0" y="1872"/>
                      <a:pt x="87" y="2829"/>
                    </a:cubicBezTo>
                    <a:lnTo>
                      <a:pt x="131" y="2829"/>
                    </a:lnTo>
                    <a:cubicBezTo>
                      <a:pt x="87" y="1872"/>
                      <a:pt x="131" y="958"/>
                      <a:pt x="44" y="0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7"/>
              <p:cNvSpPr/>
              <p:nvPr/>
            </p:nvSpPr>
            <p:spPr>
              <a:xfrm>
                <a:off x="4739125" y="3709375"/>
                <a:ext cx="76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697" extrusionOk="0">
                    <a:moveTo>
                      <a:pt x="1" y="0"/>
                    </a:moveTo>
                    <a:cubicBezTo>
                      <a:pt x="88" y="218"/>
                      <a:pt x="218" y="436"/>
                      <a:pt x="305" y="697"/>
                    </a:cubicBezTo>
                    <a:cubicBezTo>
                      <a:pt x="218" y="436"/>
                      <a:pt x="131" y="218"/>
                      <a:pt x="1" y="0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7"/>
              <p:cNvSpPr/>
              <p:nvPr/>
            </p:nvSpPr>
            <p:spPr>
              <a:xfrm>
                <a:off x="4652100" y="3698500"/>
                <a:ext cx="66375" cy="63600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2544" extrusionOk="0">
                    <a:moveTo>
                      <a:pt x="2655" y="0"/>
                    </a:moveTo>
                    <a:lnTo>
                      <a:pt x="2655" y="0"/>
                    </a:lnTo>
                    <a:cubicBezTo>
                      <a:pt x="2263" y="522"/>
                      <a:pt x="1785" y="1001"/>
                      <a:pt x="1219" y="1393"/>
                    </a:cubicBezTo>
                    <a:cubicBezTo>
                      <a:pt x="1045" y="1523"/>
                      <a:pt x="827" y="1654"/>
                      <a:pt x="609" y="1784"/>
                    </a:cubicBezTo>
                    <a:cubicBezTo>
                      <a:pt x="392" y="2046"/>
                      <a:pt x="218" y="2307"/>
                      <a:pt x="0" y="2524"/>
                    </a:cubicBezTo>
                    <a:cubicBezTo>
                      <a:pt x="0" y="2524"/>
                      <a:pt x="0" y="2544"/>
                      <a:pt x="13" y="2544"/>
                    </a:cubicBezTo>
                    <a:cubicBezTo>
                      <a:pt x="20" y="2544"/>
                      <a:pt x="29" y="2539"/>
                      <a:pt x="44" y="2524"/>
                    </a:cubicBezTo>
                    <a:cubicBezTo>
                      <a:pt x="305" y="2263"/>
                      <a:pt x="522" y="1959"/>
                      <a:pt x="827" y="1697"/>
                    </a:cubicBezTo>
                    <a:cubicBezTo>
                      <a:pt x="1132" y="1480"/>
                      <a:pt x="1306" y="1393"/>
                      <a:pt x="1523" y="1219"/>
                    </a:cubicBezTo>
                    <a:cubicBezTo>
                      <a:pt x="1959" y="871"/>
                      <a:pt x="2350" y="435"/>
                      <a:pt x="2655" y="0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7"/>
              <p:cNvSpPr/>
              <p:nvPr/>
            </p:nvSpPr>
            <p:spPr>
              <a:xfrm>
                <a:off x="4664050" y="3744200"/>
                <a:ext cx="40300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438" extrusionOk="0">
                    <a:moveTo>
                      <a:pt x="1611" y="0"/>
                    </a:moveTo>
                    <a:lnTo>
                      <a:pt x="1611" y="0"/>
                    </a:lnTo>
                    <a:cubicBezTo>
                      <a:pt x="1496" y="244"/>
                      <a:pt x="1384" y="507"/>
                      <a:pt x="1262" y="771"/>
                    </a:cubicBezTo>
                    <a:lnTo>
                      <a:pt x="1262" y="771"/>
                    </a:lnTo>
                    <a:cubicBezTo>
                      <a:pt x="1386" y="512"/>
                      <a:pt x="1498" y="251"/>
                      <a:pt x="1611" y="0"/>
                    </a:cubicBezTo>
                    <a:close/>
                    <a:moveTo>
                      <a:pt x="1262" y="771"/>
                    </a:moveTo>
                    <a:lnTo>
                      <a:pt x="1262" y="771"/>
                    </a:lnTo>
                    <a:cubicBezTo>
                      <a:pt x="958" y="1411"/>
                      <a:pt x="590" y="2034"/>
                      <a:pt x="1" y="2437"/>
                    </a:cubicBezTo>
                    <a:lnTo>
                      <a:pt x="44" y="2437"/>
                    </a:lnTo>
                    <a:cubicBezTo>
                      <a:pt x="627" y="2038"/>
                      <a:pt x="972" y="1402"/>
                      <a:pt x="1262" y="771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7"/>
              <p:cNvSpPr/>
              <p:nvPr/>
            </p:nvSpPr>
            <p:spPr>
              <a:xfrm>
                <a:off x="4632500" y="3639750"/>
                <a:ext cx="41375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566" extrusionOk="0">
                    <a:moveTo>
                      <a:pt x="1" y="0"/>
                    </a:moveTo>
                    <a:cubicBezTo>
                      <a:pt x="567" y="218"/>
                      <a:pt x="1089" y="305"/>
                      <a:pt x="1655" y="566"/>
                    </a:cubicBezTo>
                    <a:cubicBezTo>
                      <a:pt x="1132" y="305"/>
                      <a:pt x="567" y="131"/>
                      <a:pt x="1" y="0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7"/>
              <p:cNvSpPr/>
              <p:nvPr/>
            </p:nvSpPr>
            <p:spPr>
              <a:xfrm>
                <a:off x="4618375" y="3666950"/>
                <a:ext cx="6095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349" extrusionOk="0">
                    <a:moveTo>
                      <a:pt x="0" y="0"/>
                    </a:moveTo>
                    <a:cubicBezTo>
                      <a:pt x="102" y="23"/>
                      <a:pt x="204" y="42"/>
                      <a:pt x="306" y="60"/>
                    </a:cubicBezTo>
                    <a:lnTo>
                      <a:pt x="306" y="60"/>
                    </a:lnTo>
                    <a:cubicBezTo>
                      <a:pt x="218" y="40"/>
                      <a:pt x="131" y="21"/>
                      <a:pt x="44" y="0"/>
                    </a:cubicBezTo>
                    <a:close/>
                    <a:moveTo>
                      <a:pt x="306" y="60"/>
                    </a:moveTo>
                    <a:lnTo>
                      <a:pt x="306" y="60"/>
                    </a:lnTo>
                    <a:cubicBezTo>
                      <a:pt x="968" y="204"/>
                      <a:pt x="1664" y="310"/>
                      <a:pt x="2394" y="348"/>
                    </a:cubicBezTo>
                    <a:cubicBezTo>
                      <a:pt x="2394" y="348"/>
                      <a:pt x="2437" y="305"/>
                      <a:pt x="2394" y="305"/>
                    </a:cubicBezTo>
                    <a:cubicBezTo>
                      <a:pt x="1712" y="191"/>
                      <a:pt x="997" y="176"/>
                      <a:pt x="306" y="60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7"/>
              <p:cNvSpPr/>
              <p:nvPr/>
            </p:nvSpPr>
            <p:spPr>
              <a:xfrm>
                <a:off x="4656450" y="3634300"/>
                <a:ext cx="381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82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72" y="84"/>
                      <a:pt x="533" y="188"/>
                      <a:pt x="780" y="311"/>
                    </a:cubicBezTo>
                    <a:lnTo>
                      <a:pt x="780" y="311"/>
                    </a:lnTo>
                    <a:cubicBezTo>
                      <a:pt x="544" y="152"/>
                      <a:pt x="292" y="21"/>
                      <a:pt x="0" y="1"/>
                    </a:cubicBezTo>
                    <a:close/>
                    <a:moveTo>
                      <a:pt x="780" y="311"/>
                    </a:moveTo>
                    <a:cubicBezTo>
                      <a:pt x="1037" y="484"/>
                      <a:pt x="1274" y="691"/>
                      <a:pt x="1523" y="827"/>
                    </a:cubicBezTo>
                    <a:lnTo>
                      <a:pt x="1523" y="784"/>
                    </a:lnTo>
                    <a:cubicBezTo>
                      <a:pt x="1297" y="603"/>
                      <a:pt x="1047" y="445"/>
                      <a:pt x="780" y="311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7"/>
              <p:cNvSpPr/>
              <p:nvPr/>
            </p:nvSpPr>
            <p:spPr>
              <a:xfrm>
                <a:off x="4692350" y="3809475"/>
                <a:ext cx="1153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4614" h="966" extrusionOk="0">
                    <a:moveTo>
                      <a:pt x="4439" y="0"/>
                    </a:moveTo>
                    <a:cubicBezTo>
                      <a:pt x="3700" y="479"/>
                      <a:pt x="2655" y="435"/>
                      <a:pt x="1785" y="522"/>
                    </a:cubicBezTo>
                    <a:cubicBezTo>
                      <a:pt x="1385" y="553"/>
                      <a:pt x="963" y="584"/>
                      <a:pt x="535" y="584"/>
                    </a:cubicBezTo>
                    <a:cubicBezTo>
                      <a:pt x="357" y="584"/>
                      <a:pt x="179" y="579"/>
                      <a:pt x="0" y="566"/>
                    </a:cubicBezTo>
                    <a:lnTo>
                      <a:pt x="0" y="566"/>
                    </a:lnTo>
                    <a:cubicBezTo>
                      <a:pt x="800" y="833"/>
                      <a:pt x="1600" y="966"/>
                      <a:pt x="2429" y="966"/>
                    </a:cubicBezTo>
                    <a:cubicBezTo>
                      <a:pt x="2547" y="966"/>
                      <a:pt x="2666" y="963"/>
                      <a:pt x="2786" y="958"/>
                    </a:cubicBezTo>
                    <a:cubicBezTo>
                      <a:pt x="3395" y="827"/>
                      <a:pt x="4004" y="609"/>
                      <a:pt x="4614" y="305"/>
                    </a:cubicBezTo>
                    <a:cubicBezTo>
                      <a:pt x="4570" y="218"/>
                      <a:pt x="4526" y="87"/>
                      <a:pt x="4439" y="0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7"/>
              <p:cNvSpPr/>
              <p:nvPr/>
            </p:nvSpPr>
            <p:spPr>
              <a:xfrm>
                <a:off x="4798975" y="3715900"/>
                <a:ext cx="85975" cy="946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3787" extrusionOk="0">
                    <a:moveTo>
                      <a:pt x="2829" y="1"/>
                    </a:moveTo>
                    <a:cubicBezTo>
                      <a:pt x="2568" y="1393"/>
                      <a:pt x="1437" y="2481"/>
                      <a:pt x="0" y="2612"/>
                    </a:cubicBezTo>
                    <a:cubicBezTo>
                      <a:pt x="392" y="3177"/>
                      <a:pt x="740" y="3656"/>
                      <a:pt x="827" y="3787"/>
                    </a:cubicBezTo>
                    <a:cubicBezTo>
                      <a:pt x="2176" y="2960"/>
                      <a:pt x="3134" y="1611"/>
                      <a:pt x="3438" y="88"/>
                    </a:cubicBezTo>
                    <a:lnTo>
                      <a:pt x="2829" y="1"/>
                    </a:ln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7"/>
              <p:cNvSpPr/>
              <p:nvPr/>
            </p:nvSpPr>
            <p:spPr>
              <a:xfrm>
                <a:off x="4606400" y="3592950"/>
                <a:ext cx="102300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484" extrusionOk="0">
                    <a:moveTo>
                      <a:pt x="1654" y="1"/>
                    </a:moveTo>
                    <a:cubicBezTo>
                      <a:pt x="218" y="1785"/>
                      <a:pt x="0" y="3352"/>
                      <a:pt x="87" y="4483"/>
                    </a:cubicBezTo>
                    <a:cubicBezTo>
                      <a:pt x="388" y="3495"/>
                      <a:pt x="816" y="1871"/>
                      <a:pt x="1999" y="1871"/>
                    </a:cubicBezTo>
                    <a:cubicBezTo>
                      <a:pt x="2014" y="1871"/>
                      <a:pt x="2030" y="1872"/>
                      <a:pt x="2046" y="1872"/>
                    </a:cubicBezTo>
                    <a:cubicBezTo>
                      <a:pt x="2786" y="1959"/>
                      <a:pt x="3482" y="2264"/>
                      <a:pt x="4091" y="2699"/>
                    </a:cubicBezTo>
                    <a:cubicBezTo>
                      <a:pt x="3351" y="1742"/>
                      <a:pt x="2525" y="828"/>
                      <a:pt x="1654" y="1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7"/>
              <p:cNvSpPr/>
              <p:nvPr/>
            </p:nvSpPr>
            <p:spPr>
              <a:xfrm>
                <a:off x="4608575" y="3709375"/>
                <a:ext cx="80525" cy="108825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4353" extrusionOk="0">
                    <a:moveTo>
                      <a:pt x="479" y="0"/>
                    </a:moveTo>
                    <a:lnTo>
                      <a:pt x="0" y="44"/>
                    </a:lnTo>
                    <a:cubicBezTo>
                      <a:pt x="218" y="1915"/>
                      <a:pt x="1350" y="3525"/>
                      <a:pt x="3003" y="4352"/>
                    </a:cubicBezTo>
                    <a:cubicBezTo>
                      <a:pt x="3090" y="4222"/>
                      <a:pt x="3134" y="4091"/>
                      <a:pt x="3221" y="3961"/>
                    </a:cubicBezTo>
                    <a:lnTo>
                      <a:pt x="3221" y="3961"/>
                    </a:lnTo>
                    <a:cubicBezTo>
                      <a:pt x="3204" y="3962"/>
                      <a:pt x="3187" y="3962"/>
                      <a:pt x="3170" y="3962"/>
                    </a:cubicBezTo>
                    <a:cubicBezTo>
                      <a:pt x="2453" y="3962"/>
                      <a:pt x="1864" y="3077"/>
                      <a:pt x="1524" y="2525"/>
                    </a:cubicBezTo>
                    <a:cubicBezTo>
                      <a:pt x="1001" y="1785"/>
                      <a:pt x="610" y="914"/>
                      <a:pt x="479" y="0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7"/>
              <p:cNvSpPr/>
              <p:nvPr/>
            </p:nvSpPr>
            <p:spPr>
              <a:xfrm>
                <a:off x="4659700" y="3556125"/>
                <a:ext cx="154525" cy="44475"/>
              </a:xfrm>
              <a:custGeom>
                <a:avLst/>
                <a:gdLst/>
                <a:ahLst/>
                <a:cxnLst/>
                <a:rect l="l" t="t" r="r" b="b"/>
                <a:pathLst>
                  <a:path w="6181" h="1779" extrusionOk="0">
                    <a:moveTo>
                      <a:pt x="3556" y="1"/>
                    </a:moveTo>
                    <a:cubicBezTo>
                      <a:pt x="3343" y="1"/>
                      <a:pt x="3129" y="13"/>
                      <a:pt x="2917" y="38"/>
                    </a:cubicBezTo>
                    <a:cubicBezTo>
                      <a:pt x="1872" y="125"/>
                      <a:pt x="828" y="516"/>
                      <a:pt x="1" y="1169"/>
                    </a:cubicBezTo>
                    <a:lnTo>
                      <a:pt x="218" y="1474"/>
                    </a:lnTo>
                    <a:cubicBezTo>
                      <a:pt x="1224" y="1261"/>
                      <a:pt x="2336" y="1005"/>
                      <a:pt x="3390" y="1005"/>
                    </a:cubicBezTo>
                    <a:cubicBezTo>
                      <a:pt x="3842" y="1005"/>
                      <a:pt x="4283" y="1052"/>
                      <a:pt x="4701" y="1169"/>
                    </a:cubicBezTo>
                    <a:cubicBezTo>
                      <a:pt x="5180" y="1300"/>
                      <a:pt x="5354" y="1517"/>
                      <a:pt x="5397" y="1778"/>
                    </a:cubicBezTo>
                    <a:cubicBezTo>
                      <a:pt x="5658" y="1387"/>
                      <a:pt x="5963" y="1039"/>
                      <a:pt x="6181" y="690"/>
                    </a:cubicBezTo>
                    <a:cubicBezTo>
                      <a:pt x="5403" y="231"/>
                      <a:pt x="4481" y="1"/>
                      <a:pt x="3556" y="1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7"/>
              <p:cNvSpPr/>
              <p:nvPr/>
            </p:nvSpPr>
            <p:spPr>
              <a:xfrm>
                <a:off x="4822900" y="3581000"/>
                <a:ext cx="63125" cy="125125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5005" extrusionOk="0">
                    <a:moveTo>
                      <a:pt x="175" y="0"/>
                    </a:moveTo>
                    <a:lnTo>
                      <a:pt x="1" y="218"/>
                    </a:lnTo>
                    <a:cubicBezTo>
                      <a:pt x="610" y="1175"/>
                      <a:pt x="2394" y="4134"/>
                      <a:pt x="1306" y="4874"/>
                    </a:cubicBezTo>
                    <a:cubicBezTo>
                      <a:pt x="1916" y="4961"/>
                      <a:pt x="2394" y="5005"/>
                      <a:pt x="2438" y="5005"/>
                    </a:cubicBezTo>
                    <a:cubicBezTo>
                      <a:pt x="2525" y="4657"/>
                      <a:pt x="2525" y="4309"/>
                      <a:pt x="2481" y="4004"/>
                    </a:cubicBezTo>
                    <a:cubicBezTo>
                      <a:pt x="2351" y="2394"/>
                      <a:pt x="1480" y="914"/>
                      <a:pt x="175" y="0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7"/>
              <p:cNvSpPr/>
              <p:nvPr/>
            </p:nvSpPr>
            <p:spPr>
              <a:xfrm>
                <a:off x="4697800" y="3695225"/>
                <a:ext cx="45700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267" extrusionOk="0">
                    <a:moveTo>
                      <a:pt x="1480" y="1"/>
                    </a:moveTo>
                    <a:cubicBezTo>
                      <a:pt x="1262" y="871"/>
                      <a:pt x="392" y="3482"/>
                      <a:pt x="0" y="4614"/>
                    </a:cubicBezTo>
                    <a:cubicBezTo>
                      <a:pt x="0" y="4831"/>
                      <a:pt x="0" y="5005"/>
                      <a:pt x="0" y="5179"/>
                    </a:cubicBezTo>
                    <a:lnTo>
                      <a:pt x="305" y="5267"/>
                    </a:lnTo>
                    <a:cubicBezTo>
                      <a:pt x="348" y="5092"/>
                      <a:pt x="435" y="4875"/>
                      <a:pt x="479" y="4701"/>
                    </a:cubicBezTo>
                    <a:cubicBezTo>
                      <a:pt x="609" y="4048"/>
                      <a:pt x="783" y="3395"/>
                      <a:pt x="1001" y="2742"/>
                    </a:cubicBezTo>
                    <a:cubicBezTo>
                      <a:pt x="1262" y="2090"/>
                      <a:pt x="1480" y="1437"/>
                      <a:pt x="1741" y="740"/>
                    </a:cubicBezTo>
                    <a:cubicBezTo>
                      <a:pt x="1784" y="697"/>
                      <a:pt x="1828" y="610"/>
                      <a:pt x="1828" y="523"/>
                    </a:cubicBezTo>
                    <a:cubicBezTo>
                      <a:pt x="1610" y="218"/>
                      <a:pt x="1480" y="1"/>
                      <a:pt x="1480" y="1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7"/>
              <p:cNvSpPr/>
              <p:nvPr/>
            </p:nvSpPr>
            <p:spPr>
              <a:xfrm>
                <a:off x="4609650" y="3690875"/>
                <a:ext cx="120800" cy="37025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1481" extrusionOk="0">
                    <a:moveTo>
                      <a:pt x="4832" y="1"/>
                    </a:moveTo>
                    <a:cubicBezTo>
                      <a:pt x="4614" y="88"/>
                      <a:pt x="2395" y="436"/>
                      <a:pt x="1698" y="566"/>
                    </a:cubicBezTo>
                    <a:cubicBezTo>
                      <a:pt x="1263" y="610"/>
                      <a:pt x="784" y="697"/>
                      <a:pt x="306" y="740"/>
                    </a:cubicBezTo>
                    <a:lnTo>
                      <a:pt x="1" y="1002"/>
                    </a:lnTo>
                    <a:cubicBezTo>
                      <a:pt x="1" y="1176"/>
                      <a:pt x="44" y="1306"/>
                      <a:pt x="88" y="1480"/>
                    </a:cubicBezTo>
                    <a:cubicBezTo>
                      <a:pt x="1045" y="1350"/>
                      <a:pt x="2003" y="1437"/>
                      <a:pt x="2917" y="1350"/>
                    </a:cubicBezTo>
                    <a:cubicBezTo>
                      <a:pt x="3483" y="1306"/>
                      <a:pt x="4005" y="1219"/>
                      <a:pt x="4527" y="1089"/>
                    </a:cubicBezTo>
                    <a:cubicBezTo>
                      <a:pt x="4658" y="740"/>
                      <a:pt x="4788" y="392"/>
                      <a:pt x="4832" y="1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7"/>
              <p:cNvSpPr/>
              <p:nvPr/>
            </p:nvSpPr>
            <p:spPr>
              <a:xfrm>
                <a:off x="4628150" y="3595125"/>
                <a:ext cx="102300" cy="957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3831" extrusionOk="0">
                    <a:moveTo>
                      <a:pt x="697" y="1"/>
                    </a:moveTo>
                    <a:cubicBezTo>
                      <a:pt x="436" y="349"/>
                      <a:pt x="218" y="654"/>
                      <a:pt x="1" y="1002"/>
                    </a:cubicBezTo>
                    <a:cubicBezTo>
                      <a:pt x="567" y="1655"/>
                      <a:pt x="1176" y="2264"/>
                      <a:pt x="1872" y="2786"/>
                    </a:cubicBezTo>
                    <a:cubicBezTo>
                      <a:pt x="2307" y="3178"/>
                      <a:pt x="2830" y="3526"/>
                      <a:pt x="3395" y="3831"/>
                    </a:cubicBezTo>
                    <a:lnTo>
                      <a:pt x="4092" y="3700"/>
                    </a:lnTo>
                    <a:cubicBezTo>
                      <a:pt x="3395" y="2873"/>
                      <a:pt x="2786" y="2133"/>
                      <a:pt x="2307" y="1524"/>
                    </a:cubicBezTo>
                    <a:cubicBezTo>
                      <a:pt x="2220" y="1437"/>
                      <a:pt x="2090" y="1306"/>
                      <a:pt x="2003" y="1176"/>
                    </a:cubicBezTo>
                    <a:cubicBezTo>
                      <a:pt x="1742" y="871"/>
                      <a:pt x="1524" y="654"/>
                      <a:pt x="1350" y="436"/>
                    </a:cubicBezTo>
                    <a:cubicBezTo>
                      <a:pt x="1176" y="262"/>
                      <a:pt x="958" y="131"/>
                      <a:pt x="697" y="1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7"/>
              <p:cNvSpPr/>
              <p:nvPr/>
            </p:nvSpPr>
            <p:spPr>
              <a:xfrm>
                <a:off x="4733700" y="3564675"/>
                <a:ext cx="76175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4744" extrusionOk="0">
                    <a:moveTo>
                      <a:pt x="2437" y="0"/>
                    </a:moveTo>
                    <a:cubicBezTo>
                      <a:pt x="1915" y="348"/>
                      <a:pt x="1741" y="1132"/>
                      <a:pt x="1436" y="1698"/>
                    </a:cubicBezTo>
                    <a:cubicBezTo>
                      <a:pt x="1219" y="2089"/>
                      <a:pt x="1001" y="2524"/>
                      <a:pt x="784" y="2916"/>
                    </a:cubicBezTo>
                    <a:cubicBezTo>
                      <a:pt x="522" y="3482"/>
                      <a:pt x="522" y="4222"/>
                      <a:pt x="44" y="4657"/>
                    </a:cubicBezTo>
                    <a:cubicBezTo>
                      <a:pt x="0" y="4700"/>
                      <a:pt x="0" y="4744"/>
                      <a:pt x="44" y="4744"/>
                    </a:cubicBezTo>
                    <a:cubicBezTo>
                      <a:pt x="392" y="4309"/>
                      <a:pt x="1915" y="2133"/>
                      <a:pt x="2350" y="1567"/>
                    </a:cubicBezTo>
                    <a:lnTo>
                      <a:pt x="3003" y="610"/>
                    </a:lnTo>
                    <a:cubicBezTo>
                      <a:pt x="3047" y="523"/>
                      <a:pt x="3047" y="392"/>
                      <a:pt x="3047" y="261"/>
                    </a:cubicBezTo>
                    <a:cubicBezTo>
                      <a:pt x="2872" y="174"/>
                      <a:pt x="2655" y="87"/>
                      <a:pt x="2437" y="0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7"/>
              <p:cNvSpPr/>
              <p:nvPr/>
            </p:nvSpPr>
            <p:spPr>
              <a:xfrm>
                <a:off x="4746750" y="3581000"/>
                <a:ext cx="94675" cy="109900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4396" extrusionOk="0">
                    <a:moveTo>
                      <a:pt x="3177" y="0"/>
                    </a:moveTo>
                    <a:cubicBezTo>
                      <a:pt x="2786" y="522"/>
                      <a:pt x="2438" y="1045"/>
                      <a:pt x="2002" y="1523"/>
                    </a:cubicBezTo>
                    <a:cubicBezTo>
                      <a:pt x="1654" y="1915"/>
                      <a:pt x="914" y="2829"/>
                      <a:pt x="392" y="3525"/>
                    </a:cubicBezTo>
                    <a:lnTo>
                      <a:pt x="0" y="4309"/>
                    </a:lnTo>
                    <a:lnTo>
                      <a:pt x="653" y="4396"/>
                    </a:lnTo>
                    <a:cubicBezTo>
                      <a:pt x="1219" y="4004"/>
                      <a:pt x="1741" y="3569"/>
                      <a:pt x="2220" y="3090"/>
                    </a:cubicBezTo>
                    <a:cubicBezTo>
                      <a:pt x="3090" y="2481"/>
                      <a:pt x="3656" y="1567"/>
                      <a:pt x="3787" y="479"/>
                    </a:cubicBezTo>
                    <a:cubicBezTo>
                      <a:pt x="3613" y="305"/>
                      <a:pt x="3395" y="174"/>
                      <a:pt x="3177" y="0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7"/>
              <p:cNvSpPr/>
              <p:nvPr/>
            </p:nvSpPr>
            <p:spPr>
              <a:xfrm>
                <a:off x="4743475" y="3699575"/>
                <a:ext cx="10447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804" extrusionOk="0">
                    <a:moveTo>
                      <a:pt x="1" y="1"/>
                    </a:moveTo>
                    <a:lnTo>
                      <a:pt x="131" y="218"/>
                    </a:lnTo>
                    <a:cubicBezTo>
                      <a:pt x="1106" y="497"/>
                      <a:pt x="2165" y="803"/>
                      <a:pt x="3195" y="803"/>
                    </a:cubicBezTo>
                    <a:cubicBezTo>
                      <a:pt x="3453" y="803"/>
                      <a:pt x="3709" y="784"/>
                      <a:pt x="3961" y="741"/>
                    </a:cubicBezTo>
                    <a:cubicBezTo>
                      <a:pt x="4048" y="741"/>
                      <a:pt x="4135" y="654"/>
                      <a:pt x="4179" y="566"/>
                    </a:cubicBezTo>
                    <a:cubicBezTo>
                      <a:pt x="3091" y="436"/>
                      <a:pt x="1698" y="218"/>
                      <a:pt x="654" y="1"/>
                    </a:cubicBezTo>
                    <a:close/>
                  </a:path>
                </a:pathLst>
              </a:custGeom>
              <a:solidFill>
                <a:srgbClr val="B9F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7"/>
              <p:cNvSpPr/>
              <p:nvPr/>
            </p:nvSpPr>
            <p:spPr>
              <a:xfrm>
                <a:off x="4744575" y="3611450"/>
                <a:ext cx="141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932" extrusionOk="0">
                    <a:moveTo>
                      <a:pt x="349" y="1"/>
                    </a:moveTo>
                    <a:cubicBezTo>
                      <a:pt x="262" y="1"/>
                      <a:pt x="174" y="44"/>
                      <a:pt x="131" y="131"/>
                    </a:cubicBezTo>
                    <a:cubicBezTo>
                      <a:pt x="44" y="349"/>
                      <a:pt x="0" y="610"/>
                      <a:pt x="0" y="827"/>
                    </a:cubicBezTo>
                    <a:cubicBezTo>
                      <a:pt x="0" y="891"/>
                      <a:pt x="47" y="932"/>
                      <a:pt x="89" y="932"/>
                    </a:cubicBezTo>
                    <a:cubicBezTo>
                      <a:pt x="104" y="932"/>
                      <a:pt x="119" y="926"/>
                      <a:pt x="131" y="915"/>
                    </a:cubicBezTo>
                    <a:cubicBezTo>
                      <a:pt x="262" y="827"/>
                      <a:pt x="349" y="697"/>
                      <a:pt x="392" y="566"/>
                    </a:cubicBezTo>
                    <a:cubicBezTo>
                      <a:pt x="436" y="392"/>
                      <a:pt x="566" y="218"/>
                      <a:pt x="479" y="88"/>
                    </a:cubicBezTo>
                    <a:cubicBezTo>
                      <a:pt x="436" y="44"/>
                      <a:pt x="392" y="1"/>
                      <a:pt x="349" y="1"/>
                    </a:cubicBezTo>
                    <a:close/>
                  </a:path>
                </a:pathLst>
              </a:custGeom>
              <a:solidFill>
                <a:srgbClr val="E2F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7"/>
              <p:cNvSpPr/>
              <p:nvPr/>
            </p:nvSpPr>
            <p:spPr>
              <a:xfrm>
                <a:off x="4738050" y="3617975"/>
                <a:ext cx="43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69" extrusionOk="0">
                    <a:moveTo>
                      <a:pt x="44" y="1"/>
                    </a:moveTo>
                    <a:cubicBezTo>
                      <a:pt x="0" y="44"/>
                      <a:pt x="0" y="88"/>
                      <a:pt x="0" y="131"/>
                    </a:cubicBezTo>
                    <a:lnTo>
                      <a:pt x="0" y="218"/>
                    </a:lnTo>
                    <a:cubicBezTo>
                      <a:pt x="0" y="243"/>
                      <a:pt x="44" y="269"/>
                      <a:pt x="81" y="269"/>
                    </a:cubicBezTo>
                    <a:cubicBezTo>
                      <a:pt x="108" y="269"/>
                      <a:pt x="131" y="255"/>
                      <a:pt x="131" y="218"/>
                    </a:cubicBezTo>
                    <a:lnTo>
                      <a:pt x="131" y="88"/>
                    </a:lnTo>
                    <a:cubicBezTo>
                      <a:pt x="174" y="88"/>
                      <a:pt x="131" y="44"/>
                      <a:pt x="87" y="1"/>
                    </a:cubicBezTo>
                    <a:close/>
                  </a:path>
                </a:pathLst>
              </a:custGeom>
              <a:solidFill>
                <a:srgbClr val="E2F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7"/>
              <p:cNvSpPr/>
              <p:nvPr/>
            </p:nvSpPr>
            <p:spPr>
              <a:xfrm>
                <a:off x="4721725" y="3619625"/>
                <a:ext cx="5475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461" extrusionOk="0">
                    <a:moveTo>
                      <a:pt x="131" y="0"/>
                    </a:moveTo>
                    <a:cubicBezTo>
                      <a:pt x="98" y="0"/>
                      <a:pt x="66" y="22"/>
                      <a:pt x="44" y="65"/>
                    </a:cubicBezTo>
                    <a:cubicBezTo>
                      <a:pt x="0" y="152"/>
                      <a:pt x="44" y="283"/>
                      <a:pt x="88" y="413"/>
                    </a:cubicBezTo>
                    <a:cubicBezTo>
                      <a:pt x="88" y="447"/>
                      <a:pt x="107" y="461"/>
                      <a:pt x="130" y="461"/>
                    </a:cubicBezTo>
                    <a:cubicBezTo>
                      <a:pt x="168" y="461"/>
                      <a:pt x="218" y="424"/>
                      <a:pt x="218" y="370"/>
                    </a:cubicBezTo>
                    <a:cubicBezTo>
                      <a:pt x="218" y="239"/>
                      <a:pt x="218" y="152"/>
                      <a:pt x="218" y="65"/>
                    </a:cubicBezTo>
                    <a:cubicBezTo>
                      <a:pt x="196" y="22"/>
                      <a:pt x="164" y="0"/>
                      <a:pt x="131" y="0"/>
                    </a:cubicBezTo>
                    <a:close/>
                  </a:path>
                </a:pathLst>
              </a:custGeom>
              <a:solidFill>
                <a:srgbClr val="E2F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7"/>
              <p:cNvSpPr/>
              <p:nvPr/>
            </p:nvSpPr>
            <p:spPr>
              <a:xfrm>
                <a:off x="4677375" y="3657525"/>
                <a:ext cx="248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52" extrusionOk="0">
                    <a:moveTo>
                      <a:pt x="123" y="0"/>
                    </a:moveTo>
                    <a:cubicBezTo>
                      <a:pt x="69" y="0"/>
                      <a:pt x="0" y="93"/>
                      <a:pt x="34" y="160"/>
                    </a:cubicBezTo>
                    <a:cubicBezTo>
                      <a:pt x="147" y="423"/>
                      <a:pt x="389" y="751"/>
                      <a:pt x="706" y="751"/>
                    </a:cubicBezTo>
                    <a:cubicBezTo>
                      <a:pt x="756" y="751"/>
                      <a:pt x="807" y="743"/>
                      <a:pt x="861" y="725"/>
                    </a:cubicBezTo>
                    <a:cubicBezTo>
                      <a:pt x="948" y="725"/>
                      <a:pt x="991" y="595"/>
                      <a:pt x="948" y="551"/>
                    </a:cubicBezTo>
                    <a:cubicBezTo>
                      <a:pt x="817" y="247"/>
                      <a:pt x="382" y="247"/>
                      <a:pt x="164" y="29"/>
                    </a:cubicBezTo>
                    <a:cubicBezTo>
                      <a:pt x="154" y="9"/>
                      <a:pt x="139" y="0"/>
                      <a:pt x="123" y="0"/>
                    </a:cubicBezTo>
                    <a:close/>
                  </a:path>
                </a:pathLst>
              </a:custGeom>
              <a:solidFill>
                <a:srgbClr val="E2F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7"/>
              <p:cNvSpPr/>
              <p:nvPr/>
            </p:nvSpPr>
            <p:spPr>
              <a:xfrm>
                <a:off x="4689075" y="3709650"/>
                <a:ext cx="326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1191" extrusionOk="0">
                    <a:moveTo>
                      <a:pt x="235" y="0"/>
                    </a:moveTo>
                    <a:cubicBezTo>
                      <a:pt x="186" y="0"/>
                      <a:pt x="131" y="11"/>
                      <a:pt x="88" y="33"/>
                    </a:cubicBezTo>
                    <a:cubicBezTo>
                      <a:pt x="1" y="33"/>
                      <a:pt x="1" y="207"/>
                      <a:pt x="131" y="207"/>
                    </a:cubicBezTo>
                    <a:cubicBezTo>
                      <a:pt x="218" y="207"/>
                      <a:pt x="218" y="207"/>
                      <a:pt x="262" y="294"/>
                    </a:cubicBezTo>
                    <a:cubicBezTo>
                      <a:pt x="262" y="381"/>
                      <a:pt x="306" y="468"/>
                      <a:pt x="393" y="512"/>
                    </a:cubicBezTo>
                    <a:cubicBezTo>
                      <a:pt x="414" y="533"/>
                      <a:pt x="447" y="544"/>
                      <a:pt x="480" y="544"/>
                    </a:cubicBezTo>
                    <a:cubicBezTo>
                      <a:pt x="512" y="544"/>
                      <a:pt x="545" y="533"/>
                      <a:pt x="567" y="512"/>
                    </a:cubicBezTo>
                    <a:lnTo>
                      <a:pt x="697" y="468"/>
                    </a:lnTo>
                    <a:lnTo>
                      <a:pt x="697" y="468"/>
                    </a:lnTo>
                    <a:cubicBezTo>
                      <a:pt x="654" y="555"/>
                      <a:pt x="654" y="642"/>
                      <a:pt x="610" y="686"/>
                    </a:cubicBezTo>
                    <a:cubicBezTo>
                      <a:pt x="567" y="816"/>
                      <a:pt x="480" y="947"/>
                      <a:pt x="436" y="1077"/>
                    </a:cubicBezTo>
                    <a:cubicBezTo>
                      <a:pt x="408" y="1160"/>
                      <a:pt x="451" y="1190"/>
                      <a:pt x="497" y="1190"/>
                    </a:cubicBezTo>
                    <a:cubicBezTo>
                      <a:pt x="523" y="1190"/>
                      <a:pt x="551" y="1180"/>
                      <a:pt x="567" y="1164"/>
                    </a:cubicBezTo>
                    <a:cubicBezTo>
                      <a:pt x="741" y="947"/>
                      <a:pt x="1306" y="425"/>
                      <a:pt x="1045" y="163"/>
                    </a:cubicBezTo>
                    <a:cubicBezTo>
                      <a:pt x="951" y="53"/>
                      <a:pt x="867" y="11"/>
                      <a:pt x="791" y="11"/>
                    </a:cubicBezTo>
                    <a:cubicBezTo>
                      <a:pt x="658" y="11"/>
                      <a:pt x="547" y="140"/>
                      <a:pt x="436" y="251"/>
                    </a:cubicBezTo>
                    <a:cubicBezTo>
                      <a:pt x="480" y="207"/>
                      <a:pt x="393" y="76"/>
                      <a:pt x="349" y="33"/>
                    </a:cubicBezTo>
                    <a:cubicBezTo>
                      <a:pt x="327" y="11"/>
                      <a:pt x="284" y="0"/>
                      <a:pt x="235" y="0"/>
                    </a:cubicBezTo>
                    <a:close/>
                  </a:path>
                </a:pathLst>
              </a:custGeom>
              <a:solidFill>
                <a:srgbClr val="E2F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7"/>
              <p:cNvSpPr/>
              <p:nvPr/>
            </p:nvSpPr>
            <p:spPr>
              <a:xfrm>
                <a:off x="4740225" y="3736850"/>
                <a:ext cx="980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784" extrusionOk="0">
                    <a:moveTo>
                      <a:pt x="218" y="0"/>
                    </a:moveTo>
                    <a:cubicBezTo>
                      <a:pt x="185" y="0"/>
                      <a:pt x="153" y="11"/>
                      <a:pt x="131" y="33"/>
                    </a:cubicBezTo>
                    <a:cubicBezTo>
                      <a:pt x="0" y="207"/>
                      <a:pt x="131" y="512"/>
                      <a:pt x="174" y="686"/>
                    </a:cubicBezTo>
                    <a:cubicBezTo>
                      <a:pt x="196" y="751"/>
                      <a:pt x="240" y="784"/>
                      <a:pt x="283" y="784"/>
                    </a:cubicBezTo>
                    <a:cubicBezTo>
                      <a:pt x="327" y="784"/>
                      <a:pt x="370" y="751"/>
                      <a:pt x="392" y="686"/>
                    </a:cubicBezTo>
                    <a:lnTo>
                      <a:pt x="392" y="338"/>
                    </a:lnTo>
                    <a:cubicBezTo>
                      <a:pt x="392" y="207"/>
                      <a:pt x="392" y="120"/>
                      <a:pt x="305" y="33"/>
                    </a:cubicBezTo>
                    <a:cubicBezTo>
                      <a:pt x="283" y="11"/>
                      <a:pt x="251" y="0"/>
                      <a:pt x="218" y="0"/>
                    </a:cubicBezTo>
                    <a:close/>
                  </a:path>
                </a:pathLst>
              </a:custGeom>
              <a:solidFill>
                <a:srgbClr val="E2F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7"/>
              <p:cNvSpPr/>
              <p:nvPr/>
            </p:nvSpPr>
            <p:spPr>
              <a:xfrm>
                <a:off x="4754375" y="3745550"/>
                <a:ext cx="43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86" extrusionOk="0">
                    <a:moveTo>
                      <a:pt x="93" y="0"/>
                    </a:moveTo>
                    <a:cubicBezTo>
                      <a:pt x="65" y="0"/>
                      <a:pt x="44" y="11"/>
                      <a:pt x="44" y="33"/>
                    </a:cubicBezTo>
                    <a:cubicBezTo>
                      <a:pt x="0" y="77"/>
                      <a:pt x="0" y="77"/>
                      <a:pt x="44" y="120"/>
                    </a:cubicBezTo>
                    <a:cubicBezTo>
                      <a:pt x="44" y="164"/>
                      <a:pt x="65" y="185"/>
                      <a:pt x="93" y="185"/>
                    </a:cubicBezTo>
                    <a:cubicBezTo>
                      <a:pt x="120" y="185"/>
                      <a:pt x="152" y="164"/>
                      <a:pt x="174" y="120"/>
                    </a:cubicBezTo>
                    <a:cubicBezTo>
                      <a:pt x="174" y="77"/>
                      <a:pt x="174" y="77"/>
                      <a:pt x="174" y="33"/>
                    </a:cubicBezTo>
                    <a:cubicBezTo>
                      <a:pt x="152" y="11"/>
                      <a:pt x="120" y="0"/>
                      <a:pt x="93" y="0"/>
                    </a:cubicBezTo>
                    <a:close/>
                  </a:path>
                </a:pathLst>
              </a:custGeom>
              <a:solidFill>
                <a:srgbClr val="E2F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7"/>
              <p:cNvSpPr/>
              <p:nvPr/>
            </p:nvSpPr>
            <p:spPr>
              <a:xfrm>
                <a:off x="4773950" y="3709375"/>
                <a:ext cx="185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218" extrusionOk="0">
                    <a:moveTo>
                      <a:pt x="44" y="0"/>
                    </a:moveTo>
                    <a:lnTo>
                      <a:pt x="0" y="44"/>
                    </a:lnTo>
                    <a:cubicBezTo>
                      <a:pt x="174" y="174"/>
                      <a:pt x="436" y="218"/>
                      <a:pt x="697" y="218"/>
                    </a:cubicBezTo>
                    <a:cubicBezTo>
                      <a:pt x="740" y="174"/>
                      <a:pt x="740" y="44"/>
                      <a:pt x="697" y="0"/>
                    </a:cubicBezTo>
                    <a:close/>
                  </a:path>
                </a:pathLst>
              </a:custGeom>
              <a:solidFill>
                <a:srgbClr val="E2F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7"/>
              <p:cNvSpPr/>
              <p:nvPr/>
            </p:nvSpPr>
            <p:spPr>
              <a:xfrm>
                <a:off x="4776125" y="3717000"/>
                <a:ext cx="1525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349" extrusionOk="0">
                    <a:moveTo>
                      <a:pt x="131" y="0"/>
                    </a:moveTo>
                    <a:cubicBezTo>
                      <a:pt x="0" y="0"/>
                      <a:pt x="0" y="87"/>
                      <a:pt x="87" y="131"/>
                    </a:cubicBezTo>
                    <a:cubicBezTo>
                      <a:pt x="175" y="218"/>
                      <a:pt x="305" y="348"/>
                      <a:pt x="436" y="348"/>
                    </a:cubicBezTo>
                    <a:cubicBezTo>
                      <a:pt x="566" y="305"/>
                      <a:pt x="610" y="218"/>
                      <a:pt x="566" y="87"/>
                    </a:cubicBezTo>
                    <a:cubicBezTo>
                      <a:pt x="436" y="0"/>
                      <a:pt x="262" y="0"/>
                      <a:pt x="131" y="0"/>
                    </a:cubicBezTo>
                    <a:close/>
                  </a:path>
                </a:pathLst>
              </a:custGeom>
              <a:solidFill>
                <a:srgbClr val="E2F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7"/>
              <p:cNvSpPr/>
              <p:nvPr/>
            </p:nvSpPr>
            <p:spPr>
              <a:xfrm>
                <a:off x="4772850" y="3725250"/>
                <a:ext cx="62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47" extrusionOk="0">
                    <a:moveTo>
                      <a:pt x="86" y="0"/>
                    </a:moveTo>
                    <a:cubicBezTo>
                      <a:pt x="48" y="0"/>
                      <a:pt x="14" y="31"/>
                      <a:pt x="44" y="62"/>
                    </a:cubicBezTo>
                    <a:cubicBezTo>
                      <a:pt x="1" y="105"/>
                      <a:pt x="44" y="149"/>
                      <a:pt x="44" y="192"/>
                    </a:cubicBezTo>
                    <a:cubicBezTo>
                      <a:pt x="70" y="231"/>
                      <a:pt x="99" y="246"/>
                      <a:pt x="127" y="246"/>
                    </a:cubicBezTo>
                    <a:cubicBezTo>
                      <a:pt x="193" y="246"/>
                      <a:pt x="249" y="154"/>
                      <a:pt x="218" y="62"/>
                    </a:cubicBezTo>
                    <a:cubicBezTo>
                      <a:pt x="175" y="62"/>
                      <a:pt x="175" y="18"/>
                      <a:pt x="131" y="18"/>
                    </a:cubicBezTo>
                    <a:cubicBezTo>
                      <a:pt x="119" y="5"/>
                      <a:pt x="102" y="0"/>
                      <a:pt x="86" y="0"/>
                    </a:cubicBezTo>
                    <a:close/>
                  </a:path>
                </a:pathLst>
              </a:custGeom>
              <a:solidFill>
                <a:srgbClr val="E2F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7"/>
              <p:cNvSpPr/>
              <p:nvPr/>
            </p:nvSpPr>
            <p:spPr>
              <a:xfrm>
                <a:off x="4800050" y="3652500"/>
                <a:ext cx="34525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030" extrusionOk="0">
                    <a:moveTo>
                      <a:pt x="340" y="0"/>
                    </a:moveTo>
                    <a:cubicBezTo>
                      <a:pt x="319" y="0"/>
                      <a:pt x="271" y="56"/>
                      <a:pt x="306" y="56"/>
                    </a:cubicBezTo>
                    <a:cubicBezTo>
                      <a:pt x="393" y="143"/>
                      <a:pt x="436" y="186"/>
                      <a:pt x="523" y="230"/>
                    </a:cubicBezTo>
                    <a:cubicBezTo>
                      <a:pt x="610" y="230"/>
                      <a:pt x="523" y="448"/>
                      <a:pt x="567" y="535"/>
                    </a:cubicBezTo>
                    <a:lnTo>
                      <a:pt x="567" y="578"/>
                    </a:lnTo>
                    <a:cubicBezTo>
                      <a:pt x="393" y="622"/>
                      <a:pt x="218" y="665"/>
                      <a:pt x="44" y="752"/>
                    </a:cubicBezTo>
                    <a:cubicBezTo>
                      <a:pt x="1" y="796"/>
                      <a:pt x="44" y="926"/>
                      <a:pt x="131" y="926"/>
                    </a:cubicBezTo>
                    <a:cubicBezTo>
                      <a:pt x="306" y="926"/>
                      <a:pt x="436" y="970"/>
                      <a:pt x="567" y="1013"/>
                    </a:cubicBezTo>
                    <a:cubicBezTo>
                      <a:pt x="621" y="1024"/>
                      <a:pt x="678" y="1030"/>
                      <a:pt x="735" y="1030"/>
                    </a:cubicBezTo>
                    <a:cubicBezTo>
                      <a:pt x="907" y="1030"/>
                      <a:pt x="1078" y="981"/>
                      <a:pt x="1176" y="883"/>
                    </a:cubicBezTo>
                    <a:cubicBezTo>
                      <a:pt x="1381" y="637"/>
                      <a:pt x="1200" y="313"/>
                      <a:pt x="923" y="313"/>
                    </a:cubicBezTo>
                    <a:cubicBezTo>
                      <a:pt x="906" y="313"/>
                      <a:pt x="889" y="314"/>
                      <a:pt x="871" y="317"/>
                    </a:cubicBezTo>
                    <a:lnTo>
                      <a:pt x="828" y="317"/>
                    </a:lnTo>
                    <a:cubicBezTo>
                      <a:pt x="828" y="273"/>
                      <a:pt x="784" y="186"/>
                      <a:pt x="741" y="143"/>
                    </a:cubicBezTo>
                    <a:cubicBezTo>
                      <a:pt x="654" y="56"/>
                      <a:pt x="480" y="99"/>
                      <a:pt x="349" y="12"/>
                    </a:cubicBezTo>
                    <a:cubicBezTo>
                      <a:pt x="349" y="4"/>
                      <a:pt x="346" y="0"/>
                      <a:pt x="340" y="0"/>
                    </a:cubicBezTo>
                    <a:close/>
                  </a:path>
                </a:pathLst>
              </a:custGeom>
              <a:solidFill>
                <a:srgbClr val="E2F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7"/>
              <p:cNvSpPr/>
              <p:nvPr/>
            </p:nvSpPr>
            <p:spPr>
              <a:xfrm>
                <a:off x="4796800" y="3630875"/>
                <a:ext cx="1525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610" h="834" extrusionOk="0">
                    <a:moveTo>
                      <a:pt x="149" y="1"/>
                    </a:moveTo>
                    <a:cubicBezTo>
                      <a:pt x="84" y="1"/>
                      <a:pt x="24" y="44"/>
                      <a:pt x="0" y="138"/>
                    </a:cubicBezTo>
                    <a:cubicBezTo>
                      <a:pt x="0" y="268"/>
                      <a:pt x="44" y="399"/>
                      <a:pt x="131" y="529"/>
                    </a:cubicBezTo>
                    <a:cubicBezTo>
                      <a:pt x="131" y="573"/>
                      <a:pt x="174" y="616"/>
                      <a:pt x="261" y="660"/>
                    </a:cubicBezTo>
                    <a:cubicBezTo>
                      <a:pt x="261" y="703"/>
                      <a:pt x="261" y="703"/>
                      <a:pt x="261" y="747"/>
                    </a:cubicBezTo>
                    <a:cubicBezTo>
                      <a:pt x="261" y="790"/>
                      <a:pt x="261" y="834"/>
                      <a:pt x="305" y="834"/>
                    </a:cubicBezTo>
                    <a:cubicBezTo>
                      <a:pt x="479" y="834"/>
                      <a:pt x="610" y="616"/>
                      <a:pt x="479" y="486"/>
                    </a:cubicBezTo>
                    <a:lnTo>
                      <a:pt x="392" y="312"/>
                    </a:lnTo>
                    <a:cubicBezTo>
                      <a:pt x="305" y="225"/>
                      <a:pt x="348" y="181"/>
                      <a:pt x="305" y="94"/>
                    </a:cubicBezTo>
                    <a:cubicBezTo>
                      <a:pt x="265" y="33"/>
                      <a:pt x="205" y="1"/>
                      <a:pt x="149" y="1"/>
                    </a:cubicBezTo>
                    <a:close/>
                  </a:path>
                </a:pathLst>
              </a:custGeom>
              <a:solidFill>
                <a:srgbClr val="E2F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7"/>
              <p:cNvSpPr/>
              <p:nvPr/>
            </p:nvSpPr>
            <p:spPr>
              <a:xfrm>
                <a:off x="4662975" y="3550525"/>
                <a:ext cx="244825" cy="305125"/>
              </a:xfrm>
              <a:custGeom>
                <a:avLst/>
                <a:gdLst/>
                <a:ahLst/>
                <a:cxnLst/>
                <a:rect l="l" t="t" r="r" b="b"/>
                <a:pathLst>
                  <a:path w="9793" h="12205" extrusionOk="0">
                    <a:moveTo>
                      <a:pt x="6180" y="1"/>
                    </a:moveTo>
                    <a:cubicBezTo>
                      <a:pt x="6702" y="349"/>
                      <a:pt x="7181" y="784"/>
                      <a:pt x="7573" y="1263"/>
                    </a:cubicBezTo>
                    <a:cubicBezTo>
                      <a:pt x="7877" y="1654"/>
                      <a:pt x="8182" y="2046"/>
                      <a:pt x="8400" y="2481"/>
                    </a:cubicBezTo>
                    <a:cubicBezTo>
                      <a:pt x="8661" y="2960"/>
                      <a:pt x="8878" y="3439"/>
                      <a:pt x="9009" y="3961"/>
                    </a:cubicBezTo>
                    <a:cubicBezTo>
                      <a:pt x="9052" y="4091"/>
                      <a:pt x="9052" y="4222"/>
                      <a:pt x="9096" y="4352"/>
                    </a:cubicBezTo>
                    <a:cubicBezTo>
                      <a:pt x="9096" y="4483"/>
                      <a:pt x="9096" y="4657"/>
                      <a:pt x="9096" y="4788"/>
                    </a:cubicBezTo>
                    <a:lnTo>
                      <a:pt x="9096" y="4962"/>
                    </a:lnTo>
                    <a:lnTo>
                      <a:pt x="9096" y="5179"/>
                    </a:lnTo>
                    <a:lnTo>
                      <a:pt x="9096" y="5615"/>
                    </a:lnTo>
                    <a:cubicBezTo>
                      <a:pt x="9096" y="5919"/>
                      <a:pt x="9052" y="6180"/>
                      <a:pt x="9009" y="6485"/>
                    </a:cubicBezTo>
                    <a:cubicBezTo>
                      <a:pt x="9009" y="6616"/>
                      <a:pt x="8922" y="6746"/>
                      <a:pt x="8878" y="6920"/>
                    </a:cubicBezTo>
                    <a:cubicBezTo>
                      <a:pt x="8878" y="7051"/>
                      <a:pt x="8835" y="7181"/>
                      <a:pt x="8791" y="7312"/>
                    </a:cubicBezTo>
                    <a:cubicBezTo>
                      <a:pt x="8617" y="7921"/>
                      <a:pt x="8356" y="8443"/>
                      <a:pt x="8052" y="8966"/>
                    </a:cubicBezTo>
                    <a:cubicBezTo>
                      <a:pt x="7703" y="9488"/>
                      <a:pt x="7268" y="9923"/>
                      <a:pt x="6789" y="10358"/>
                    </a:cubicBezTo>
                    <a:cubicBezTo>
                      <a:pt x="6311" y="10750"/>
                      <a:pt x="5745" y="11055"/>
                      <a:pt x="5179" y="11316"/>
                    </a:cubicBezTo>
                    <a:cubicBezTo>
                      <a:pt x="4875" y="11446"/>
                      <a:pt x="4570" y="11533"/>
                      <a:pt x="4265" y="11577"/>
                    </a:cubicBezTo>
                    <a:cubicBezTo>
                      <a:pt x="4091" y="11620"/>
                      <a:pt x="3961" y="11620"/>
                      <a:pt x="3787" y="11664"/>
                    </a:cubicBezTo>
                    <a:cubicBezTo>
                      <a:pt x="3613" y="11664"/>
                      <a:pt x="3482" y="11707"/>
                      <a:pt x="3308" y="11707"/>
                    </a:cubicBezTo>
                    <a:cubicBezTo>
                      <a:pt x="3003" y="11751"/>
                      <a:pt x="2699" y="11794"/>
                      <a:pt x="2350" y="11794"/>
                    </a:cubicBezTo>
                    <a:cubicBezTo>
                      <a:pt x="2046" y="11794"/>
                      <a:pt x="1741" y="11751"/>
                      <a:pt x="1437" y="11707"/>
                    </a:cubicBezTo>
                    <a:cubicBezTo>
                      <a:pt x="914" y="11664"/>
                      <a:pt x="436" y="11490"/>
                      <a:pt x="0" y="11272"/>
                    </a:cubicBezTo>
                    <a:lnTo>
                      <a:pt x="0" y="11272"/>
                    </a:lnTo>
                    <a:lnTo>
                      <a:pt x="349" y="11490"/>
                    </a:lnTo>
                    <a:cubicBezTo>
                      <a:pt x="871" y="11838"/>
                      <a:pt x="1480" y="12055"/>
                      <a:pt x="2133" y="12142"/>
                    </a:cubicBezTo>
                    <a:cubicBezTo>
                      <a:pt x="2348" y="12173"/>
                      <a:pt x="2564" y="12204"/>
                      <a:pt x="2779" y="12204"/>
                    </a:cubicBezTo>
                    <a:cubicBezTo>
                      <a:pt x="2868" y="12204"/>
                      <a:pt x="2958" y="12199"/>
                      <a:pt x="3047" y="12186"/>
                    </a:cubicBezTo>
                    <a:cubicBezTo>
                      <a:pt x="3395" y="12186"/>
                      <a:pt x="3700" y="12186"/>
                      <a:pt x="4004" y="12142"/>
                    </a:cubicBezTo>
                    <a:cubicBezTo>
                      <a:pt x="4178" y="12142"/>
                      <a:pt x="4309" y="12099"/>
                      <a:pt x="4483" y="12099"/>
                    </a:cubicBezTo>
                    <a:cubicBezTo>
                      <a:pt x="4657" y="12055"/>
                      <a:pt x="4788" y="12012"/>
                      <a:pt x="4962" y="12012"/>
                    </a:cubicBezTo>
                    <a:cubicBezTo>
                      <a:pt x="5266" y="11925"/>
                      <a:pt x="5571" y="11838"/>
                      <a:pt x="5876" y="11707"/>
                    </a:cubicBezTo>
                    <a:cubicBezTo>
                      <a:pt x="7051" y="11272"/>
                      <a:pt x="8008" y="10445"/>
                      <a:pt x="8704" y="9401"/>
                    </a:cubicBezTo>
                    <a:cubicBezTo>
                      <a:pt x="9052" y="8879"/>
                      <a:pt x="9314" y="8313"/>
                      <a:pt x="9444" y="7747"/>
                    </a:cubicBezTo>
                    <a:cubicBezTo>
                      <a:pt x="9488" y="7616"/>
                      <a:pt x="9531" y="7486"/>
                      <a:pt x="9575" y="7312"/>
                    </a:cubicBezTo>
                    <a:cubicBezTo>
                      <a:pt x="9618" y="7181"/>
                      <a:pt x="9662" y="7051"/>
                      <a:pt x="9662" y="6877"/>
                    </a:cubicBezTo>
                    <a:cubicBezTo>
                      <a:pt x="9749" y="6616"/>
                      <a:pt x="9792" y="6311"/>
                      <a:pt x="9792" y="6050"/>
                    </a:cubicBezTo>
                    <a:cubicBezTo>
                      <a:pt x="9792" y="5919"/>
                      <a:pt x="9792" y="5745"/>
                      <a:pt x="9792" y="5615"/>
                    </a:cubicBezTo>
                    <a:lnTo>
                      <a:pt x="9792" y="5397"/>
                    </a:lnTo>
                    <a:lnTo>
                      <a:pt x="9792" y="5179"/>
                    </a:lnTo>
                    <a:cubicBezTo>
                      <a:pt x="9792" y="5136"/>
                      <a:pt x="9792" y="4918"/>
                      <a:pt x="9749" y="4788"/>
                    </a:cubicBezTo>
                    <a:cubicBezTo>
                      <a:pt x="9705" y="4614"/>
                      <a:pt x="9705" y="4483"/>
                      <a:pt x="9662" y="4352"/>
                    </a:cubicBezTo>
                    <a:cubicBezTo>
                      <a:pt x="9575" y="3874"/>
                      <a:pt x="9357" y="3352"/>
                      <a:pt x="9096" y="2916"/>
                    </a:cubicBezTo>
                    <a:cubicBezTo>
                      <a:pt x="8835" y="2481"/>
                      <a:pt x="8574" y="2089"/>
                      <a:pt x="8269" y="1698"/>
                    </a:cubicBezTo>
                    <a:cubicBezTo>
                      <a:pt x="7703" y="1045"/>
                      <a:pt x="7051" y="479"/>
                      <a:pt x="6311" y="44"/>
                    </a:cubicBezTo>
                    <a:lnTo>
                      <a:pt x="6180" y="1"/>
                    </a:lnTo>
                    <a:close/>
                  </a:path>
                </a:pathLst>
              </a:custGeom>
              <a:solidFill>
                <a:srgbClr val="B5D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7"/>
              <p:cNvSpPr/>
              <p:nvPr/>
            </p:nvSpPr>
            <p:spPr>
              <a:xfrm>
                <a:off x="2649875" y="3668775"/>
                <a:ext cx="633550" cy="408850"/>
              </a:xfrm>
              <a:custGeom>
                <a:avLst/>
                <a:gdLst/>
                <a:ahLst/>
                <a:cxnLst/>
                <a:rect l="l" t="t" r="r" b="b"/>
                <a:pathLst>
                  <a:path w="25342" h="16354" extrusionOk="0">
                    <a:moveTo>
                      <a:pt x="23532" y="0"/>
                    </a:moveTo>
                    <a:cubicBezTo>
                      <a:pt x="22102" y="0"/>
                      <a:pt x="15831" y="2207"/>
                      <a:pt x="15637" y="2712"/>
                    </a:cubicBezTo>
                    <a:cubicBezTo>
                      <a:pt x="15419" y="3322"/>
                      <a:pt x="16638" y="7238"/>
                      <a:pt x="12808" y="8283"/>
                    </a:cubicBezTo>
                    <a:cubicBezTo>
                      <a:pt x="12342" y="8415"/>
                      <a:pt x="11932" y="8474"/>
                      <a:pt x="11569" y="8474"/>
                    </a:cubicBezTo>
                    <a:cubicBezTo>
                      <a:pt x="8948" y="8474"/>
                      <a:pt x="8806" y="5433"/>
                      <a:pt x="8195" y="5280"/>
                    </a:cubicBezTo>
                    <a:cubicBezTo>
                      <a:pt x="8173" y="5275"/>
                      <a:pt x="8144" y="5272"/>
                      <a:pt x="8110" y="5272"/>
                    </a:cubicBezTo>
                    <a:cubicBezTo>
                      <a:pt x="7067" y="5272"/>
                      <a:pt x="569" y="7776"/>
                      <a:pt x="274" y="8239"/>
                    </a:cubicBezTo>
                    <a:cubicBezTo>
                      <a:pt x="1" y="8669"/>
                      <a:pt x="4003" y="16353"/>
                      <a:pt x="10740" y="16353"/>
                    </a:cubicBezTo>
                    <a:cubicBezTo>
                      <a:pt x="11510" y="16353"/>
                      <a:pt x="12316" y="16253"/>
                      <a:pt x="13156" y="16029"/>
                    </a:cubicBezTo>
                    <a:cubicBezTo>
                      <a:pt x="23470" y="13288"/>
                      <a:pt x="25341" y="6760"/>
                      <a:pt x="23818" y="101"/>
                    </a:cubicBezTo>
                    <a:cubicBezTo>
                      <a:pt x="23804" y="32"/>
                      <a:pt x="23703" y="0"/>
                      <a:pt x="23532" y="0"/>
                    </a:cubicBezTo>
                    <a:close/>
                  </a:path>
                </a:pathLst>
              </a:custGeom>
              <a:solidFill>
                <a:srgbClr val="FEC1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7"/>
              <p:cNvSpPr/>
              <p:nvPr/>
            </p:nvSpPr>
            <p:spPr>
              <a:xfrm>
                <a:off x="3027775" y="3888900"/>
                <a:ext cx="70700" cy="555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220" extrusionOk="0">
                    <a:moveTo>
                      <a:pt x="423" y="0"/>
                    </a:moveTo>
                    <a:cubicBezTo>
                      <a:pt x="200" y="0"/>
                      <a:pt x="1" y="292"/>
                      <a:pt x="216" y="435"/>
                    </a:cubicBezTo>
                    <a:cubicBezTo>
                      <a:pt x="695" y="740"/>
                      <a:pt x="1130" y="1088"/>
                      <a:pt x="1565" y="1436"/>
                    </a:cubicBezTo>
                    <a:cubicBezTo>
                      <a:pt x="1870" y="1697"/>
                      <a:pt x="2348" y="2176"/>
                      <a:pt x="2784" y="2220"/>
                    </a:cubicBezTo>
                    <a:cubicBezTo>
                      <a:pt x="2784" y="2220"/>
                      <a:pt x="2827" y="2220"/>
                      <a:pt x="2827" y="2176"/>
                    </a:cubicBezTo>
                    <a:cubicBezTo>
                      <a:pt x="2653" y="1784"/>
                      <a:pt x="2218" y="1523"/>
                      <a:pt x="1957" y="1219"/>
                    </a:cubicBezTo>
                    <a:cubicBezTo>
                      <a:pt x="1522" y="783"/>
                      <a:pt x="1043" y="392"/>
                      <a:pt x="564" y="44"/>
                    </a:cubicBezTo>
                    <a:cubicBezTo>
                      <a:pt x="518" y="13"/>
                      <a:pt x="470" y="0"/>
                      <a:pt x="423" y="0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7"/>
              <p:cNvSpPr/>
              <p:nvPr/>
            </p:nvSpPr>
            <p:spPr>
              <a:xfrm>
                <a:off x="2847000" y="3926700"/>
                <a:ext cx="54225" cy="963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54" extrusionOk="0">
                    <a:moveTo>
                      <a:pt x="1996" y="1"/>
                    </a:moveTo>
                    <a:cubicBezTo>
                      <a:pt x="1957" y="1"/>
                      <a:pt x="1915" y="17"/>
                      <a:pt x="1876" y="55"/>
                    </a:cubicBezTo>
                    <a:cubicBezTo>
                      <a:pt x="1485" y="490"/>
                      <a:pt x="1180" y="969"/>
                      <a:pt x="1050" y="1535"/>
                    </a:cubicBezTo>
                    <a:cubicBezTo>
                      <a:pt x="919" y="1883"/>
                      <a:pt x="788" y="2187"/>
                      <a:pt x="658" y="2535"/>
                    </a:cubicBezTo>
                    <a:cubicBezTo>
                      <a:pt x="527" y="2840"/>
                      <a:pt x="266" y="3101"/>
                      <a:pt x="136" y="3406"/>
                    </a:cubicBezTo>
                    <a:cubicBezTo>
                      <a:pt x="0" y="3643"/>
                      <a:pt x="207" y="3853"/>
                      <a:pt x="408" y="3853"/>
                    </a:cubicBezTo>
                    <a:cubicBezTo>
                      <a:pt x="466" y="3853"/>
                      <a:pt x="523" y="3836"/>
                      <a:pt x="571" y="3798"/>
                    </a:cubicBezTo>
                    <a:cubicBezTo>
                      <a:pt x="1050" y="3362"/>
                      <a:pt x="1398" y="2753"/>
                      <a:pt x="1572" y="2100"/>
                    </a:cubicBezTo>
                    <a:cubicBezTo>
                      <a:pt x="1789" y="1491"/>
                      <a:pt x="2007" y="838"/>
                      <a:pt x="2138" y="185"/>
                    </a:cubicBezTo>
                    <a:cubicBezTo>
                      <a:pt x="2168" y="93"/>
                      <a:pt x="2090" y="1"/>
                      <a:pt x="1996" y="1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7"/>
              <p:cNvSpPr/>
              <p:nvPr/>
            </p:nvSpPr>
            <p:spPr>
              <a:xfrm>
                <a:off x="2716225" y="3843200"/>
                <a:ext cx="1091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1942" extrusionOk="0">
                    <a:moveTo>
                      <a:pt x="4235" y="0"/>
                    </a:moveTo>
                    <a:cubicBezTo>
                      <a:pt x="2843" y="435"/>
                      <a:pt x="1493" y="958"/>
                      <a:pt x="188" y="1523"/>
                    </a:cubicBezTo>
                    <a:cubicBezTo>
                      <a:pt x="1" y="1636"/>
                      <a:pt x="71" y="1941"/>
                      <a:pt x="261" y="1941"/>
                    </a:cubicBezTo>
                    <a:cubicBezTo>
                      <a:pt x="292" y="1941"/>
                      <a:pt x="325" y="1933"/>
                      <a:pt x="362" y="1915"/>
                    </a:cubicBezTo>
                    <a:cubicBezTo>
                      <a:pt x="1624" y="1306"/>
                      <a:pt x="2973" y="740"/>
                      <a:pt x="4279" y="174"/>
                    </a:cubicBezTo>
                    <a:cubicBezTo>
                      <a:pt x="4366" y="131"/>
                      <a:pt x="4322" y="0"/>
                      <a:pt x="4235" y="0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7"/>
              <p:cNvSpPr/>
              <p:nvPr/>
            </p:nvSpPr>
            <p:spPr>
              <a:xfrm>
                <a:off x="3091725" y="3721175"/>
                <a:ext cx="11627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1510" extrusionOk="0">
                    <a:moveTo>
                      <a:pt x="4561" y="0"/>
                    </a:moveTo>
                    <a:cubicBezTo>
                      <a:pt x="4553" y="0"/>
                      <a:pt x="4544" y="2"/>
                      <a:pt x="4534" y="7"/>
                    </a:cubicBezTo>
                    <a:cubicBezTo>
                      <a:pt x="3054" y="181"/>
                      <a:pt x="1662" y="529"/>
                      <a:pt x="269" y="1008"/>
                    </a:cubicBezTo>
                    <a:cubicBezTo>
                      <a:pt x="0" y="1123"/>
                      <a:pt x="104" y="1509"/>
                      <a:pt x="371" y="1509"/>
                    </a:cubicBezTo>
                    <a:cubicBezTo>
                      <a:pt x="407" y="1509"/>
                      <a:pt x="446" y="1502"/>
                      <a:pt x="487" y="1487"/>
                    </a:cubicBezTo>
                    <a:cubicBezTo>
                      <a:pt x="1836" y="1052"/>
                      <a:pt x="3141" y="529"/>
                      <a:pt x="4534" y="138"/>
                    </a:cubicBezTo>
                    <a:cubicBezTo>
                      <a:pt x="4650" y="138"/>
                      <a:pt x="4629" y="0"/>
                      <a:pt x="4561" y="0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7"/>
              <p:cNvSpPr/>
              <p:nvPr/>
            </p:nvSpPr>
            <p:spPr>
              <a:xfrm>
                <a:off x="2655625" y="3694150"/>
                <a:ext cx="480925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19237" h="9372" extrusionOk="0">
                    <a:moveTo>
                      <a:pt x="19236" y="0"/>
                    </a:moveTo>
                    <a:lnTo>
                      <a:pt x="19236" y="0"/>
                    </a:lnTo>
                    <a:cubicBezTo>
                      <a:pt x="17321" y="653"/>
                      <a:pt x="15494" y="1393"/>
                      <a:pt x="15407" y="1697"/>
                    </a:cubicBezTo>
                    <a:cubicBezTo>
                      <a:pt x="15189" y="2307"/>
                      <a:pt x="16408" y="6180"/>
                      <a:pt x="12578" y="7268"/>
                    </a:cubicBezTo>
                    <a:cubicBezTo>
                      <a:pt x="12128" y="7390"/>
                      <a:pt x="11731" y="7445"/>
                      <a:pt x="11379" y="7445"/>
                    </a:cubicBezTo>
                    <a:cubicBezTo>
                      <a:pt x="8728" y="7445"/>
                      <a:pt x="8618" y="4375"/>
                      <a:pt x="7965" y="4222"/>
                    </a:cubicBezTo>
                    <a:cubicBezTo>
                      <a:pt x="7948" y="4218"/>
                      <a:pt x="7927" y="4217"/>
                      <a:pt x="7903" y="4217"/>
                    </a:cubicBezTo>
                    <a:cubicBezTo>
                      <a:pt x="6936" y="4217"/>
                      <a:pt x="341" y="6715"/>
                      <a:pt x="44" y="7224"/>
                    </a:cubicBezTo>
                    <a:cubicBezTo>
                      <a:pt x="1" y="7268"/>
                      <a:pt x="44" y="7355"/>
                      <a:pt x="88" y="7529"/>
                    </a:cubicBezTo>
                    <a:cubicBezTo>
                      <a:pt x="1480" y="7050"/>
                      <a:pt x="2829" y="6528"/>
                      <a:pt x="4222" y="5919"/>
                    </a:cubicBezTo>
                    <a:cubicBezTo>
                      <a:pt x="4945" y="5583"/>
                      <a:pt x="5506" y="5431"/>
                      <a:pt x="5978" y="5431"/>
                    </a:cubicBezTo>
                    <a:cubicBezTo>
                      <a:pt x="7097" y="5431"/>
                      <a:pt x="7707" y="6287"/>
                      <a:pt x="8748" y="7573"/>
                    </a:cubicBezTo>
                    <a:cubicBezTo>
                      <a:pt x="9503" y="8607"/>
                      <a:pt x="10634" y="9371"/>
                      <a:pt x="11808" y="9371"/>
                    </a:cubicBezTo>
                    <a:cubicBezTo>
                      <a:pt x="12463" y="9371"/>
                      <a:pt x="13130" y="9134"/>
                      <a:pt x="13753" y="8573"/>
                    </a:cubicBezTo>
                    <a:cubicBezTo>
                      <a:pt x="15494" y="6876"/>
                      <a:pt x="16669" y="5788"/>
                      <a:pt x="16712" y="3046"/>
                    </a:cubicBezTo>
                    <a:cubicBezTo>
                      <a:pt x="16712" y="1697"/>
                      <a:pt x="17844" y="740"/>
                      <a:pt x="19236" y="0"/>
                    </a:cubicBezTo>
                    <a:close/>
                  </a:path>
                </a:pathLst>
              </a:custGeom>
              <a:solidFill>
                <a:srgbClr val="FCD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7"/>
              <p:cNvSpPr/>
              <p:nvPr/>
            </p:nvSpPr>
            <p:spPr>
              <a:xfrm>
                <a:off x="2959175" y="4015100"/>
                <a:ext cx="16350" cy="587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2351" extrusionOk="0">
                    <a:moveTo>
                      <a:pt x="131" y="0"/>
                    </a:moveTo>
                    <a:cubicBezTo>
                      <a:pt x="1" y="436"/>
                      <a:pt x="1" y="914"/>
                      <a:pt x="88" y="1350"/>
                    </a:cubicBezTo>
                    <a:lnTo>
                      <a:pt x="88" y="2350"/>
                    </a:lnTo>
                    <a:lnTo>
                      <a:pt x="653" y="2220"/>
                    </a:lnTo>
                    <a:cubicBezTo>
                      <a:pt x="610" y="2133"/>
                      <a:pt x="566" y="2002"/>
                      <a:pt x="523" y="1915"/>
                    </a:cubicBezTo>
                    <a:cubicBezTo>
                      <a:pt x="349" y="1262"/>
                      <a:pt x="566" y="566"/>
                      <a:pt x="131" y="0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7"/>
              <p:cNvSpPr/>
              <p:nvPr/>
            </p:nvSpPr>
            <p:spPr>
              <a:xfrm>
                <a:off x="2772050" y="4021350"/>
                <a:ext cx="10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436" h="447" extrusionOk="0">
                    <a:moveTo>
                      <a:pt x="274" y="0"/>
                    </a:moveTo>
                    <a:cubicBezTo>
                      <a:pt x="215" y="0"/>
                      <a:pt x="108" y="78"/>
                      <a:pt x="0" y="186"/>
                    </a:cubicBezTo>
                    <a:lnTo>
                      <a:pt x="348" y="447"/>
                    </a:lnTo>
                    <a:cubicBezTo>
                      <a:pt x="392" y="229"/>
                      <a:pt x="435" y="55"/>
                      <a:pt x="305" y="12"/>
                    </a:cubicBezTo>
                    <a:cubicBezTo>
                      <a:pt x="297" y="4"/>
                      <a:pt x="287" y="0"/>
                      <a:pt x="274" y="0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7"/>
              <p:cNvSpPr/>
              <p:nvPr/>
            </p:nvSpPr>
            <p:spPr>
              <a:xfrm>
                <a:off x="3072275" y="3969425"/>
                <a:ext cx="44675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2089" extrusionOk="0">
                    <a:moveTo>
                      <a:pt x="61" y="0"/>
                    </a:moveTo>
                    <a:cubicBezTo>
                      <a:pt x="0" y="0"/>
                      <a:pt x="123" y="256"/>
                      <a:pt x="264" y="565"/>
                    </a:cubicBezTo>
                    <a:cubicBezTo>
                      <a:pt x="568" y="1088"/>
                      <a:pt x="873" y="1566"/>
                      <a:pt x="1221" y="2089"/>
                    </a:cubicBezTo>
                    <a:cubicBezTo>
                      <a:pt x="1395" y="2001"/>
                      <a:pt x="1613" y="1871"/>
                      <a:pt x="1787" y="1784"/>
                    </a:cubicBezTo>
                    <a:cubicBezTo>
                      <a:pt x="1308" y="1305"/>
                      <a:pt x="873" y="826"/>
                      <a:pt x="351" y="261"/>
                    </a:cubicBezTo>
                    <a:cubicBezTo>
                      <a:pt x="182" y="76"/>
                      <a:pt x="94" y="0"/>
                      <a:pt x="61" y="0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7"/>
              <p:cNvSpPr/>
              <p:nvPr/>
            </p:nvSpPr>
            <p:spPr>
              <a:xfrm>
                <a:off x="2704600" y="3931300"/>
                <a:ext cx="89225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1569" extrusionOk="0">
                    <a:moveTo>
                      <a:pt x="3519" y="0"/>
                    </a:moveTo>
                    <a:cubicBezTo>
                      <a:pt x="2679" y="0"/>
                      <a:pt x="1109" y="1048"/>
                      <a:pt x="0" y="1176"/>
                    </a:cubicBezTo>
                    <a:cubicBezTo>
                      <a:pt x="131" y="1307"/>
                      <a:pt x="218" y="1438"/>
                      <a:pt x="348" y="1568"/>
                    </a:cubicBezTo>
                    <a:cubicBezTo>
                      <a:pt x="435" y="1481"/>
                      <a:pt x="522" y="1438"/>
                      <a:pt x="653" y="1394"/>
                    </a:cubicBezTo>
                    <a:lnTo>
                      <a:pt x="1610" y="1046"/>
                    </a:lnTo>
                    <a:cubicBezTo>
                      <a:pt x="2307" y="741"/>
                      <a:pt x="2959" y="393"/>
                      <a:pt x="3569" y="1"/>
                    </a:cubicBezTo>
                    <a:cubicBezTo>
                      <a:pt x="3552" y="1"/>
                      <a:pt x="3536" y="0"/>
                      <a:pt x="3519" y="0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7"/>
              <p:cNvSpPr/>
              <p:nvPr/>
            </p:nvSpPr>
            <p:spPr>
              <a:xfrm>
                <a:off x="3181125" y="3896500"/>
                <a:ext cx="3375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122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8" y="262"/>
                      <a:pt x="392" y="523"/>
                      <a:pt x="523" y="654"/>
                    </a:cubicBezTo>
                    <a:cubicBezTo>
                      <a:pt x="740" y="871"/>
                      <a:pt x="915" y="1045"/>
                      <a:pt x="1176" y="1219"/>
                    </a:cubicBezTo>
                    <a:lnTo>
                      <a:pt x="1350" y="958"/>
                    </a:lnTo>
                    <a:cubicBezTo>
                      <a:pt x="1176" y="828"/>
                      <a:pt x="1002" y="697"/>
                      <a:pt x="828" y="567"/>
                    </a:cubicBezTo>
                    <a:cubicBezTo>
                      <a:pt x="566" y="349"/>
                      <a:pt x="305" y="175"/>
                      <a:pt x="1" y="1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7"/>
              <p:cNvSpPr/>
              <p:nvPr/>
            </p:nvSpPr>
            <p:spPr>
              <a:xfrm>
                <a:off x="3180050" y="3771400"/>
                <a:ext cx="772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523" extrusionOk="0">
                    <a:moveTo>
                      <a:pt x="3090" y="0"/>
                    </a:moveTo>
                    <a:cubicBezTo>
                      <a:pt x="2698" y="44"/>
                      <a:pt x="2307" y="174"/>
                      <a:pt x="1959" y="305"/>
                    </a:cubicBezTo>
                    <a:cubicBezTo>
                      <a:pt x="1306" y="348"/>
                      <a:pt x="653" y="435"/>
                      <a:pt x="0" y="522"/>
                    </a:cubicBezTo>
                    <a:cubicBezTo>
                      <a:pt x="501" y="479"/>
                      <a:pt x="1012" y="457"/>
                      <a:pt x="1529" y="457"/>
                    </a:cubicBezTo>
                    <a:cubicBezTo>
                      <a:pt x="2046" y="457"/>
                      <a:pt x="2568" y="479"/>
                      <a:pt x="3090" y="522"/>
                    </a:cubicBezTo>
                    <a:lnTo>
                      <a:pt x="3090" y="0"/>
                    </a:ln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7"/>
              <p:cNvSpPr/>
              <p:nvPr/>
            </p:nvSpPr>
            <p:spPr>
              <a:xfrm>
                <a:off x="3164800" y="3882375"/>
                <a:ext cx="1635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56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1" y="261"/>
                      <a:pt x="349" y="479"/>
                      <a:pt x="654" y="566"/>
                    </a:cubicBezTo>
                    <a:cubicBezTo>
                      <a:pt x="480" y="348"/>
                      <a:pt x="262" y="131"/>
                      <a:pt x="1" y="0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7"/>
              <p:cNvSpPr/>
              <p:nvPr/>
            </p:nvSpPr>
            <p:spPr>
              <a:xfrm>
                <a:off x="3120200" y="3986800"/>
                <a:ext cx="13075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828" extrusionOk="0">
                    <a:moveTo>
                      <a:pt x="1" y="1"/>
                    </a:moveTo>
                    <a:cubicBezTo>
                      <a:pt x="88" y="218"/>
                      <a:pt x="175" y="523"/>
                      <a:pt x="305" y="828"/>
                    </a:cubicBezTo>
                    <a:lnTo>
                      <a:pt x="523" y="654"/>
                    </a:lnTo>
                    <a:cubicBezTo>
                      <a:pt x="262" y="436"/>
                      <a:pt x="218" y="131"/>
                      <a:pt x="1" y="1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7"/>
              <p:cNvSpPr/>
              <p:nvPr/>
            </p:nvSpPr>
            <p:spPr>
              <a:xfrm>
                <a:off x="2824775" y="3807300"/>
                <a:ext cx="289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856" extrusionOk="0">
                    <a:moveTo>
                      <a:pt x="981" y="0"/>
                    </a:moveTo>
                    <a:cubicBezTo>
                      <a:pt x="633" y="0"/>
                      <a:pt x="285" y="435"/>
                      <a:pt x="67" y="696"/>
                    </a:cubicBezTo>
                    <a:cubicBezTo>
                      <a:pt x="0" y="763"/>
                      <a:pt x="62" y="856"/>
                      <a:pt x="133" y="856"/>
                    </a:cubicBezTo>
                    <a:cubicBezTo>
                      <a:pt x="155" y="856"/>
                      <a:pt x="178" y="847"/>
                      <a:pt x="198" y="827"/>
                    </a:cubicBezTo>
                    <a:cubicBezTo>
                      <a:pt x="372" y="696"/>
                      <a:pt x="502" y="566"/>
                      <a:pt x="677" y="479"/>
                    </a:cubicBezTo>
                    <a:cubicBezTo>
                      <a:pt x="807" y="392"/>
                      <a:pt x="981" y="305"/>
                      <a:pt x="1112" y="218"/>
                    </a:cubicBezTo>
                    <a:cubicBezTo>
                      <a:pt x="1155" y="131"/>
                      <a:pt x="1112" y="0"/>
                      <a:pt x="981" y="0"/>
                    </a:cubicBezTo>
                    <a:close/>
                  </a:path>
                </a:pathLst>
              </a:custGeom>
              <a:solidFill>
                <a:srgbClr val="FFF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7"/>
              <p:cNvSpPr/>
              <p:nvPr/>
            </p:nvSpPr>
            <p:spPr>
              <a:xfrm>
                <a:off x="2842775" y="3814100"/>
                <a:ext cx="163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6" extrusionOk="0">
                    <a:moveTo>
                      <a:pt x="441" y="0"/>
                    </a:moveTo>
                    <a:cubicBezTo>
                      <a:pt x="403" y="0"/>
                      <a:pt x="370" y="11"/>
                      <a:pt x="348" y="33"/>
                    </a:cubicBezTo>
                    <a:cubicBezTo>
                      <a:pt x="218" y="163"/>
                      <a:pt x="0" y="294"/>
                      <a:pt x="0" y="468"/>
                    </a:cubicBezTo>
                    <a:cubicBezTo>
                      <a:pt x="0" y="512"/>
                      <a:pt x="87" y="555"/>
                      <a:pt x="131" y="555"/>
                    </a:cubicBezTo>
                    <a:cubicBezTo>
                      <a:pt x="348" y="555"/>
                      <a:pt x="609" y="381"/>
                      <a:pt x="653" y="163"/>
                    </a:cubicBezTo>
                    <a:cubicBezTo>
                      <a:pt x="653" y="120"/>
                      <a:pt x="609" y="76"/>
                      <a:pt x="566" y="33"/>
                    </a:cubicBezTo>
                    <a:cubicBezTo>
                      <a:pt x="522" y="11"/>
                      <a:pt x="479" y="0"/>
                      <a:pt x="441" y="0"/>
                    </a:cubicBezTo>
                    <a:close/>
                  </a:path>
                </a:pathLst>
              </a:custGeom>
              <a:solidFill>
                <a:srgbClr val="FFF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7"/>
              <p:cNvSpPr/>
              <p:nvPr/>
            </p:nvSpPr>
            <p:spPr>
              <a:xfrm>
                <a:off x="2856900" y="3823600"/>
                <a:ext cx="76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67" extrusionOk="0">
                    <a:moveTo>
                      <a:pt x="88" y="1"/>
                    </a:moveTo>
                    <a:cubicBezTo>
                      <a:pt x="88" y="1"/>
                      <a:pt x="44" y="1"/>
                      <a:pt x="44" y="44"/>
                    </a:cubicBezTo>
                    <a:cubicBezTo>
                      <a:pt x="1" y="132"/>
                      <a:pt x="44" y="262"/>
                      <a:pt x="131" y="349"/>
                    </a:cubicBezTo>
                    <a:cubicBezTo>
                      <a:pt x="155" y="361"/>
                      <a:pt x="178" y="366"/>
                      <a:pt x="200" y="366"/>
                    </a:cubicBezTo>
                    <a:cubicBezTo>
                      <a:pt x="259" y="366"/>
                      <a:pt x="305" y="326"/>
                      <a:pt x="305" y="262"/>
                    </a:cubicBezTo>
                    <a:cubicBezTo>
                      <a:pt x="305" y="219"/>
                      <a:pt x="262" y="44"/>
                      <a:pt x="88" y="1"/>
                    </a:cubicBezTo>
                    <a:close/>
                  </a:path>
                </a:pathLst>
              </a:custGeom>
              <a:solidFill>
                <a:srgbClr val="FFF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7"/>
              <p:cNvSpPr/>
              <p:nvPr/>
            </p:nvSpPr>
            <p:spPr>
              <a:xfrm>
                <a:off x="2903700" y="3887250"/>
                <a:ext cx="21775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600" extrusionOk="0">
                    <a:moveTo>
                      <a:pt x="380" y="194"/>
                    </a:moveTo>
                    <a:lnTo>
                      <a:pt x="392" y="197"/>
                    </a:lnTo>
                    <a:cubicBezTo>
                      <a:pt x="388" y="197"/>
                      <a:pt x="384" y="196"/>
                      <a:pt x="380" y="194"/>
                    </a:cubicBezTo>
                    <a:close/>
                    <a:moveTo>
                      <a:pt x="196" y="1"/>
                    </a:moveTo>
                    <a:cubicBezTo>
                      <a:pt x="152" y="1"/>
                      <a:pt x="109" y="23"/>
                      <a:pt x="87" y="66"/>
                    </a:cubicBezTo>
                    <a:cubicBezTo>
                      <a:pt x="44" y="153"/>
                      <a:pt x="0" y="284"/>
                      <a:pt x="0" y="371"/>
                    </a:cubicBezTo>
                    <a:cubicBezTo>
                      <a:pt x="0" y="515"/>
                      <a:pt x="90" y="599"/>
                      <a:pt x="219" y="599"/>
                    </a:cubicBezTo>
                    <a:cubicBezTo>
                      <a:pt x="246" y="599"/>
                      <a:pt x="275" y="596"/>
                      <a:pt x="305" y="588"/>
                    </a:cubicBezTo>
                    <a:cubicBezTo>
                      <a:pt x="479" y="588"/>
                      <a:pt x="871" y="458"/>
                      <a:pt x="783" y="197"/>
                    </a:cubicBezTo>
                    <a:cubicBezTo>
                      <a:pt x="765" y="104"/>
                      <a:pt x="683" y="74"/>
                      <a:pt x="582" y="74"/>
                    </a:cubicBezTo>
                    <a:cubicBezTo>
                      <a:pt x="504" y="74"/>
                      <a:pt x="415" y="92"/>
                      <a:pt x="334" y="112"/>
                    </a:cubicBezTo>
                    <a:lnTo>
                      <a:pt x="334" y="112"/>
                    </a:lnTo>
                    <a:cubicBezTo>
                      <a:pt x="326" y="95"/>
                      <a:pt x="317" y="79"/>
                      <a:pt x="305" y="66"/>
                    </a:cubicBezTo>
                    <a:cubicBezTo>
                      <a:pt x="283" y="23"/>
                      <a:pt x="239" y="1"/>
                      <a:pt x="196" y="1"/>
                    </a:cubicBezTo>
                    <a:close/>
                  </a:path>
                </a:pathLst>
              </a:custGeom>
              <a:solidFill>
                <a:srgbClr val="FFF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7"/>
              <p:cNvSpPr/>
              <p:nvPr/>
            </p:nvSpPr>
            <p:spPr>
              <a:xfrm>
                <a:off x="2913475" y="3889175"/>
                <a:ext cx="196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294" extrusionOk="0">
                    <a:moveTo>
                      <a:pt x="697" y="0"/>
                    </a:moveTo>
                    <a:cubicBezTo>
                      <a:pt x="675" y="0"/>
                      <a:pt x="654" y="11"/>
                      <a:pt x="654" y="33"/>
                    </a:cubicBezTo>
                    <a:cubicBezTo>
                      <a:pt x="567" y="424"/>
                      <a:pt x="1" y="729"/>
                      <a:pt x="175" y="1164"/>
                    </a:cubicBezTo>
                    <a:cubicBezTo>
                      <a:pt x="211" y="1256"/>
                      <a:pt x="286" y="1293"/>
                      <a:pt x="368" y="1293"/>
                    </a:cubicBezTo>
                    <a:cubicBezTo>
                      <a:pt x="480" y="1293"/>
                      <a:pt x="603" y="1222"/>
                      <a:pt x="654" y="1121"/>
                    </a:cubicBezTo>
                    <a:cubicBezTo>
                      <a:pt x="697" y="947"/>
                      <a:pt x="654" y="729"/>
                      <a:pt x="741" y="555"/>
                    </a:cubicBezTo>
                    <a:cubicBezTo>
                      <a:pt x="784" y="381"/>
                      <a:pt x="784" y="207"/>
                      <a:pt x="741" y="33"/>
                    </a:cubicBezTo>
                    <a:cubicBezTo>
                      <a:pt x="741" y="11"/>
                      <a:pt x="719" y="0"/>
                      <a:pt x="697" y="0"/>
                    </a:cubicBezTo>
                    <a:close/>
                  </a:path>
                </a:pathLst>
              </a:custGeom>
              <a:solidFill>
                <a:srgbClr val="FFF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7"/>
              <p:cNvSpPr/>
              <p:nvPr/>
            </p:nvSpPr>
            <p:spPr>
              <a:xfrm>
                <a:off x="2936325" y="3894450"/>
                <a:ext cx="20700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828" h="536" extrusionOk="0">
                    <a:moveTo>
                      <a:pt x="551" y="1"/>
                    </a:moveTo>
                    <a:cubicBezTo>
                      <a:pt x="293" y="1"/>
                      <a:pt x="36" y="196"/>
                      <a:pt x="1" y="474"/>
                    </a:cubicBezTo>
                    <a:cubicBezTo>
                      <a:pt x="1" y="505"/>
                      <a:pt x="44" y="536"/>
                      <a:pt x="70" y="536"/>
                    </a:cubicBezTo>
                    <a:cubicBezTo>
                      <a:pt x="80" y="536"/>
                      <a:pt x="88" y="531"/>
                      <a:pt x="88" y="518"/>
                    </a:cubicBezTo>
                    <a:lnTo>
                      <a:pt x="88" y="474"/>
                    </a:lnTo>
                    <a:cubicBezTo>
                      <a:pt x="218" y="387"/>
                      <a:pt x="262" y="300"/>
                      <a:pt x="392" y="300"/>
                    </a:cubicBezTo>
                    <a:lnTo>
                      <a:pt x="741" y="300"/>
                    </a:lnTo>
                    <a:cubicBezTo>
                      <a:pt x="828" y="257"/>
                      <a:pt x="828" y="126"/>
                      <a:pt x="741" y="39"/>
                    </a:cubicBezTo>
                    <a:cubicBezTo>
                      <a:pt x="680" y="13"/>
                      <a:pt x="615" y="1"/>
                      <a:pt x="551" y="1"/>
                    </a:cubicBezTo>
                    <a:close/>
                  </a:path>
                </a:pathLst>
              </a:custGeom>
              <a:solidFill>
                <a:srgbClr val="FFF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7"/>
              <p:cNvSpPr/>
              <p:nvPr/>
            </p:nvSpPr>
            <p:spPr>
              <a:xfrm>
                <a:off x="2959475" y="3881275"/>
                <a:ext cx="3455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654" extrusionOk="0">
                    <a:moveTo>
                      <a:pt x="1251" y="0"/>
                    </a:moveTo>
                    <a:cubicBezTo>
                      <a:pt x="816" y="44"/>
                      <a:pt x="424" y="175"/>
                      <a:pt x="76" y="436"/>
                    </a:cubicBezTo>
                    <a:cubicBezTo>
                      <a:pt x="1" y="511"/>
                      <a:pt x="23" y="618"/>
                      <a:pt x="114" y="618"/>
                    </a:cubicBezTo>
                    <a:cubicBezTo>
                      <a:pt x="129" y="618"/>
                      <a:pt x="145" y="616"/>
                      <a:pt x="163" y="610"/>
                    </a:cubicBezTo>
                    <a:lnTo>
                      <a:pt x="163" y="653"/>
                    </a:lnTo>
                    <a:cubicBezTo>
                      <a:pt x="554" y="610"/>
                      <a:pt x="990" y="479"/>
                      <a:pt x="1294" y="218"/>
                    </a:cubicBezTo>
                    <a:cubicBezTo>
                      <a:pt x="1381" y="131"/>
                      <a:pt x="1338" y="0"/>
                      <a:pt x="1251" y="0"/>
                    </a:cubicBezTo>
                    <a:close/>
                  </a:path>
                </a:pathLst>
              </a:custGeom>
              <a:solidFill>
                <a:srgbClr val="FFF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7"/>
              <p:cNvSpPr/>
              <p:nvPr/>
            </p:nvSpPr>
            <p:spPr>
              <a:xfrm>
                <a:off x="2999425" y="3835025"/>
                <a:ext cx="5877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2821" extrusionOk="0">
                    <a:moveTo>
                      <a:pt x="2302" y="1"/>
                    </a:moveTo>
                    <a:cubicBezTo>
                      <a:pt x="2275" y="1"/>
                      <a:pt x="2242" y="23"/>
                      <a:pt x="2220" y="66"/>
                    </a:cubicBezTo>
                    <a:cubicBezTo>
                      <a:pt x="2090" y="719"/>
                      <a:pt x="1698" y="1285"/>
                      <a:pt x="1132" y="1676"/>
                    </a:cubicBezTo>
                    <a:cubicBezTo>
                      <a:pt x="697" y="1981"/>
                      <a:pt x="306" y="2329"/>
                      <a:pt x="1" y="2764"/>
                    </a:cubicBezTo>
                    <a:cubicBezTo>
                      <a:pt x="1" y="2764"/>
                      <a:pt x="1" y="2787"/>
                      <a:pt x="7" y="2804"/>
                    </a:cubicBezTo>
                    <a:lnTo>
                      <a:pt x="7" y="2804"/>
                    </a:lnTo>
                    <a:cubicBezTo>
                      <a:pt x="527" y="2413"/>
                      <a:pt x="1004" y="2023"/>
                      <a:pt x="1481" y="1633"/>
                    </a:cubicBezTo>
                    <a:cubicBezTo>
                      <a:pt x="1959" y="1241"/>
                      <a:pt x="2307" y="675"/>
                      <a:pt x="2351" y="66"/>
                    </a:cubicBezTo>
                    <a:cubicBezTo>
                      <a:pt x="2351" y="23"/>
                      <a:pt x="2329" y="1"/>
                      <a:pt x="2302" y="1"/>
                    </a:cubicBezTo>
                    <a:close/>
                    <a:moveTo>
                      <a:pt x="7" y="2804"/>
                    </a:moveTo>
                    <a:cubicBezTo>
                      <a:pt x="5" y="2805"/>
                      <a:pt x="3" y="2806"/>
                      <a:pt x="1" y="2808"/>
                    </a:cubicBezTo>
                    <a:lnTo>
                      <a:pt x="8" y="2808"/>
                    </a:lnTo>
                    <a:cubicBezTo>
                      <a:pt x="8" y="2807"/>
                      <a:pt x="7" y="2805"/>
                      <a:pt x="7" y="2804"/>
                    </a:cubicBezTo>
                    <a:close/>
                    <a:moveTo>
                      <a:pt x="8" y="2808"/>
                    </a:moveTo>
                    <a:lnTo>
                      <a:pt x="8" y="2808"/>
                    </a:lnTo>
                    <a:cubicBezTo>
                      <a:pt x="12" y="2815"/>
                      <a:pt x="16" y="2820"/>
                      <a:pt x="23" y="2820"/>
                    </a:cubicBezTo>
                    <a:cubicBezTo>
                      <a:pt x="29" y="2820"/>
                      <a:pt x="36" y="2817"/>
                      <a:pt x="44" y="2808"/>
                    </a:cubicBezTo>
                    <a:close/>
                  </a:path>
                </a:pathLst>
              </a:custGeom>
              <a:solidFill>
                <a:srgbClr val="FFF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7"/>
              <p:cNvSpPr/>
              <p:nvPr/>
            </p:nvSpPr>
            <p:spPr>
              <a:xfrm>
                <a:off x="2842975" y="3957650"/>
                <a:ext cx="34325" cy="52325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2093" extrusionOk="0">
                    <a:moveTo>
                      <a:pt x="1210" y="0"/>
                    </a:moveTo>
                    <a:cubicBezTo>
                      <a:pt x="1179" y="0"/>
                      <a:pt x="1148" y="11"/>
                      <a:pt x="1124" y="35"/>
                    </a:cubicBezTo>
                    <a:cubicBezTo>
                      <a:pt x="906" y="297"/>
                      <a:pt x="732" y="601"/>
                      <a:pt x="558" y="906"/>
                    </a:cubicBezTo>
                    <a:cubicBezTo>
                      <a:pt x="340" y="1210"/>
                      <a:pt x="166" y="1559"/>
                      <a:pt x="36" y="1950"/>
                    </a:cubicBezTo>
                    <a:cubicBezTo>
                      <a:pt x="0" y="2021"/>
                      <a:pt x="52" y="2092"/>
                      <a:pt x="119" y="2092"/>
                    </a:cubicBezTo>
                    <a:cubicBezTo>
                      <a:pt x="134" y="2092"/>
                      <a:pt x="150" y="2089"/>
                      <a:pt x="166" y="2081"/>
                    </a:cubicBezTo>
                    <a:cubicBezTo>
                      <a:pt x="775" y="1602"/>
                      <a:pt x="1167" y="906"/>
                      <a:pt x="1341" y="166"/>
                    </a:cubicBezTo>
                    <a:cubicBezTo>
                      <a:pt x="1373" y="72"/>
                      <a:pt x="1291" y="0"/>
                      <a:pt x="1210" y="0"/>
                    </a:cubicBezTo>
                    <a:close/>
                  </a:path>
                </a:pathLst>
              </a:custGeom>
              <a:solidFill>
                <a:srgbClr val="FCD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7"/>
              <p:cNvSpPr/>
              <p:nvPr/>
            </p:nvSpPr>
            <p:spPr>
              <a:xfrm>
                <a:off x="2965950" y="3945475"/>
                <a:ext cx="574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224" extrusionOk="0">
                    <a:moveTo>
                      <a:pt x="1688" y="0"/>
                    </a:moveTo>
                    <a:cubicBezTo>
                      <a:pt x="1079" y="44"/>
                      <a:pt x="513" y="348"/>
                      <a:pt x="121" y="827"/>
                    </a:cubicBezTo>
                    <a:cubicBezTo>
                      <a:pt x="1" y="988"/>
                      <a:pt x="140" y="1224"/>
                      <a:pt x="334" y="1224"/>
                    </a:cubicBezTo>
                    <a:cubicBezTo>
                      <a:pt x="350" y="1224"/>
                      <a:pt x="366" y="1222"/>
                      <a:pt x="382" y="1219"/>
                    </a:cubicBezTo>
                    <a:cubicBezTo>
                      <a:pt x="687" y="1132"/>
                      <a:pt x="948" y="1001"/>
                      <a:pt x="1209" y="914"/>
                    </a:cubicBezTo>
                    <a:cubicBezTo>
                      <a:pt x="1514" y="914"/>
                      <a:pt x="1775" y="827"/>
                      <a:pt x="2036" y="609"/>
                    </a:cubicBezTo>
                    <a:cubicBezTo>
                      <a:pt x="2297" y="348"/>
                      <a:pt x="1993" y="0"/>
                      <a:pt x="1688" y="0"/>
                    </a:cubicBezTo>
                    <a:close/>
                  </a:path>
                </a:pathLst>
              </a:custGeom>
              <a:solidFill>
                <a:srgbClr val="FCD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7"/>
              <p:cNvSpPr/>
              <p:nvPr/>
            </p:nvSpPr>
            <p:spPr>
              <a:xfrm>
                <a:off x="3020100" y="3938950"/>
                <a:ext cx="163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79" extrusionOk="0">
                    <a:moveTo>
                      <a:pt x="88" y="0"/>
                    </a:moveTo>
                    <a:cubicBezTo>
                      <a:pt x="44" y="0"/>
                      <a:pt x="1" y="44"/>
                      <a:pt x="1" y="44"/>
                    </a:cubicBezTo>
                    <a:cubicBezTo>
                      <a:pt x="1" y="305"/>
                      <a:pt x="175" y="479"/>
                      <a:pt x="392" y="479"/>
                    </a:cubicBezTo>
                    <a:cubicBezTo>
                      <a:pt x="566" y="435"/>
                      <a:pt x="654" y="261"/>
                      <a:pt x="523" y="131"/>
                    </a:cubicBezTo>
                    <a:cubicBezTo>
                      <a:pt x="392" y="44"/>
                      <a:pt x="218" y="0"/>
                      <a:pt x="88" y="0"/>
                    </a:cubicBezTo>
                    <a:close/>
                  </a:path>
                </a:pathLst>
              </a:custGeom>
              <a:solidFill>
                <a:srgbClr val="FCD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7"/>
              <p:cNvSpPr/>
              <p:nvPr/>
            </p:nvSpPr>
            <p:spPr>
              <a:xfrm>
                <a:off x="2926050" y="3959600"/>
                <a:ext cx="135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733" extrusionOk="0">
                    <a:moveTo>
                      <a:pt x="499" y="1"/>
                    </a:moveTo>
                    <a:cubicBezTo>
                      <a:pt x="412" y="88"/>
                      <a:pt x="325" y="131"/>
                      <a:pt x="238" y="219"/>
                    </a:cubicBezTo>
                    <a:cubicBezTo>
                      <a:pt x="194" y="262"/>
                      <a:pt x="151" y="349"/>
                      <a:pt x="107" y="393"/>
                    </a:cubicBezTo>
                    <a:cubicBezTo>
                      <a:pt x="107" y="436"/>
                      <a:pt x="64" y="480"/>
                      <a:pt x="64" y="567"/>
                    </a:cubicBezTo>
                    <a:cubicBezTo>
                      <a:pt x="1" y="661"/>
                      <a:pt x="51" y="732"/>
                      <a:pt x="133" y="732"/>
                    </a:cubicBezTo>
                    <a:cubicBezTo>
                      <a:pt x="165" y="732"/>
                      <a:pt x="201" y="722"/>
                      <a:pt x="238" y="697"/>
                    </a:cubicBezTo>
                    <a:cubicBezTo>
                      <a:pt x="281" y="697"/>
                      <a:pt x="325" y="654"/>
                      <a:pt x="368" y="610"/>
                    </a:cubicBezTo>
                    <a:lnTo>
                      <a:pt x="455" y="436"/>
                    </a:lnTo>
                    <a:cubicBezTo>
                      <a:pt x="542" y="306"/>
                      <a:pt x="542" y="175"/>
                      <a:pt x="542" y="44"/>
                    </a:cubicBezTo>
                    <a:cubicBezTo>
                      <a:pt x="542" y="44"/>
                      <a:pt x="499" y="1"/>
                      <a:pt x="499" y="1"/>
                    </a:cubicBezTo>
                    <a:close/>
                  </a:path>
                </a:pathLst>
              </a:custGeom>
              <a:solidFill>
                <a:srgbClr val="FCD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7"/>
              <p:cNvSpPr/>
              <p:nvPr/>
            </p:nvSpPr>
            <p:spPr>
              <a:xfrm>
                <a:off x="2872350" y="3924525"/>
                <a:ext cx="10375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71" extrusionOk="0">
                    <a:moveTo>
                      <a:pt x="292" y="1"/>
                    </a:moveTo>
                    <a:cubicBezTo>
                      <a:pt x="264" y="1"/>
                      <a:pt x="235" y="17"/>
                      <a:pt x="210" y="55"/>
                    </a:cubicBezTo>
                    <a:cubicBezTo>
                      <a:pt x="123" y="142"/>
                      <a:pt x="79" y="185"/>
                      <a:pt x="36" y="272"/>
                    </a:cubicBezTo>
                    <a:cubicBezTo>
                      <a:pt x="0" y="343"/>
                      <a:pt x="51" y="470"/>
                      <a:pt x="117" y="470"/>
                    </a:cubicBezTo>
                    <a:cubicBezTo>
                      <a:pt x="133" y="470"/>
                      <a:pt x="150" y="463"/>
                      <a:pt x="166" y="446"/>
                    </a:cubicBezTo>
                    <a:cubicBezTo>
                      <a:pt x="297" y="403"/>
                      <a:pt x="384" y="316"/>
                      <a:pt x="384" y="185"/>
                    </a:cubicBezTo>
                    <a:cubicBezTo>
                      <a:pt x="415" y="93"/>
                      <a:pt x="358" y="1"/>
                      <a:pt x="292" y="1"/>
                    </a:cubicBezTo>
                    <a:close/>
                  </a:path>
                </a:pathLst>
              </a:custGeom>
              <a:solidFill>
                <a:srgbClr val="FCD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7"/>
              <p:cNvSpPr/>
              <p:nvPr/>
            </p:nvSpPr>
            <p:spPr>
              <a:xfrm>
                <a:off x="2812300" y="3872275"/>
                <a:ext cx="2050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666" extrusionOk="0">
                    <a:moveTo>
                      <a:pt x="677" y="1"/>
                    </a:moveTo>
                    <a:cubicBezTo>
                      <a:pt x="656" y="1"/>
                      <a:pt x="634" y="4"/>
                      <a:pt x="610" y="12"/>
                    </a:cubicBezTo>
                    <a:cubicBezTo>
                      <a:pt x="436" y="143"/>
                      <a:pt x="175" y="186"/>
                      <a:pt x="88" y="404"/>
                    </a:cubicBezTo>
                    <a:cubicBezTo>
                      <a:pt x="0" y="622"/>
                      <a:pt x="131" y="665"/>
                      <a:pt x="305" y="665"/>
                    </a:cubicBezTo>
                    <a:cubicBezTo>
                      <a:pt x="392" y="578"/>
                      <a:pt x="479" y="535"/>
                      <a:pt x="566" y="448"/>
                    </a:cubicBezTo>
                    <a:cubicBezTo>
                      <a:pt x="610" y="360"/>
                      <a:pt x="697" y="273"/>
                      <a:pt x="784" y="143"/>
                    </a:cubicBezTo>
                    <a:cubicBezTo>
                      <a:pt x="819" y="72"/>
                      <a:pt x="768" y="1"/>
                      <a:pt x="677" y="1"/>
                    </a:cubicBezTo>
                    <a:close/>
                  </a:path>
                </a:pathLst>
              </a:custGeom>
              <a:solidFill>
                <a:srgbClr val="FCD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7"/>
              <p:cNvSpPr/>
              <p:nvPr/>
            </p:nvSpPr>
            <p:spPr>
              <a:xfrm>
                <a:off x="3057100" y="3861400"/>
                <a:ext cx="303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976" extrusionOk="0">
                    <a:moveTo>
                      <a:pt x="129" y="1"/>
                    </a:moveTo>
                    <a:cubicBezTo>
                      <a:pt x="59" y="1"/>
                      <a:pt x="0" y="79"/>
                      <a:pt x="0" y="186"/>
                    </a:cubicBezTo>
                    <a:cubicBezTo>
                      <a:pt x="218" y="578"/>
                      <a:pt x="566" y="883"/>
                      <a:pt x="1001" y="970"/>
                    </a:cubicBezTo>
                    <a:cubicBezTo>
                      <a:pt x="1017" y="973"/>
                      <a:pt x="1031" y="975"/>
                      <a:pt x="1045" y="975"/>
                    </a:cubicBezTo>
                    <a:cubicBezTo>
                      <a:pt x="1182" y="975"/>
                      <a:pt x="1211" y="784"/>
                      <a:pt x="1132" y="665"/>
                    </a:cubicBezTo>
                    <a:cubicBezTo>
                      <a:pt x="1001" y="534"/>
                      <a:pt x="871" y="447"/>
                      <a:pt x="697" y="360"/>
                    </a:cubicBezTo>
                    <a:cubicBezTo>
                      <a:pt x="523" y="230"/>
                      <a:pt x="392" y="99"/>
                      <a:pt x="174" y="12"/>
                    </a:cubicBezTo>
                    <a:cubicBezTo>
                      <a:pt x="159" y="4"/>
                      <a:pt x="144" y="1"/>
                      <a:pt x="129" y="1"/>
                    </a:cubicBezTo>
                    <a:close/>
                  </a:path>
                </a:pathLst>
              </a:custGeom>
              <a:solidFill>
                <a:srgbClr val="FCD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7"/>
              <p:cNvSpPr/>
              <p:nvPr/>
            </p:nvSpPr>
            <p:spPr>
              <a:xfrm>
                <a:off x="3041875" y="3736175"/>
                <a:ext cx="44625" cy="18925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757" extrusionOk="0">
                    <a:moveTo>
                      <a:pt x="723" y="0"/>
                    </a:moveTo>
                    <a:cubicBezTo>
                      <a:pt x="484" y="0"/>
                      <a:pt x="239" y="49"/>
                      <a:pt x="44" y="147"/>
                    </a:cubicBezTo>
                    <a:cubicBezTo>
                      <a:pt x="0" y="147"/>
                      <a:pt x="0" y="190"/>
                      <a:pt x="44" y="190"/>
                    </a:cubicBezTo>
                    <a:cubicBezTo>
                      <a:pt x="261" y="277"/>
                      <a:pt x="522" y="365"/>
                      <a:pt x="783" y="452"/>
                    </a:cubicBezTo>
                    <a:cubicBezTo>
                      <a:pt x="914" y="495"/>
                      <a:pt x="1045" y="539"/>
                      <a:pt x="1175" y="626"/>
                    </a:cubicBezTo>
                    <a:cubicBezTo>
                      <a:pt x="1306" y="669"/>
                      <a:pt x="1393" y="756"/>
                      <a:pt x="1567" y="756"/>
                    </a:cubicBezTo>
                    <a:cubicBezTo>
                      <a:pt x="1697" y="756"/>
                      <a:pt x="1784" y="626"/>
                      <a:pt x="1784" y="495"/>
                    </a:cubicBezTo>
                    <a:cubicBezTo>
                      <a:pt x="1784" y="103"/>
                      <a:pt x="1219" y="16"/>
                      <a:pt x="958" y="16"/>
                    </a:cubicBezTo>
                    <a:cubicBezTo>
                      <a:pt x="881" y="5"/>
                      <a:pt x="803" y="0"/>
                      <a:pt x="723" y="0"/>
                    </a:cubicBezTo>
                    <a:close/>
                  </a:path>
                </a:pathLst>
              </a:custGeom>
              <a:solidFill>
                <a:srgbClr val="FEC1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7"/>
              <p:cNvSpPr/>
              <p:nvPr/>
            </p:nvSpPr>
            <p:spPr>
              <a:xfrm>
                <a:off x="3058475" y="3785325"/>
                <a:ext cx="47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071" extrusionOk="0">
                    <a:moveTo>
                      <a:pt x="156" y="0"/>
                    </a:moveTo>
                    <a:cubicBezTo>
                      <a:pt x="55" y="0"/>
                      <a:pt x="1" y="108"/>
                      <a:pt x="76" y="183"/>
                    </a:cubicBezTo>
                    <a:cubicBezTo>
                      <a:pt x="555" y="487"/>
                      <a:pt x="1077" y="749"/>
                      <a:pt x="1599" y="1053"/>
                    </a:cubicBezTo>
                    <a:cubicBezTo>
                      <a:pt x="1617" y="1065"/>
                      <a:pt x="1636" y="1071"/>
                      <a:pt x="1655" y="1071"/>
                    </a:cubicBezTo>
                    <a:cubicBezTo>
                      <a:pt x="1772" y="1071"/>
                      <a:pt x="1879" y="867"/>
                      <a:pt x="1730" y="792"/>
                    </a:cubicBezTo>
                    <a:cubicBezTo>
                      <a:pt x="1251" y="444"/>
                      <a:pt x="729" y="183"/>
                      <a:pt x="207" y="9"/>
                    </a:cubicBezTo>
                    <a:cubicBezTo>
                      <a:pt x="189" y="3"/>
                      <a:pt x="172" y="0"/>
                      <a:pt x="156" y="0"/>
                    </a:cubicBezTo>
                    <a:close/>
                  </a:path>
                </a:pathLst>
              </a:custGeom>
              <a:solidFill>
                <a:srgbClr val="FEC1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7"/>
              <p:cNvSpPr/>
              <p:nvPr/>
            </p:nvSpPr>
            <p:spPr>
              <a:xfrm>
                <a:off x="5153800" y="3685450"/>
                <a:ext cx="386825" cy="308500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12340" extrusionOk="0">
                    <a:moveTo>
                      <a:pt x="5554" y="0"/>
                    </a:moveTo>
                    <a:cubicBezTo>
                      <a:pt x="2412" y="0"/>
                      <a:pt x="1" y="6471"/>
                      <a:pt x="2911" y="11750"/>
                    </a:cubicBezTo>
                    <a:cubicBezTo>
                      <a:pt x="2911" y="11750"/>
                      <a:pt x="4771" y="12340"/>
                      <a:pt x="6959" y="12340"/>
                    </a:cubicBezTo>
                    <a:cubicBezTo>
                      <a:pt x="9298" y="12340"/>
                      <a:pt x="12011" y="11666"/>
                      <a:pt x="13225" y="8878"/>
                    </a:cubicBezTo>
                    <a:cubicBezTo>
                      <a:pt x="15472" y="3852"/>
                      <a:pt x="10430" y="3698"/>
                      <a:pt x="9806" y="3698"/>
                    </a:cubicBezTo>
                    <a:cubicBezTo>
                      <a:pt x="9765" y="3698"/>
                      <a:pt x="9743" y="3699"/>
                      <a:pt x="9743" y="3699"/>
                    </a:cubicBezTo>
                    <a:cubicBezTo>
                      <a:pt x="9395" y="1828"/>
                      <a:pt x="7872" y="348"/>
                      <a:pt x="6000" y="43"/>
                    </a:cubicBezTo>
                    <a:cubicBezTo>
                      <a:pt x="5850" y="14"/>
                      <a:pt x="5701" y="0"/>
                      <a:pt x="5554" y="0"/>
                    </a:cubicBezTo>
                    <a:close/>
                  </a:path>
                </a:pathLst>
              </a:custGeom>
              <a:solidFill>
                <a:srgbClr val="ED6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7"/>
              <p:cNvSpPr/>
              <p:nvPr/>
            </p:nvSpPr>
            <p:spPr>
              <a:xfrm>
                <a:off x="5199350" y="3904125"/>
                <a:ext cx="265500" cy="89525"/>
              </a:xfrm>
              <a:custGeom>
                <a:avLst/>
                <a:gdLst/>
                <a:ahLst/>
                <a:cxnLst/>
                <a:rect l="l" t="t" r="r" b="b"/>
                <a:pathLst>
                  <a:path w="10620" h="3581" extrusionOk="0">
                    <a:moveTo>
                      <a:pt x="1" y="0"/>
                    </a:moveTo>
                    <a:cubicBezTo>
                      <a:pt x="175" y="1045"/>
                      <a:pt x="566" y="2046"/>
                      <a:pt x="1089" y="3003"/>
                    </a:cubicBezTo>
                    <a:cubicBezTo>
                      <a:pt x="1089" y="3003"/>
                      <a:pt x="2942" y="3580"/>
                      <a:pt x="5123" y="3580"/>
                    </a:cubicBezTo>
                    <a:cubicBezTo>
                      <a:pt x="7050" y="3580"/>
                      <a:pt x="9232" y="3130"/>
                      <a:pt x="10619" y="1437"/>
                    </a:cubicBezTo>
                    <a:lnTo>
                      <a:pt x="10619" y="1437"/>
                    </a:lnTo>
                    <a:cubicBezTo>
                      <a:pt x="9318" y="2232"/>
                      <a:pt x="7837" y="2667"/>
                      <a:pt x="6325" y="2667"/>
                    </a:cubicBezTo>
                    <a:cubicBezTo>
                      <a:pt x="6017" y="2667"/>
                      <a:pt x="5707" y="2648"/>
                      <a:pt x="5397" y="2612"/>
                    </a:cubicBezTo>
                    <a:cubicBezTo>
                      <a:pt x="3352" y="2263"/>
                      <a:pt x="1480" y="1350"/>
                      <a:pt x="1" y="0"/>
                    </a:cubicBezTo>
                    <a:close/>
                  </a:path>
                </a:pathLst>
              </a:custGeom>
              <a:solidFill>
                <a:srgbClr val="DB4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7"/>
              <p:cNvSpPr/>
              <p:nvPr/>
            </p:nvSpPr>
            <p:spPr>
              <a:xfrm>
                <a:off x="5222200" y="3685275"/>
                <a:ext cx="264400" cy="2003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8015" extrusionOk="0">
                    <a:moveTo>
                      <a:pt x="2754" y="1"/>
                    </a:moveTo>
                    <a:cubicBezTo>
                      <a:pt x="1706" y="1"/>
                      <a:pt x="721" y="752"/>
                      <a:pt x="1" y="1965"/>
                    </a:cubicBezTo>
                    <a:cubicBezTo>
                      <a:pt x="305" y="2357"/>
                      <a:pt x="566" y="2749"/>
                      <a:pt x="740" y="3184"/>
                    </a:cubicBezTo>
                    <a:cubicBezTo>
                      <a:pt x="1480" y="4664"/>
                      <a:pt x="1785" y="6361"/>
                      <a:pt x="1698" y="8015"/>
                    </a:cubicBezTo>
                    <a:cubicBezTo>
                      <a:pt x="3198" y="5780"/>
                      <a:pt x="5670" y="4849"/>
                      <a:pt x="8231" y="4849"/>
                    </a:cubicBezTo>
                    <a:cubicBezTo>
                      <a:pt x="9013" y="4849"/>
                      <a:pt x="9803" y="4936"/>
                      <a:pt x="10576" y="5099"/>
                    </a:cubicBezTo>
                    <a:cubicBezTo>
                      <a:pt x="9602" y="3775"/>
                      <a:pt x="7514" y="3705"/>
                      <a:pt x="7085" y="3705"/>
                    </a:cubicBezTo>
                    <a:cubicBezTo>
                      <a:pt x="7035" y="3705"/>
                      <a:pt x="7007" y="3706"/>
                      <a:pt x="7007" y="3706"/>
                    </a:cubicBezTo>
                    <a:cubicBezTo>
                      <a:pt x="6615" y="1835"/>
                      <a:pt x="5136" y="355"/>
                      <a:pt x="3221" y="50"/>
                    </a:cubicBezTo>
                    <a:cubicBezTo>
                      <a:pt x="3064" y="17"/>
                      <a:pt x="2909" y="1"/>
                      <a:pt x="2754" y="1"/>
                    </a:cubicBezTo>
                    <a:close/>
                  </a:path>
                </a:pathLst>
              </a:custGeom>
              <a:solidFill>
                <a:srgbClr val="F28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7"/>
              <p:cNvSpPr/>
              <p:nvPr/>
            </p:nvSpPr>
            <p:spPr>
              <a:xfrm>
                <a:off x="5245050" y="3770950"/>
                <a:ext cx="209850" cy="151950"/>
              </a:xfrm>
              <a:custGeom>
                <a:avLst/>
                <a:gdLst/>
                <a:ahLst/>
                <a:cxnLst/>
                <a:rect l="l" t="t" r="r" b="b"/>
                <a:pathLst>
                  <a:path w="8394" h="6078" extrusionOk="0">
                    <a:moveTo>
                      <a:pt x="5488" y="1"/>
                    </a:moveTo>
                    <a:cubicBezTo>
                      <a:pt x="4573" y="1"/>
                      <a:pt x="3672" y="233"/>
                      <a:pt x="2873" y="801"/>
                    </a:cubicBezTo>
                    <a:cubicBezTo>
                      <a:pt x="1393" y="1846"/>
                      <a:pt x="0" y="4065"/>
                      <a:pt x="305" y="5937"/>
                    </a:cubicBezTo>
                    <a:cubicBezTo>
                      <a:pt x="305" y="6015"/>
                      <a:pt x="383" y="6078"/>
                      <a:pt x="465" y="6078"/>
                    </a:cubicBezTo>
                    <a:cubicBezTo>
                      <a:pt x="519" y="6078"/>
                      <a:pt x="575" y="6050"/>
                      <a:pt x="610" y="5980"/>
                    </a:cubicBezTo>
                    <a:cubicBezTo>
                      <a:pt x="1001" y="5110"/>
                      <a:pt x="1001" y="4152"/>
                      <a:pt x="1480" y="3282"/>
                    </a:cubicBezTo>
                    <a:cubicBezTo>
                      <a:pt x="1828" y="2455"/>
                      <a:pt x="2394" y="1759"/>
                      <a:pt x="3090" y="1193"/>
                    </a:cubicBezTo>
                    <a:cubicBezTo>
                      <a:pt x="3965" y="578"/>
                      <a:pt x="4904" y="323"/>
                      <a:pt x="5866" y="323"/>
                    </a:cubicBezTo>
                    <a:cubicBezTo>
                      <a:pt x="6674" y="323"/>
                      <a:pt x="7498" y="503"/>
                      <a:pt x="8313" y="801"/>
                    </a:cubicBezTo>
                    <a:lnTo>
                      <a:pt x="8313" y="758"/>
                    </a:lnTo>
                    <a:cubicBezTo>
                      <a:pt x="8319" y="764"/>
                      <a:pt x="8325" y="767"/>
                      <a:pt x="8331" y="767"/>
                    </a:cubicBezTo>
                    <a:cubicBezTo>
                      <a:pt x="8367" y="767"/>
                      <a:pt x="8393" y="671"/>
                      <a:pt x="8356" y="671"/>
                    </a:cubicBezTo>
                    <a:cubicBezTo>
                      <a:pt x="7457" y="266"/>
                      <a:pt x="6465" y="1"/>
                      <a:pt x="5488" y="1"/>
                    </a:cubicBezTo>
                    <a:close/>
                  </a:path>
                </a:pathLst>
              </a:custGeom>
              <a:solidFill>
                <a:srgbClr val="DB4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7"/>
              <p:cNvSpPr/>
              <p:nvPr/>
            </p:nvSpPr>
            <p:spPr>
              <a:xfrm>
                <a:off x="5386475" y="3793100"/>
                <a:ext cx="9905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6502" extrusionOk="0">
                    <a:moveTo>
                      <a:pt x="2023" y="0"/>
                    </a:moveTo>
                    <a:cubicBezTo>
                      <a:pt x="1860" y="0"/>
                      <a:pt x="1723" y="164"/>
                      <a:pt x="1785" y="351"/>
                    </a:cubicBezTo>
                    <a:cubicBezTo>
                      <a:pt x="2090" y="1352"/>
                      <a:pt x="1959" y="2439"/>
                      <a:pt x="1394" y="3310"/>
                    </a:cubicBezTo>
                    <a:cubicBezTo>
                      <a:pt x="1045" y="3963"/>
                      <a:pt x="349" y="4441"/>
                      <a:pt x="132" y="5181"/>
                    </a:cubicBezTo>
                    <a:cubicBezTo>
                      <a:pt x="1" y="5747"/>
                      <a:pt x="349" y="6269"/>
                      <a:pt x="915" y="6443"/>
                    </a:cubicBezTo>
                    <a:cubicBezTo>
                      <a:pt x="1051" y="6483"/>
                      <a:pt x="1183" y="6502"/>
                      <a:pt x="1311" y="6502"/>
                    </a:cubicBezTo>
                    <a:cubicBezTo>
                      <a:pt x="2572" y="6502"/>
                      <a:pt x="3416" y="4681"/>
                      <a:pt x="3613" y="3615"/>
                    </a:cubicBezTo>
                    <a:cubicBezTo>
                      <a:pt x="3961" y="2135"/>
                      <a:pt x="3308" y="1047"/>
                      <a:pt x="2220" y="89"/>
                    </a:cubicBezTo>
                    <a:cubicBezTo>
                      <a:pt x="2158" y="27"/>
                      <a:pt x="2088" y="0"/>
                      <a:pt x="2023" y="0"/>
                    </a:cubicBezTo>
                    <a:close/>
                  </a:path>
                </a:pathLst>
              </a:custGeom>
              <a:solidFill>
                <a:srgbClr val="F28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7"/>
              <p:cNvSpPr/>
              <p:nvPr/>
            </p:nvSpPr>
            <p:spPr>
              <a:xfrm>
                <a:off x="5344050" y="3943950"/>
                <a:ext cx="3702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215" extrusionOk="0">
                    <a:moveTo>
                      <a:pt x="626" y="1"/>
                    </a:moveTo>
                    <a:cubicBezTo>
                      <a:pt x="576" y="1"/>
                      <a:pt x="526" y="6"/>
                      <a:pt x="479" y="18"/>
                    </a:cubicBezTo>
                    <a:cubicBezTo>
                      <a:pt x="175" y="148"/>
                      <a:pt x="1" y="453"/>
                      <a:pt x="88" y="757"/>
                    </a:cubicBezTo>
                    <a:cubicBezTo>
                      <a:pt x="160" y="1046"/>
                      <a:pt x="411" y="1215"/>
                      <a:pt x="693" y="1215"/>
                    </a:cubicBezTo>
                    <a:cubicBezTo>
                      <a:pt x="752" y="1215"/>
                      <a:pt x="811" y="1208"/>
                      <a:pt x="871" y="1193"/>
                    </a:cubicBezTo>
                    <a:cubicBezTo>
                      <a:pt x="1002" y="1149"/>
                      <a:pt x="1132" y="1019"/>
                      <a:pt x="1176" y="888"/>
                    </a:cubicBezTo>
                    <a:lnTo>
                      <a:pt x="1306" y="801"/>
                    </a:lnTo>
                    <a:cubicBezTo>
                      <a:pt x="1480" y="670"/>
                      <a:pt x="1480" y="453"/>
                      <a:pt x="1350" y="322"/>
                    </a:cubicBezTo>
                    <a:cubicBezTo>
                      <a:pt x="1263" y="235"/>
                      <a:pt x="1132" y="148"/>
                      <a:pt x="1002" y="105"/>
                    </a:cubicBezTo>
                    <a:cubicBezTo>
                      <a:pt x="906" y="41"/>
                      <a:pt x="764" y="1"/>
                      <a:pt x="626" y="1"/>
                    </a:cubicBezTo>
                    <a:close/>
                  </a:path>
                </a:pathLst>
              </a:custGeom>
              <a:solidFill>
                <a:srgbClr val="F28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7"/>
              <p:cNvSpPr/>
              <p:nvPr/>
            </p:nvSpPr>
            <p:spPr>
              <a:xfrm>
                <a:off x="4778300" y="3689425"/>
                <a:ext cx="513125" cy="296800"/>
              </a:xfrm>
              <a:custGeom>
                <a:avLst/>
                <a:gdLst/>
                <a:ahLst/>
                <a:cxnLst/>
                <a:rect l="l" t="t" r="r" b="b"/>
                <a:pathLst>
                  <a:path w="20525" h="11872" extrusionOk="0">
                    <a:moveTo>
                      <a:pt x="1521" y="0"/>
                    </a:moveTo>
                    <a:cubicBezTo>
                      <a:pt x="1462" y="0"/>
                      <a:pt x="1419" y="5"/>
                      <a:pt x="1393" y="15"/>
                    </a:cubicBezTo>
                    <a:cubicBezTo>
                      <a:pt x="958" y="189"/>
                      <a:pt x="0" y="8632"/>
                      <a:pt x="6267" y="10851"/>
                    </a:cubicBezTo>
                    <a:cubicBezTo>
                      <a:pt x="8250" y="11556"/>
                      <a:pt x="9995" y="11871"/>
                      <a:pt x="11528" y="11871"/>
                    </a:cubicBezTo>
                    <a:cubicBezTo>
                      <a:pt x="16155" y="11871"/>
                      <a:pt x="18853" y="8996"/>
                      <a:pt x="20324" y="5237"/>
                    </a:cubicBezTo>
                    <a:cubicBezTo>
                      <a:pt x="20524" y="4797"/>
                      <a:pt x="15195" y="3287"/>
                      <a:pt x="14006" y="3287"/>
                    </a:cubicBezTo>
                    <a:cubicBezTo>
                      <a:pt x="13903" y="3287"/>
                      <a:pt x="13831" y="3298"/>
                      <a:pt x="13796" y="3323"/>
                    </a:cubicBezTo>
                    <a:cubicBezTo>
                      <a:pt x="13459" y="3547"/>
                      <a:pt x="12734" y="5871"/>
                      <a:pt x="10620" y="5871"/>
                    </a:cubicBezTo>
                    <a:cubicBezTo>
                      <a:pt x="10280" y="5871"/>
                      <a:pt x="9904" y="5811"/>
                      <a:pt x="9488" y="5673"/>
                    </a:cubicBezTo>
                    <a:cubicBezTo>
                      <a:pt x="6528" y="4672"/>
                      <a:pt x="8226" y="2060"/>
                      <a:pt x="7878" y="1625"/>
                    </a:cubicBezTo>
                    <a:cubicBezTo>
                      <a:pt x="7509" y="1256"/>
                      <a:pt x="2471" y="0"/>
                      <a:pt x="1521" y="0"/>
                    </a:cubicBezTo>
                    <a:close/>
                  </a:path>
                </a:pathLst>
              </a:custGeom>
              <a:solidFill>
                <a:srgbClr val="FEC1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7"/>
              <p:cNvSpPr/>
              <p:nvPr/>
            </p:nvSpPr>
            <p:spPr>
              <a:xfrm>
                <a:off x="5044950" y="3868675"/>
                <a:ext cx="24950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2550" extrusionOk="0">
                    <a:moveTo>
                      <a:pt x="269" y="1"/>
                    </a:moveTo>
                    <a:cubicBezTo>
                      <a:pt x="130" y="1"/>
                      <a:pt x="0" y="104"/>
                      <a:pt x="84" y="243"/>
                    </a:cubicBezTo>
                    <a:cubicBezTo>
                      <a:pt x="214" y="635"/>
                      <a:pt x="345" y="1070"/>
                      <a:pt x="476" y="1462"/>
                    </a:cubicBezTo>
                    <a:cubicBezTo>
                      <a:pt x="519" y="1854"/>
                      <a:pt x="693" y="2245"/>
                      <a:pt x="954" y="2550"/>
                    </a:cubicBezTo>
                    <a:lnTo>
                      <a:pt x="998" y="2550"/>
                    </a:lnTo>
                    <a:lnTo>
                      <a:pt x="998" y="2506"/>
                    </a:lnTo>
                    <a:cubicBezTo>
                      <a:pt x="998" y="2202"/>
                      <a:pt x="954" y="1854"/>
                      <a:pt x="824" y="1549"/>
                    </a:cubicBezTo>
                    <a:cubicBezTo>
                      <a:pt x="737" y="1070"/>
                      <a:pt x="606" y="592"/>
                      <a:pt x="476" y="113"/>
                    </a:cubicBezTo>
                    <a:cubicBezTo>
                      <a:pt x="428" y="34"/>
                      <a:pt x="347" y="1"/>
                      <a:pt x="269" y="1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7"/>
              <p:cNvSpPr/>
              <p:nvPr/>
            </p:nvSpPr>
            <p:spPr>
              <a:xfrm>
                <a:off x="4870775" y="3830150"/>
                <a:ext cx="7727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872" extrusionOk="0">
                    <a:moveTo>
                      <a:pt x="2916" y="0"/>
                    </a:moveTo>
                    <a:cubicBezTo>
                      <a:pt x="2438" y="131"/>
                      <a:pt x="2046" y="348"/>
                      <a:pt x="1698" y="609"/>
                    </a:cubicBezTo>
                    <a:cubicBezTo>
                      <a:pt x="1480" y="783"/>
                      <a:pt x="1219" y="957"/>
                      <a:pt x="1002" y="1088"/>
                    </a:cubicBezTo>
                    <a:cubicBezTo>
                      <a:pt x="740" y="1219"/>
                      <a:pt x="479" y="1306"/>
                      <a:pt x="262" y="1436"/>
                    </a:cubicBezTo>
                    <a:cubicBezTo>
                      <a:pt x="1" y="1523"/>
                      <a:pt x="131" y="1871"/>
                      <a:pt x="392" y="1871"/>
                    </a:cubicBezTo>
                    <a:cubicBezTo>
                      <a:pt x="915" y="1784"/>
                      <a:pt x="1393" y="1567"/>
                      <a:pt x="1785" y="1219"/>
                    </a:cubicBezTo>
                    <a:cubicBezTo>
                      <a:pt x="2220" y="914"/>
                      <a:pt x="2612" y="609"/>
                      <a:pt x="3004" y="261"/>
                    </a:cubicBezTo>
                    <a:cubicBezTo>
                      <a:pt x="3091" y="174"/>
                      <a:pt x="3004" y="0"/>
                      <a:pt x="2916" y="0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7"/>
              <p:cNvSpPr/>
              <p:nvPr/>
            </p:nvSpPr>
            <p:spPr>
              <a:xfrm>
                <a:off x="4844925" y="3723425"/>
                <a:ext cx="911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962" extrusionOk="0">
                    <a:moveTo>
                      <a:pt x="215" y="0"/>
                    </a:moveTo>
                    <a:cubicBezTo>
                      <a:pt x="29" y="0"/>
                      <a:pt x="0" y="309"/>
                      <a:pt x="164" y="309"/>
                    </a:cubicBezTo>
                    <a:cubicBezTo>
                      <a:pt x="1296" y="483"/>
                      <a:pt x="2427" y="700"/>
                      <a:pt x="3515" y="962"/>
                    </a:cubicBezTo>
                    <a:cubicBezTo>
                      <a:pt x="3602" y="962"/>
                      <a:pt x="3646" y="831"/>
                      <a:pt x="3559" y="831"/>
                    </a:cubicBezTo>
                    <a:cubicBezTo>
                      <a:pt x="2471" y="483"/>
                      <a:pt x="1383" y="222"/>
                      <a:pt x="251" y="4"/>
                    </a:cubicBezTo>
                    <a:cubicBezTo>
                      <a:pt x="239" y="2"/>
                      <a:pt x="226" y="0"/>
                      <a:pt x="215" y="0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7"/>
              <p:cNvSpPr/>
              <p:nvPr/>
            </p:nvSpPr>
            <p:spPr>
              <a:xfrm>
                <a:off x="5148550" y="3803950"/>
                <a:ext cx="90775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1362" extrusionOk="0">
                    <a:moveTo>
                      <a:pt x="333" y="0"/>
                    </a:moveTo>
                    <a:cubicBezTo>
                      <a:pt x="66" y="0"/>
                      <a:pt x="1" y="354"/>
                      <a:pt x="248" y="395"/>
                    </a:cubicBezTo>
                    <a:cubicBezTo>
                      <a:pt x="1336" y="743"/>
                      <a:pt x="2424" y="1005"/>
                      <a:pt x="3512" y="1353"/>
                    </a:cubicBezTo>
                    <a:cubicBezTo>
                      <a:pt x="3524" y="1359"/>
                      <a:pt x="3536" y="1361"/>
                      <a:pt x="3546" y="1361"/>
                    </a:cubicBezTo>
                    <a:cubicBezTo>
                      <a:pt x="3609" y="1361"/>
                      <a:pt x="3631" y="1260"/>
                      <a:pt x="3556" y="1222"/>
                    </a:cubicBezTo>
                    <a:cubicBezTo>
                      <a:pt x="2555" y="700"/>
                      <a:pt x="1467" y="308"/>
                      <a:pt x="379" y="4"/>
                    </a:cubicBezTo>
                    <a:cubicBezTo>
                      <a:pt x="363" y="1"/>
                      <a:pt x="347" y="0"/>
                      <a:pt x="333" y="0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7"/>
              <p:cNvSpPr/>
              <p:nvPr/>
            </p:nvSpPr>
            <p:spPr>
              <a:xfrm>
                <a:off x="4809850" y="3689425"/>
                <a:ext cx="394975" cy="176300"/>
              </a:xfrm>
              <a:custGeom>
                <a:avLst/>
                <a:gdLst/>
                <a:ahLst/>
                <a:cxnLst/>
                <a:rect l="l" t="t" r="r" b="b"/>
                <a:pathLst>
                  <a:path w="15799" h="7052" extrusionOk="0">
                    <a:moveTo>
                      <a:pt x="259" y="0"/>
                    </a:moveTo>
                    <a:cubicBezTo>
                      <a:pt x="200" y="0"/>
                      <a:pt x="157" y="5"/>
                      <a:pt x="131" y="15"/>
                    </a:cubicBezTo>
                    <a:cubicBezTo>
                      <a:pt x="88" y="15"/>
                      <a:pt x="44" y="102"/>
                      <a:pt x="1" y="233"/>
                    </a:cubicBezTo>
                    <a:cubicBezTo>
                      <a:pt x="1089" y="537"/>
                      <a:pt x="2220" y="798"/>
                      <a:pt x="3395" y="1060"/>
                    </a:cubicBezTo>
                    <a:cubicBezTo>
                      <a:pt x="5528" y="1408"/>
                      <a:pt x="5484" y="2278"/>
                      <a:pt x="5615" y="4149"/>
                    </a:cubicBezTo>
                    <a:cubicBezTo>
                      <a:pt x="5655" y="5637"/>
                      <a:pt x="6438" y="7051"/>
                      <a:pt x="7999" y="7051"/>
                    </a:cubicBezTo>
                    <a:cubicBezTo>
                      <a:pt x="8128" y="7051"/>
                      <a:pt x="8261" y="7042"/>
                      <a:pt x="8400" y="7022"/>
                    </a:cubicBezTo>
                    <a:cubicBezTo>
                      <a:pt x="10315" y="6717"/>
                      <a:pt x="11577" y="6543"/>
                      <a:pt x="12795" y="4759"/>
                    </a:cubicBezTo>
                    <a:cubicBezTo>
                      <a:pt x="13289" y="4100"/>
                      <a:pt x="14057" y="3865"/>
                      <a:pt x="14930" y="3865"/>
                    </a:cubicBezTo>
                    <a:cubicBezTo>
                      <a:pt x="15210" y="3865"/>
                      <a:pt x="15502" y="3889"/>
                      <a:pt x="15798" y="3932"/>
                    </a:cubicBezTo>
                    <a:cubicBezTo>
                      <a:pt x="14549" y="3575"/>
                      <a:pt x="13301" y="3277"/>
                      <a:pt x="12795" y="3277"/>
                    </a:cubicBezTo>
                    <a:cubicBezTo>
                      <a:pt x="12684" y="3277"/>
                      <a:pt x="12609" y="3291"/>
                      <a:pt x="12578" y="3323"/>
                    </a:cubicBezTo>
                    <a:cubicBezTo>
                      <a:pt x="12203" y="3547"/>
                      <a:pt x="11473" y="5871"/>
                      <a:pt x="9386" y="5871"/>
                    </a:cubicBezTo>
                    <a:cubicBezTo>
                      <a:pt x="9050" y="5871"/>
                      <a:pt x="8679" y="5811"/>
                      <a:pt x="8269" y="5673"/>
                    </a:cubicBezTo>
                    <a:cubicBezTo>
                      <a:pt x="5266" y="4672"/>
                      <a:pt x="7007" y="2060"/>
                      <a:pt x="6616" y="1625"/>
                    </a:cubicBezTo>
                    <a:cubicBezTo>
                      <a:pt x="6288" y="1256"/>
                      <a:pt x="1213" y="0"/>
                      <a:pt x="259" y="0"/>
                    </a:cubicBezTo>
                    <a:close/>
                  </a:path>
                </a:pathLst>
              </a:custGeom>
              <a:solidFill>
                <a:srgbClr val="FCD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7"/>
              <p:cNvSpPr/>
              <p:nvPr/>
            </p:nvSpPr>
            <p:spPr>
              <a:xfrm>
                <a:off x="4921925" y="3918275"/>
                <a:ext cx="2722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654" extrusionOk="0">
                    <a:moveTo>
                      <a:pt x="1045" y="0"/>
                    </a:moveTo>
                    <a:cubicBezTo>
                      <a:pt x="740" y="174"/>
                      <a:pt x="653" y="566"/>
                      <a:pt x="435" y="871"/>
                    </a:cubicBezTo>
                    <a:cubicBezTo>
                      <a:pt x="305" y="1088"/>
                      <a:pt x="174" y="1306"/>
                      <a:pt x="0" y="1523"/>
                    </a:cubicBezTo>
                    <a:lnTo>
                      <a:pt x="392" y="1654"/>
                    </a:lnTo>
                    <a:cubicBezTo>
                      <a:pt x="392" y="1567"/>
                      <a:pt x="435" y="1480"/>
                      <a:pt x="479" y="1393"/>
                    </a:cubicBezTo>
                    <a:cubicBezTo>
                      <a:pt x="653" y="914"/>
                      <a:pt x="1088" y="522"/>
                      <a:pt x="1045" y="0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7"/>
              <p:cNvSpPr/>
              <p:nvPr/>
            </p:nvSpPr>
            <p:spPr>
              <a:xfrm>
                <a:off x="4819650" y="3839925"/>
                <a:ext cx="8725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06" extrusionOk="0">
                    <a:moveTo>
                      <a:pt x="0" y="1"/>
                    </a:moveTo>
                    <a:cubicBezTo>
                      <a:pt x="44" y="88"/>
                      <a:pt x="87" y="218"/>
                      <a:pt x="131" y="305"/>
                    </a:cubicBezTo>
                    <a:cubicBezTo>
                      <a:pt x="261" y="218"/>
                      <a:pt x="348" y="88"/>
                      <a:pt x="305" y="44"/>
                    </a:cubicBezTo>
                    <a:cubicBezTo>
                      <a:pt x="218" y="1"/>
                      <a:pt x="87" y="1"/>
                      <a:pt x="0" y="1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7"/>
              <p:cNvSpPr/>
              <p:nvPr/>
            </p:nvSpPr>
            <p:spPr>
              <a:xfrm>
                <a:off x="5037250" y="3938000"/>
                <a:ext cx="130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1910" extrusionOk="0">
                    <a:moveTo>
                      <a:pt x="174" y="0"/>
                    </a:moveTo>
                    <a:cubicBezTo>
                      <a:pt x="139" y="0"/>
                      <a:pt x="113" y="213"/>
                      <a:pt x="87" y="473"/>
                    </a:cubicBezTo>
                    <a:cubicBezTo>
                      <a:pt x="44" y="908"/>
                      <a:pt x="0" y="1387"/>
                      <a:pt x="0" y="1866"/>
                    </a:cubicBezTo>
                    <a:lnTo>
                      <a:pt x="522" y="1909"/>
                    </a:lnTo>
                    <a:cubicBezTo>
                      <a:pt x="435" y="1387"/>
                      <a:pt x="348" y="908"/>
                      <a:pt x="261" y="343"/>
                    </a:cubicBezTo>
                    <a:cubicBezTo>
                      <a:pt x="226" y="97"/>
                      <a:pt x="198" y="0"/>
                      <a:pt x="174" y="0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7"/>
              <p:cNvSpPr/>
              <p:nvPr/>
            </p:nvSpPr>
            <p:spPr>
              <a:xfrm>
                <a:off x="4805500" y="3767025"/>
                <a:ext cx="7075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828" extrusionOk="0">
                    <a:moveTo>
                      <a:pt x="0" y="1"/>
                    </a:moveTo>
                    <a:cubicBezTo>
                      <a:pt x="0" y="131"/>
                      <a:pt x="0" y="262"/>
                      <a:pt x="44" y="436"/>
                    </a:cubicBezTo>
                    <a:lnTo>
                      <a:pt x="305" y="436"/>
                    </a:lnTo>
                    <a:lnTo>
                      <a:pt x="1088" y="654"/>
                    </a:lnTo>
                    <a:cubicBezTo>
                      <a:pt x="1654" y="741"/>
                      <a:pt x="2264" y="828"/>
                      <a:pt x="2829" y="828"/>
                    </a:cubicBezTo>
                    <a:cubicBezTo>
                      <a:pt x="2307" y="436"/>
                      <a:pt x="784" y="436"/>
                      <a:pt x="0" y="1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7"/>
              <p:cNvSpPr/>
              <p:nvPr/>
            </p:nvSpPr>
            <p:spPr>
              <a:xfrm>
                <a:off x="5143875" y="3938950"/>
                <a:ext cx="1197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30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4" y="261"/>
                      <a:pt x="44" y="522"/>
                      <a:pt x="87" y="696"/>
                    </a:cubicBezTo>
                    <a:cubicBezTo>
                      <a:pt x="131" y="870"/>
                      <a:pt x="174" y="1088"/>
                      <a:pt x="218" y="1306"/>
                    </a:cubicBezTo>
                    <a:lnTo>
                      <a:pt x="479" y="1219"/>
                    </a:lnTo>
                    <a:cubicBezTo>
                      <a:pt x="435" y="1088"/>
                      <a:pt x="348" y="914"/>
                      <a:pt x="348" y="740"/>
                    </a:cubicBezTo>
                    <a:cubicBezTo>
                      <a:pt x="261" y="479"/>
                      <a:pt x="131" y="218"/>
                      <a:pt x="0" y="0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7"/>
              <p:cNvSpPr/>
              <p:nvPr/>
            </p:nvSpPr>
            <p:spPr>
              <a:xfrm>
                <a:off x="5192825" y="3864950"/>
                <a:ext cx="5660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139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40" y="392"/>
                      <a:pt x="1393" y="871"/>
                      <a:pt x="2002" y="1393"/>
                    </a:cubicBezTo>
                    <a:lnTo>
                      <a:pt x="2264" y="1045"/>
                    </a:lnTo>
                    <a:cubicBezTo>
                      <a:pt x="2002" y="915"/>
                      <a:pt x="1698" y="828"/>
                      <a:pt x="1393" y="741"/>
                    </a:cubicBezTo>
                    <a:cubicBezTo>
                      <a:pt x="958" y="479"/>
                      <a:pt x="479" y="218"/>
                      <a:pt x="0" y="1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7"/>
              <p:cNvSpPr/>
              <p:nvPr/>
            </p:nvSpPr>
            <p:spPr>
              <a:xfrm>
                <a:off x="5139525" y="3921525"/>
                <a:ext cx="43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698" extrusionOk="0">
                    <a:moveTo>
                      <a:pt x="0" y="1"/>
                    </a:moveTo>
                    <a:cubicBezTo>
                      <a:pt x="0" y="262"/>
                      <a:pt x="44" y="479"/>
                      <a:pt x="174" y="697"/>
                    </a:cubicBezTo>
                    <a:cubicBezTo>
                      <a:pt x="174" y="436"/>
                      <a:pt x="131" y="218"/>
                      <a:pt x="0" y="1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7"/>
              <p:cNvSpPr/>
              <p:nvPr/>
            </p:nvSpPr>
            <p:spPr>
              <a:xfrm>
                <a:off x="5060100" y="3970500"/>
                <a:ext cx="545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53" extrusionOk="0">
                    <a:moveTo>
                      <a:pt x="174" y="0"/>
                    </a:moveTo>
                    <a:cubicBezTo>
                      <a:pt x="131" y="174"/>
                      <a:pt x="44" y="392"/>
                      <a:pt x="0" y="653"/>
                    </a:cubicBezTo>
                    <a:lnTo>
                      <a:pt x="218" y="653"/>
                    </a:lnTo>
                    <a:cubicBezTo>
                      <a:pt x="131" y="392"/>
                      <a:pt x="218" y="174"/>
                      <a:pt x="174" y="0"/>
                    </a:cubicBezTo>
                    <a:close/>
                  </a:path>
                </a:pathLst>
              </a:custGeom>
              <a:solidFill>
                <a:srgbClr val="FA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7"/>
              <p:cNvSpPr/>
              <p:nvPr/>
            </p:nvSpPr>
            <p:spPr>
              <a:xfrm>
                <a:off x="4942575" y="3730250"/>
                <a:ext cx="2832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297" extrusionOk="0">
                    <a:moveTo>
                      <a:pt x="646" y="0"/>
                    </a:moveTo>
                    <a:cubicBezTo>
                      <a:pt x="457" y="0"/>
                      <a:pt x="265" y="47"/>
                      <a:pt x="88" y="123"/>
                    </a:cubicBezTo>
                    <a:cubicBezTo>
                      <a:pt x="1" y="123"/>
                      <a:pt x="44" y="253"/>
                      <a:pt x="88" y="253"/>
                    </a:cubicBezTo>
                    <a:lnTo>
                      <a:pt x="132" y="297"/>
                    </a:lnTo>
                    <a:lnTo>
                      <a:pt x="523" y="253"/>
                    </a:lnTo>
                    <a:cubicBezTo>
                      <a:pt x="610" y="253"/>
                      <a:pt x="717" y="273"/>
                      <a:pt x="817" y="273"/>
                    </a:cubicBezTo>
                    <a:cubicBezTo>
                      <a:pt x="867" y="273"/>
                      <a:pt x="915" y="268"/>
                      <a:pt x="958" y="253"/>
                    </a:cubicBezTo>
                    <a:cubicBezTo>
                      <a:pt x="1089" y="253"/>
                      <a:pt x="1132" y="123"/>
                      <a:pt x="1045" y="79"/>
                    </a:cubicBezTo>
                    <a:cubicBezTo>
                      <a:pt x="918" y="25"/>
                      <a:pt x="783" y="0"/>
                      <a:pt x="646" y="0"/>
                    </a:cubicBezTo>
                    <a:close/>
                  </a:path>
                </a:pathLst>
              </a:custGeom>
              <a:solidFill>
                <a:srgbClr val="FFF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7"/>
              <p:cNvSpPr/>
              <p:nvPr/>
            </p:nvSpPr>
            <p:spPr>
              <a:xfrm>
                <a:off x="4955650" y="3738750"/>
                <a:ext cx="141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84" extrusionOk="0">
                    <a:moveTo>
                      <a:pt x="392" y="0"/>
                    </a:moveTo>
                    <a:cubicBezTo>
                      <a:pt x="261" y="0"/>
                      <a:pt x="131" y="0"/>
                      <a:pt x="44" y="131"/>
                    </a:cubicBezTo>
                    <a:cubicBezTo>
                      <a:pt x="0" y="174"/>
                      <a:pt x="0" y="218"/>
                      <a:pt x="44" y="262"/>
                    </a:cubicBezTo>
                    <a:lnTo>
                      <a:pt x="44" y="218"/>
                    </a:lnTo>
                    <a:cubicBezTo>
                      <a:pt x="131" y="262"/>
                      <a:pt x="218" y="283"/>
                      <a:pt x="299" y="283"/>
                    </a:cubicBezTo>
                    <a:cubicBezTo>
                      <a:pt x="381" y="283"/>
                      <a:pt x="457" y="262"/>
                      <a:pt x="522" y="218"/>
                    </a:cubicBezTo>
                    <a:cubicBezTo>
                      <a:pt x="566" y="174"/>
                      <a:pt x="566" y="131"/>
                      <a:pt x="522" y="87"/>
                    </a:cubicBezTo>
                    <a:cubicBezTo>
                      <a:pt x="522" y="0"/>
                      <a:pt x="479" y="0"/>
                      <a:pt x="392" y="0"/>
                    </a:cubicBezTo>
                    <a:close/>
                  </a:path>
                </a:pathLst>
              </a:custGeom>
              <a:solidFill>
                <a:srgbClr val="FFF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7"/>
              <p:cNvSpPr/>
              <p:nvPr/>
            </p:nvSpPr>
            <p:spPr>
              <a:xfrm>
                <a:off x="4963250" y="3746625"/>
                <a:ext cx="6550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345" extrusionOk="0">
                    <a:moveTo>
                      <a:pt x="153" y="1"/>
                    </a:moveTo>
                    <a:cubicBezTo>
                      <a:pt x="142" y="1"/>
                      <a:pt x="131" y="12"/>
                      <a:pt x="131" y="34"/>
                    </a:cubicBezTo>
                    <a:cubicBezTo>
                      <a:pt x="44" y="77"/>
                      <a:pt x="1" y="208"/>
                      <a:pt x="44" y="295"/>
                    </a:cubicBezTo>
                    <a:cubicBezTo>
                      <a:pt x="44" y="320"/>
                      <a:pt x="88" y="345"/>
                      <a:pt x="125" y="345"/>
                    </a:cubicBezTo>
                    <a:cubicBezTo>
                      <a:pt x="152" y="345"/>
                      <a:pt x="175" y="331"/>
                      <a:pt x="175" y="295"/>
                    </a:cubicBezTo>
                    <a:cubicBezTo>
                      <a:pt x="262" y="208"/>
                      <a:pt x="262" y="77"/>
                      <a:pt x="175" y="34"/>
                    </a:cubicBezTo>
                    <a:cubicBezTo>
                      <a:pt x="175" y="12"/>
                      <a:pt x="164" y="1"/>
                      <a:pt x="153" y="1"/>
                    </a:cubicBezTo>
                    <a:close/>
                  </a:path>
                </a:pathLst>
              </a:custGeom>
              <a:solidFill>
                <a:srgbClr val="FFF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7"/>
              <p:cNvSpPr/>
              <p:nvPr/>
            </p:nvSpPr>
            <p:spPr>
              <a:xfrm>
                <a:off x="4962175" y="3810275"/>
                <a:ext cx="1890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756" h="566" extrusionOk="0">
                    <a:moveTo>
                      <a:pt x="309" y="0"/>
                    </a:moveTo>
                    <a:cubicBezTo>
                      <a:pt x="293" y="0"/>
                      <a:pt x="277" y="4"/>
                      <a:pt x="261" y="12"/>
                    </a:cubicBezTo>
                    <a:lnTo>
                      <a:pt x="218" y="12"/>
                    </a:lnTo>
                    <a:cubicBezTo>
                      <a:pt x="174" y="55"/>
                      <a:pt x="131" y="99"/>
                      <a:pt x="87" y="142"/>
                    </a:cubicBezTo>
                    <a:cubicBezTo>
                      <a:pt x="0" y="229"/>
                      <a:pt x="0" y="403"/>
                      <a:pt x="131" y="447"/>
                    </a:cubicBezTo>
                    <a:cubicBezTo>
                      <a:pt x="209" y="499"/>
                      <a:pt x="333" y="566"/>
                      <a:pt x="448" y="566"/>
                    </a:cubicBezTo>
                    <a:cubicBezTo>
                      <a:pt x="526" y="566"/>
                      <a:pt x="600" y="535"/>
                      <a:pt x="653" y="447"/>
                    </a:cubicBezTo>
                    <a:cubicBezTo>
                      <a:pt x="756" y="276"/>
                      <a:pt x="563" y="213"/>
                      <a:pt x="412" y="172"/>
                    </a:cubicBezTo>
                    <a:lnTo>
                      <a:pt x="412" y="172"/>
                    </a:lnTo>
                    <a:cubicBezTo>
                      <a:pt x="418" y="162"/>
                      <a:pt x="426" y="152"/>
                      <a:pt x="436" y="142"/>
                    </a:cubicBezTo>
                    <a:cubicBezTo>
                      <a:pt x="436" y="71"/>
                      <a:pt x="377" y="0"/>
                      <a:pt x="309" y="0"/>
                    </a:cubicBezTo>
                    <a:close/>
                  </a:path>
                </a:pathLst>
              </a:custGeom>
              <a:solidFill>
                <a:srgbClr val="FFF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7"/>
              <p:cNvSpPr/>
              <p:nvPr/>
            </p:nvSpPr>
            <p:spPr>
              <a:xfrm>
                <a:off x="4961300" y="3822075"/>
                <a:ext cx="237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737" extrusionOk="0">
                    <a:moveTo>
                      <a:pt x="899" y="0"/>
                    </a:moveTo>
                    <a:cubicBezTo>
                      <a:pt x="888" y="0"/>
                      <a:pt x="875" y="6"/>
                      <a:pt x="862" y="18"/>
                    </a:cubicBezTo>
                    <a:cubicBezTo>
                      <a:pt x="688" y="193"/>
                      <a:pt x="340" y="193"/>
                      <a:pt x="122" y="410"/>
                    </a:cubicBezTo>
                    <a:cubicBezTo>
                      <a:pt x="0" y="563"/>
                      <a:pt x="135" y="737"/>
                      <a:pt x="287" y="737"/>
                    </a:cubicBezTo>
                    <a:cubicBezTo>
                      <a:pt x="351" y="737"/>
                      <a:pt x="419" y="706"/>
                      <a:pt x="471" y="628"/>
                    </a:cubicBezTo>
                    <a:cubicBezTo>
                      <a:pt x="601" y="367"/>
                      <a:pt x="862" y="323"/>
                      <a:pt x="949" y="62"/>
                    </a:cubicBezTo>
                    <a:cubicBezTo>
                      <a:pt x="949" y="31"/>
                      <a:pt x="927" y="0"/>
                      <a:pt x="899" y="0"/>
                    </a:cubicBezTo>
                    <a:close/>
                  </a:path>
                </a:pathLst>
              </a:custGeom>
              <a:solidFill>
                <a:srgbClr val="FFF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7"/>
              <p:cNvSpPr/>
              <p:nvPr/>
            </p:nvSpPr>
            <p:spPr>
              <a:xfrm>
                <a:off x="4979800" y="3831625"/>
                <a:ext cx="18950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362" extrusionOk="0">
                    <a:moveTo>
                      <a:pt x="365" y="1"/>
                    </a:moveTo>
                    <a:cubicBezTo>
                      <a:pt x="241" y="1"/>
                      <a:pt x="118" y="55"/>
                      <a:pt x="35" y="159"/>
                    </a:cubicBezTo>
                    <a:cubicBezTo>
                      <a:pt x="0" y="159"/>
                      <a:pt x="21" y="214"/>
                      <a:pt x="53" y="214"/>
                    </a:cubicBezTo>
                    <a:cubicBezTo>
                      <a:pt x="61" y="214"/>
                      <a:pt x="70" y="211"/>
                      <a:pt x="79" y="202"/>
                    </a:cubicBezTo>
                    <a:cubicBezTo>
                      <a:pt x="103" y="196"/>
                      <a:pt x="127" y="193"/>
                      <a:pt x="152" y="193"/>
                    </a:cubicBezTo>
                    <a:cubicBezTo>
                      <a:pt x="301" y="193"/>
                      <a:pt x="451" y="295"/>
                      <a:pt x="601" y="333"/>
                    </a:cubicBezTo>
                    <a:cubicBezTo>
                      <a:pt x="641" y="353"/>
                      <a:pt x="670" y="361"/>
                      <a:pt x="690" y="361"/>
                    </a:cubicBezTo>
                    <a:cubicBezTo>
                      <a:pt x="757" y="361"/>
                      <a:pt x="731" y="269"/>
                      <a:pt x="731" y="202"/>
                    </a:cubicBezTo>
                    <a:cubicBezTo>
                      <a:pt x="640" y="66"/>
                      <a:pt x="502" y="1"/>
                      <a:pt x="365" y="1"/>
                    </a:cubicBezTo>
                    <a:close/>
                  </a:path>
                </a:pathLst>
              </a:custGeom>
              <a:solidFill>
                <a:srgbClr val="FFF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7"/>
              <p:cNvSpPr/>
              <p:nvPr/>
            </p:nvSpPr>
            <p:spPr>
              <a:xfrm>
                <a:off x="4999150" y="3837750"/>
                <a:ext cx="294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393" extrusionOk="0">
                    <a:moveTo>
                      <a:pt x="132" y="1"/>
                    </a:moveTo>
                    <a:cubicBezTo>
                      <a:pt x="45" y="1"/>
                      <a:pt x="1" y="131"/>
                      <a:pt x="88" y="131"/>
                    </a:cubicBezTo>
                    <a:cubicBezTo>
                      <a:pt x="393" y="305"/>
                      <a:pt x="697" y="392"/>
                      <a:pt x="1045" y="392"/>
                    </a:cubicBezTo>
                    <a:cubicBezTo>
                      <a:pt x="1132" y="392"/>
                      <a:pt x="1176" y="262"/>
                      <a:pt x="1089" y="218"/>
                    </a:cubicBezTo>
                    <a:cubicBezTo>
                      <a:pt x="784" y="44"/>
                      <a:pt x="480" y="1"/>
                      <a:pt x="132" y="1"/>
                    </a:cubicBezTo>
                    <a:close/>
                  </a:path>
                </a:pathLst>
              </a:custGeom>
              <a:solidFill>
                <a:srgbClr val="FFF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7"/>
              <p:cNvSpPr/>
              <p:nvPr/>
            </p:nvSpPr>
            <p:spPr>
              <a:xfrm>
                <a:off x="5022000" y="3842900"/>
                <a:ext cx="69450" cy="19900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796" extrusionOk="0">
                    <a:moveTo>
                      <a:pt x="2684" y="0"/>
                    </a:moveTo>
                    <a:cubicBezTo>
                      <a:pt x="2674" y="0"/>
                      <a:pt x="2664" y="4"/>
                      <a:pt x="2656" y="12"/>
                    </a:cubicBezTo>
                    <a:cubicBezTo>
                      <a:pt x="2177" y="360"/>
                      <a:pt x="1611" y="578"/>
                      <a:pt x="1045" y="578"/>
                    </a:cubicBezTo>
                    <a:cubicBezTo>
                      <a:pt x="976" y="570"/>
                      <a:pt x="908" y="567"/>
                      <a:pt x="841" y="567"/>
                    </a:cubicBezTo>
                    <a:cubicBezTo>
                      <a:pt x="532" y="567"/>
                      <a:pt x="252" y="645"/>
                      <a:pt x="1" y="752"/>
                    </a:cubicBezTo>
                    <a:lnTo>
                      <a:pt x="1" y="796"/>
                    </a:lnTo>
                    <a:cubicBezTo>
                      <a:pt x="915" y="796"/>
                      <a:pt x="2133" y="796"/>
                      <a:pt x="2743" y="99"/>
                    </a:cubicBezTo>
                    <a:cubicBezTo>
                      <a:pt x="2778" y="64"/>
                      <a:pt x="2728" y="0"/>
                      <a:pt x="2684" y="0"/>
                    </a:cubicBezTo>
                    <a:close/>
                  </a:path>
                </a:pathLst>
              </a:custGeom>
              <a:solidFill>
                <a:srgbClr val="FFF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7"/>
              <p:cNvSpPr/>
              <p:nvPr/>
            </p:nvSpPr>
            <p:spPr>
              <a:xfrm>
                <a:off x="4874050" y="3840800"/>
                <a:ext cx="45425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1817" h="924" extrusionOk="0">
                    <a:moveTo>
                      <a:pt x="1661" y="1"/>
                    </a:moveTo>
                    <a:cubicBezTo>
                      <a:pt x="1645" y="1"/>
                      <a:pt x="1628" y="3"/>
                      <a:pt x="1610" y="9"/>
                    </a:cubicBezTo>
                    <a:cubicBezTo>
                      <a:pt x="1349" y="53"/>
                      <a:pt x="1132" y="183"/>
                      <a:pt x="871" y="314"/>
                    </a:cubicBezTo>
                    <a:cubicBezTo>
                      <a:pt x="609" y="444"/>
                      <a:pt x="348" y="575"/>
                      <a:pt x="87" y="749"/>
                    </a:cubicBezTo>
                    <a:cubicBezTo>
                      <a:pt x="0" y="793"/>
                      <a:pt x="44" y="880"/>
                      <a:pt x="131" y="923"/>
                    </a:cubicBezTo>
                    <a:cubicBezTo>
                      <a:pt x="740" y="836"/>
                      <a:pt x="1306" y="619"/>
                      <a:pt x="1741" y="183"/>
                    </a:cubicBezTo>
                    <a:cubicBezTo>
                      <a:pt x="1816" y="108"/>
                      <a:pt x="1762" y="1"/>
                      <a:pt x="1661" y="1"/>
                    </a:cubicBezTo>
                    <a:close/>
                  </a:path>
                </a:pathLst>
              </a:custGeom>
              <a:solidFill>
                <a:srgbClr val="FCD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7"/>
              <p:cNvSpPr/>
              <p:nvPr/>
            </p:nvSpPr>
            <p:spPr>
              <a:xfrm>
                <a:off x="4970875" y="3887100"/>
                <a:ext cx="4462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785" extrusionOk="0">
                    <a:moveTo>
                      <a:pt x="688" y="1"/>
                    </a:moveTo>
                    <a:cubicBezTo>
                      <a:pt x="518" y="1"/>
                      <a:pt x="346" y="25"/>
                      <a:pt x="175" y="72"/>
                    </a:cubicBezTo>
                    <a:cubicBezTo>
                      <a:pt x="0" y="159"/>
                      <a:pt x="0" y="377"/>
                      <a:pt x="175" y="464"/>
                    </a:cubicBezTo>
                    <a:cubicBezTo>
                      <a:pt x="392" y="507"/>
                      <a:pt x="610" y="551"/>
                      <a:pt x="827" y="638"/>
                    </a:cubicBezTo>
                    <a:cubicBezTo>
                      <a:pt x="958" y="736"/>
                      <a:pt x="1137" y="785"/>
                      <a:pt x="1311" y="785"/>
                    </a:cubicBezTo>
                    <a:cubicBezTo>
                      <a:pt x="1369" y="785"/>
                      <a:pt x="1426" y="779"/>
                      <a:pt x="1480" y="768"/>
                    </a:cubicBezTo>
                    <a:cubicBezTo>
                      <a:pt x="1785" y="725"/>
                      <a:pt x="1741" y="377"/>
                      <a:pt x="1567" y="246"/>
                    </a:cubicBezTo>
                    <a:cubicBezTo>
                      <a:pt x="1288" y="79"/>
                      <a:pt x="991" y="1"/>
                      <a:pt x="688" y="1"/>
                    </a:cubicBezTo>
                    <a:close/>
                  </a:path>
                </a:pathLst>
              </a:custGeom>
              <a:solidFill>
                <a:srgbClr val="FCD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7"/>
              <p:cNvSpPr/>
              <p:nvPr/>
            </p:nvSpPr>
            <p:spPr>
              <a:xfrm>
                <a:off x="5016575" y="3894600"/>
                <a:ext cx="118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80" extrusionOk="0">
                    <a:moveTo>
                      <a:pt x="158" y="1"/>
                    </a:moveTo>
                    <a:cubicBezTo>
                      <a:pt x="142" y="1"/>
                      <a:pt x="131" y="11"/>
                      <a:pt x="131" y="33"/>
                    </a:cubicBezTo>
                    <a:cubicBezTo>
                      <a:pt x="0" y="164"/>
                      <a:pt x="44" y="381"/>
                      <a:pt x="218" y="468"/>
                    </a:cubicBezTo>
                    <a:cubicBezTo>
                      <a:pt x="241" y="476"/>
                      <a:pt x="264" y="480"/>
                      <a:pt x="286" y="480"/>
                    </a:cubicBezTo>
                    <a:cubicBezTo>
                      <a:pt x="389" y="480"/>
                      <a:pt x="471" y="402"/>
                      <a:pt x="435" y="294"/>
                    </a:cubicBezTo>
                    <a:cubicBezTo>
                      <a:pt x="392" y="164"/>
                      <a:pt x="305" y="77"/>
                      <a:pt x="218" y="33"/>
                    </a:cubicBezTo>
                    <a:cubicBezTo>
                      <a:pt x="196" y="11"/>
                      <a:pt x="174" y="1"/>
                      <a:pt x="158" y="1"/>
                    </a:cubicBezTo>
                    <a:close/>
                  </a:path>
                </a:pathLst>
              </a:custGeom>
              <a:solidFill>
                <a:srgbClr val="FCD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7"/>
              <p:cNvSpPr/>
              <p:nvPr/>
            </p:nvSpPr>
            <p:spPr>
              <a:xfrm>
                <a:off x="4942575" y="3871475"/>
                <a:ext cx="1635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349" extrusionOk="0">
                    <a:moveTo>
                      <a:pt x="610" y="1"/>
                    </a:moveTo>
                    <a:cubicBezTo>
                      <a:pt x="523" y="1"/>
                      <a:pt x="436" y="1"/>
                      <a:pt x="349" y="44"/>
                    </a:cubicBezTo>
                    <a:lnTo>
                      <a:pt x="219" y="88"/>
                    </a:lnTo>
                    <a:cubicBezTo>
                      <a:pt x="175" y="88"/>
                      <a:pt x="132" y="131"/>
                      <a:pt x="88" y="175"/>
                    </a:cubicBezTo>
                    <a:cubicBezTo>
                      <a:pt x="1" y="218"/>
                      <a:pt x="44" y="349"/>
                      <a:pt x="132" y="349"/>
                    </a:cubicBezTo>
                    <a:lnTo>
                      <a:pt x="262" y="349"/>
                    </a:lnTo>
                    <a:lnTo>
                      <a:pt x="393" y="262"/>
                    </a:lnTo>
                    <a:cubicBezTo>
                      <a:pt x="523" y="218"/>
                      <a:pt x="567" y="131"/>
                      <a:pt x="610" y="44"/>
                    </a:cubicBezTo>
                    <a:cubicBezTo>
                      <a:pt x="654" y="44"/>
                      <a:pt x="654" y="1"/>
                      <a:pt x="610" y="1"/>
                    </a:cubicBezTo>
                    <a:close/>
                  </a:path>
                </a:pathLst>
              </a:custGeom>
              <a:solidFill>
                <a:srgbClr val="FCD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7"/>
              <p:cNvSpPr/>
              <p:nvPr/>
            </p:nvSpPr>
            <p:spPr>
              <a:xfrm>
                <a:off x="4926275" y="3822300"/>
                <a:ext cx="106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4" h="245" extrusionOk="0">
                    <a:moveTo>
                      <a:pt x="338" y="1"/>
                    </a:moveTo>
                    <a:cubicBezTo>
                      <a:pt x="328" y="1"/>
                      <a:pt x="317" y="3"/>
                      <a:pt x="305" y="9"/>
                    </a:cubicBezTo>
                    <a:cubicBezTo>
                      <a:pt x="218" y="9"/>
                      <a:pt x="131" y="9"/>
                      <a:pt x="87" y="53"/>
                    </a:cubicBezTo>
                    <a:cubicBezTo>
                      <a:pt x="0" y="96"/>
                      <a:pt x="0" y="227"/>
                      <a:pt x="87" y="227"/>
                    </a:cubicBezTo>
                    <a:cubicBezTo>
                      <a:pt x="111" y="239"/>
                      <a:pt x="134" y="244"/>
                      <a:pt x="157" y="244"/>
                    </a:cubicBezTo>
                    <a:cubicBezTo>
                      <a:pt x="221" y="244"/>
                      <a:pt x="285" y="204"/>
                      <a:pt x="348" y="140"/>
                    </a:cubicBezTo>
                    <a:cubicBezTo>
                      <a:pt x="423" y="103"/>
                      <a:pt x="401" y="1"/>
                      <a:pt x="338" y="1"/>
                    </a:cubicBezTo>
                    <a:close/>
                  </a:path>
                </a:pathLst>
              </a:custGeom>
              <a:solidFill>
                <a:srgbClr val="FCD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7"/>
              <p:cNvSpPr/>
              <p:nvPr/>
            </p:nvSpPr>
            <p:spPr>
              <a:xfrm>
                <a:off x="4908850" y="3764975"/>
                <a:ext cx="196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290" extrusionOk="0">
                    <a:moveTo>
                      <a:pt x="286" y="1"/>
                    </a:moveTo>
                    <a:cubicBezTo>
                      <a:pt x="228" y="1"/>
                      <a:pt x="175" y="10"/>
                      <a:pt x="131" y="39"/>
                    </a:cubicBezTo>
                    <a:cubicBezTo>
                      <a:pt x="1" y="83"/>
                      <a:pt x="44" y="213"/>
                      <a:pt x="131" y="257"/>
                    </a:cubicBezTo>
                    <a:cubicBezTo>
                      <a:pt x="175" y="279"/>
                      <a:pt x="218" y="290"/>
                      <a:pt x="267" y="290"/>
                    </a:cubicBezTo>
                    <a:cubicBezTo>
                      <a:pt x="316" y="290"/>
                      <a:pt x="371" y="279"/>
                      <a:pt x="436" y="257"/>
                    </a:cubicBezTo>
                    <a:lnTo>
                      <a:pt x="697" y="213"/>
                    </a:lnTo>
                    <a:cubicBezTo>
                      <a:pt x="784" y="170"/>
                      <a:pt x="741" y="39"/>
                      <a:pt x="654" y="39"/>
                    </a:cubicBezTo>
                    <a:cubicBezTo>
                      <a:pt x="538" y="39"/>
                      <a:pt x="402" y="1"/>
                      <a:pt x="286" y="1"/>
                    </a:cubicBezTo>
                    <a:close/>
                  </a:path>
                </a:pathLst>
              </a:custGeom>
              <a:solidFill>
                <a:srgbClr val="FCD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7"/>
              <p:cNvSpPr/>
              <p:nvPr/>
            </p:nvSpPr>
            <p:spPr>
              <a:xfrm>
                <a:off x="5075325" y="3861600"/>
                <a:ext cx="149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1060" extrusionOk="0">
                    <a:moveTo>
                      <a:pt x="186" y="0"/>
                    </a:moveTo>
                    <a:cubicBezTo>
                      <a:pt x="137" y="0"/>
                      <a:pt x="87" y="37"/>
                      <a:pt x="87" y="91"/>
                    </a:cubicBezTo>
                    <a:cubicBezTo>
                      <a:pt x="0" y="396"/>
                      <a:pt x="131" y="787"/>
                      <a:pt x="392" y="1005"/>
                    </a:cubicBezTo>
                    <a:cubicBezTo>
                      <a:pt x="418" y="1043"/>
                      <a:pt x="447" y="1059"/>
                      <a:pt x="474" y="1059"/>
                    </a:cubicBezTo>
                    <a:cubicBezTo>
                      <a:pt x="541" y="1059"/>
                      <a:pt x="597" y="967"/>
                      <a:pt x="566" y="875"/>
                    </a:cubicBezTo>
                    <a:cubicBezTo>
                      <a:pt x="566" y="744"/>
                      <a:pt x="523" y="613"/>
                      <a:pt x="436" y="483"/>
                    </a:cubicBezTo>
                    <a:cubicBezTo>
                      <a:pt x="392" y="352"/>
                      <a:pt x="349" y="178"/>
                      <a:pt x="261" y="48"/>
                    </a:cubicBezTo>
                    <a:cubicBezTo>
                      <a:pt x="245" y="14"/>
                      <a:pt x="216" y="0"/>
                      <a:pt x="186" y="0"/>
                    </a:cubicBezTo>
                    <a:close/>
                  </a:path>
                </a:pathLst>
              </a:custGeom>
              <a:solidFill>
                <a:srgbClr val="FCD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7"/>
              <p:cNvSpPr/>
              <p:nvPr/>
            </p:nvSpPr>
            <p:spPr>
              <a:xfrm>
                <a:off x="5123200" y="3774650"/>
                <a:ext cx="2940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06" extrusionOk="0">
                    <a:moveTo>
                      <a:pt x="44" y="1"/>
                    </a:moveTo>
                    <a:cubicBezTo>
                      <a:pt x="44" y="1"/>
                      <a:pt x="0" y="1"/>
                      <a:pt x="0" y="44"/>
                    </a:cubicBezTo>
                    <a:cubicBezTo>
                      <a:pt x="131" y="218"/>
                      <a:pt x="261" y="349"/>
                      <a:pt x="392" y="523"/>
                    </a:cubicBezTo>
                    <a:cubicBezTo>
                      <a:pt x="435" y="610"/>
                      <a:pt x="522" y="740"/>
                      <a:pt x="566" y="827"/>
                    </a:cubicBezTo>
                    <a:cubicBezTo>
                      <a:pt x="653" y="914"/>
                      <a:pt x="653" y="1002"/>
                      <a:pt x="740" y="1089"/>
                    </a:cubicBezTo>
                    <a:cubicBezTo>
                      <a:pt x="763" y="1100"/>
                      <a:pt x="790" y="1106"/>
                      <a:pt x="818" y="1106"/>
                    </a:cubicBezTo>
                    <a:cubicBezTo>
                      <a:pt x="894" y="1106"/>
                      <a:pt x="981" y="1065"/>
                      <a:pt x="1045" y="1002"/>
                    </a:cubicBezTo>
                    <a:cubicBezTo>
                      <a:pt x="1175" y="784"/>
                      <a:pt x="871" y="479"/>
                      <a:pt x="697" y="349"/>
                    </a:cubicBezTo>
                    <a:cubicBezTo>
                      <a:pt x="522" y="175"/>
                      <a:pt x="305" y="44"/>
                      <a:pt x="44" y="1"/>
                    </a:cubicBezTo>
                    <a:close/>
                  </a:path>
                </a:pathLst>
              </a:custGeom>
              <a:solidFill>
                <a:srgbClr val="FEC1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7"/>
              <p:cNvSpPr/>
              <p:nvPr/>
            </p:nvSpPr>
            <p:spPr>
              <a:xfrm>
                <a:off x="5112650" y="3812900"/>
                <a:ext cx="22175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406" extrusionOk="0">
                    <a:moveTo>
                      <a:pt x="137" y="0"/>
                    </a:moveTo>
                    <a:cubicBezTo>
                      <a:pt x="74" y="0"/>
                      <a:pt x="1" y="51"/>
                      <a:pt x="31" y="81"/>
                    </a:cubicBezTo>
                    <a:cubicBezTo>
                      <a:pt x="205" y="516"/>
                      <a:pt x="422" y="908"/>
                      <a:pt x="596" y="1343"/>
                    </a:cubicBezTo>
                    <a:cubicBezTo>
                      <a:pt x="625" y="1386"/>
                      <a:pt x="669" y="1406"/>
                      <a:pt x="712" y="1406"/>
                    </a:cubicBezTo>
                    <a:cubicBezTo>
                      <a:pt x="799" y="1406"/>
                      <a:pt x="886" y="1328"/>
                      <a:pt x="857" y="1212"/>
                    </a:cubicBezTo>
                    <a:cubicBezTo>
                      <a:pt x="683" y="821"/>
                      <a:pt x="466" y="385"/>
                      <a:pt x="205" y="37"/>
                    </a:cubicBezTo>
                    <a:cubicBezTo>
                      <a:pt x="191" y="10"/>
                      <a:pt x="165" y="0"/>
                      <a:pt x="137" y="0"/>
                    </a:cubicBezTo>
                    <a:close/>
                  </a:path>
                </a:pathLst>
              </a:custGeom>
              <a:solidFill>
                <a:srgbClr val="FEC1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7"/>
              <p:cNvSpPr/>
              <p:nvPr/>
            </p:nvSpPr>
            <p:spPr>
              <a:xfrm>
                <a:off x="4713025" y="3806200"/>
                <a:ext cx="168650" cy="159525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6381" extrusionOk="0">
                    <a:moveTo>
                      <a:pt x="4444" y="1"/>
                    </a:moveTo>
                    <a:cubicBezTo>
                      <a:pt x="3808" y="1"/>
                      <a:pt x="3155" y="160"/>
                      <a:pt x="2742" y="436"/>
                    </a:cubicBezTo>
                    <a:cubicBezTo>
                      <a:pt x="1654" y="523"/>
                      <a:pt x="0" y="1828"/>
                      <a:pt x="261" y="2916"/>
                    </a:cubicBezTo>
                    <a:cubicBezTo>
                      <a:pt x="566" y="4135"/>
                      <a:pt x="2263" y="5354"/>
                      <a:pt x="3264" y="6050"/>
                    </a:cubicBezTo>
                    <a:cubicBezTo>
                      <a:pt x="3485" y="6270"/>
                      <a:pt x="3788" y="6380"/>
                      <a:pt x="4096" y="6380"/>
                    </a:cubicBezTo>
                    <a:cubicBezTo>
                      <a:pt x="4335" y="6380"/>
                      <a:pt x="4578" y="6314"/>
                      <a:pt x="4787" y="6180"/>
                    </a:cubicBezTo>
                    <a:cubicBezTo>
                      <a:pt x="5397" y="6180"/>
                      <a:pt x="5701" y="5658"/>
                      <a:pt x="5875" y="5136"/>
                    </a:cubicBezTo>
                    <a:cubicBezTo>
                      <a:pt x="6180" y="4004"/>
                      <a:pt x="6746" y="1959"/>
                      <a:pt x="6224" y="784"/>
                    </a:cubicBezTo>
                    <a:cubicBezTo>
                      <a:pt x="5961" y="235"/>
                      <a:pt x="5215" y="1"/>
                      <a:pt x="4444" y="1"/>
                    </a:cubicBezTo>
                    <a:close/>
                  </a:path>
                </a:pathLst>
              </a:custGeom>
              <a:solidFill>
                <a:srgbClr val="ED6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7"/>
              <p:cNvSpPr/>
              <p:nvPr/>
            </p:nvSpPr>
            <p:spPr>
              <a:xfrm>
                <a:off x="4831600" y="3811650"/>
                <a:ext cx="39200" cy="798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195" extrusionOk="0">
                    <a:moveTo>
                      <a:pt x="88" y="0"/>
                    </a:moveTo>
                    <a:cubicBezTo>
                      <a:pt x="44" y="0"/>
                      <a:pt x="1" y="44"/>
                      <a:pt x="1" y="87"/>
                    </a:cubicBezTo>
                    <a:lnTo>
                      <a:pt x="1" y="131"/>
                    </a:lnTo>
                    <a:cubicBezTo>
                      <a:pt x="393" y="479"/>
                      <a:pt x="654" y="958"/>
                      <a:pt x="784" y="1436"/>
                    </a:cubicBezTo>
                    <a:cubicBezTo>
                      <a:pt x="915" y="2002"/>
                      <a:pt x="654" y="2568"/>
                      <a:pt x="871" y="3090"/>
                    </a:cubicBezTo>
                    <a:cubicBezTo>
                      <a:pt x="895" y="3162"/>
                      <a:pt x="959" y="3194"/>
                      <a:pt x="1026" y="3194"/>
                    </a:cubicBezTo>
                    <a:cubicBezTo>
                      <a:pt x="1080" y="3194"/>
                      <a:pt x="1137" y="3173"/>
                      <a:pt x="1176" y="3134"/>
                    </a:cubicBezTo>
                    <a:cubicBezTo>
                      <a:pt x="1524" y="2611"/>
                      <a:pt x="1568" y="1915"/>
                      <a:pt x="1350" y="1306"/>
                    </a:cubicBezTo>
                    <a:cubicBezTo>
                      <a:pt x="1089" y="740"/>
                      <a:pt x="654" y="305"/>
                      <a:pt x="88" y="0"/>
                    </a:cubicBezTo>
                    <a:close/>
                  </a:path>
                </a:pathLst>
              </a:custGeom>
              <a:solidFill>
                <a:srgbClr val="FFA6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7"/>
              <p:cNvSpPr/>
              <p:nvPr/>
            </p:nvSpPr>
            <p:spPr>
              <a:xfrm>
                <a:off x="4845750" y="3897300"/>
                <a:ext cx="12000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622" extrusionOk="0">
                    <a:moveTo>
                      <a:pt x="276" y="1"/>
                    </a:moveTo>
                    <a:cubicBezTo>
                      <a:pt x="161" y="1"/>
                      <a:pt x="37" y="79"/>
                      <a:pt x="1" y="186"/>
                    </a:cubicBezTo>
                    <a:cubicBezTo>
                      <a:pt x="1" y="317"/>
                      <a:pt x="1" y="491"/>
                      <a:pt x="88" y="622"/>
                    </a:cubicBezTo>
                    <a:lnTo>
                      <a:pt x="218" y="622"/>
                    </a:lnTo>
                    <a:cubicBezTo>
                      <a:pt x="262" y="578"/>
                      <a:pt x="262" y="535"/>
                      <a:pt x="305" y="535"/>
                    </a:cubicBezTo>
                    <a:cubicBezTo>
                      <a:pt x="349" y="447"/>
                      <a:pt x="392" y="404"/>
                      <a:pt x="436" y="317"/>
                    </a:cubicBezTo>
                    <a:cubicBezTo>
                      <a:pt x="479" y="186"/>
                      <a:pt x="436" y="56"/>
                      <a:pt x="349" y="12"/>
                    </a:cubicBezTo>
                    <a:cubicBezTo>
                      <a:pt x="326" y="5"/>
                      <a:pt x="301" y="1"/>
                      <a:pt x="276" y="1"/>
                    </a:cubicBezTo>
                    <a:close/>
                  </a:path>
                </a:pathLst>
              </a:custGeom>
              <a:solidFill>
                <a:srgbClr val="FFA6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7"/>
              <p:cNvSpPr/>
              <p:nvPr/>
            </p:nvSpPr>
            <p:spPr>
              <a:xfrm>
                <a:off x="4713025" y="3807300"/>
                <a:ext cx="140375" cy="15842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6337" extrusionOk="0">
                    <a:moveTo>
                      <a:pt x="3874" y="0"/>
                    </a:moveTo>
                    <a:cubicBezTo>
                      <a:pt x="3482" y="44"/>
                      <a:pt x="3090" y="174"/>
                      <a:pt x="2742" y="392"/>
                    </a:cubicBezTo>
                    <a:cubicBezTo>
                      <a:pt x="1654" y="479"/>
                      <a:pt x="0" y="1784"/>
                      <a:pt x="261" y="2872"/>
                    </a:cubicBezTo>
                    <a:cubicBezTo>
                      <a:pt x="566" y="4091"/>
                      <a:pt x="2263" y="5310"/>
                      <a:pt x="3264" y="6006"/>
                    </a:cubicBezTo>
                    <a:cubicBezTo>
                      <a:pt x="3485" y="6226"/>
                      <a:pt x="3788" y="6336"/>
                      <a:pt x="4096" y="6336"/>
                    </a:cubicBezTo>
                    <a:cubicBezTo>
                      <a:pt x="4335" y="6336"/>
                      <a:pt x="4578" y="6270"/>
                      <a:pt x="4787" y="6136"/>
                    </a:cubicBezTo>
                    <a:cubicBezTo>
                      <a:pt x="5136" y="6136"/>
                      <a:pt x="5440" y="5919"/>
                      <a:pt x="5614" y="5614"/>
                    </a:cubicBezTo>
                    <a:cubicBezTo>
                      <a:pt x="5005" y="5571"/>
                      <a:pt x="4483" y="5223"/>
                      <a:pt x="4178" y="4700"/>
                    </a:cubicBezTo>
                    <a:cubicBezTo>
                      <a:pt x="3830" y="4047"/>
                      <a:pt x="3743" y="3351"/>
                      <a:pt x="3874" y="2655"/>
                    </a:cubicBezTo>
                    <a:cubicBezTo>
                      <a:pt x="4048" y="2002"/>
                      <a:pt x="4396" y="1436"/>
                      <a:pt x="4222" y="740"/>
                    </a:cubicBezTo>
                    <a:cubicBezTo>
                      <a:pt x="4135" y="479"/>
                      <a:pt x="4004" y="218"/>
                      <a:pt x="3874" y="0"/>
                    </a:cubicBezTo>
                    <a:close/>
                  </a:path>
                </a:pathLst>
              </a:custGeom>
              <a:solidFill>
                <a:srgbClr val="B73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7"/>
              <p:cNvSpPr/>
              <p:nvPr/>
            </p:nvSpPr>
            <p:spPr>
              <a:xfrm>
                <a:off x="4757625" y="3893250"/>
                <a:ext cx="437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349" extrusionOk="0">
                    <a:moveTo>
                      <a:pt x="1" y="0"/>
                    </a:moveTo>
                    <a:cubicBezTo>
                      <a:pt x="1" y="87"/>
                      <a:pt x="1" y="131"/>
                      <a:pt x="1" y="174"/>
                    </a:cubicBezTo>
                    <a:cubicBezTo>
                      <a:pt x="1" y="261"/>
                      <a:pt x="44" y="305"/>
                      <a:pt x="88" y="348"/>
                    </a:cubicBezTo>
                    <a:lnTo>
                      <a:pt x="131" y="348"/>
                    </a:lnTo>
                    <a:cubicBezTo>
                      <a:pt x="175" y="305"/>
                      <a:pt x="131" y="218"/>
                      <a:pt x="131" y="174"/>
                    </a:cubicBezTo>
                    <a:cubicBezTo>
                      <a:pt x="88" y="131"/>
                      <a:pt x="88" y="87"/>
                      <a:pt x="44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7"/>
              <p:cNvSpPr/>
              <p:nvPr/>
            </p:nvSpPr>
            <p:spPr>
              <a:xfrm>
                <a:off x="4794625" y="3901950"/>
                <a:ext cx="32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295" extrusionOk="0">
                    <a:moveTo>
                      <a:pt x="44" y="0"/>
                    </a:moveTo>
                    <a:cubicBezTo>
                      <a:pt x="44" y="0"/>
                      <a:pt x="0" y="44"/>
                      <a:pt x="44" y="44"/>
                    </a:cubicBezTo>
                    <a:cubicBezTo>
                      <a:pt x="44" y="87"/>
                      <a:pt x="44" y="131"/>
                      <a:pt x="44" y="174"/>
                    </a:cubicBezTo>
                    <a:cubicBezTo>
                      <a:pt x="0" y="174"/>
                      <a:pt x="0" y="218"/>
                      <a:pt x="44" y="261"/>
                    </a:cubicBezTo>
                    <a:cubicBezTo>
                      <a:pt x="44" y="283"/>
                      <a:pt x="55" y="294"/>
                      <a:pt x="71" y="294"/>
                    </a:cubicBezTo>
                    <a:cubicBezTo>
                      <a:pt x="87" y="294"/>
                      <a:pt x="109" y="283"/>
                      <a:pt x="131" y="261"/>
                    </a:cubicBezTo>
                    <a:lnTo>
                      <a:pt x="131" y="174"/>
                    </a:lnTo>
                    <a:cubicBezTo>
                      <a:pt x="131" y="174"/>
                      <a:pt x="131" y="131"/>
                      <a:pt x="131" y="131"/>
                    </a:cubicBezTo>
                    <a:cubicBezTo>
                      <a:pt x="87" y="87"/>
                      <a:pt x="87" y="44"/>
                      <a:pt x="44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7"/>
              <p:cNvSpPr/>
              <p:nvPr/>
            </p:nvSpPr>
            <p:spPr>
              <a:xfrm>
                <a:off x="4837050" y="3876925"/>
                <a:ext cx="33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251" extrusionOk="0">
                    <a:moveTo>
                      <a:pt x="1" y="0"/>
                    </a:moveTo>
                    <a:cubicBezTo>
                      <a:pt x="1" y="44"/>
                      <a:pt x="44" y="174"/>
                      <a:pt x="44" y="218"/>
                    </a:cubicBezTo>
                    <a:cubicBezTo>
                      <a:pt x="44" y="240"/>
                      <a:pt x="66" y="251"/>
                      <a:pt x="88" y="251"/>
                    </a:cubicBezTo>
                    <a:cubicBezTo>
                      <a:pt x="109" y="251"/>
                      <a:pt x="131" y="240"/>
                      <a:pt x="131" y="218"/>
                    </a:cubicBezTo>
                    <a:cubicBezTo>
                      <a:pt x="131" y="131"/>
                      <a:pt x="88" y="44"/>
                      <a:pt x="44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7"/>
              <p:cNvSpPr/>
              <p:nvPr/>
            </p:nvSpPr>
            <p:spPr>
              <a:xfrm>
                <a:off x="4806600" y="3869300"/>
                <a:ext cx="4375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91" extrusionOk="0">
                    <a:moveTo>
                      <a:pt x="87" y="1"/>
                    </a:moveTo>
                    <a:cubicBezTo>
                      <a:pt x="87" y="1"/>
                      <a:pt x="0" y="1"/>
                      <a:pt x="0" y="44"/>
                    </a:cubicBezTo>
                    <a:cubicBezTo>
                      <a:pt x="0" y="88"/>
                      <a:pt x="0" y="131"/>
                      <a:pt x="0" y="131"/>
                    </a:cubicBezTo>
                    <a:cubicBezTo>
                      <a:pt x="0" y="175"/>
                      <a:pt x="0" y="218"/>
                      <a:pt x="44" y="262"/>
                    </a:cubicBezTo>
                    <a:cubicBezTo>
                      <a:pt x="62" y="280"/>
                      <a:pt x="80" y="290"/>
                      <a:pt x="95" y="290"/>
                    </a:cubicBezTo>
                    <a:cubicBezTo>
                      <a:pt x="116" y="290"/>
                      <a:pt x="131" y="269"/>
                      <a:pt x="131" y="218"/>
                    </a:cubicBezTo>
                    <a:cubicBezTo>
                      <a:pt x="174" y="175"/>
                      <a:pt x="174" y="175"/>
                      <a:pt x="131" y="131"/>
                    </a:cubicBezTo>
                    <a:lnTo>
                      <a:pt x="87" y="1"/>
                    </a:ln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7"/>
              <p:cNvSpPr/>
              <p:nvPr/>
            </p:nvSpPr>
            <p:spPr>
              <a:xfrm>
                <a:off x="4852275" y="3841025"/>
                <a:ext cx="33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295" extrusionOk="0">
                    <a:moveTo>
                      <a:pt x="1" y="0"/>
                    </a:moveTo>
                    <a:cubicBezTo>
                      <a:pt x="1" y="44"/>
                      <a:pt x="1" y="87"/>
                      <a:pt x="1" y="131"/>
                    </a:cubicBezTo>
                    <a:cubicBezTo>
                      <a:pt x="1" y="174"/>
                      <a:pt x="44" y="218"/>
                      <a:pt x="44" y="261"/>
                    </a:cubicBezTo>
                    <a:cubicBezTo>
                      <a:pt x="66" y="283"/>
                      <a:pt x="88" y="294"/>
                      <a:pt x="104" y="294"/>
                    </a:cubicBezTo>
                    <a:cubicBezTo>
                      <a:pt x="121" y="294"/>
                      <a:pt x="131" y="283"/>
                      <a:pt x="131" y="261"/>
                    </a:cubicBezTo>
                    <a:cubicBezTo>
                      <a:pt x="131" y="218"/>
                      <a:pt x="131" y="174"/>
                      <a:pt x="131" y="131"/>
                    </a:cubicBezTo>
                    <a:cubicBezTo>
                      <a:pt x="88" y="87"/>
                      <a:pt x="88" y="44"/>
                      <a:pt x="44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7"/>
              <p:cNvSpPr/>
              <p:nvPr/>
            </p:nvSpPr>
            <p:spPr>
              <a:xfrm>
                <a:off x="4853375" y="3909025"/>
                <a:ext cx="4375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371" extrusionOk="0">
                    <a:moveTo>
                      <a:pt x="66" y="0"/>
                    </a:moveTo>
                    <a:cubicBezTo>
                      <a:pt x="33" y="0"/>
                      <a:pt x="0" y="22"/>
                      <a:pt x="0" y="66"/>
                    </a:cubicBezTo>
                    <a:cubicBezTo>
                      <a:pt x="0" y="109"/>
                      <a:pt x="0" y="153"/>
                      <a:pt x="0" y="196"/>
                    </a:cubicBezTo>
                    <a:cubicBezTo>
                      <a:pt x="0" y="240"/>
                      <a:pt x="0" y="283"/>
                      <a:pt x="0" y="327"/>
                    </a:cubicBezTo>
                    <a:cubicBezTo>
                      <a:pt x="0" y="370"/>
                      <a:pt x="87" y="370"/>
                      <a:pt x="87" y="370"/>
                    </a:cubicBezTo>
                    <a:cubicBezTo>
                      <a:pt x="131" y="283"/>
                      <a:pt x="131" y="240"/>
                      <a:pt x="174" y="196"/>
                    </a:cubicBezTo>
                    <a:cubicBezTo>
                      <a:pt x="174" y="153"/>
                      <a:pt x="131" y="109"/>
                      <a:pt x="131" y="66"/>
                    </a:cubicBezTo>
                    <a:cubicBezTo>
                      <a:pt x="131" y="22"/>
                      <a:pt x="98" y="0"/>
                      <a:pt x="66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7"/>
              <p:cNvSpPr/>
              <p:nvPr/>
            </p:nvSpPr>
            <p:spPr>
              <a:xfrm>
                <a:off x="4826175" y="3930850"/>
                <a:ext cx="43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99" extrusionOk="0">
                    <a:moveTo>
                      <a:pt x="33" y="0"/>
                    </a:moveTo>
                    <a:cubicBezTo>
                      <a:pt x="20" y="0"/>
                      <a:pt x="0" y="19"/>
                      <a:pt x="0" y="19"/>
                    </a:cubicBezTo>
                    <a:cubicBezTo>
                      <a:pt x="0" y="106"/>
                      <a:pt x="44" y="193"/>
                      <a:pt x="87" y="281"/>
                    </a:cubicBezTo>
                    <a:cubicBezTo>
                      <a:pt x="100" y="293"/>
                      <a:pt x="113" y="299"/>
                      <a:pt x="125" y="299"/>
                    </a:cubicBezTo>
                    <a:cubicBezTo>
                      <a:pt x="153" y="299"/>
                      <a:pt x="174" y="268"/>
                      <a:pt x="174" y="237"/>
                    </a:cubicBezTo>
                    <a:cubicBezTo>
                      <a:pt x="174" y="193"/>
                      <a:pt x="131" y="150"/>
                      <a:pt x="87" y="106"/>
                    </a:cubicBezTo>
                    <a:lnTo>
                      <a:pt x="44" y="19"/>
                    </a:lnTo>
                    <a:cubicBezTo>
                      <a:pt x="44" y="5"/>
                      <a:pt x="39" y="0"/>
                      <a:pt x="33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7"/>
              <p:cNvSpPr/>
              <p:nvPr/>
            </p:nvSpPr>
            <p:spPr>
              <a:xfrm>
                <a:off x="4792750" y="3942850"/>
                <a:ext cx="625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36" extrusionOk="0">
                    <a:moveTo>
                      <a:pt x="74" y="0"/>
                    </a:moveTo>
                    <a:cubicBezTo>
                      <a:pt x="36" y="0"/>
                      <a:pt x="1" y="31"/>
                      <a:pt x="32" y="62"/>
                    </a:cubicBezTo>
                    <a:cubicBezTo>
                      <a:pt x="32" y="105"/>
                      <a:pt x="75" y="149"/>
                      <a:pt x="75" y="149"/>
                    </a:cubicBezTo>
                    <a:cubicBezTo>
                      <a:pt x="75" y="192"/>
                      <a:pt x="119" y="236"/>
                      <a:pt x="162" y="236"/>
                    </a:cubicBezTo>
                    <a:cubicBezTo>
                      <a:pt x="206" y="236"/>
                      <a:pt x="249" y="192"/>
                      <a:pt x="249" y="149"/>
                    </a:cubicBezTo>
                    <a:cubicBezTo>
                      <a:pt x="249" y="149"/>
                      <a:pt x="206" y="105"/>
                      <a:pt x="206" y="62"/>
                    </a:cubicBezTo>
                    <a:lnTo>
                      <a:pt x="119" y="18"/>
                    </a:lnTo>
                    <a:cubicBezTo>
                      <a:pt x="106" y="5"/>
                      <a:pt x="90" y="0"/>
                      <a:pt x="74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7"/>
              <p:cNvSpPr/>
              <p:nvPr/>
            </p:nvSpPr>
            <p:spPr>
              <a:xfrm>
                <a:off x="4735875" y="3865225"/>
                <a:ext cx="3275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31" h="360" extrusionOk="0">
                    <a:moveTo>
                      <a:pt x="27" y="1"/>
                    </a:moveTo>
                    <a:cubicBezTo>
                      <a:pt x="11" y="1"/>
                      <a:pt x="0" y="11"/>
                      <a:pt x="0" y="33"/>
                    </a:cubicBezTo>
                    <a:lnTo>
                      <a:pt x="0" y="294"/>
                    </a:lnTo>
                    <a:cubicBezTo>
                      <a:pt x="0" y="338"/>
                      <a:pt x="22" y="360"/>
                      <a:pt x="49" y="360"/>
                    </a:cubicBezTo>
                    <a:cubicBezTo>
                      <a:pt x="76" y="360"/>
                      <a:pt x="109" y="338"/>
                      <a:pt x="131" y="294"/>
                    </a:cubicBezTo>
                    <a:cubicBezTo>
                      <a:pt x="131" y="207"/>
                      <a:pt x="131" y="120"/>
                      <a:pt x="87" y="33"/>
                    </a:cubicBezTo>
                    <a:cubicBezTo>
                      <a:pt x="66" y="11"/>
                      <a:pt x="44" y="1"/>
                      <a:pt x="27" y="1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7"/>
              <p:cNvSpPr/>
              <p:nvPr/>
            </p:nvSpPr>
            <p:spPr>
              <a:xfrm>
                <a:off x="4709750" y="3765850"/>
                <a:ext cx="130600" cy="95875"/>
              </a:xfrm>
              <a:custGeom>
                <a:avLst/>
                <a:gdLst/>
                <a:ahLst/>
                <a:cxnLst/>
                <a:rect l="l" t="t" r="r" b="b"/>
                <a:pathLst>
                  <a:path w="5224" h="3835" extrusionOk="0">
                    <a:moveTo>
                      <a:pt x="2454" y="0"/>
                    </a:moveTo>
                    <a:cubicBezTo>
                      <a:pt x="2388" y="0"/>
                      <a:pt x="2318" y="38"/>
                      <a:pt x="2264" y="91"/>
                    </a:cubicBezTo>
                    <a:cubicBezTo>
                      <a:pt x="2046" y="396"/>
                      <a:pt x="1959" y="831"/>
                      <a:pt x="2046" y="1223"/>
                    </a:cubicBezTo>
                    <a:lnTo>
                      <a:pt x="1959" y="1179"/>
                    </a:lnTo>
                    <a:cubicBezTo>
                      <a:pt x="1855" y="1165"/>
                      <a:pt x="1749" y="1157"/>
                      <a:pt x="1643" y="1157"/>
                    </a:cubicBezTo>
                    <a:cubicBezTo>
                      <a:pt x="1131" y="1157"/>
                      <a:pt x="615" y="1326"/>
                      <a:pt x="218" y="1615"/>
                    </a:cubicBezTo>
                    <a:cubicBezTo>
                      <a:pt x="44" y="1745"/>
                      <a:pt x="1" y="1919"/>
                      <a:pt x="218" y="1963"/>
                    </a:cubicBezTo>
                    <a:cubicBezTo>
                      <a:pt x="697" y="2093"/>
                      <a:pt x="1219" y="2050"/>
                      <a:pt x="1655" y="2137"/>
                    </a:cubicBezTo>
                    <a:lnTo>
                      <a:pt x="1959" y="2224"/>
                    </a:lnTo>
                    <a:cubicBezTo>
                      <a:pt x="1524" y="2442"/>
                      <a:pt x="1132" y="2703"/>
                      <a:pt x="784" y="3051"/>
                    </a:cubicBezTo>
                    <a:cubicBezTo>
                      <a:pt x="714" y="3121"/>
                      <a:pt x="729" y="3249"/>
                      <a:pt x="806" y="3249"/>
                    </a:cubicBezTo>
                    <a:cubicBezTo>
                      <a:pt x="824" y="3249"/>
                      <a:pt x="846" y="3241"/>
                      <a:pt x="871" y="3225"/>
                    </a:cubicBezTo>
                    <a:cubicBezTo>
                      <a:pt x="1350" y="3094"/>
                      <a:pt x="1785" y="2920"/>
                      <a:pt x="2220" y="2703"/>
                    </a:cubicBezTo>
                    <a:lnTo>
                      <a:pt x="2220" y="2703"/>
                    </a:lnTo>
                    <a:cubicBezTo>
                      <a:pt x="2177" y="2790"/>
                      <a:pt x="2177" y="2833"/>
                      <a:pt x="2177" y="2920"/>
                    </a:cubicBezTo>
                    <a:cubicBezTo>
                      <a:pt x="2177" y="3312"/>
                      <a:pt x="2394" y="3617"/>
                      <a:pt x="2699" y="3834"/>
                    </a:cubicBezTo>
                    <a:cubicBezTo>
                      <a:pt x="2742" y="3834"/>
                      <a:pt x="2786" y="3834"/>
                      <a:pt x="2830" y="3747"/>
                    </a:cubicBezTo>
                    <a:cubicBezTo>
                      <a:pt x="2830" y="3486"/>
                      <a:pt x="2830" y="3225"/>
                      <a:pt x="2873" y="2964"/>
                    </a:cubicBezTo>
                    <a:cubicBezTo>
                      <a:pt x="2873" y="2833"/>
                      <a:pt x="2917" y="2703"/>
                      <a:pt x="2960" y="2572"/>
                    </a:cubicBezTo>
                    <a:lnTo>
                      <a:pt x="3047" y="2311"/>
                    </a:lnTo>
                    <a:cubicBezTo>
                      <a:pt x="3112" y="2322"/>
                      <a:pt x="3180" y="2327"/>
                      <a:pt x="3250" y="2327"/>
                    </a:cubicBezTo>
                    <a:cubicBezTo>
                      <a:pt x="3458" y="2327"/>
                      <a:pt x="3678" y="2278"/>
                      <a:pt x="3874" y="2180"/>
                    </a:cubicBezTo>
                    <a:cubicBezTo>
                      <a:pt x="4266" y="2050"/>
                      <a:pt x="4701" y="1919"/>
                      <a:pt x="5136" y="1832"/>
                    </a:cubicBezTo>
                    <a:cubicBezTo>
                      <a:pt x="5180" y="1789"/>
                      <a:pt x="5223" y="1745"/>
                      <a:pt x="5180" y="1702"/>
                    </a:cubicBezTo>
                    <a:cubicBezTo>
                      <a:pt x="4986" y="1540"/>
                      <a:pt x="4720" y="1451"/>
                      <a:pt x="4472" y="1451"/>
                    </a:cubicBezTo>
                    <a:cubicBezTo>
                      <a:pt x="4385" y="1451"/>
                      <a:pt x="4301" y="1462"/>
                      <a:pt x="4222" y="1484"/>
                    </a:cubicBezTo>
                    <a:cubicBezTo>
                      <a:pt x="3961" y="1571"/>
                      <a:pt x="3743" y="1658"/>
                      <a:pt x="3526" y="1789"/>
                    </a:cubicBezTo>
                    <a:lnTo>
                      <a:pt x="3395" y="1876"/>
                    </a:lnTo>
                    <a:cubicBezTo>
                      <a:pt x="3482" y="1702"/>
                      <a:pt x="3613" y="1528"/>
                      <a:pt x="3700" y="1354"/>
                    </a:cubicBezTo>
                    <a:cubicBezTo>
                      <a:pt x="3918" y="1136"/>
                      <a:pt x="4092" y="831"/>
                      <a:pt x="4179" y="527"/>
                    </a:cubicBezTo>
                    <a:cubicBezTo>
                      <a:pt x="4211" y="429"/>
                      <a:pt x="4146" y="380"/>
                      <a:pt x="4075" y="380"/>
                    </a:cubicBezTo>
                    <a:cubicBezTo>
                      <a:pt x="4051" y="380"/>
                      <a:pt x="4026" y="385"/>
                      <a:pt x="4005" y="396"/>
                    </a:cubicBezTo>
                    <a:cubicBezTo>
                      <a:pt x="3569" y="483"/>
                      <a:pt x="3221" y="744"/>
                      <a:pt x="3004" y="1049"/>
                    </a:cubicBezTo>
                    <a:cubicBezTo>
                      <a:pt x="2960" y="701"/>
                      <a:pt x="2786" y="309"/>
                      <a:pt x="2568" y="48"/>
                    </a:cubicBezTo>
                    <a:cubicBezTo>
                      <a:pt x="2535" y="15"/>
                      <a:pt x="2496" y="0"/>
                      <a:pt x="2454" y="0"/>
                    </a:cubicBezTo>
                    <a:close/>
                  </a:path>
                </a:pathLst>
              </a:custGeom>
              <a:solidFill>
                <a:srgbClr val="0256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7"/>
              <p:cNvSpPr/>
              <p:nvPr/>
            </p:nvSpPr>
            <p:spPr>
              <a:xfrm>
                <a:off x="4780475" y="3801250"/>
                <a:ext cx="544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5" extrusionOk="0">
                    <a:moveTo>
                      <a:pt x="1740" y="1"/>
                    </a:moveTo>
                    <a:cubicBezTo>
                      <a:pt x="1147" y="1"/>
                      <a:pt x="350" y="546"/>
                      <a:pt x="1" y="895"/>
                    </a:cubicBezTo>
                    <a:cubicBezTo>
                      <a:pt x="262" y="721"/>
                      <a:pt x="566" y="547"/>
                      <a:pt x="914" y="416"/>
                    </a:cubicBezTo>
                    <a:cubicBezTo>
                      <a:pt x="1089" y="329"/>
                      <a:pt x="1306" y="286"/>
                      <a:pt x="1524" y="242"/>
                    </a:cubicBezTo>
                    <a:cubicBezTo>
                      <a:pt x="1611" y="220"/>
                      <a:pt x="1709" y="210"/>
                      <a:pt x="1807" y="210"/>
                    </a:cubicBezTo>
                    <a:cubicBezTo>
                      <a:pt x="1905" y="210"/>
                      <a:pt x="2002" y="220"/>
                      <a:pt x="2089" y="242"/>
                    </a:cubicBezTo>
                    <a:cubicBezTo>
                      <a:pt x="2133" y="242"/>
                      <a:pt x="2177" y="155"/>
                      <a:pt x="2133" y="112"/>
                    </a:cubicBezTo>
                    <a:cubicBezTo>
                      <a:pt x="2021" y="34"/>
                      <a:pt x="1887" y="1"/>
                      <a:pt x="1740" y="1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7"/>
              <p:cNvSpPr/>
              <p:nvPr/>
            </p:nvSpPr>
            <p:spPr>
              <a:xfrm>
                <a:off x="4777200" y="3775750"/>
                <a:ext cx="3812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654" extrusionOk="0">
                    <a:moveTo>
                      <a:pt x="1481" y="0"/>
                    </a:moveTo>
                    <a:cubicBezTo>
                      <a:pt x="654" y="87"/>
                      <a:pt x="1" y="827"/>
                      <a:pt x="1" y="1654"/>
                    </a:cubicBezTo>
                    <a:cubicBezTo>
                      <a:pt x="132" y="1393"/>
                      <a:pt x="219" y="1088"/>
                      <a:pt x="349" y="827"/>
                    </a:cubicBezTo>
                    <a:cubicBezTo>
                      <a:pt x="610" y="435"/>
                      <a:pt x="1002" y="131"/>
                      <a:pt x="1481" y="87"/>
                    </a:cubicBezTo>
                    <a:cubicBezTo>
                      <a:pt x="1524" y="87"/>
                      <a:pt x="1524" y="0"/>
                      <a:pt x="1481" y="0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7"/>
              <p:cNvSpPr/>
              <p:nvPr/>
            </p:nvSpPr>
            <p:spPr>
              <a:xfrm>
                <a:off x="4756550" y="3768125"/>
                <a:ext cx="163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785" extrusionOk="0">
                    <a:moveTo>
                      <a:pt x="348" y="0"/>
                    </a:moveTo>
                    <a:cubicBezTo>
                      <a:pt x="0" y="566"/>
                      <a:pt x="87" y="1306"/>
                      <a:pt x="566" y="1785"/>
                    </a:cubicBezTo>
                    <a:lnTo>
                      <a:pt x="653" y="1785"/>
                    </a:lnTo>
                    <a:cubicBezTo>
                      <a:pt x="566" y="1524"/>
                      <a:pt x="435" y="1306"/>
                      <a:pt x="348" y="1088"/>
                    </a:cubicBezTo>
                    <a:cubicBezTo>
                      <a:pt x="218" y="740"/>
                      <a:pt x="218" y="349"/>
                      <a:pt x="348" y="0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7"/>
              <p:cNvSpPr/>
              <p:nvPr/>
            </p:nvSpPr>
            <p:spPr>
              <a:xfrm>
                <a:off x="4177725" y="3713725"/>
                <a:ext cx="517900" cy="178450"/>
              </a:xfrm>
              <a:custGeom>
                <a:avLst/>
                <a:gdLst/>
                <a:ahLst/>
                <a:cxnLst/>
                <a:rect l="l" t="t" r="r" b="b"/>
                <a:pathLst>
                  <a:path w="20716" h="7138" extrusionOk="0">
                    <a:moveTo>
                      <a:pt x="19149" y="0"/>
                    </a:moveTo>
                    <a:cubicBezTo>
                      <a:pt x="18932" y="0"/>
                      <a:pt x="697" y="3221"/>
                      <a:pt x="566" y="3613"/>
                    </a:cubicBezTo>
                    <a:cubicBezTo>
                      <a:pt x="436" y="4048"/>
                      <a:pt x="1" y="5789"/>
                      <a:pt x="1" y="5789"/>
                    </a:cubicBezTo>
                    <a:cubicBezTo>
                      <a:pt x="2236" y="6743"/>
                      <a:pt x="4821" y="7137"/>
                      <a:pt x="7341" y="7137"/>
                    </a:cubicBezTo>
                    <a:cubicBezTo>
                      <a:pt x="9530" y="7137"/>
                      <a:pt x="11671" y="6840"/>
                      <a:pt x="13492" y="6354"/>
                    </a:cubicBezTo>
                    <a:cubicBezTo>
                      <a:pt x="17365" y="5310"/>
                      <a:pt x="20542" y="1263"/>
                      <a:pt x="20629" y="871"/>
                    </a:cubicBezTo>
                    <a:cubicBezTo>
                      <a:pt x="20716" y="479"/>
                      <a:pt x="19367" y="0"/>
                      <a:pt x="191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7"/>
              <p:cNvSpPr/>
              <p:nvPr/>
            </p:nvSpPr>
            <p:spPr>
              <a:xfrm>
                <a:off x="4159525" y="3706050"/>
                <a:ext cx="554225" cy="201375"/>
              </a:xfrm>
              <a:custGeom>
                <a:avLst/>
                <a:gdLst/>
                <a:ahLst/>
                <a:cxnLst/>
                <a:rect l="l" t="t" r="r" b="b"/>
                <a:pathLst>
                  <a:path w="22169" h="8055" extrusionOk="0">
                    <a:moveTo>
                      <a:pt x="21600" y="1"/>
                    </a:moveTo>
                    <a:cubicBezTo>
                      <a:pt x="21445" y="1"/>
                      <a:pt x="21290" y="68"/>
                      <a:pt x="21183" y="220"/>
                    </a:cubicBezTo>
                    <a:cubicBezTo>
                      <a:pt x="19964" y="1918"/>
                      <a:pt x="18963" y="3528"/>
                      <a:pt x="17136" y="4703"/>
                    </a:cubicBezTo>
                    <a:cubicBezTo>
                      <a:pt x="15525" y="5704"/>
                      <a:pt x="13698" y="6400"/>
                      <a:pt x="11826" y="6748"/>
                    </a:cubicBezTo>
                    <a:cubicBezTo>
                      <a:pt x="10833" y="6929"/>
                      <a:pt x="9837" y="7007"/>
                      <a:pt x="8841" y="7007"/>
                    </a:cubicBezTo>
                    <a:cubicBezTo>
                      <a:pt x="5996" y="7007"/>
                      <a:pt x="3153" y="6370"/>
                      <a:pt x="380" y="5660"/>
                    </a:cubicBezTo>
                    <a:lnTo>
                      <a:pt x="380" y="5617"/>
                    </a:lnTo>
                    <a:cubicBezTo>
                      <a:pt x="366" y="5614"/>
                      <a:pt x="352" y="5613"/>
                      <a:pt x="338" y="5613"/>
                    </a:cubicBezTo>
                    <a:cubicBezTo>
                      <a:pt x="142" y="5613"/>
                      <a:pt x="0" y="5889"/>
                      <a:pt x="163" y="6052"/>
                    </a:cubicBezTo>
                    <a:cubicBezTo>
                      <a:pt x="772" y="6618"/>
                      <a:pt x="1512" y="6966"/>
                      <a:pt x="2339" y="7053"/>
                    </a:cubicBezTo>
                    <a:cubicBezTo>
                      <a:pt x="3514" y="7271"/>
                      <a:pt x="4689" y="7575"/>
                      <a:pt x="5864" y="7749"/>
                    </a:cubicBezTo>
                    <a:cubicBezTo>
                      <a:pt x="6939" y="7956"/>
                      <a:pt x="8024" y="8055"/>
                      <a:pt x="9105" y="8055"/>
                    </a:cubicBezTo>
                    <a:cubicBezTo>
                      <a:pt x="10299" y="8055"/>
                      <a:pt x="11488" y="7934"/>
                      <a:pt x="12653" y="7706"/>
                    </a:cubicBezTo>
                    <a:cubicBezTo>
                      <a:pt x="16309" y="6966"/>
                      <a:pt x="21226" y="4616"/>
                      <a:pt x="22140" y="569"/>
                    </a:cubicBezTo>
                    <a:cubicBezTo>
                      <a:pt x="22169" y="230"/>
                      <a:pt x="21885" y="1"/>
                      <a:pt x="21600" y="1"/>
                    </a:cubicBezTo>
                    <a:close/>
                  </a:path>
                </a:pathLst>
              </a:custGeom>
              <a:solidFill>
                <a:srgbClr val="3E9E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7"/>
              <p:cNvSpPr/>
              <p:nvPr/>
            </p:nvSpPr>
            <p:spPr>
              <a:xfrm>
                <a:off x="4157050" y="3426450"/>
                <a:ext cx="522225" cy="442975"/>
              </a:xfrm>
              <a:custGeom>
                <a:avLst/>
                <a:gdLst/>
                <a:ahLst/>
                <a:cxnLst/>
                <a:rect l="l" t="t" r="r" b="b"/>
                <a:pathLst>
                  <a:path w="20889" h="17719" extrusionOk="0">
                    <a:moveTo>
                      <a:pt x="7161" y="0"/>
                    </a:moveTo>
                    <a:cubicBezTo>
                      <a:pt x="7153" y="0"/>
                      <a:pt x="7145" y="1"/>
                      <a:pt x="7138" y="2"/>
                    </a:cubicBezTo>
                    <a:cubicBezTo>
                      <a:pt x="6268" y="176"/>
                      <a:pt x="1" y="15887"/>
                      <a:pt x="1219" y="16453"/>
                    </a:cubicBezTo>
                    <a:cubicBezTo>
                      <a:pt x="3203" y="17348"/>
                      <a:pt x="5347" y="17719"/>
                      <a:pt x="7463" y="17719"/>
                    </a:cubicBezTo>
                    <a:cubicBezTo>
                      <a:pt x="13887" y="17719"/>
                      <a:pt x="20051" y="14295"/>
                      <a:pt x="20673" y="11709"/>
                    </a:cubicBezTo>
                    <a:cubicBezTo>
                      <a:pt x="20888" y="10716"/>
                      <a:pt x="8212" y="0"/>
                      <a:pt x="7161" y="0"/>
                    </a:cubicBezTo>
                    <a:close/>
                  </a:path>
                </a:pathLst>
              </a:custGeom>
              <a:solidFill>
                <a:srgbClr val="F75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7"/>
              <p:cNvSpPr/>
              <p:nvPr/>
            </p:nvSpPr>
            <p:spPr>
              <a:xfrm>
                <a:off x="4155975" y="3426500"/>
                <a:ext cx="182800" cy="4319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7278" extrusionOk="0">
                    <a:moveTo>
                      <a:pt x="7181" y="0"/>
                    </a:moveTo>
                    <a:cubicBezTo>
                      <a:pt x="6267" y="174"/>
                      <a:pt x="0" y="15885"/>
                      <a:pt x="1219" y="16451"/>
                    </a:cubicBezTo>
                    <a:cubicBezTo>
                      <a:pt x="2046" y="16799"/>
                      <a:pt x="2873" y="17103"/>
                      <a:pt x="3743" y="17278"/>
                    </a:cubicBezTo>
                    <a:cubicBezTo>
                      <a:pt x="3134" y="16320"/>
                      <a:pt x="2873" y="15189"/>
                      <a:pt x="3090" y="14057"/>
                    </a:cubicBezTo>
                    <a:cubicBezTo>
                      <a:pt x="3482" y="11620"/>
                      <a:pt x="4439" y="9226"/>
                      <a:pt x="5136" y="6876"/>
                    </a:cubicBezTo>
                    <a:cubicBezTo>
                      <a:pt x="5875" y="4613"/>
                      <a:pt x="6572" y="2307"/>
                      <a:pt x="7312" y="44"/>
                    </a:cubicBezTo>
                    <a:cubicBezTo>
                      <a:pt x="7268" y="0"/>
                      <a:pt x="7225" y="0"/>
                      <a:pt x="7181" y="0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7"/>
              <p:cNvSpPr/>
              <p:nvPr/>
            </p:nvSpPr>
            <p:spPr>
              <a:xfrm>
                <a:off x="4160575" y="3847425"/>
                <a:ext cx="12815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5126" h="2008" extrusionOk="0">
                    <a:moveTo>
                      <a:pt x="291" y="1"/>
                    </a:moveTo>
                    <a:cubicBezTo>
                      <a:pt x="103" y="1"/>
                      <a:pt x="0" y="236"/>
                      <a:pt x="121" y="397"/>
                    </a:cubicBezTo>
                    <a:cubicBezTo>
                      <a:pt x="730" y="963"/>
                      <a:pt x="1514" y="1311"/>
                      <a:pt x="2297" y="1398"/>
                    </a:cubicBezTo>
                    <a:cubicBezTo>
                      <a:pt x="3254" y="1572"/>
                      <a:pt x="4168" y="1790"/>
                      <a:pt x="5126" y="2007"/>
                    </a:cubicBezTo>
                    <a:cubicBezTo>
                      <a:pt x="4647" y="1659"/>
                      <a:pt x="4212" y="1267"/>
                      <a:pt x="3820" y="789"/>
                    </a:cubicBezTo>
                    <a:cubicBezTo>
                      <a:pt x="2645" y="571"/>
                      <a:pt x="1514" y="266"/>
                      <a:pt x="338" y="5"/>
                    </a:cubicBezTo>
                    <a:cubicBezTo>
                      <a:pt x="322" y="2"/>
                      <a:pt x="306" y="1"/>
                      <a:pt x="291" y="1"/>
                    </a:cubicBezTo>
                    <a:close/>
                  </a:path>
                </a:pathLst>
              </a:custGeom>
              <a:solidFill>
                <a:srgbClr val="046F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7"/>
              <p:cNvSpPr/>
              <p:nvPr/>
            </p:nvSpPr>
            <p:spPr>
              <a:xfrm>
                <a:off x="4370300" y="3446075"/>
                <a:ext cx="307925" cy="405850"/>
              </a:xfrm>
              <a:custGeom>
                <a:avLst/>
                <a:gdLst/>
                <a:ahLst/>
                <a:cxnLst/>
                <a:rect l="l" t="t" r="r" b="b"/>
                <a:pathLst>
                  <a:path w="12317" h="1623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37" y="3308"/>
                      <a:pt x="2481" y="6790"/>
                      <a:pt x="3134" y="10358"/>
                    </a:cubicBezTo>
                    <a:cubicBezTo>
                      <a:pt x="3569" y="12273"/>
                      <a:pt x="3874" y="14232"/>
                      <a:pt x="4048" y="16233"/>
                    </a:cubicBezTo>
                    <a:cubicBezTo>
                      <a:pt x="8313" y="15102"/>
                      <a:pt x="11664" y="12795"/>
                      <a:pt x="12099" y="10881"/>
                    </a:cubicBezTo>
                    <a:cubicBezTo>
                      <a:pt x="12317" y="10097"/>
                      <a:pt x="3569" y="2525"/>
                      <a:pt x="1" y="1"/>
                    </a:cubicBezTo>
                    <a:close/>
                  </a:path>
                </a:pathLst>
              </a:custGeom>
              <a:solidFill>
                <a:srgbClr val="F458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7"/>
              <p:cNvSpPr/>
              <p:nvPr/>
            </p:nvSpPr>
            <p:spPr>
              <a:xfrm>
                <a:off x="4472575" y="3706825"/>
                <a:ext cx="24120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9648" h="7719" extrusionOk="0">
                    <a:moveTo>
                      <a:pt x="9074" y="1"/>
                    </a:moveTo>
                    <a:cubicBezTo>
                      <a:pt x="8927" y="1"/>
                      <a:pt x="8777" y="59"/>
                      <a:pt x="8661" y="189"/>
                    </a:cubicBezTo>
                    <a:cubicBezTo>
                      <a:pt x="7442" y="1887"/>
                      <a:pt x="6485" y="3540"/>
                      <a:pt x="4614" y="4672"/>
                    </a:cubicBezTo>
                    <a:cubicBezTo>
                      <a:pt x="3221" y="5542"/>
                      <a:pt x="1654" y="6195"/>
                      <a:pt x="0" y="6543"/>
                    </a:cubicBezTo>
                    <a:cubicBezTo>
                      <a:pt x="44" y="6935"/>
                      <a:pt x="44" y="7327"/>
                      <a:pt x="44" y="7718"/>
                    </a:cubicBezTo>
                    <a:lnTo>
                      <a:pt x="175" y="7718"/>
                    </a:lnTo>
                    <a:cubicBezTo>
                      <a:pt x="3787" y="6935"/>
                      <a:pt x="8704" y="4585"/>
                      <a:pt x="9618" y="581"/>
                    </a:cubicBezTo>
                    <a:cubicBezTo>
                      <a:pt x="9647" y="233"/>
                      <a:pt x="9367" y="1"/>
                      <a:pt x="9074" y="1"/>
                    </a:cubicBezTo>
                    <a:close/>
                  </a:path>
                </a:pathLst>
              </a:custGeom>
              <a:solidFill>
                <a:srgbClr val="4ABA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7"/>
              <p:cNvSpPr/>
              <p:nvPr/>
            </p:nvSpPr>
            <p:spPr>
              <a:xfrm>
                <a:off x="4399675" y="3684825"/>
                <a:ext cx="228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795" extrusionOk="0">
                    <a:moveTo>
                      <a:pt x="249" y="0"/>
                    </a:moveTo>
                    <a:cubicBezTo>
                      <a:pt x="125" y="0"/>
                      <a:pt x="1" y="104"/>
                      <a:pt x="1" y="243"/>
                    </a:cubicBezTo>
                    <a:cubicBezTo>
                      <a:pt x="1" y="547"/>
                      <a:pt x="88" y="852"/>
                      <a:pt x="218" y="1156"/>
                    </a:cubicBezTo>
                    <a:cubicBezTo>
                      <a:pt x="305" y="1374"/>
                      <a:pt x="349" y="1635"/>
                      <a:pt x="566" y="1766"/>
                    </a:cubicBezTo>
                    <a:cubicBezTo>
                      <a:pt x="602" y="1784"/>
                      <a:pt x="639" y="1794"/>
                      <a:pt x="671" y="1794"/>
                    </a:cubicBezTo>
                    <a:cubicBezTo>
                      <a:pt x="718" y="1794"/>
                      <a:pt x="759" y="1773"/>
                      <a:pt x="784" y="1722"/>
                    </a:cubicBezTo>
                    <a:cubicBezTo>
                      <a:pt x="915" y="1461"/>
                      <a:pt x="784" y="1156"/>
                      <a:pt x="740" y="895"/>
                    </a:cubicBezTo>
                    <a:cubicBezTo>
                      <a:pt x="697" y="634"/>
                      <a:pt x="610" y="373"/>
                      <a:pt x="436" y="112"/>
                    </a:cubicBezTo>
                    <a:cubicBezTo>
                      <a:pt x="389" y="33"/>
                      <a:pt x="319" y="0"/>
                      <a:pt x="249" y="0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7"/>
              <p:cNvSpPr/>
              <p:nvPr/>
            </p:nvSpPr>
            <p:spPr>
              <a:xfrm>
                <a:off x="4324600" y="3567975"/>
                <a:ext cx="187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708" extrusionOk="0">
                    <a:moveTo>
                      <a:pt x="325" y="0"/>
                    </a:moveTo>
                    <a:cubicBezTo>
                      <a:pt x="226" y="0"/>
                      <a:pt x="113" y="72"/>
                      <a:pt x="88" y="173"/>
                    </a:cubicBezTo>
                    <a:cubicBezTo>
                      <a:pt x="1" y="652"/>
                      <a:pt x="88" y="1130"/>
                      <a:pt x="262" y="1566"/>
                    </a:cubicBezTo>
                    <a:cubicBezTo>
                      <a:pt x="295" y="1665"/>
                      <a:pt x="379" y="1708"/>
                      <a:pt x="466" y="1708"/>
                    </a:cubicBezTo>
                    <a:cubicBezTo>
                      <a:pt x="605" y="1708"/>
                      <a:pt x="751" y="1596"/>
                      <a:pt x="697" y="1435"/>
                    </a:cubicBezTo>
                    <a:cubicBezTo>
                      <a:pt x="697" y="1000"/>
                      <a:pt x="610" y="565"/>
                      <a:pt x="480" y="129"/>
                    </a:cubicBezTo>
                    <a:cubicBezTo>
                      <a:pt x="461" y="38"/>
                      <a:pt x="397" y="0"/>
                      <a:pt x="325" y="0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7"/>
              <p:cNvSpPr/>
              <p:nvPr/>
            </p:nvSpPr>
            <p:spPr>
              <a:xfrm>
                <a:off x="4429050" y="3555975"/>
                <a:ext cx="21350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563" extrusionOk="0">
                    <a:moveTo>
                      <a:pt x="349" y="0"/>
                    </a:moveTo>
                    <a:cubicBezTo>
                      <a:pt x="262" y="0"/>
                      <a:pt x="218" y="0"/>
                      <a:pt x="175" y="44"/>
                    </a:cubicBezTo>
                    <a:cubicBezTo>
                      <a:pt x="1" y="218"/>
                      <a:pt x="131" y="435"/>
                      <a:pt x="175" y="609"/>
                    </a:cubicBezTo>
                    <a:lnTo>
                      <a:pt x="479" y="1436"/>
                    </a:lnTo>
                    <a:cubicBezTo>
                      <a:pt x="497" y="1524"/>
                      <a:pt x="564" y="1562"/>
                      <a:pt x="635" y="1562"/>
                    </a:cubicBezTo>
                    <a:cubicBezTo>
                      <a:pt x="740" y="1562"/>
                      <a:pt x="854" y="1479"/>
                      <a:pt x="828" y="1349"/>
                    </a:cubicBezTo>
                    <a:lnTo>
                      <a:pt x="653" y="522"/>
                    </a:lnTo>
                    <a:cubicBezTo>
                      <a:pt x="610" y="305"/>
                      <a:pt x="566" y="87"/>
                      <a:pt x="349" y="0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7"/>
              <p:cNvSpPr/>
              <p:nvPr/>
            </p:nvSpPr>
            <p:spPr>
              <a:xfrm>
                <a:off x="4540025" y="3695175"/>
                <a:ext cx="16350" cy="3232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293" extrusionOk="0">
                    <a:moveTo>
                      <a:pt x="190" y="1"/>
                    </a:moveTo>
                    <a:cubicBezTo>
                      <a:pt x="111" y="1"/>
                      <a:pt x="29" y="49"/>
                      <a:pt x="1" y="133"/>
                    </a:cubicBezTo>
                    <a:cubicBezTo>
                      <a:pt x="1" y="525"/>
                      <a:pt x="88" y="873"/>
                      <a:pt x="262" y="1221"/>
                    </a:cubicBezTo>
                    <a:lnTo>
                      <a:pt x="262" y="1178"/>
                    </a:lnTo>
                    <a:cubicBezTo>
                      <a:pt x="285" y="1248"/>
                      <a:pt x="358" y="1292"/>
                      <a:pt x="421" y="1292"/>
                    </a:cubicBezTo>
                    <a:cubicBezTo>
                      <a:pt x="476" y="1292"/>
                      <a:pt x="523" y="1259"/>
                      <a:pt x="523" y="1178"/>
                    </a:cubicBezTo>
                    <a:cubicBezTo>
                      <a:pt x="653" y="786"/>
                      <a:pt x="566" y="351"/>
                      <a:pt x="305" y="46"/>
                    </a:cubicBezTo>
                    <a:cubicBezTo>
                      <a:pt x="274" y="15"/>
                      <a:pt x="233" y="1"/>
                      <a:pt x="190" y="1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7"/>
              <p:cNvSpPr/>
              <p:nvPr/>
            </p:nvSpPr>
            <p:spPr>
              <a:xfrm>
                <a:off x="4288700" y="3753925"/>
                <a:ext cx="174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733" extrusionOk="0">
                    <a:moveTo>
                      <a:pt x="233" y="1"/>
                    </a:moveTo>
                    <a:cubicBezTo>
                      <a:pt x="155" y="1"/>
                      <a:pt x="72" y="49"/>
                      <a:pt x="44" y="133"/>
                    </a:cubicBezTo>
                    <a:cubicBezTo>
                      <a:pt x="1" y="394"/>
                      <a:pt x="44" y="655"/>
                      <a:pt x="131" y="873"/>
                    </a:cubicBezTo>
                    <a:cubicBezTo>
                      <a:pt x="175" y="1134"/>
                      <a:pt x="262" y="1395"/>
                      <a:pt x="392" y="1656"/>
                    </a:cubicBezTo>
                    <a:cubicBezTo>
                      <a:pt x="427" y="1708"/>
                      <a:pt x="481" y="1732"/>
                      <a:pt x="535" y="1732"/>
                    </a:cubicBezTo>
                    <a:cubicBezTo>
                      <a:pt x="617" y="1732"/>
                      <a:pt x="697" y="1675"/>
                      <a:pt x="697" y="1569"/>
                    </a:cubicBezTo>
                    <a:cubicBezTo>
                      <a:pt x="653" y="1308"/>
                      <a:pt x="610" y="1004"/>
                      <a:pt x="566" y="699"/>
                    </a:cubicBezTo>
                    <a:cubicBezTo>
                      <a:pt x="566" y="481"/>
                      <a:pt x="479" y="220"/>
                      <a:pt x="349" y="46"/>
                    </a:cubicBezTo>
                    <a:cubicBezTo>
                      <a:pt x="318" y="15"/>
                      <a:pt x="276" y="1"/>
                      <a:pt x="233" y="1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7"/>
              <p:cNvSpPr/>
              <p:nvPr/>
            </p:nvSpPr>
            <p:spPr>
              <a:xfrm>
                <a:off x="4402950" y="3683125"/>
                <a:ext cx="217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65" extrusionOk="0">
                    <a:moveTo>
                      <a:pt x="245" y="0"/>
                    </a:moveTo>
                    <a:cubicBezTo>
                      <a:pt x="122" y="0"/>
                      <a:pt x="0" y="86"/>
                      <a:pt x="0" y="224"/>
                    </a:cubicBezTo>
                    <a:cubicBezTo>
                      <a:pt x="0" y="528"/>
                      <a:pt x="44" y="833"/>
                      <a:pt x="218" y="1137"/>
                    </a:cubicBezTo>
                    <a:cubicBezTo>
                      <a:pt x="305" y="1355"/>
                      <a:pt x="348" y="1616"/>
                      <a:pt x="566" y="1747"/>
                    </a:cubicBezTo>
                    <a:cubicBezTo>
                      <a:pt x="579" y="1759"/>
                      <a:pt x="599" y="1765"/>
                      <a:pt x="622" y="1765"/>
                    </a:cubicBezTo>
                    <a:cubicBezTo>
                      <a:pt x="679" y="1765"/>
                      <a:pt x="753" y="1734"/>
                      <a:pt x="784" y="1703"/>
                    </a:cubicBezTo>
                    <a:cubicBezTo>
                      <a:pt x="871" y="1399"/>
                      <a:pt x="784" y="1137"/>
                      <a:pt x="697" y="876"/>
                    </a:cubicBezTo>
                    <a:cubicBezTo>
                      <a:pt x="697" y="615"/>
                      <a:pt x="566" y="311"/>
                      <a:pt x="435" y="93"/>
                    </a:cubicBezTo>
                    <a:cubicBezTo>
                      <a:pt x="387" y="29"/>
                      <a:pt x="316" y="0"/>
                      <a:pt x="245" y="0"/>
                    </a:cubicBezTo>
                    <a:close/>
                  </a:path>
                </a:pathLst>
              </a:custGeom>
              <a:solidFill>
                <a:srgbClr val="32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7"/>
              <p:cNvSpPr/>
              <p:nvPr/>
            </p:nvSpPr>
            <p:spPr>
              <a:xfrm>
                <a:off x="4326775" y="3565550"/>
                <a:ext cx="18100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699" extrusionOk="0">
                    <a:moveTo>
                      <a:pt x="367" y="1"/>
                    </a:moveTo>
                    <a:cubicBezTo>
                      <a:pt x="262" y="1"/>
                      <a:pt x="142" y="75"/>
                      <a:pt x="88" y="183"/>
                    </a:cubicBezTo>
                    <a:cubicBezTo>
                      <a:pt x="1" y="662"/>
                      <a:pt x="88" y="1140"/>
                      <a:pt x="305" y="1576"/>
                    </a:cubicBezTo>
                    <a:cubicBezTo>
                      <a:pt x="339" y="1660"/>
                      <a:pt x="413" y="1699"/>
                      <a:pt x="488" y="1699"/>
                    </a:cubicBezTo>
                    <a:cubicBezTo>
                      <a:pt x="604" y="1699"/>
                      <a:pt x="724" y="1604"/>
                      <a:pt x="697" y="1445"/>
                    </a:cubicBezTo>
                    <a:cubicBezTo>
                      <a:pt x="697" y="1010"/>
                      <a:pt x="654" y="531"/>
                      <a:pt x="523" y="96"/>
                    </a:cubicBezTo>
                    <a:cubicBezTo>
                      <a:pt x="490" y="29"/>
                      <a:pt x="431" y="1"/>
                      <a:pt x="367" y="1"/>
                    </a:cubicBezTo>
                    <a:close/>
                  </a:path>
                </a:pathLst>
              </a:custGeom>
              <a:solidFill>
                <a:srgbClr val="32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7"/>
              <p:cNvSpPr/>
              <p:nvPr/>
            </p:nvSpPr>
            <p:spPr>
              <a:xfrm>
                <a:off x="4432325" y="3553800"/>
                <a:ext cx="2092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1560" extrusionOk="0">
                    <a:moveTo>
                      <a:pt x="305" y="0"/>
                    </a:moveTo>
                    <a:cubicBezTo>
                      <a:pt x="261" y="0"/>
                      <a:pt x="174" y="0"/>
                      <a:pt x="174" y="44"/>
                    </a:cubicBezTo>
                    <a:cubicBezTo>
                      <a:pt x="0" y="218"/>
                      <a:pt x="44" y="392"/>
                      <a:pt x="174" y="609"/>
                    </a:cubicBezTo>
                    <a:cubicBezTo>
                      <a:pt x="261" y="870"/>
                      <a:pt x="348" y="1175"/>
                      <a:pt x="435" y="1436"/>
                    </a:cubicBezTo>
                    <a:cubicBezTo>
                      <a:pt x="469" y="1521"/>
                      <a:pt x="543" y="1560"/>
                      <a:pt x="615" y="1560"/>
                    </a:cubicBezTo>
                    <a:cubicBezTo>
                      <a:pt x="728" y="1560"/>
                      <a:pt x="837" y="1465"/>
                      <a:pt x="784" y="1306"/>
                    </a:cubicBezTo>
                    <a:lnTo>
                      <a:pt x="610" y="479"/>
                    </a:lnTo>
                    <a:cubicBezTo>
                      <a:pt x="566" y="305"/>
                      <a:pt x="522" y="87"/>
                      <a:pt x="305" y="0"/>
                    </a:cubicBezTo>
                    <a:close/>
                  </a:path>
                </a:pathLst>
              </a:custGeom>
              <a:solidFill>
                <a:srgbClr val="32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7"/>
              <p:cNvSpPr/>
              <p:nvPr/>
            </p:nvSpPr>
            <p:spPr>
              <a:xfrm>
                <a:off x="4542200" y="3693000"/>
                <a:ext cx="16350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320" extrusionOk="0">
                    <a:moveTo>
                      <a:pt x="202" y="1"/>
                    </a:moveTo>
                    <a:cubicBezTo>
                      <a:pt x="137" y="1"/>
                      <a:pt x="72" y="49"/>
                      <a:pt x="44" y="133"/>
                    </a:cubicBezTo>
                    <a:cubicBezTo>
                      <a:pt x="1" y="525"/>
                      <a:pt x="88" y="873"/>
                      <a:pt x="262" y="1221"/>
                    </a:cubicBezTo>
                    <a:cubicBezTo>
                      <a:pt x="284" y="1286"/>
                      <a:pt x="360" y="1319"/>
                      <a:pt x="430" y="1319"/>
                    </a:cubicBezTo>
                    <a:cubicBezTo>
                      <a:pt x="501" y="1319"/>
                      <a:pt x="566" y="1286"/>
                      <a:pt x="566" y="1221"/>
                    </a:cubicBezTo>
                    <a:cubicBezTo>
                      <a:pt x="654" y="786"/>
                      <a:pt x="566" y="394"/>
                      <a:pt x="305" y="46"/>
                    </a:cubicBezTo>
                    <a:cubicBezTo>
                      <a:pt x="275" y="15"/>
                      <a:pt x="238" y="1"/>
                      <a:pt x="202" y="1"/>
                    </a:cubicBezTo>
                    <a:close/>
                  </a:path>
                </a:pathLst>
              </a:custGeom>
              <a:solidFill>
                <a:srgbClr val="32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7"/>
              <p:cNvSpPr/>
              <p:nvPr/>
            </p:nvSpPr>
            <p:spPr>
              <a:xfrm>
                <a:off x="4291975" y="3751750"/>
                <a:ext cx="163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733" extrusionOk="0">
                    <a:moveTo>
                      <a:pt x="189" y="1"/>
                    </a:moveTo>
                    <a:cubicBezTo>
                      <a:pt x="111" y="1"/>
                      <a:pt x="28" y="49"/>
                      <a:pt x="0" y="133"/>
                    </a:cubicBezTo>
                    <a:cubicBezTo>
                      <a:pt x="0" y="394"/>
                      <a:pt x="44" y="612"/>
                      <a:pt x="131" y="873"/>
                    </a:cubicBezTo>
                    <a:cubicBezTo>
                      <a:pt x="174" y="1134"/>
                      <a:pt x="261" y="1395"/>
                      <a:pt x="392" y="1656"/>
                    </a:cubicBezTo>
                    <a:cubicBezTo>
                      <a:pt x="409" y="1708"/>
                      <a:pt x="453" y="1732"/>
                      <a:pt x="501" y="1732"/>
                    </a:cubicBezTo>
                    <a:cubicBezTo>
                      <a:pt x="573" y="1732"/>
                      <a:pt x="653" y="1675"/>
                      <a:pt x="653" y="1569"/>
                    </a:cubicBezTo>
                    <a:cubicBezTo>
                      <a:pt x="653" y="1265"/>
                      <a:pt x="609" y="1004"/>
                      <a:pt x="522" y="699"/>
                    </a:cubicBezTo>
                    <a:cubicBezTo>
                      <a:pt x="522" y="481"/>
                      <a:pt x="479" y="220"/>
                      <a:pt x="305" y="46"/>
                    </a:cubicBezTo>
                    <a:cubicBezTo>
                      <a:pt x="274" y="15"/>
                      <a:pt x="232" y="1"/>
                      <a:pt x="189" y="1"/>
                    </a:cubicBezTo>
                    <a:close/>
                  </a:path>
                </a:pathLst>
              </a:custGeom>
              <a:solidFill>
                <a:srgbClr val="32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7"/>
              <p:cNvSpPr/>
              <p:nvPr/>
            </p:nvSpPr>
            <p:spPr>
              <a:xfrm>
                <a:off x="4427975" y="3522250"/>
                <a:ext cx="206725" cy="229925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9197" extrusionOk="0">
                    <a:moveTo>
                      <a:pt x="87" y="0"/>
                    </a:moveTo>
                    <a:cubicBezTo>
                      <a:pt x="44" y="0"/>
                      <a:pt x="0" y="44"/>
                      <a:pt x="44" y="87"/>
                    </a:cubicBezTo>
                    <a:cubicBezTo>
                      <a:pt x="1436" y="1306"/>
                      <a:pt x="2916" y="2524"/>
                      <a:pt x="4222" y="3743"/>
                    </a:cubicBezTo>
                    <a:cubicBezTo>
                      <a:pt x="5571" y="5005"/>
                      <a:pt x="7616" y="6615"/>
                      <a:pt x="6789" y="8660"/>
                    </a:cubicBezTo>
                    <a:cubicBezTo>
                      <a:pt x="6658" y="8976"/>
                      <a:pt x="6939" y="9196"/>
                      <a:pt x="7221" y="9196"/>
                    </a:cubicBezTo>
                    <a:cubicBezTo>
                      <a:pt x="7406" y="9196"/>
                      <a:pt x="7591" y="9102"/>
                      <a:pt x="7660" y="8878"/>
                    </a:cubicBezTo>
                    <a:cubicBezTo>
                      <a:pt x="8269" y="6963"/>
                      <a:pt x="6963" y="5658"/>
                      <a:pt x="5614" y="4439"/>
                    </a:cubicBezTo>
                    <a:cubicBezTo>
                      <a:pt x="3873" y="2829"/>
                      <a:pt x="2002" y="1349"/>
                      <a:pt x="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7"/>
              <p:cNvSpPr/>
              <p:nvPr/>
            </p:nvSpPr>
            <p:spPr>
              <a:xfrm>
                <a:off x="4361925" y="3465825"/>
                <a:ext cx="519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81" extrusionOk="0">
                    <a:moveTo>
                      <a:pt x="460" y="1"/>
                    </a:moveTo>
                    <a:cubicBezTo>
                      <a:pt x="197" y="1"/>
                      <a:pt x="0" y="321"/>
                      <a:pt x="205" y="560"/>
                    </a:cubicBezTo>
                    <a:cubicBezTo>
                      <a:pt x="510" y="864"/>
                      <a:pt x="814" y="1082"/>
                      <a:pt x="1206" y="1300"/>
                    </a:cubicBezTo>
                    <a:cubicBezTo>
                      <a:pt x="1389" y="1409"/>
                      <a:pt x="1664" y="1581"/>
                      <a:pt x="1902" y="1581"/>
                    </a:cubicBezTo>
                    <a:cubicBezTo>
                      <a:pt x="1948" y="1581"/>
                      <a:pt x="1991" y="1575"/>
                      <a:pt x="2033" y="1561"/>
                    </a:cubicBezTo>
                    <a:cubicBezTo>
                      <a:pt x="2076" y="1561"/>
                      <a:pt x="2076" y="1517"/>
                      <a:pt x="2076" y="1474"/>
                    </a:cubicBezTo>
                    <a:cubicBezTo>
                      <a:pt x="1989" y="1256"/>
                      <a:pt x="1685" y="1038"/>
                      <a:pt x="1511" y="864"/>
                    </a:cubicBezTo>
                    <a:cubicBezTo>
                      <a:pt x="1206" y="603"/>
                      <a:pt x="988" y="299"/>
                      <a:pt x="684" y="81"/>
                    </a:cubicBezTo>
                    <a:cubicBezTo>
                      <a:pt x="609" y="25"/>
                      <a:pt x="532" y="1"/>
                      <a:pt x="4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7"/>
              <p:cNvSpPr/>
              <p:nvPr/>
            </p:nvSpPr>
            <p:spPr>
              <a:xfrm>
                <a:off x="3181125" y="3570375"/>
                <a:ext cx="459200" cy="362225"/>
              </a:xfrm>
              <a:custGeom>
                <a:avLst/>
                <a:gdLst/>
                <a:ahLst/>
                <a:cxnLst/>
                <a:rect l="l" t="t" r="r" b="b"/>
                <a:pathLst>
                  <a:path w="18368" h="14489" extrusionOk="0">
                    <a:moveTo>
                      <a:pt x="9170" y="1"/>
                    </a:moveTo>
                    <a:cubicBezTo>
                      <a:pt x="7949" y="1"/>
                      <a:pt x="6711" y="306"/>
                      <a:pt x="5571" y="947"/>
                    </a:cubicBezTo>
                    <a:cubicBezTo>
                      <a:pt x="1" y="4211"/>
                      <a:pt x="1089" y="12567"/>
                      <a:pt x="7312" y="14221"/>
                    </a:cubicBezTo>
                    <a:cubicBezTo>
                      <a:pt x="7986" y="14403"/>
                      <a:pt x="8647" y="14489"/>
                      <a:pt x="9286" y="14489"/>
                    </a:cubicBezTo>
                    <a:cubicBezTo>
                      <a:pt x="14587" y="14489"/>
                      <a:pt x="18368" y="8612"/>
                      <a:pt x="15494" y="3602"/>
                    </a:cubicBezTo>
                    <a:cubicBezTo>
                      <a:pt x="14118" y="1290"/>
                      <a:pt x="11679" y="1"/>
                      <a:pt x="9170" y="1"/>
                    </a:cubicBezTo>
                    <a:close/>
                  </a:path>
                </a:pathLst>
              </a:custGeom>
              <a:solidFill>
                <a:srgbClr val="FCA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7"/>
              <p:cNvSpPr/>
              <p:nvPr/>
            </p:nvSpPr>
            <p:spPr>
              <a:xfrm>
                <a:off x="3330175" y="3576225"/>
                <a:ext cx="1509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897" extrusionOk="0">
                    <a:moveTo>
                      <a:pt x="3398" y="1"/>
                    </a:moveTo>
                    <a:cubicBezTo>
                      <a:pt x="3267" y="1"/>
                      <a:pt x="3135" y="6"/>
                      <a:pt x="3004" y="17"/>
                    </a:cubicBezTo>
                    <a:cubicBezTo>
                      <a:pt x="2003" y="104"/>
                      <a:pt x="958" y="365"/>
                      <a:pt x="44" y="800"/>
                    </a:cubicBezTo>
                    <a:cubicBezTo>
                      <a:pt x="1" y="800"/>
                      <a:pt x="44" y="887"/>
                      <a:pt x="88" y="887"/>
                    </a:cubicBezTo>
                    <a:cubicBezTo>
                      <a:pt x="1089" y="713"/>
                      <a:pt x="2003" y="365"/>
                      <a:pt x="3004" y="322"/>
                    </a:cubicBezTo>
                    <a:cubicBezTo>
                      <a:pt x="4005" y="322"/>
                      <a:pt x="4962" y="539"/>
                      <a:pt x="5876" y="887"/>
                    </a:cubicBezTo>
                    <a:cubicBezTo>
                      <a:pt x="5894" y="893"/>
                      <a:pt x="5911" y="896"/>
                      <a:pt x="5925" y="896"/>
                    </a:cubicBezTo>
                    <a:cubicBezTo>
                      <a:pt x="6016" y="896"/>
                      <a:pt x="6038" y="794"/>
                      <a:pt x="5963" y="757"/>
                    </a:cubicBezTo>
                    <a:cubicBezTo>
                      <a:pt x="5202" y="262"/>
                      <a:pt x="4309" y="1"/>
                      <a:pt x="3398" y="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7"/>
              <p:cNvSpPr/>
              <p:nvPr/>
            </p:nvSpPr>
            <p:spPr>
              <a:xfrm>
                <a:off x="3208325" y="3706100"/>
                <a:ext cx="380825" cy="228250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9130" extrusionOk="0">
                    <a:moveTo>
                      <a:pt x="1089" y="1"/>
                    </a:moveTo>
                    <a:lnTo>
                      <a:pt x="1089" y="1"/>
                    </a:lnTo>
                    <a:cubicBezTo>
                      <a:pt x="1" y="4005"/>
                      <a:pt x="2525" y="8095"/>
                      <a:pt x="6572" y="8966"/>
                    </a:cubicBezTo>
                    <a:cubicBezTo>
                      <a:pt x="7086" y="9076"/>
                      <a:pt x="7597" y="9129"/>
                      <a:pt x="8100" y="9129"/>
                    </a:cubicBezTo>
                    <a:cubicBezTo>
                      <a:pt x="11561" y="9129"/>
                      <a:pt x="14625" y="6619"/>
                      <a:pt x="15233" y="3047"/>
                    </a:cubicBezTo>
                    <a:lnTo>
                      <a:pt x="15233" y="3047"/>
                    </a:lnTo>
                    <a:cubicBezTo>
                      <a:pt x="14754" y="4919"/>
                      <a:pt x="13535" y="6529"/>
                      <a:pt x="11882" y="7486"/>
                    </a:cubicBezTo>
                    <a:cubicBezTo>
                      <a:pt x="10679" y="8190"/>
                      <a:pt x="9418" y="8507"/>
                      <a:pt x="8196" y="8507"/>
                    </a:cubicBezTo>
                    <a:cubicBezTo>
                      <a:pt x="3980" y="8507"/>
                      <a:pt x="245" y="4725"/>
                      <a:pt x="1089" y="1"/>
                    </a:cubicBezTo>
                    <a:close/>
                  </a:path>
                </a:pathLst>
              </a:custGeom>
              <a:solidFill>
                <a:srgbClr val="D88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7"/>
              <p:cNvSpPr/>
              <p:nvPr/>
            </p:nvSpPr>
            <p:spPr>
              <a:xfrm>
                <a:off x="3236625" y="3580825"/>
                <a:ext cx="347075" cy="343175"/>
              </a:xfrm>
              <a:custGeom>
                <a:avLst/>
                <a:gdLst/>
                <a:ahLst/>
                <a:cxnLst/>
                <a:rect l="l" t="t" r="r" b="b"/>
                <a:pathLst>
                  <a:path w="13883" h="13727" extrusionOk="0">
                    <a:moveTo>
                      <a:pt x="7116" y="1"/>
                    </a:moveTo>
                    <a:cubicBezTo>
                      <a:pt x="6137" y="1"/>
                      <a:pt x="5166" y="177"/>
                      <a:pt x="4265" y="529"/>
                    </a:cubicBezTo>
                    <a:cubicBezTo>
                      <a:pt x="4135" y="573"/>
                      <a:pt x="4004" y="660"/>
                      <a:pt x="3830" y="703"/>
                    </a:cubicBezTo>
                    <a:lnTo>
                      <a:pt x="3656" y="834"/>
                    </a:lnTo>
                    <a:lnTo>
                      <a:pt x="3569" y="877"/>
                    </a:lnTo>
                    <a:lnTo>
                      <a:pt x="3438" y="921"/>
                    </a:lnTo>
                    <a:lnTo>
                      <a:pt x="3090" y="1139"/>
                    </a:lnTo>
                    <a:cubicBezTo>
                      <a:pt x="2959" y="1226"/>
                      <a:pt x="2829" y="1313"/>
                      <a:pt x="2698" y="1443"/>
                    </a:cubicBezTo>
                    <a:cubicBezTo>
                      <a:pt x="2176" y="1791"/>
                      <a:pt x="1741" y="2227"/>
                      <a:pt x="1349" y="2749"/>
                    </a:cubicBezTo>
                    <a:cubicBezTo>
                      <a:pt x="1175" y="3010"/>
                      <a:pt x="1001" y="3271"/>
                      <a:pt x="871" y="3576"/>
                    </a:cubicBezTo>
                    <a:cubicBezTo>
                      <a:pt x="740" y="3880"/>
                      <a:pt x="653" y="4185"/>
                      <a:pt x="566" y="4490"/>
                    </a:cubicBezTo>
                    <a:cubicBezTo>
                      <a:pt x="348" y="5142"/>
                      <a:pt x="218" y="5752"/>
                      <a:pt x="87" y="6404"/>
                    </a:cubicBezTo>
                    <a:cubicBezTo>
                      <a:pt x="0" y="7101"/>
                      <a:pt x="44" y="7754"/>
                      <a:pt x="218" y="8406"/>
                    </a:cubicBezTo>
                    <a:cubicBezTo>
                      <a:pt x="348" y="8755"/>
                      <a:pt x="435" y="9059"/>
                      <a:pt x="609" y="9364"/>
                    </a:cubicBezTo>
                    <a:cubicBezTo>
                      <a:pt x="740" y="9668"/>
                      <a:pt x="914" y="9973"/>
                      <a:pt x="1045" y="10278"/>
                    </a:cubicBezTo>
                    <a:cubicBezTo>
                      <a:pt x="1132" y="10408"/>
                      <a:pt x="1262" y="10539"/>
                      <a:pt x="1349" y="10669"/>
                    </a:cubicBezTo>
                    <a:cubicBezTo>
                      <a:pt x="1436" y="10843"/>
                      <a:pt x="1523" y="10974"/>
                      <a:pt x="1610" y="11105"/>
                    </a:cubicBezTo>
                    <a:cubicBezTo>
                      <a:pt x="1784" y="11366"/>
                      <a:pt x="2046" y="11627"/>
                      <a:pt x="2263" y="11888"/>
                    </a:cubicBezTo>
                    <a:cubicBezTo>
                      <a:pt x="2742" y="12323"/>
                      <a:pt x="3308" y="12715"/>
                      <a:pt x="3917" y="13019"/>
                    </a:cubicBezTo>
                    <a:cubicBezTo>
                      <a:pt x="4483" y="13324"/>
                      <a:pt x="5135" y="13542"/>
                      <a:pt x="5788" y="13629"/>
                    </a:cubicBezTo>
                    <a:cubicBezTo>
                      <a:pt x="6093" y="13694"/>
                      <a:pt x="6408" y="13727"/>
                      <a:pt x="6729" y="13727"/>
                    </a:cubicBezTo>
                    <a:cubicBezTo>
                      <a:pt x="7050" y="13727"/>
                      <a:pt x="7377" y="13694"/>
                      <a:pt x="7703" y="13629"/>
                    </a:cubicBezTo>
                    <a:cubicBezTo>
                      <a:pt x="7877" y="13629"/>
                      <a:pt x="8008" y="13585"/>
                      <a:pt x="8182" y="13585"/>
                    </a:cubicBezTo>
                    <a:cubicBezTo>
                      <a:pt x="8312" y="13542"/>
                      <a:pt x="8486" y="13498"/>
                      <a:pt x="8617" y="13498"/>
                    </a:cubicBezTo>
                    <a:cubicBezTo>
                      <a:pt x="8922" y="13411"/>
                      <a:pt x="9226" y="13324"/>
                      <a:pt x="9531" y="13237"/>
                    </a:cubicBezTo>
                    <a:cubicBezTo>
                      <a:pt x="9662" y="13194"/>
                      <a:pt x="9792" y="13106"/>
                      <a:pt x="9923" y="13063"/>
                    </a:cubicBezTo>
                    <a:lnTo>
                      <a:pt x="10140" y="12976"/>
                    </a:lnTo>
                    <a:lnTo>
                      <a:pt x="10358" y="12845"/>
                    </a:lnTo>
                    <a:cubicBezTo>
                      <a:pt x="10488" y="12802"/>
                      <a:pt x="10619" y="12715"/>
                      <a:pt x="10750" y="12628"/>
                    </a:cubicBezTo>
                    <a:cubicBezTo>
                      <a:pt x="10837" y="12541"/>
                      <a:pt x="10967" y="12497"/>
                      <a:pt x="11098" y="12367"/>
                    </a:cubicBezTo>
                    <a:cubicBezTo>
                      <a:pt x="11533" y="12062"/>
                      <a:pt x="11925" y="11627"/>
                      <a:pt x="12273" y="11192"/>
                    </a:cubicBezTo>
                    <a:cubicBezTo>
                      <a:pt x="12577" y="10756"/>
                      <a:pt x="12838" y="10321"/>
                      <a:pt x="13100" y="9843"/>
                    </a:cubicBezTo>
                    <a:cubicBezTo>
                      <a:pt x="13491" y="9016"/>
                      <a:pt x="13752" y="8145"/>
                      <a:pt x="13839" y="7231"/>
                    </a:cubicBezTo>
                    <a:cubicBezTo>
                      <a:pt x="13883" y="6491"/>
                      <a:pt x="13839" y="5795"/>
                      <a:pt x="13622" y="5099"/>
                    </a:cubicBezTo>
                    <a:cubicBezTo>
                      <a:pt x="13535" y="4838"/>
                      <a:pt x="13448" y="4577"/>
                      <a:pt x="13361" y="4359"/>
                    </a:cubicBezTo>
                    <a:cubicBezTo>
                      <a:pt x="13274" y="4141"/>
                      <a:pt x="13187" y="3967"/>
                      <a:pt x="13143" y="3837"/>
                    </a:cubicBezTo>
                    <a:cubicBezTo>
                      <a:pt x="13056" y="3663"/>
                      <a:pt x="13013" y="3576"/>
                      <a:pt x="12969" y="3489"/>
                    </a:cubicBezTo>
                    <a:lnTo>
                      <a:pt x="12925" y="3402"/>
                    </a:lnTo>
                    <a:lnTo>
                      <a:pt x="12664" y="3010"/>
                    </a:lnTo>
                    <a:cubicBezTo>
                      <a:pt x="12447" y="2575"/>
                      <a:pt x="12186" y="2227"/>
                      <a:pt x="11881" y="1878"/>
                    </a:cubicBezTo>
                    <a:cubicBezTo>
                      <a:pt x="11359" y="1356"/>
                      <a:pt x="10793" y="965"/>
                      <a:pt x="10140" y="660"/>
                    </a:cubicBezTo>
                    <a:cubicBezTo>
                      <a:pt x="9270" y="268"/>
                      <a:pt x="8356" y="51"/>
                      <a:pt x="7442" y="7"/>
                    </a:cubicBezTo>
                    <a:cubicBezTo>
                      <a:pt x="7333" y="3"/>
                      <a:pt x="7224" y="1"/>
                      <a:pt x="7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7"/>
              <p:cNvSpPr/>
              <p:nvPr/>
            </p:nvSpPr>
            <p:spPr>
              <a:xfrm>
                <a:off x="3255100" y="3678900"/>
                <a:ext cx="1480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5920" h="5746" extrusionOk="0">
                    <a:moveTo>
                      <a:pt x="1002" y="1"/>
                    </a:moveTo>
                    <a:cubicBezTo>
                      <a:pt x="45" y="1785"/>
                      <a:pt x="1" y="3918"/>
                      <a:pt x="958" y="5745"/>
                    </a:cubicBezTo>
                    <a:cubicBezTo>
                      <a:pt x="1655" y="5354"/>
                      <a:pt x="2308" y="4962"/>
                      <a:pt x="3004" y="4657"/>
                    </a:cubicBezTo>
                    <a:cubicBezTo>
                      <a:pt x="3961" y="4092"/>
                      <a:pt x="4962" y="3656"/>
                      <a:pt x="5920" y="3134"/>
                    </a:cubicBezTo>
                    <a:cubicBezTo>
                      <a:pt x="4875" y="2307"/>
                      <a:pt x="3787" y="1568"/>
                      <a:pt x="2612" y="958"/>
                    </a:cubicBezTo>
                    <a:lnTo>
                      <a:pt x="1002" y="1"/>
                    </a:lnTo>
                    <a:close/>
                  </a:path>
                </a:pathLst>
              </a:custGeom>
              <a:solidFill>
                <a:srgbClr val="FFD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7"/>
              <p:cNvSpPr/>
              <p:nvPr/>
            </p:nvSpPr>
            <p:spPr>
              <a:xfrm>
                <a:off x="3282300" y="3765950"/>
                <a:ext cx="121900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5049" extrusionOk="0">
                    <a:moveTo>
                      <a:pt x="4875" y="0"/>
                    </a:moveTo>
                    <a:lnTo>
                      <a:pt x="4875" y="0"/>
                    </a:lnTo>
                    <a:cubicBezTo>
                      <a:pt x="3874" y="523"/>
                      <a:pt x="2786" y="1001"/>
                      <a:pt x="1742" y="1524"/>
                    </a:cubicBezTo>
                    <a:lnTo>
                      <a:pt x="1" y="2438"/>
                    </a:lnTo>
                    <a:cubicBezTo>
                      <a:pt x="697" y="3656"/>
                      <a:pt x="1785" y="4570"/>
                      <a:pt x="3091" y="5049"/>
                    </a:cubicBezTo>
                    <a:cubicBezTo>
                      <a:pt x="3308" y="4613"/>
                      <a:pt x="3483" y="4178"/>
                      <a:pt x="3657" y="3743"/>
                    </a:cubicBezTo>
                    <a:cubicBezTo>
                      <a:pt x="4092" y="2481"/>
                      <a:pt x="4396" y="1219"/>
                      <a:pt x="4875" y="0"/>
                    </a:cubicBezTo>
                    <a:close/>
                  </a:path>
                </a:pathLst>
              </a:custGeom>
              <a:solidFill>
                <a:srgbClr val="FFD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7"/>
              <p:cNvSpPr/>
              <p:nvPr/>
            </p:nvSpPr>
            <p:spPr>
              <a:xfrm>
                <a:off x="3415050" y="3758325"/>
                <a:ext cx="142550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5702" h="4484" extrusionOk="0">
                    <a:moveTo>
                      <a:pt x="44" y="1"/>
                    </a:moveTo>
                    <a:lnTo>
                      <a:pt x="0" y="44"/>
                    </a:lnTo>
                    <a:cubicBezTo>
                      <a:pt x="784" y="1132"/>
                      <a:pt x="1785" y="2090"/>
                      <a:pt x="2568" y="3221"/>
                    </a:cubicBezTo>
                    <a:cubicBezTo>
                      <a:pt x="2873" y="3656"/>
                      <a:pt x="3177" y="4048"/>
                      <a:pt x="3482" y="4483"/>
                    </a:cubicBezTo>
                    <a:cubicBezTo>
                      <a:pt x="4657" y="3569"/>
                      <a:pt x="5440" y="2264"/>
                      <a:pt x="5701" y="828"/>
                    </a:cubicBezTo>
                    <a:cubicBezTo>
                      <a:pt x="3830" y="567"/>
                      <a:pt x="1959" y="44"/>
                      <a:pt x="44" y="1"/>
                    </a:cubicBezTo>
                    <a:close/>
                  </a:path>
                </a:pathLst>
              </a:custGeom>
              <a:solidFill>
                <a:srgbClr val="FFD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7"/>
              <p:cNvSpPr/>
              <p:nvPr/>
            </p:nvSpPr>
            <p:spPr>
              <a:xfrm>
                <a:off x="3421575" y="3645175"/>
                <a:ext cx="141475" cy="121875"/>
              </a:xfrm>
              <a:custGeom>
                <a:avLst/>
                <a:gdLst/>
                <a:ahLst/>
                <a:cxnLst/>
                <a:rect l="l" t="t" r="r" b="b"/>
                <a:pathLst>
                  <a:path w="5659" h="4875" extrusionOk="0">
                    <a:moveTo>
                      <a:pt x="3787" y="1"/>
                    </a:moveTo>
                    <a:cubicBezTo>
                      <a:pt x="3352" y="523"/>
                      <a:pt x="2873" y="1045"/>
                      <a:pt x="2394" y="1567"/>
                    </a:cubicBezTo>
                    <a:cubicBezTo>
                      <a:pt x="1785" y="2177"/>
                      <a:pt x="1263" y="2830"/>
                      <a:pt x="697" y="3482"/>
                    </a:cubicBezTo>
                    <a:cubicBezTo>
                      <a:pt x="479" y="3787"/>
                      <a:pt x="262" y="4048"/>
                      <a:pt x="0" y="4309"/>
                    </a:cubicBezTo>
                    <a:cubicBezTo>
                      <a:pt x="177" y="4302"/>
                      <a:pt x="354" y="4298"/>
                      <a:pt x="530" y="4298"/>
                    </a:cubicBezTo>
                    <a:cubicBezTo>
                      <a:pt x="1440" y="4298"/>
                      <a:pt x="2346" y="4395"/>
                      <a:pt x="3221" y="4614"/>
                    </a:cubicBezTo>
                    <a:cubicBezTo>
                      <a:pt x="3961" y="4744"/>
                      <a:pt x="4744" y="4831"/>
                      <a:pt x="5527" y="4875"/>
                    </a:cubicBezTo>
                    <a:cubicBezTo>
                      <a:pt x="5658" y="3613"/>
                      <a:pt x="5397" y="2351"/>
                      <a:pt x="4744" y="1263"/>
                    </a:cubicBezTo>
                    <a:cubicBezTo>
                      <a:pt x="4483" y="784"/>
                      <a:pt x="4135" y="349"/>
                      <a:pt x="3787" y="1"/>
                    </a:cubicBezTo>
                    <a:close/>
                  </a:path>
                </a:pathLst>
              </a:custGeom>
              <a:solidFill>
                <a:srgbClr val="FFD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7"/>
              <p:cNvSpPr/>
              <p:nvPr/>
            </p:nvSpPr>
            <p:spPr>
              <a:xfrm>
                <a:off x="3285575" y="3602750"/>
                <a:ext cx="120800" cy="145825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5833" extrusionOk="0">
                    <a:moveTo>
                      <a:pt x="4353" y="0"/>
                    </a:moveTo>
                    <a:cubicBezTo>
                      <a:pt x="3526" y="88"/>
                      <a:pt x="2742" y="349"/>
                      <a:pt x="2046" y="784"/>
                    </a:cubicBezTo>
                    <a:cubicBezTo>
                      <a:pt x="1219" y="1263"/>
                      <a:pt x="523" y="1915"/>
                      <a:pt x="1" y="2699"/>
                    </a:cubicBezTo>
                    <a:cubicBezTo>
                      <a:pt x="566" y="3003"/>
                      <a:pt x="1045" y="3351"/>
                      <a:pt x="1567" y="3656"/>
                    </a:cubicBezTo>
                    <a:cubicBezTo>
                      <a:pt x="2699" y="4309"/>
                      <a:pt x="3787" y="5049"/>
                      <a:pt x="4831" y="5832"/>
                    </a:cubicBezTo>
                    <a:cubicBezTo>
                      <a:pt x="4570" y="4439"/>
                      <a:pt x="4744" y="3047"/>
                      <a:pt x="4657" y="1654"/>
                    </a:cubicBezTo>
                    <a:cubicBezTo>
                      <a:pt x="4614" y="1088"/>
                      <a:pt x="4483" y="566"/>
                      <a:pt x="4353" y="0"/>
                    </a:cubicBezTo>
                    <a:close/>
                  </a:path>
                </a:pathLst>
              </a:custGeom>
              <a:solidFill>
                <a:srgbClr val="FFD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7"/>
              <p:cNvSpPr/>
              <p:nvPr/>
            </p:nvSpPr>
            <p:spPr>
              <a:xfrm>
                <a:off x="3372625" y="3764850"/>
                <a:ext cx="119700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5401" extrusionOk="0">
                    <a:moveTo>
                      <a:pt x="1523" y="1"/>
                    </a:moveTo>
                    <a:cubicBezTo>
                      <a:pt x="1523" y="175"/>
                      <a:pt x="1480" y="349"/>
                      <a:pt x="1436" y="567"/>
                    </a:cubicBezTo>
                    <a:cubicBezTo>
                      <a:pt x="1175" y="1481"/>
                      <a:pt x="1001" y="2394"/>
                      <a:pt x="696" y="3265"/>
                    </a:cubicBezTo>
                    <a:cubicBezTo>
                      <a:pt x="479" y="3918"/>
                      <a:pt x="261" y="4570"/>
                      <a:pt x="0" y="5180"/>
                    </a:cubicBezTo>
                    <a:cubicBezTo>
                      <a:pt x="520" y="5328"/>
                      <a:pt x="1049" y="5401"/>
                      <a:pt x="1577" y="5401"/>
                    </a:cubicBezTo>
                    <a:cubicBezTo>
                      <a:pt x="2596" y="5401"/>
                      <a:pt x="3609" y="5130"/>
                      <a:pt x="4526" y="4614"/>
                    </a:cubicBezTo>
                    <a:lnTo>
                      <a:pt x="4787" y="4440"/>
                    </a:lnTo>
                    <a:cubicBezTo>
                      <a:pt x="4526" y="4135"/>
                      <a:pt x="4309" y="3787"/>
                      <a:pt x="4047" y="3439"/>
                    </a:cubicBezTo>
                    <a:cubicBezTo>
                      <a:pt x="3525" y="2699"/>
                      <a:pt x="2959" y="1872"/>
                      <a:pt x="2307" y="1132"/>
                    </a:cubicBezTo>
                    <a:cubicBezTo>
                      <a:pt x="2002" y="828"/>
                      <a:pt x="1741" y="436"/>
                      <a:pt x="1523" y="1"/>
                    </a:cubicBezTo>
                    <a:close/>
                  </a:path>
                </a:pathLst>
              </a:custGeom>
              <a:solidFill>
                <a:srgbClr val="FFD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7"/>
              <p:cNvSpPr/>
              <p:nvPr/>
            </p:nvSpPr>
            <p:spPr>
              <a:xfrm>
                <a:off x="3405250" y="3601600"/>
                <a:ext cx="103400" cy="151325"/>
              </a:xfrm>
              <a:custGeom>
                <a:avLst/>
                <a:gdLst/>
                <a:ahLst/>
                <a:cxnLst/>
                <a:rect l="l" t="t" r="r" b="b"/>
                <a:pathLst>
                  <a:path w="4136" h="6053" extrusionOk="0">
                    <a:moveTo>
                      <a:pt x="177" y="0"/>
                    </a:moveTo>
                    <a:cubicBezTo>
                      <a:pt x="118" y="0"/>
                      <a:pt x="59" y="1"/>
                      <a:pt x="1" y="3"/>
                    </a:cubicBezTo>
                    <a:cubicBezTo>
                      <a:pt x="131" y="569"/>
                      <a:pt x="175" y="1134"/>
                      <a:pt x="218" y="1700"/>
                    </a:cubicBezTo>
                    <a:cubicBezTo>
                      <a:pt x="262" y="3136"/>
                      <a:pt x="262" y="4616"/>
                      <a:pt x="349" y="6052"/>
                    </a:cubicBezTo>
                    <a:cubicBezTo>
                      <a:pt x="1176" y="4964"/>
                      <a:pt x="2003" y="3833"/>
                      <a:pt x="2960" y="2788"/>
                    </a:cubicBezTo>
                    <a:cubicBezTo>
                      <a:pt x="3352" y="2353"/>
                      <a:pt x="3743" y="1918"/>
                      <a:pt x="4135" y="1483"/>
                    </a:cubicBezTo>
                    <a:cubicBezTo>
                      <a:pt x="3047" y="520"/>
                      <a:pt x="1638" y="0"/>
                      <a:pt x="177" y="0"/>
                    </a:cubicBezTo>
                    <a:close/>
                  </a:path>
                </a:pathLst>
              </a:custGeom>
              <a:solidFill>
                <a:srgbClr val="FFD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7"/>
              <p:cNvSpPr/>
              <p:nvPr/>
            </p:nvSpPr>
            <p:spPr>
              <a:xfrm>
                <a:off x="3255100" y="3678900"/>
                <a:ext cx="56600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5702" extrusionOk="0">
                    <a:moveTo>
                      <a:pt x="1002" y="1"/>
                    </a:moveTo>
                    <a:cubicBezTo>
                      <a:pt x="45" y="1785"/>
                      <a:pt x="1" y="3918"/>
                      <a:pt x="958" y="5702"/>
                    </a:cubicBezTo>
                    <a:lnTo>
                      <a:pt x="1263" y="5528"/>
                    </a:lnTo>
                    <a:cubicBezTo>
                      <a:pt x="1089" y="4701"/>
                      <a:pt x="1089" y="3874"/>
                      <a:pt x="1263" y="3047"/>
                    </a:cubicBezTo>
                    <a:cubicBezTo>
                      <a:pt x="1437" y="2177"/>
                      <a:pt x="1611" y="1306"/>
                      <a:pt x="2264" y="741"/>
                    </a:cubicBezTo>
                    <a:lnTo>
                      <a:pt x="1002" y="1"/>
                    </a:lnTo>
                    <a:close/>
                  </a:path>
                </a:pathLst>
              </a:custGeom>
              <a:solidFill>
                <a:srgbClr val="FCA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7"/>
              <p:cNvSpPr/>
              <p:nvPr/>
            </p:nvSpPr>
            <p:spPr>
              <a:xfrm>
                <a:off x="3282300" y="3804025"/>
                <a:ext cx="8162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3526" extrusionOk="0">
                    <a:moveTo>
                      <a:pt x="1742" y="1"/>
                    </a:moveTo>
                    <a:cubicBezTo>
                      <a:pt x="1132" y="305"/>
                      <a:pt x="567" y="610"/>
                      <a:pt x="1" y="915"/>
                    </a:cubicBezTo>
                    <a:cubicBezTo>
                      <a:pt x="697" y="2090"/>
                      <a:pt x="1785" y="3047"/>
                      <a:pt x="3091" y="3526"/>
                    </a:cubicBezTo>
                    <a:cubicBezTo>
                      <a:pt x="3178" y="3395"/>
                      <a:pt x="3221" y="3265"/>
                      <a:pt x="3265" y="3134"/>
                    </a:cubicBezTo>
                    <a:cubicBezTo>
                      <a:pt x="2656" y="2829"/>
                      <a:pt x="2090" y="2351"/>
                      <a:pt x="1655" y="1828"/>
                    </a:cubicBezTo>
                    <a:cubicBezTo>
                      <a:pt x="1263" y="1263"/>
                      <a:pt x="1307" y="523"/>
                      <a:pt x="1742" y="1"/>
                    </a:cubicBezTo>
                    <a:close/>
                  </a:path>
                </a:pathLst>
              </a:custGeom>
              <a:solidFill>
                <a:srgbClr val="FCA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7"/>
              <p:cNvSpPr/>
              <p:nvPr/>
            </p:nvSpPr>
            <p:spPr>
              <a:xfrm>
                <a:off x="3468350" y="3763775"/>
                <a:ext cx="89250" cy="106650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26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80" y="87"/>
                      <a:pt x="871" y="349"/>
                      <a:pt x="1176" y="697"/>
                    </a:cubicBezTo>
                    <a:cubicBezTo>
                      <a:pt x="1829" y="1654"/>
                      <a:pt x="1524" y="2873"/>
                      <a:pt x="1045" y="3830"/>
                    </a:cubicBezTo>
                    <a:cubicBezTo>
                      <a:pt x="1132" y="3961"/>
                      <a:pt x="1219" y="4091"/>
                      <a:pt x="1350" y="4265"/>
                    </a:cubicBezTo>
                    <a:cubicBezTo>
                      <a:pt x="2525" y="3351"/>
                      <a:pt x="3308" y="2046"/>
                      <a:pt x="3569" y="610"/>
                    </a:cubicBezTo>
                    <a:cubicBezTo>
                      <a:pt x="2394" y="436"/>
                      <a:pt x="1176" y="174"/>
                      <a:pt x="1" y="0"/>
                    </a:cubicBezTo>
                    <a:close/>
                  </a:path>
                </a:pathLst>
              </a:custGeom>
              <a:solidFill>
                <a:srgbClr val="FCA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7"/>
              <p:cNvSpPr/>
              <p:nvPr/>
            </p:nvSpPr>
            <p:spPr>
              <a:xfrm>
                <a:off x="3486850" y="3645175"/>
                <a:ext cx="76200" cy="1218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4875" extrusionOk="0">
                    <a:moveTo>
                      <a:pt x="1176" y="1"/>
                    </a:moveTo>
                    <a:cubicBezTo>
                      <a:pt x="828" y="436"/>
                      <a:pt x="436" y="871"/>
                      <a:pt x="1" y="1306"/>
                    </a:cubicBezTo>
                    <a:cubicBezTo>
                      <a:pt x="19" y="1305"/>
                      <a:pt x="36" y="1304"/>
                      <a:pt x="54" y="1304"/>
                    </a:cubicBezTo>
                    <a:cubicBezTo>
                      <a:pt x="547" y="1304"/>
                      <a:pt x="886" y="1884"/>
                      <a:pt x="1306" y="2220"/>
                    </a:cubicBezTo>
                    <a:cubicBezTo>
                      <a:pt x="1698" y="2568"/>
                      <a:pt x="2220" y="2960"/>
                      <a:pt x="2307" y="3569"/>
                    </a:cubicBezTo>
                    <a:cubicBezTo>
                      <a:pt x="2394" y="4005"/>
                      <a:pt x="2307" y="4440"/>
                      <a:pt x="2177" y="4831"/>
                    </a:cubicBezTo>
                    <a:lnTo>
                      <a:pt x="2916" y="4875"/>
                    </a:lnTo>
                    <a:cubicBezTo>
                      <a:pt x="3047" y="3613"/>
                      <a:pt x="2786" y="2351"/>
                      <a:pt x="2133" y="1263"/>
                    </a:cubicBezTo>
                    <a:cubicBezTo>
                      <a:pt x="1872" y="784"/>
                      <a:pt x="1567" y="392"/>
                      <a:pt x="1176" y="1"/>
                    </a:cubicBezTo>
                    <a:close/>
                  </a:path>
                </a:pathLst>
              </a:custGeom>
              <a:solidFill>
                <a:srgbClr val="FCA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7"/>
              <p:cNvSpPr/>
              <p:nvPr/>
            </p:nvSpPr>
            <p:spPr>
              <a:xfrm>
                <a:off x="3285575" y="3602750"/>
                <a:ext cx="111000" cy="105550"/>
              </a:xfrm>
              <a:custGeom>
                <a:avLst/>
                <a:gdLst/>
                <a:ahLst/>
                <a:cxnLst/>
                <a:rect l="l" t="t" r="r" b="b"/>
                <a:pathLst>
                  <a:path w="4440" h="4222" extrusionOk="0">
                    <a:moveTo>
                      <a:pt x="4353" y="0"/>
                    </a:moveTo>
                    <a:cubicBezTo>
                      <a:pt x="3526" y="88"/>
                      <a:pt x="2742" y="349"/>
                      <a:pt x="2002" y="784"/>
                    </a:cubicBezTo>
                    <a:cubicBezTo>
                      <a:pt x="1176" y="1263"/>
                      <a:pt x="479" y="1915"/>
                      <a:pt x="1" y="2699"/>
                    </a:cubicBezTo>
                    <a:cubicBezTo>
                      <a:pt x="523" y="3003"/>
                      <a:pt x="1045" y="3308"/>
                      <a:pt x="1524" y="3656"/>
                    </a:cubicBezTo>
                    <a:lnTo>
                      <a:pt x="2481" y="4222"/>
                    </a:lnTo>
                    <a:cubicBezTo>
                      <a:pt x="2220" y="3917"/>
                      <a:pt x="2046" y="3569"/>
                      <a:pt x="1959" y="3177"/>
                    </a:cubicBezTo>
                    <a:cubicBezTo>
                      <a:pt x="1698" y="2089"/>
                      <a:pt x="2786" y="1393"/>
                      <a:pt x="3613" y="914"/>
                    </a:cubicBezTo>
                    <a:cubicBezTo>
                      <a:pt x="3874" y="740"/>
                      <a:pt x="4135" y="566"/>
                      <a:pt x="4440" y="392"/>
                    </a:cubicBezTo>
                    <a:lnTo>
                      <a:pt x="4353" y="0"/>
                    </a:lnTo>
                    <a:close/>
                  </a:path>
                </a:pathLst>
              </a:custGeom>
              <a:solidFill>
                <a:srgbClr val="FCA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7"/>
              <p:cNvSpPr/>
              <p:nvPr/>
            </p:nvSpPr>
            <p:spPr>
              <a:xfrm>
                <a:off x="3372625" y="3854075"/>
                <a:ext cx="119700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1874" extrusionOk="0">
                    <a:moveTo>
                      <a:pt x="4134" y="0"/>
                    </a:moveTo>
                    <a:cubicBezTo>
                      <a:pt x="3873" y="566"/>
                      <a:pt x="3395" y="914"/>
                      <a:pt x="2785" y="958"/>
                    </a:cubicBezTo>
                    <a:cubicBezTo>
                      <a:pt x="2437" y="1045"/>
                      <a:pt x="2133" y="1132"/>
                      <a:pt x="1784" y="1219"/>
                    </a:cubicBezTo>
                    <a:cubicBezTo>
                      <a:pt x="1599" y="1250"/>
                      <a:pt x="1414" y="1264"/>
                      <a:pt x="1229" y="1264"/>
                    </a:cubicBezTo>
                    <a:cubicBezTo>
                      <a:pt x="892" y="1264"/>
                      <a:pt x="555" y="1216"/>
                      <a:pt x="218" y="1132"/>
                    </a:cubicBezTo>
                    <a:lnTo>
                      <a:pt x="0" y="1654"/>
                    </a:lnTo>
                    <a:cubicBezTo>
                      <a:pt x="514" y="1801"/>
                      <a:pt x="1037" y="1873"/>
                      <a:pt x="1559" y="1873"/>
                    </a:cubicBezTo>
                    <a:cubicBezTo>
                      <a:pt x="2584" y="1873"/>
                      <a:pt x="3603" y="1593"/>
                      <a:pt x="4526" y="1045"/>
                    </a:cubicBezTo>
                    <a:lnTo>
                      <a:pt x="4787" y="914"/>
                    </a:lnTo>
                    <a:lnTo>
                      <a:pt x="4134" y="0"/>
                    </a:lnTo>
                    <a:close/>
                  </a:path>
                </a:pathLst>
              </a:custGeom>
              <a:solidFill>
                <a:srgbClr val="FCA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7"/>
              <p:cNvSpPr/>
              <p:nvPr/>
            </p:nvSpPr>
            <p:spPr>
              <a:xfrm>
                <a:off x="3406350" y="3601575"/>
                <a:ext cx="89225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3051" extrusionOk="0">
                    <a:moveTo>
                      <a:pt x="211" y="0"/>
                    </a:moveTo>
                    <a:cubicBezTo>
                      <a:pt x="140" y="0"/>
                      <a:pt x="70" y="2"/>
                      <a:pt x="0" y="4"/>
                    </a:cubicBezTo>
                    <a:cubicBezTo>
                      <a:pt x="87" y="570"/>
                      <a:pt x="131" y="1135"/>
                      <a:pt x="174" y="1701"/>
                    </a:cubicBezTo>
                    <a:cubicBezTo>
                      <a:pt x="174" y="2136"/>
                      <a:pt x="218" y="2615"/>
                      <a:pt x="218" y="3050"/>
                    </a:cubicBezTo>
                    <a:cubicBezTo>
                      <a:pt x="305" y="2485"/>
                      <a:pt x="522" y="1919"/>
                      <a:pt x="871" y="1440"/>
                    </a:cubicBezTo>
                    <a:cubicBezTo>
                      <a:pt x="1231" y="959"/>
                      <a:pt x="1619" y="810"/>
                      <a:pt x="2055" y="810"/>
                    </a:cubicBezTo>
                    <a:cubicBezTo>
                      <a:pt x="2408" y="810"/>
                      <a:pt x="2792" y="908"/>
                      <a:pt x="3221" y="1005"/>
                    </a:cubicBezTo>
                    <a:cubicBezTo>
                      <a:pt x="3308" y="1005"/>
                      <a:pt x="3438" y="1048"/>
                      <a:pt x="3569" y="1048"/>
                    </a:cubicBezTo>
                    <a:cubicBezTo>
                      <a:pt x="2582" y="350"/>
                      <a:pt x="1402" y="0"/>
                      <a:pt x="211" y="0"/>
                    </a:cubicBezTo>
                    <a:close/>
                  </a:path>
                </a:pathLst>
              </a:custGeom>
              <a:solidFill>
                <a:srgbClr val="FCA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7"/>
              <p:cNvSpPr/>
              <p:nvPr/>
            </p:nvSpPr>
            <p:spPr>
              <a:xfrm>
                <a:off x="3419400" y="3765950"/>
                <a:ext cx="105550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287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97" y="566"/>
                      <a:pt x="1524" y="914"/>
                      <a:pt x="2263" y="1393"/>
                    </a:cubicBezTo>
                    <a:cubicBezTo>
                      <a:pt x="3003" y="1872"/>
                      <a:pt x="3395" y="2568"/>
                      <a:pt x="4222" y="2873"/>
                    </a:cubicBezTo>
                    <a:cubicBezTo>
                      <a:pt x="4222" y="2873"/>
                      <a:pt x="4222" y="2873"/>
                      <a:pt x="4222" y="2829"/>
                    </a:cubicBezTo>
                    <a:cubicBezTo>
                      <a:pt x="3482" y="2438"/>
                      <a:pt x="3003" y="1741"/>
                      <a:pt x="2307" y="1306"/>
                    </a:cubicBezTo>
                    <a:cubicBezTo>
                      <a:pt x="1611" y="871"/>
                      <a:pt x="740" y="479"/>
                      <a:pt x="0" y="0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7"/>
              <p:cNvSpPr/>
              <p:nvPr/>
            </p:nvSpPr>
            <p:spPr>
              <a:xfrm>
                <a:off x="3449875" y="3774650"/>
                <a:ext cx="206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827" h="132" extrusionOk="0">
                    <a:moveTo>
                      <a:pt x="0" y="1"/>
                    </a:moveTo>
                    <a:cubicBezTo>
                      <a:pt x="305" y="44"/>
                      <a:pt x="566" y="88"/>
                      <a:pt x="827" y="131"/>
                    </a:cubicBezTo>
                    <a:lnTo>
                      <a:pt x="827" y="131"/>
                    </a:lnTo>
                    <a:cubicBezTo>
                      <a:pt x="566" y="88"/>
                      <a:pt x="305" y="44"/>
                      <a:pt x="0" y="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7"/>
              <p:cNvSpPr/>
              <p:nvPr/>
            </p:nvSpPr>
            <p:spPr>
              <a:xfrm>
                <a:off x="3469775" y="3782900"/>
                <a:ext cx="2797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20" extrusionOk="0">
                    <a:moveTo>
                      <a:pt x="466" y="62"/>
                    </a:moveTo>
                    <a:lnTo>
                      <a:pt x="466" y="106"/>
                    </a:lnTo>
                    <a:cubicBezTo>
                      <a:pt x="665" y="265"/>
                      <a:pt x="863" y="460"/>
                      <a:pt x="1062" y="625"/>
                    </a:cubicBezTo>
                    <a:lnTo>
                      <a:pt x="1062" y="625"/>
                    </a:lnTo>
                    <a:cubicBezTo>
                      <a:pt x="1074" y="607"/>
                      <a:pt x="1069" y="578"/>
                      <a:pt x="1032" y="541"/>
                    </a:cubicBezTo>
                    <a:lnTo>
                      <a:pt x="466" y="62"/>
                    </a:lnTo>
                    <a:close/>
                    <a:moveTo>
                      <a:pt x="57" y="1"/>
                    </a:moveTo>
                    <a:cubicBezTo>
                      <a:pt x="35" y="1"/>
                      <a:pt x="0" y="31"/>
                      <a:pt x="31" y="62"/>
                    </a:cubicBezTo>
                    <a:cubicBezTo>
                      <a:pt x="205" y="236"/>
                      <a:pt x="423" y="410"/>
                      <a:pt x="640" y="584"/>
                    </a:cubicBezTo>
                    <a:cubicBezTo>
                      <a:pt x="736" y="617"/>
                      <a:pt x="879" y="719"/>
                      <a:pt x="1000" y="719"/>
                    </a:cubicBezTo>
                    <a:cubicBezTo>
                      <a:pt x="1044" y="719"/>
                      <a:pt x="1084" y="706"/>
                      <a:pt x="1119" y="672"/>
                    </a:cubicBezTo>
                    <a:cubicBezTo>
                      <a:pt x="1100" y="656"/>
                      <a:pt x="1081" y="641"/>
                      <a:pt x="1062" y="625"/>
                    </a:cubicBezTo>
                    <a:lnTo>
                      <a:pt x="1062" y="625"/>
                    </a:lnTo>
                    <a:cubicBezTo>
                      <a:pt x="1053" y="638"/>
                      <a:pt x="1034" y="645"/>
                      <a:pt x="1011" y="645"/>
                    </a:cubicBezTo>
                    <a:cubicBezTo>
                      <a:pt x="991" y="645"/>
                      <a:pt x="968" y="640"/>
                      <a:pt x="945" y="628"/>
                    </a:cubicBezTo>
                    <a:cubicBezTo>
                      <a:pt x="858" y="628"/>
                      <a:pt x="814" y="584"/>
                      <a:pt x="727" y="541"/>
                    </a:cubicBezTo>
                    <a:cubicBezTo>
                      <a:pt x="510" y="410"/>
                      <a:pt x="292" y="236"/>
                      <a:pt x="74" y="19"/>
                    </a:cubicBezTo>
                    <a:cubicBezTo>
                      <a:pt x="74" y="6"/>
                      <a:pt x="67" y="1"/>
                      <a:pt x="57" y="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7"/>
              <p:cNvSpPr/>
              <p:nvPr/>
            </p:nvSpPr>
            <p:spPr>
              <a:xfrm>
                <a:off x="3454225" y="3725700"/>
                <a:ext cx="7617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653" extrusionOk="0">
                    <a:moveTo>
                      <a:pt x="3003" y="0"/>
                    </a:moveTo>
                    <a:cubicBezTo>
                      <a:pt x="2866" y="479"/>
                      <a:pt x="2538" y="599"/>
                      <a:pt x="2176" y="599"/>
                    </a:cubicBezTo>
                    <a:cubicBezTo>
                      <a:pt x="1846" y="599"/>
                      <a:pt x="1488" y="500"/>
                      <a:pt x="1219" y="479"/>
                    </a:cubicBezTo>
                    <a:cubicBezTo>
                      <a:pt x="1110" y="468"/>
                      <a:pt x="1004" y="463"/>
                      <a:pt x="900" y="463"/>
                    </a:cubicBezTo>
                    <a:cubicBezTo>
                      <a:pt x="588" y="463"/>
                      <a:pt x="294" y="512"/>
                      <a:pt x="0" y="609"/>
                    </a:cubicBezTo>
                    <a:cubicBezTo>
                      <a:pt x="281" y="525"/>
                      <a:pt x="580" y="477"/>
                      <a:pt x="886" y="477"/>
                    </a:cubicBezTo>
                    <a:cubicBezTo>
                      <a:pt x="1054" y="477"/>
                      <a:pt x="1223" y="492"/>
                      <a:pt x="1393" y="522"/>
                    </a:cubicBezTo>
                    <a:cubicBezTo>
                      <a:pt x="1654" y="566"/>
                      <a:pt x="1958" y="609"/>
                      <a:pt x="2220" y="653"/>
                    </a:cubicBezTo>
                    <a:cubicBezTo>
                      <a:pt x="2611" y="653"/>
                      <a:pt x="2959" y="392"/>
                      <a:pt x="3046" y="0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7"/>
              <p:cNvSpPr/>
              <p:nvPr/>
            </p:nvSpPr>
            <p:spPr>
              <a:xfrm>
                <a:off x="3519500" y="372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7"/>
              <p:cNvSpPr/>
              <p:nvPr/>
            </p:nvSpPr>
            <p:spPr>
              <a:xfrm>
                <a:off x="3470525" y="3727875"/>
                <a:ext cx="3157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48" extrusionOk="0">
                    <a:moveTo>
                      <a:pt x="1263" y="0"/>
                    </a:moveTo>
                    <a:lnTo>
                      <a:pt x="1263" y="0"/>
                    </a:lnTo>
                    <a:cubicBezTo>
                      <a:pt x="871" y="87"/>
                      <a:pt x="436" y="131"/>
                      <a:pt x="1" y="131"/>
                    </a:cubicBezTo>
                    <a:cubicBezTo>
                      <a:pt x="110" y="142"/>
                      <a:pt x="218" y="147"/>
                      <a:pt x="327" y="147"/>
                    </a:cubicBezTo>
                    <a:cubicBezTo>
                      <a:pt x="651" y="147"/>
                      <a:pt x="969" y="98"/>
                      <a:pt x="1263" y="0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7"/>
              <p:cNvSpPr/>
              <p:nvPr/>
            </p:nvSpPr>
            <p:spPr>
              <a:xfrm>
                <a:off x="3450950" y="3721350"/>
                <a:ext cx="2070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828" h="740" extrusionOk="0">
                    <a:moveTo>
                      <a:pt x="827" y="0"/>
                    </a:moveTo>
                    <a:cubicBezTo>
                      <a:pt x="566" y="261"/>
                      <a:pt x="262" y="479"/>
                      <a:pt x="1" y="740"/>
                    </a:cubicBezTo>
                    <a:cubicBezTo>
                      <a:pt x="305" y="479"/>
                      <a:pt x="566" y="261"/>
                      <a:pt x="827" y="0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7"/>
              <p:cNvSpPr/>
              <p:nvPr/>
            </p:nvSpPr>
            <p:spPr>
              <a:xfrm>
                <a:off x="3487950" y="3694150"/>
                <a:ext cx="2200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88" h="88" extrusionOk="0">
                    <a:moveTo>
                      <a:pt x="87" y="0"/>
                    </a:moveTo>
                    <a:lnTo>
                      <a:pt x="87" y="0"/>
                    </a:lnTo>
                    <a:cubicBezTo>
                      <a:pt x="44" y="44"/>
                      <a:pt x="0" y="44"/>
                      <a:pt x="0" y="87"/>
                    </a:cubicBezTo>
                    <a:cubicBezTo>
                      <a:pt x="44" y="44"/>
                      <a:pt x="44" y="44"/>
                      <a:pt x="87" y="0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7"/>
              <p:cNvSpPr/>
              <p:nvPr/>
            </p:nvSpPr>
            <p:spPr>
              <a:xfrm>
                <a:off x="3422675" y="3649525"/>
                <a:ext cx="5877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3048" extrusionOk="0">
                    <a:moveTo>
                      <a:pt x="2263" y="1"/>
                    </a:moveTo>
                    <a:cubicBezTo>
                      <a:pt x="1697" y="1176"/>
                      <a:pt x="566" y="1829"/>
                      <a:pt x="0" y="3004"/>
                    </a:cubicBezTo>
                    <a:lnTo>
                      <a:pt x="0" y="3047"/>
                    </a:lnTo>
                    <a:cubicBezTo>
                      <a:pt x="609" y="1872"/>
                      <a:pt x="1828" y="1263"/>
                      <a:pt x="2350" y="44"/>
                    </a:cubicBezTo>
                    <a:cubicBezTo>
                      <a:pt x="2350" y="1"/>
                      <a:pt x="2307" y="1"/>
                      <a:pt x="2263" y="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7"/>
              <p:cNvSpPr/>
              <p:nvPr/>
            </p:nvSpPr>
            <p:spPr>
              <a:xfrm>
                <a:off x="3445500" y="3635400"/>
                <a:ext cx="2505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132" extrusionOk="0">
                    <a:moveTo>
                      <a:pt x="958" y="0"/>
                    </a:moveTo>
                    <a:cubicBezTo>
                      <a:pt x="741" y="131"/>
                      <a:pt x="654" y="348"/>
                      <a:pt x="480" y="566"/>
                    </a:cubicBezTo>
                    <a:cubicBezTo>
                      <a:pt x="453" y="601"/>
                      <a:pt x="425" y="636"/>
                      <a:pt x="395" y="672"/>
                    </a:cubicBezTo>
                    <a:lnTo>
                      <a:pt x="395" y="672"/>
                    </a:lnTo>
                    <a:cubicBezTo>
                      <a:pt x="455" y="609"/>
                      <a:pt x="513" y="546"/>
                      <a:pt x="567" y="479"/>
                    </a:cubicBezTo>
                    <a:cubicBezTo>
                      <a:pt x="654" y="305"/>
                      <a:pt x="828" y="131"/>
                      <a:pt x="1002" y="0"/>
                    </a:cubicBezTo>
                    <a:close/>
                    <a:moveTo>
                      <a:pt x="395" y="672"/>
                    </a:moveTo>
                    <a:lnTo>
                      <a:pt x="395" y="672"/>
                    </a:lnTo>
                    <a:cubicBezTo>
                      <a:pt x="262" y="812"/>
                      <a:pt x="121" y="951"/>
                      <a:pt x="1" y="1132"/>
                    </a:cubicBezTo>
                    <a:cubicBezTo>
                      <a:pt x="140" y="958"/>
                      <a:pt x="278" y="812"/>
                      <a:pt x="395" y="672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7"/>
              <p:cNvSpPr/>
              <p:nvPr/>
            </p:nvSpPr>
            <p:spPr>
              <a:xfrm>
                <a:off x="3415050" y="3620150"/>
                <a:ext cx="20700" cy="8162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65" extrusionOk="0">
                    <a:moveTo>
                      <a:pt x="827" y="1"/>
                    </a:moveTo>
                    <a:lnTo>
                      <a:pt x="784" y="44"/>
                    </a:lnTo>
                    <a:cubicBezTo>
                      <a:pt x="380" y="414"/>
                      <a:pt x="340" y="914"/>
                      <a:pt x="323" y="1423"/>
                    </a:cubicBezTo>
                    <a:lnTo>
                      <a:pt x="323" y="1423"/>
                    </a:lnTo>
                    <a:cubicBezTo>
                      <a:pt x="332" y="1355"/>
                      <a:pt x="340" y="1287"/>
                      <a:pt x="349" y="1219"/>
                    </a:cubicBezTo>
                    <a:cubicBezTo>
                      <a:pt x="349" y="784"/>
                      <a:pt x="523" y="349"/>
                      <a:pt x="827" y="1"/>
                    </a:cubicBezTo>
                    <a:close/>
                    <a:moveTo>
                      <a:pt x="323" y="1423"/>
                    </a:moveTo>
                    <a:lnTo>
                      <a:pt x="323" y="1423"/>
                    </a:lnTo>
                    <a:cubicBezTo>
                      <a:pt x="291" y="1679"/>
                      <a:pt x="259" y="1939"/>
                      <a:pt x="228" y="2221"/>
                    </a:cubicBezTo>
                    <a:lnTo>
                      <a:pt x="228" y="2221"/>
                    </a:lnTo>
                    <a:cubicBezTo>
                      <a:pt x="257" y="2107"/>
                      <a:pt x="283" y="1991"/>
                      <a:pt x="305" y="1872"/>
                    </a:cubicBezTo>
                    <a:cubicBezTo>
                      <a:pt x="315" y="1724"/>
                      <a:pt x="318" y="1573"/>
                      <a:pt x="323" y="1423"/>
                    </a:cubicBezTo>
                    <a:close/>
                    <a:moveTo>
                      <a:pt x="228" y="2221"/>
                    </a:moveTo>
                    <a:cubicBezTo>
                      <a:pt x="140" y="2569"/>
                      <a:pt x="33" y="2905"/>
                      <a:pt x="0" y="3265"/>
                    </a:cubicBezTo>
                    <a:cubicBezTo>
                      <a:pt x="44" y="2917"/>
                      <a:pt x="131" y="2612"/>
                      <a:pt x="218" y="2307"/>
                    </a:cubicBezTo>
                    <a:cubicBezTo>
                      <a:pt x="221" y="2278"/>
                      <a:pt x="224" y="2250"/>
                      <a:pt x="228" y="222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7"/>
              <p:cNvSpPr/>
              <p:nvPr/>
            </p:nvSpPr>
            <p:spPr>
              <a:xfrm>
                <a:off x="3342150" y="3647350"/>
                <a:ext cx="511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7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2" y="640"/>
                      <a:pt x="830" y="1209"/>
                      <a:pt x="1291" y="1785"/>
                    </a:cubicBezTo>
                    <a:lnTo>
                      <a:pt x="1291" y="1785"/>
                    </a:lnTo>
                    <a:cubicBezTo>
                      <a:pt x="838" y="1196"/>
                      <a:pt x="392" y="616"/>
                      <a:pt x="1" y="1"/>
                    </a:cubicBezTo>
                    <a:close/>
                    <a:moveTo>
                      <a:pt x="1291" y="1785"/>
                    </a:moveTo>
                    <a:lnTo>
                      <a:pt x="1291" y="1785"/>
                    </a:lnTo>
                    <a:cubicBezTo>
                      <a:pt x="1543" y="2113"/>
                      <a:pt x="1797" y="2444"/>
                      <a:pt x="2046" y="2786"/>
                    </a:cubicBezTo>
                    <a:cubicBezTo>
                      <a:pt x="1810" y="2440"/>
                      <a:pt x="1552" y="2111"/>
                      <a:pt x="1291" y="1785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7"/>
              <p:cNvSpPr/>
              <p:nvPr/>
            </p:nvSpPr>
            <p:spPr>
              <a:xfrm>
                <a:off x="3373700" y="3623425"/>
                <a:ext cx="14175" cy="664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265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63" y="693"/>
                      <a:pt x="448" y="1523"/>
                      <a:pt x="529" y="2307"/>
                    </a:cubicBezTo>
                    <a:lnTo>
                      <a:pt x="529" y="2307"/>
                    </a:lnTo>
                    <a:cubicBezTo>
                      <a:pt x="468" y="1509"/>
                      <a:pt x="531" y="607"/>
                      <a:pt x="1" y="0"/>
                    </a:cubicBezTo>
                    <a:close/>
                    <a:moveTo>
                      <a:pt x="529" y="2307"/>
                    </a:moveTo>
                    <a:lnTo>
                      <a:pt x="529" y="2307"/>
                    </a:lnTo>
                    <a:cubicBezTo>
                      <a:pt x="538" y="2426"/>
                      <a:pt x="549" y="2542"/>
                      <a:pt x="566" y="2655"/>
                    </a:cubicBezTo>
                    <a:lnTo>
                      <a:pt x="566" y="2612"/>
                    </a:lnTo>
                    <a:cubicBezTo>
                      <a:pt x="551" y="2511"/>
                      <a:pt x="539" y="2410"/>
                      <a:pt x="529" y="2307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7"/>
              <p:cNvSpPr/>
              <p:nvPr/>
            </p:nvSpPr>
            <p:spPr>
              <a:xfrm>
                <a:off x="3332350" y="3683250"/>
                <a:ext cx="620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2221" extrusionOk="0">
                    <a:moveTo>
                      <a:pt x="1" y="1"/>
                    </a:moveTo>
                    <a:cubicBezTo>
                      <a:pt x="112" y="186"/>
                      <a:pt x="254" y="339"/>
                      <a:pt x="428" y="488"/>
                    </a:cubicBezTo>
                    <a:lnTo>
                      <a:pt x="428" y="488"/>
                    </a:lnTo>
                    <a:cubicBezTo>
                      <a:pt x="284" y="338"/>
                      <a:pt x="155" y="175"/>
                      <a:pt x="44" y="1"/>
                    </a:cubicBezTo>
                    <a:close/>
                    <a:moveTo>
                      <a:pt x="428" y="488"/>
                    </a:moveTo>
                    <a:cubicBezTo>
                      <a:pt x="485" y="547"/>
                      <a:pt x="544" y="604"/>
                      <a:pt x="606" y="659"/>
                    </a:cubicBezTo>
                    <a:lnTo>
                      <a:pt x="606" y="659"/>
                    </a:lnTo>
                    <a:cubicBezTo>
                      <a:pt x="578" y="626"/>
                      <a:pt x="551" y="594"/>
                      <a:pt x="523" y="567"/>
                    </a:cubicBezTo>
                    <a:cubicBezTo>
                      <a:pt x="490" y="540"/>
                      <a:pt x="458" y="514"/>
                      <a:pt x="428" y="488"/>
                    </a:cubicBezTo>
                    <a:close/>
                    <a:moveTo>
                      <a:pt x="828" y="480"/>
                    </a:moveTo>
                    <a:lnTo>
                      <a:pt x="828" y="480"/>
                    </a:lnTo>
                    <a:cubicBezTo>
                      <a:pt x="871" y="654"/>
                      <a:pt x="915" y="697"/>
                      <a:pt x="1132" y="741"/>
                    </a:cubicBezTo>
                    <a:cubicBezTo>
                      <a:pt x="1132" y="741"/>
                      <a:pt x="1132" y="741"/>
                      <a:pt x="1132" y="697"/>
                    </a:cubicBezTo>
                    <a:cubicBezTo>
                      <a:pt x="1132" y="697"/>
                      <a:pt x="1132" y="654"/>
                      <a:pt x="1176" y="610"/>
                    </a:cubicBezTo>
                    <a:cubicBezTo>
                      <a:pt x="1306" y="697"/>
                      <a:pt x="1437" y="784"/>
                      <a:pt x="1568" y="871"/>
                    </a:cubicBezTo>
                    <a:cubicBezTo>
                      <a:pt x="1712" y="980"/>
                      <a:pt x="1857" y="1119"/>
                      <a:pt x="2002" y="1238"/>
                    </a:cubicBezTo>
                    <a:lnTo>
                      <a:pt x="2002" y="1238"/>
                    </a:lnTo>
                    <a:cubicBezTo>
                      <a:pt x="1702" y="875"/>
                      <a:pt x="1292" y="602"/>
                      <a:pt x="828" y="480"/>
                    </a:cubicBezTo>
                    <a:close/>
                    <a:moveTo>
                      <a:pt x="2002" y="1238"/>
                    </a:moveTo>
                    <a:lnTo>
                      <a:pt x="2002" y="1238"/>
                    </a:lnTo>
                    <a:cubicBezTo>
                      <a:pt x="2144" y="1408"/>
                      <a:pt x="2261" y="1598"/>
                      <a:pt x="2349" y="1802"/>
                    </a:cubicBezTo>
                    <a:lnTo>
                      <a:pt x="2349" y="1802"/>
                    </a:lnTo>
                    <a:cubicBezTo>
                      <a:pt x="2381" y="1726"/>
                      <a:pt x="2353" y="1657"/>
                      <a:pt x="2264" y="1568"/>
                    </a:cubicBezTo>
                    <a:lnTo>
                      <a:pt x="2090" y="1307"/>
                    </a:lnTo>
                    <a:cubicBezTo>
                      <a:pt x="2061" y="1285"/>
                      <a:pt x="2031" y="1261"/>
                      <a:pt x="2002" y="1238"/>
                    </a:cubicBezTo>
                    <a:close/>
                    <a:moveTo>
                      <a:pt x="606" y="659"/>
                    </a:moveTo>
                    <a:lnTo>
                      <a:pt x="606" y="659"/>
                    </a:lnTo>
                    <a:cubicBezTo>
                      <a:pt x="711" y="785"/>
                      <a:pt x="821" y="942"/>
                      <a:pt x="958" y="1045"/>
                    </a:cubicBezTo>
                    <a:cubicBezTo>
                      <a:pt x="1219" y="1132"/>
                      <a:pt x="1524" y="1263"/>
                      <a:pt x="1742" y="1394"/>
                    </a:cubicBezTo>
                    <a:cubicBezTo>
                      <a:pt x="2046" y="1655"/>
                      <a:pt x="2264" y="1916"/>
                      <a:pt x="2482" y="2220"/>
                    </a:cubicBezTo>
                    <a:cubicBezTo>
                      <a:pt x="2451" y="2076"/>
                      <a:pt x="2406" y="1936"/>
                      <a:pt x="2349" y="1802"/>
                    </a:cubicBezTo>
                    <a:lnTo>
                      <a:pt x="2349" y="1802"/>
                    </a:lnTo>
                    <a:cubicBezTo>
                      <a:pt x="2333" y="1838"/>
                      <a:pt x="2305" y="1874"/>
                      <a:pt x="2264" y="1916"/>
                    </a:cubicBezTo>
                    <a:cubicBezTo>
                      <a:pt x="2177" y="1742"/>
                      <a:pt x="2046" y="1611"/>
                      <a:pt x="1916" y="1481"/>
                    </a:cubicBezTo>
                    <a:cubicBezTo>
                      <a:pt x="1742" y="1307"/>
                      <a:pt x="1524" y="1176"/>
                      <a:pt x="1306" y="1132"/>
                    </a:cubicBezTo>
                    <a:cubicBezTo>
                      <a:pt x="1050" y="1004"/>
                      <a:pt x="815" y="845"/>
                      <a:pt x="606" y="659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7"/>
              <p:cNvSpPr/>
              <p:nvPr/>
            </p:nvSpPr>
            <p:spPr>
              <a:xfrm>
                <a:off x="3349775" y="3743100"/>
                <a:ext cx="1307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36" extrusionOk="0">
                    <a:moveTo>
                      <a:pt x="0" y="0"/>
                    </a:moveTo>
                    <a:cubicBezTo>
                      <a:pt x="21" y="102"/>
                      <a:pt x="79" y="204"/>
                      <a:pt x="162" y="283"/>
                    </a:cubicBezTo>
                    <a:lnTo>
                      <a:pt x="162" y="283"/>
                    </a:lnTo>
                    <a:cubicBezTo>
                      <a:pt x="92" y="210"/>
                      <a:pt x="38" y="113"/>
                      <a:pt x="0" y="0"/>
                    </a:cubicBezTo>
                    <a:close/>
                    <a:moveTo>
                      <a:pt x="162" y="283"/>
                    </a:moveTo>
                    <a:cubicBezTo>
                      <a:pt x="254" y="380"/>
                      <a:pt x="374" y="436"/>
                      <a:pt x="522" y="436"/>
                    </a:cubicBezTo>
                    <a:cubicBezTo>
                      <a:pt x="383" y="436"/>
                      <a:pt x="256" y="374"/>
                      <a:pt x="162" y="283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7"/>
              <p:cNvSpPr/>
              <p:nvPr/>
            </p:nvSpPr>
            <p:spPr>
              <a:xfrm>
                <a:off x="3357375" y="3755075"/>
                <a:ext cx="109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437" h="436" extrusionOk="0">
                    <a:moveTo>
                      <a:pt x="436" y="0"/>
                    </a:moveTo>
                    <a:cubicBezTo>
                      <a:pt x="305" y="174"/>
                      <a:pt x="175" y="305"/>
                      <a:pt x="1" y="435"/>
                    </a:cubicBezTo>
                    <a:lnTo>
                      <a:pt x="1" y="435"/>
                    </a:lnTo>
                    <a:cubicBezTo>
                      <a:pt x="175" y="305"/>
                      <a:pt x="305" y="174"/>
                      <a:pt x="436" y="0"/>
                    </a:cubicBezTo>
                    <a:lnTo>
                      <a:pt x="436" y="0"/>
                    </a:ln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7"/>
              <p:cNvSpPr/>
              <p:nvPr/>
            </p:nvSpPr>
            <p:spPr>
              <a:xfrm>
                <a:off x="3344325" y="377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7"/>
              <p:cNvSpPr/>
              <p:nvPr/>
            </p:nvSpPr>
            <p:spPr>
              <a:xfrm>
                <a:off x="3344450" y="3773575"/>
                <a:ext cx="11850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88" extrusionOk="0">
                    <a:moveTo>
                      <a:pt x="10" y="5"/>
                    </a:moveTo>
                    <a:cubicBezTo>
                      <a:pt x="0" y="5"/>
                      <a:pt x="10" y="44"/>
                      <a:pt x="39" y="44"/>
                    </a:cubicBezTo>
                    <a:cubicBezTo>
                      <a:pt x="25" y="15"/>
                      <a:pt x="15" y="5"/>
                      <a:pt x="10" y="5"/>
                    </a:cubicBezTo>
                    <a:close/>
                    <a:moveTo>
                      <a:pt x="39" y="44"/>
                    </a:moveTo>
                    <a:cubicBezTo>
                      <a:pt x="50" y="54"/>
                      <a:pt x="66" y="63"/>
                      <a:pt x="86" y="69"/>
                    </a:cubicBezTo>
                    <a:lnTo>
                      <a:pt x="86" y="69"/>
                    </a:lnTo>
                    <a:cubicBezTo>
                      <a:pt x="74" y="57"/>
                      <a:pt x="63" y="44"/>
                      <a:pt x="39" y="44"/>
                    </a:cubicBezTo>
                    <a:close/>
                    <a:moveTo>
                      <a:pt x="473" y="1"/>
                    </a:moveTo>
                    <a:lnTo>
                      <a:pt x="473" y="1"/>
                    </a:lnTo>
                    <a:cubicBezTo>
                      <a:pt x="430" y="44"/>
                      <a:pt x="343" y="44"/>
                      <a:pt x="257" y="87"/>
                    </a:cubicBezTo>
                    <a:lnTo>
                      <a:pt x="257" y="87"/>
                    </a:lnTo>
                    <a:cubicBezTo>
                      <a:pt x="199" y="86"/>
                      <a:pt x="133" y="83"/>
                      <a:pt x="86" y="69"/>
                    </a:cubicBezTo>
                    <a:lnTo>
                      <a:pt x="86" y="69"/>
                    </a:lnTo>
                    <a:cubicBezTo>
                      <a:pt x="96" y="78"/>
                      <a:pt x="107" y="87"/>
                      <a:pt x="126" y="87"/>
                    </a:cubicBezTo>
                    <a:lnTo>
                      <a:pt x="257" y="87"/>
                    </a:lnTo>
                    <a:cubicBezTo>
                      <a:pt x="257" y="87"/>
                      <a:pt x="257" y="87"/>
                      <a:pt x="257" y="87"/>
                    </a:cubicBezTo>
                    <a:lnTo>
                      <a:pt x="257" y="87"/>
                    </a:lnTo>
                    <a:cubicBezTo>
                      <a:pt x="272" y="87"/>
                      <a:pt x="287" y="87"/>
                      <a:pt x="300" y="87"/>
                    </a:cubicBezTo>
                    <a:cubicBezTo>
                      <a:pt x="343" y="44"/>
                      <a:pt x="430" y="44"/>
                      <a:pt x="473" y="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7"/>
              <p:cNvSpPr/>
              <p:nvPr/>
            </p:nvSpPr>
            <p:spPr>
              <a:xfrm>
                <a:off x="3382400" y="3757250"/>
                <a:ext cx="43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44" extrusionOk="0">
                    <a:moveTo>
                      <a:pt x="1" y="44"/>
                    </a:moveTo>
                    <a:cubicBezTo>
                      <a:pt x="88" y="44"/>
                      <a:pt x="131" y="0"/>
                      <a:pt x="175" y="0"/>
                    </a:cubicBezTo>
                    <a:lnTo>
                      <a:pt x="175" y="0"/>
                    </a:lnTo>
                    <a:cubicBezTo>
                      <a:pt x="131" y="0"/>
                      <a:pt x="88" y="44"/>
                      <a:pt x="1" y="44"/>
                    </a:cubicBezTo>
                    <a:lnTo>
                      <a:pt x="1" y="44"/>
                    </a:ln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7"/>
              <p:cNvSpPr/>
              <p:nvPr/>
            </p:nvSpPr>
            <p:spPr>
              <a:xfrm>
                <a:off x="3304075" y="3749625"/>
                <a:ext cx="26125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262" extrusionOk="0">
                    <a:moveTo>
                      <a:pt x="44" y="1"/>
                    </a:moveTo>
                    <a:lnTo>
                      <a:pt x="0" y="44"/>
                    </a:lnTo>
                    <a:cubicBezTo>
                      <a:pt x="349" y="88"/>
                      <a:pt x="740" y="131"/>
                      <a:pt x="1045" y="262"/>
                    </a:cubicBezTo>
                    <a:cubicBezTo>
                      <a:pt x="740" y="131"/>
                      <a:pt x="392" y="44"/>
                      <a:pt x="44" y="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7"/>
              <p:cNvSpPr/>
              <p:nvPr/>
            </p:nvSpPr>
            <p:spPr>
              <a:xfrm>
                <a:off x="3336700" y="3830150"/>
                <a:ext cx="15275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262" extrusionOk="0">
                    <a:moveTo>
                      <a:pt x="610" y="0"/>
                    </a:moveTo>
                    <a:cubicBezTo>
                      <a:pt x="484" y="95"/>
                      <a:pt x="335" y="167"/>
                      <a:pt x="179" y="215"/>
                    </a:cubicBezTo>
                    <a:lnTo>
                      <a:pt x="179" y="215"/>
                    </a:lnTo>
                    <a:cubicBezTo>
                      <a:pt x="224" y="205"/>
                      <a:pt x="265" y="194"/>
                      <a:pt x="306" y="174"/>
                    </a:cubicBezTo>
                    <a:cubicBezTo>
                      <a:pt x="393" y="131"/>
                      <a:pt x="523" y="87"/>
                      <a:pt x="610" y="0"/>
                    </a:cubicBezTo>
                    <a:close/>
                    <a:moveTo>
                      <a:pt x="179" y="215"/>
                    </a:moveTo>
                    <a:cubicBezTo>
                      <a:pt x="128" y="227"/>
                      <a:pt x="71" y="238"/>
                      <a:pt x="1" y="261"/>
                    </a:cubicBezTo>
                    <a:cubicBezTo>
                      <a:pt x="61" y="249"/>
                      <a:pt x="120" y="234"/>
                      <a:pt x="179" y="215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7"/>
              <p:cNvSpPr/>
              <p:nvPr/>
            </p:nvSpPr>
            <p:spPr>
              <a:xfrm>
                <a:off x="3362825" y="3776825"/>
                <a:ext cx="31575" cy="37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481" extrusionOk="0">
                    <a:moveTo>
                      <a:pt x="1262" y="1"/>
                    </a:moveTo>
                    <a:lnTo>
                      <a:pt x="1262" y="1"/>
                    </a:lnTo>
                    <a:cubicBezTo>
                      <a:pt x="697" y="393"/>
                      <a:pt x="305" y="871"/>
                      <a:pt x="0" y="1480"/>
                    </a:cubicBezTo>
                    <a:cubicBezTo>
                      <a:pt x="305" y="915"/>
                      <a:pt x="697" y="393"/>
                      <a:pt x="1262" y="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7"/>
              <p:cNvSpPr/>
              <p:nvPr/>
            </p:nvSpPr>
            <p:spPr>
              <a:xfrm>
                <a:off x="3358475" y="3792050"/>
                <a:ext cx="304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2700" extrusionOk="0">
                    <a:moveTo>
                      <a:pt x="1219" y="1"/>
                    </a:moveTo>
                    <a:lnTo>
                      <a:pt x="1219" y="1"/>
                    </a:lnTo>
                    <a:cubicBezTo>
                      <a:pt x="958" y="349"/>
                      <a:pt x="784" y="741"/>
                      <a:pt x="610" y="1132"/>
                    </a:cubicBezTo>
                    <a:cubicBezTo>
                      <a:pt x="436" y="1655"/>
                      <a:pt x="392" y="2264"/>
                      <a:pt x="0" y="2699"/>
                    </a:cubicBezTo>
                    <a:cubicBezTo>
                      <a:pt x="261" y="2438"/>
                      <a:pt x="436" y="2090"/>
                      <a:pt x="479" y="1698"/>
                    </a:cubicBezTo>
                    <a:cubicBezTo>
                      <a:pt x="610" y="1089"/>
                      <a:pt x="871" y="523"/>
                      <a:pt x="1219" y="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7"/>
              <p:cNvSpPr/>
              <p:nvPr/>
            </p:nvSpPr>
            <p:spPr>
              <a:xfrm>
                <a:off x="3409200" y="3792050"/>
                <a:ext cx="4775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134" extrusionOk="0">
                    <a:moveTo>
                      <a:pt x="191" y="1"/>
                    </a:moveTo>
                    <a:cubicBezTo>
                      <a:pt x="145" y="77"/>
                      <a:pt x="104" y="165"/>
                      <a:pt x="73" y="257"/>
                    </a:cubicBezTo>
                    <a:lnTo>
                      <a:pt x="73" y="257"/>
                    </a:lnTo>
                    <a:cubicBezTo>
                      <a:pt x="106" y="172"/>
                      <a:pt x="148" y="86"/>
                      <a:pt x="191" y="1"/>
                    </a:cubicBezTo>
                    <a:close/>
                    <a:moveTo>
                      <a:pt x="73" y="257"/>
                    </a:moveTo>
                    <a:cubicBezTo>
                      <a:pt x="45" y="330"/>
                      <a:pt x="25" y="402"/>
                      <a:pt x="19" y="475"/>
                    </a:cubicBezTo>
                    <a:lnTo>
                      <a:pt x="19" y="475"/>
                    </a:lnTo>
                    <a:cubicBezTo>
                      <a:pt x="31" y="401"/>
                      <a:pt x="49" y="327"/>
                      <a:pt x="73" y="257"/>
                    </a:cubicBezTo>
                    <a:close/>
                    <a:moveTo>
                      <a:pt x="19" y="475"/>
                    </a:moveTo>
                    <a:cubicBezTo>
                      <a:pt x="3" y="580"/>
                      <a:pt x="0" y="685"/>
                      <a:pt x="17" y="784"/>
                    </a:cubicBezTo>
                    <a:cubicBezTo>
                      <a:pt x="60" y="1219"/>
                      <a:pt x="60" y="1698"/>
                      <a:pt x="60" y="2133"/>
                    </a:cubicBezTo>
                    <a:lnTo>
                      <a:pt x="104" y="2133"/>
                    </a:lnTo>
                    <a:cubicBezTo>
                      <a:pt x="104" y="1742"/>
                      <a:pt x="147" y="1350"/>
                      <a:pt x="104" y="1002"/>
                    </a:cubicBezTo>
                    <a:cubicBezTo>
                      <a:pt x="104" y="828"/>
                      <a:pt x="17" y="697"/>
                      <a:pt x="17" y="523"/>
                    </a:cubicBezTo>
                    <a:cubicBezTo>
                      <a:pt x="17" y="507"/>
                      <a:pt x="18" y="491"/>
                      <a:pt x="19" y="475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7"/>
              <p:cNvSpPr/>
              <p:nvPr/>
            </p:nvSpPr>
            <p:spPr>
              <a:xfrm>
                <a:off x="3436800" y="3826875"/>
                <a:ext cx="228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263" extrusionOk="0">
                    <a:moveTo>
                      <a:pt x="1" y="1"/>
                    </a:moveTo>
                    <a:cubicBezTo>
                      <a:pt x="349" y="349"/>
                      <a:pt x="697" y="784"/>
                      <a:pt x="915" y="1263"/>
                    </a:cubicBezTo>
                    <a:cubicBezTo>
                      <a:pt x="697" y="784"/>
                      <a:pt x="392" y="349"/>
                      <a:pt x="1" y="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7"/>
              <p:cNvSpPr/>
              <p:nvPr/>
            </p:nvSpPr>
            <p:spPr>
              <a:xfrm>
                <a:off x="3427025" y="3833400"/>
                <a:ext cx="1960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784" h="1698" extrusionOk="0">
                    <a:moveTo>
                      <a:pt x="0" y="1"/>
                    </a:moveTo>
                    <a:cubicBezTo>
                      <a:pt x="169" y="380"/>
                      <a:pt x="338" y="760"/>
                      <a:pt x="467" y="1140"/>
                    </a:cubicBezTo>
                    <a:lnTo>
                      <a:pt x="467" y="1140"/>
                    </a:lnTo>
                    <a:cubicBezTo>
                      <a:pt x="441" y="1028"/>
                      <a:pt x="422" y="918"/>
                      <a:pt x="392" y="827"/>
                    </a:cubicBezTo>
                    <a:cubicBezTo>
                      <a:pt x="261" y="523"/>
                      <a:pt x="131" y="262"/>
                      <a:pt x="0" y="1"/>
                    </a:cubicBezTo>
                    <a:close/>
                    <a:moveTo>
                      <a:pt x="467" y="1140"/>
                    </a:moveTo>
                    <a:cubicBezTo>
                      <a:pt x="471" y="1157"/>
                      <a:pt x="475" y="1175"/>
                      <a:pt x="479" y="1192"/>
                    </a:cubicBezTo>
                    <a:lnTo>
                      <a:pt x="479" y="1192"/>
                    </a:lnTo>
                    <a:cubicBezTo>
                      <a:pt x="479" y="1187"/>
                      <a:pt x="479" y="1181"/>
                      <a:pt x="479" y="1176"/>
                    </a:cubicBezTo>
                    <a:cubicBezTo>
                      <a:pt x="475" y="1164"/>
                      <a:pt x="471" y="1152"/>
                      <a:pt x="467" y="1140"/>
                    </a:cubicBezTo>
                    <a:close/>
                    <a:moveTo>
                      <a:pt x="479" y="1192"/>
                    </a:moveTo>
                    <a:cubicBezTo>
                      <a:pt x="485" y="1402"/>
                      <a:pt x="614" y="1571"/>
                      <a:pt x="783" y="1698"/>
                    </a:cubicBezTo>
                    <a:lnTo>
                      <a:pt x="783" y="1654"/>
                    </a:lnTo>
                    <a:cubicBezTo>
                      <a:pt x="600" y="1576"/>
                      <a:pt x="527" y="1387"/>
                      <a:pt x="479" y="1192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7"/>
              <p:cNvSpPr/>
              <p:nvPr/>
            </p:nvSpPr>
            <p:spPr>
              <a:xfrm>
                <a:off x="3416125" y="3773575"/>
                <a:ext cx="11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5" h="131" extrusionOk="0">
                    <a:moveTo>
                      <a:pt x="44" y="131"/>
                    </a:moveTo>
                    <a:cubicBezTo>
                      <a:pt x="44" y="87"/>
                      <a:pt x="1" y="44"/>
                      <a:pt x="1" y="0"/>
                    </a:cubicBezTo>
                    <a:lnTo>
                      <a:pt x="1" y="0"/>
                    </a:lnTo>
                    <a:cubicBezTo>
                      <a:pt x="1" y="44"/>
                      <a:pt x="44" y="87"/>
                      <a:pt x="44" y="13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7"/>
              <p:cNvSpPr/>
              <p:nvPr/>
            </p:nvSpPr>
            <p:spPr>
              <a:xfrm>
                <a:off x="3360650" y="3740700"/>
                <a:ext cx="163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2" extrusionOk="0">
                    <a:moveTo>
                      <a:pt x="186" y="1"/>
                    </a:moveTo>
                    <a:cubicBezTo>
                      <a:pt x="167" y="1"/>
                      <a:pt x="149" y="4"/>
                      <a:pt x="131" y="9"/>
                    </a:cubicBezTo>
                    <a:cubicBezTo>
                      <a:pt x="44" y="9"/>
                      <a:pt x="0" y="96"/>
                      <a:pt x="44" y="184"/>
                    </a:cubicBezTo>
                    <a:cubicBezTo>
                      <a:pt x="131" y="271"/>
                      <a:pt x="218" y="314"/>
                      <a:pt x="349" y="314"/>
                    </a:cubicBezTo>
                    <a:lnTo>
                      <a:pt x="523" y="358"/>
                    </a:lnTo>
                    <a:cubicBezTo>
                      <a:pt x="566" y="358"/>
                      <a:pt x="566" y="401"/>
                      <a:pt x="653" y="401"/>
                    </a:cubicBezTo>
                    <a:cubicBezTo>
                      <a:pt x="653" y="401"/>
                      <a:pt x="653" y="401"/>
                      <a:pt x="653" y="358"/>
                    </a:cubicBezTo>
                    <a:cubicBezTo>
                      <a:pt x="653" y="271"/>
                      <a:pt x="523" y="227"/>
                      <a:pt x="479" y="184"/>
                    </a:cubicBezTo>
                    <a:cubicBezTo>
                      <a:pt x="442" y="108"/>
                      <a:pt x="307" y="1"/>
                      <a:pt x="186" y="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7"/>
              <p:cNvSpPr/>
              <p:nvPr/>
            </p:nvSpPr>
            <p:spPr>
              <a:xfrm>
                <a:off x="3421575" y="3713000"/>
                <a:ext cx="982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67" extrusionOk="0">
                    <a:moveTo>
                      <a:pt x="288" y="1"/>
                    </a:moveTo>
                    <a:cubicBezTo>
                      <a:pt x="262" y="1"/>
                      <a:pt x="236" y="11"/>
                      <a:pt x="218" y="29"/>
                    </a:cubicBezTo>
                    <a:cubicBezTo>
                      <a:pt x="175" y="73"/>
                      <a:pt x="175" y="117"/>
                      <a:pt x="131" y="160"/>
                    </a:cubicBezTo>
                    <a:cubicBezTo>
                      <a:pt x="88" y="204"/>
                      <a:pt x="88" y="204"/>
                      <a:pt x="88" y="204"/>
                    </a:cubicBezTo>
                    <a:cubicBezTo>
                      <a:pt x="44" y="247"/>
                      <a:pt x="88" y="247"/>
                      <a:pt x="44" y="247"/>
                    </a:cubicBezTo>
                    <a:cubicBezTo>
                      <a:pt x="0" y="291"/>
                      <a:pt x="0" y="291"/>
                      <a:pt x="44" y="334"/>
                    </a:cubicBezTo>
                    <a:cubicBezTo>
                      <a:pt x="66" y="356"/>
                      <a:pt x="109" y="367"/>
                      <a:pt x="153" y="367"/>
                    </a:cubicBezTo>
                    <a:cubicBezTo>
                      <a:pt x="196" y="367"/>
                      <a:pt x="240" y="356"/>
                      <a:pt x="262" y="334"/>
                    </a:cubicBezTo>
                    <a:cubicBezTo>
                      <a:pt x="349" y="247"/>
                      <a:pt x="392" y="160"/>
                      <a:pt x="392" y="73"/>
                    </a:cubicBezTo>
                    <a:cubicBezTo>
                      <a:pt x="367" y="22"/>
                      <a:pt x="326" y="1"/>
                      <a:pt x="288" y="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7"/>
              <p:cNvSpPr/>
              <p:nvPr/>
            </p:nvSpPr>
            <p:spPr>
              <a:xfrm>
                <a:off x="3416125" y="3714325"/>
                <a:ext cx="982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25" extrusionOk="0">
                    <a:moveTo>
                      <a:pt x="260" y="1"/>
                    </a:moveTo>
                    <a:cubicBezTo>
                      <a:pt x="248" y="1"/>
                      <a:pt x="233" y="5"/>
                      <a:pt x="218" y="20"/>
                    </a:cubicBezTo>
                    <a:cubicBezTo>
                      <a:pt x="175" y="64"/>
                      <a:pt x="175" y="107"/>
                      <a:pt x="131" y="151"/>
                    </a:cubicBezTo>
                    <a:cubicBezTo>
                      <a:pt x="88" y="194"/>
                      <a:pt x="44" y="281"/>
                      <a:pt x="1" y="325"/>
                    </a:cubicBezTo>
                    <a:cubicBezTo>
                      <a:pt x="88" y="325"/>
                      <a:pt x="175" y="325"/>
                      <a:pt x="262" y="281"/>
                    </a:cubicBezTo>
                    <a:cubicBezTo>
                      <a:pt x="306" y="194"/>
                      <a:pt x="393" y="107"/>
                      <a:pt x="306" y="20"/>
                    </a:cubicBezTo>
                    <a:cubicBezTo>
                      <a:pt x="306" y="20"/>
                      <a:pt x="286" y="1"/>
                      <a:pt x="260" y="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7"/>
              <p:cNvSpPr/>
              <p:nvPr/>
            </p:nvSpPr>
            <p:spPr>
              <a:xfrm>
                <a:off x="3444425" y="3737625"/>
                <a:ext cx="1525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48" extrusionOk="0">
                    <a:moveTo>
                      <a:pt x="340" y="0"/>
                    </a:moveTo>
                    <a:cubicBezTo>
                      <a:pt x="231" y="0"/>
                      <a:pt x="128" y="48"/>
                      <a:pt x="44" y="132"/>
                    </a:cubicBezTo>
                    <a:cubicBezTo>
                      <a:pt x="0" y="219"/>
                      <a:pt x="0" y="307"/>
                      <a:pt x="44" y="350"/>
                    </a:cubicBezTo>
                    <a:cubicBezTo>
                      <a:pt x="109" y="415"/>
                      <a:pt x="196" y="448"/>
                      <a:pt x="289" y="448"/>
                    </a:cubicBezTo>
                    <a:cubicBezTo>
                      <a:pt x="381" y="448"/>
                      <a:pt x="479" y="415"/>
                      <a:pt x="566" y="350"/>
                    </a:cubicBezTo>
                    <a:cubicBezTo>
                      <a:pt x="610" y="263"/>
                      <a:pt x="610" y="89"/>
                      <a:pt x="523" y="45"/>
                    </a:cubicBezTo>
                    <a:cubicBezTo>
                      <a:pt x="461" y="15"/>
                      <a:pt x="399" y="0"/>
                      <a:pt x="340" y="0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7"/>
              <p:cNvSpPr/>
              <p:nvPr/>
            </p:nvSpPr>
            <p:spPr>
              <a:xfrm>
                <a:off x="3443325" y="3728950"/>
                <a:ext cx="982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5" extrusionOk="0">
                    <a:moveTo>
                      <a:pt x="88" y="1"/>
                    </a:moveTo>
                    <a:cubicBezTo>
                      <a:pt x="1" y="44"/>
                      <a:pt x="1" y="131"/>
                      <a:pt x="44" y="218"/>
                    </a:cubicBezTo>
                    <a:cubicBezTo>
                      <a:pt x="88" y="218"/>
                      <a:pt x="88" y="262"/>
                      <a:pt x="131" y="262"/>
                    </a:cubicBezTo>
                    <a:cubicBezTo>
                      <a:pt x="153" y="284"/>
                      <a:pt x="186" y="294"/>
                      <a:pt x="218" y="294"/>
                    </a:cubicBezTo>
                    <a:cubicBezTo>
                      <a:pt x="251" y="294"/>
                      <a:pt x="284" y="284"/>
                      <a:pt x="306" y="262"/>
                    </a:cubicBezTo>
                    <a:cubicBezTo>
                      <a:pt x="393" y="175"/>
                      <a:pt x="349" y="44"/>
                      <a:pt x="262" y="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7"/>
              <p:cNvSpPr/>
              <p:nvPr/>
            </p:nvSpPr>
            <p:spPr>
              <a:xfrm>
                <a:off x="3411775" y="3804675"/>
                <a:ext cx="109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84" extrusionOk="0">
                    <a:moveTo>
                      <a:pt x="239" y="0"/>
                    </a:moveTo>
                    <a:cubicBezTo>
                      <a:pt x="193" y="0"/>
                      <a:pt x="162" y="31"/>
                      <a:pt x="131" y="62"/>
                    </a:cubicBezTo>
                    <a:cubicBezTo>
                      <a:pt x="44" y="105"/>
                      <a:pt x="1" y="279"/>
                      <a:pt x="44" y="410"/>
                    </a:cubicBezTo>
                    <a:cubicBezTo>
                      <a:pt x="131" y="497"/>
                      <a:pt x="218" y="540"/>
                      <a:pt x="305" y="584"/>
                    </a:cubicBezTo>
                    <a:cubicBezTo>
                      <a:pt x="392" y="584"/>
                      <a:pt x="436" y="540"/>
                      <a:pt x="392" y="497"/>
                    </a:cubicBezTo>
                    <a:lnTo>
                      <a:pt x="392" y="453"/>
                    </a:lnTo>
                    <a:cubicBezTo>
                      <a:pt x="392" y="453"/>
                      <a:pt x="349" y="410"/>
                      <a:pt x="349" y="366"/>
                    </a:cubicBezTo>
                    <a:lnTo>
                      <a:pt x="349" y="279"/>
                    </a:lnTo>
                    <a:cubicBezTo>
                      <a:pt x="392" y="236"/>
                      <a:pt x="436" y="192"/>
                      <a:pt x="392" y="105"/>
                    </a:cubicBezTo>
                    <a:cubicBezTo>
                      <a:pt x="392" y="62"/>
                      <a:pt x="349" y="18"/>
                      <a:pt x="305" y="18"/>
                    </a:cubicBezTo>
                    <a:cubicBezTo>
                      <a:pt x="280" y="5"/>
                      <a:pt x="258" y="0"/>
                      <a:pt x="239" y="0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7"/>
              <p:cNvSpPr/>
              <p:nvPr/>
            </p:nvSpPr>
            <p:spPr>
              <a:xfrm>
                <a:off x="3371525" y="3759425"/>
                <a:ext cx="76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81" extrusionOk="0">
                    <a:moveTo>
                      <a:pt x="175" y="0"/>
                    </a:moveTo>
                    <a:cubicBezTo>
                      <a:pt x="88" y="0"/>
                      <a:pt x="44" y="44"/>
                      <a:pt x="1" y="131"/>
                    </a:cubicBezTo>
                    <a:cubicBezTo>
                      <a:pt x="1" y="174"/>
                      <a:pt x="44" y="261"/>
                      <a:pt x="88" y="261"/>
                    </a:cubicBezTo>
                    <a:cubicBezTo>
                      <a:pt x="117" y="276"/>
                      <a:pt x="141" y="281"/>
                      <a:pt x="162" y="281"/>
                    </a:cubicBezTo>
                    <a:cubicBezTo>
                      <a:pt x="204" y="281"/>
                      <a:pt x="233" y="261"/>
                      <a:pt x="262" y="261"/>
                    </a:cubicBezTo>
                    <a:cubicBezTo>
                      <a:pt x="305" y="218"/>
                      <a:pt x="305" y="131"/>
                      <a:pt x="305" y="87"/>
                    </a:cubicBezTo>
                    <a:cubicBezTo>
                      <a:pt x="262" y="0"/>
                      <a:pt x="218" y="0"/>
                      <a:pt x="175" y="0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7"/>
              <p:cNvSpPr/>
              <p:nvPr/>
            </p:nvSpPr>
            <p:spPr>
              <a:xfrm>
                <a:off x="3384725" y="3698275"/>
                <a:ext cx="129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19" extrusionOk="0">
                    <a:moveTo>
                      <a:pt x="204" y="1"/>
                    </a:moveTo>
                    <a:cubicBezTo>
                      <a:pt x="94" y="1"/>
                      <a:pt x="1" y="114"/>
                      <a:pt x="38" y="227"/>
                    </a:cubicBezTo>
                    <a:cubicBezTo>
                      <a:pt x="82" y="357"/>
                      <a:pt x="169" y="444"/>
                      <a:pt x="256" y="488"/>
                    </a:cubicBezTo>
                    <a:lnTo>
                      <a:pt x="299" y="531"/>
                    </a:lnTo>
                    <a:cubicBezTo>
                      <a:pt x="343" y="531"/>
                      <a:pt x="343" y="575"/>
                      <a:pt x="387" y="575"/>
                    </a:cubicBezTo>
                    <a:cubicBezTo>
                      <a:pt x="387" y="597"/>
                      <a:pt x="408" y="608"/>
                      <a:pt x="430" y="608"/>
                    </a:cubicBezTo>
                    <a:cubicBezTo>
                      <a:pt x="452" y="608"/>
                      <a:pt x="474" y="597"/>
                      <a:pt x="474" y="575"/>
                    </a:cubicBezTo>
                    <a:lnTo>
                      <a:pt x="474" y="618"/>
                    </a:lnTo>
                    <a:cubicBezTo>
                      <a:pt x="517" y="488"/>
                      <a:pt x="517" y="401"/>
                      <a:pt x="474" y="314"/>
                    </a:cubicBezTo>
                    <a:cubicBezTo>
                      <a:pt x="474" y="270"/>
                      <a:pt x="474" y="227"/>
                      <a:pt x="430" y="140"/>
                    </a:cubicBezTo>
                    <a:cubicBezTo>
                      <a:pt x="387" y="96"/>
                      <a:pt x="343" y="53"/>
                      <a:pt x="256" y="9"/>
                    </a:cubicBezTo>
                    <a:cubicBezTo>
                      <a:pt x="238" y="3"/>
                      <a:pt x="221" y="1"/>
                      <a:pt x="204" y="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7"/>
              <p:cNvSpPr/>
              <p:nvPr/>
            </p:nvSpPr>
            <p:spPr>
              <a:xfrm>
                <a:off x="3455300" y="3779650"/>
                <a:ext cx="141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567" h="323" extrusionOk="0">
                    <a:moveTo>
                      <a:pt x="195" y="0"/>
                    </a:moveTo>
                    <a:cubicBezTo>
                      <a:pt x="149" y="0"/>
                      <a:pt x="118" y="31"/>
                      <a:pt x="88" y="62"/>
                    </a:cubicBezTo>
                    <a:lnTo>
                      <a:pt x="88" y="18"/>
                    </a:lnTo>
                    <a:lnTo>
                      <a:pt x="88" y="18"/>
                    </a:lnTo>
                    <a:cubicBezTo>
                      <a:pt x="1" y="192"/>
                      <a:pt x="175" y="323"/>
                      <a:pt x="349" y="323"/>
                    </a:cubicBezTo>
                    <a:cubicBezTo>
                      <a:pt x="523" y="323"/>
                      <a:pt x="566" y="62"/>
                      <a:pt x="392" y="18"/>
                    </a:cubicBezTo>
                    <a:lnTo>
                      <a:pt x="262" y="18"/>
                    </a:lnTo>
                    <a:cubicBezTo>
                      <a:pt x="236" y="5"/>
                      <a:pt x="214" y="0"/>
                      <a:pt x="195" y="0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7"/>
              <p:cNvSpPr/>
              <p:nvPr/>
            </p:nvSpPr>
            <p:spPr>
              <a:xfrm>
                <a:off x="3460750" y="3768750"/>
                <a:ext cx="437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83" extrusionOk="0">
                    <a:moveTo>
                      <a:pt x="85" y="1"/>
                    </a:moveTo>
                    <a:cubicBezTo>
                      <a:pt x="44" y="1"/>
                      <a:pt x="0" y="32"/>
                      <a:pt x="0" y="62"/>
                    </a:cubicBezTo>
                    <a:lnTo>
                      <a:pt x="0" y="106"/>
                    </a:lnTo>
                    <a:cubicBezTo>
                      <a:pt x="0" y="150"/>
                      <a:pt x="0" y="150"/>
                      <a:pt x="44" y="150"/>
                    </a:cubicBezTo>
                    <a:cubicBezTo>
                      <a:pt x="65" y="171"/>
                      <a:pt x="87" y="182"/>
                      <a:pt x="104" y="182"/>
                    </a:cubicBezTo>
                    <a:cubicBezTo>
                      <a:pt x="120" y="182"/>
                      <a:pt x="131" y="171"/>
                      <a:pt x="131" y="150"/>
                    </a:cubicBezTo>
                    <a:cubicBezTo>
                      <a:pt x="174" y="106"/>
                      <a:pt x="174" y="62"/>
                      <a:pt x="131" y="19"/>
                    </a:cubicBezTo>
                    <a:cubicBezTo>
                      <a:pt x="118" y="6"/>
                      <a:pt x="102" y="1"/>
                      <a:pt x="85" y="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7"/>
              <p:cNvSpPr/>
              <p:nvPr/>
            </p:nvSpPr>
            <p:spPr>
              <a:xfrm>
                <a:off x="3468350" y="3704375"/>
                <a:ext cx="18525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8" extrusionOk="0">
                    <a:moveTo>
                      <a:pt x="543" y="0"/>
                    </a:moveTo>
                    <a:cubicBezTo>
                      <a:pt x="506" y="0"/>
                      <a:pt x="468" y="10"/>
                      <a:pt x="436" y="26"/>
                    </a:cubicBezTo>
                    <a:cubicBezTo>
                      <a:pt x="349" y="70"/>
                      <a:pt x="262" y="113"/>
                      <a:pt x="175" y="157"/>
                    </a:cubicBezTo>
                    <a:cubicBezTo>
                      <a:pt x="1" y="200"/>
                      <a:pt x="44" y="418"/>
                      <a:pt x="218" y="418"/>
                    </a:cubicBezTo>
                    <a:lnTo>
                      <a:pt x="567" y="418"/>
                    </a:lnTo>
                    <a:cubicBezTo>
                      <a:pt x="697" y="374"/>
                      <a:pt x="741" y="244"/>
                      <a:pt x="741" y="157"/>
                    </a:cubicBezTo>
                    <a:cubicBezTo>
                      <a:pt x="728" y="118"/>
                      <a:pt x="703" y="86"/>
                      <a:pt x="672" y="63"/>
                    </a:cubicBezTo>
                    <a:lnTo>
                      <a:pt x="672" y="63"/>
                    </a:lnTo>
                    <a:cubicBezTo>
                      <a:pt x="639" y="18"/>
                      <a:pt x="592" y="0"/>
                      <a:pt x="543" y="0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7"/>
              <p:cNvSpPr/>
              <p:nvPr/>
            </p:nvSpPr>
            <p:spPr>
              <a:xfrm>
                <a:off x="3478350" y="3815700"/>
                <a:ext cx="17225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689" h="666" extrusionOk="0">
                    <a:moveTo>
                      <a:pt x="145" y="1"/>
                    </a:moveTo>
                    <a:cubicBezTo>
                      <a:pt x="53" y="1"/>
                      <a:pt x="0" y="79"/>
                      <a:pt x="36" y="186"/>
                    </a:cubicBezTo>
                    <a:cubicBezTo>
                      <a:pt x="36" y="255"/>
                      <a:pt x="48" y="311"/>
                      <a:pt x="66" y="368"/>
                    </a:cubicBezTo>
                    <a:lnTo>
                      <a:pt x="66" y="368"/>
                    </a:lnTo>
                    <a:cubicBezTo>
                      <a:pt x="32" y="419"/>
                      <a:pt x="17" y="477"/>
                      <a:pt x="36" y="535"/>
                    </a:cubicBezTo>
                    <a:cubicBezTo>
                      <a:pt x="36" y="622"/>
                      <a:pt x="123" y="665"/>
                      <a:pt x="167" y="665"/>
                    </a:cubicBezTo>
                    <a:lnTo>
                      <a:pt x="167" y="622"/>
                    </a:lnTo>
                    <a:lnTo>
                      <a:pt x="210" y="622"/>
                    </a:lnTo>
                    <a:cubicBezTo>
                      <a:pt x="236" y="634"/>
                      <a:pt x="261" y="640"/>
                      <a:pt x="287" y="640"/>
                    </a:cubicBezTo>
                    <a:cubicBezTo>
                      <a:pt x="348" y="640"/>
                      <a:pt x="410" y="609"/>
                      <a:pt x="471" y="578"/>
                    </a:cubicBezTo>
                    <a:cubicBezTo>
                      <a:pt x="524" y="525"/>
                      <a:pt x="545" y="473"/>
                      <a:pt x="543" y="420"/>
                    </a:cubicBezTo>
                    <a:lnTo>
                      <a:pt x="543" y="420"/>
                    </a:lnTo>
                    <a:cubicBezTo>
                      <a:pt x="549" y="421"/>
                      <a:pt x="555" y="422"/>
                      <a:pt x="561" y="422"/>
                    </a:cubicBezTo>
                    <a:cubicBezTo>
                      <a:pt x="602" y="422"/>
                      <a:pt x="645" y="391"/>
                      <a:pt x="645" y="360"/>
                    </a:cubicBezTo>
                    <a:cubicBezTo>
                      <a:pt x="689" y="273"/>
                      <a:pt x="689" y="230"/>
                      <a:pt x="645" y="186"/>
                    </a:cubicBezTo>
                    <a:cubicBezTo>
                      <a:pt x="645" y="143"/>
                      <a:pt x="558" y="143"/>
                      <a:pt x="515" y="99"/>
                    </a:cubicBezTo>
                    <a:cubicBezTo>
                      <a:pt x="428" y="56"/>
                      <a:pt x="297" y="12"/>
                      <a:pt x="210" y="12"/>
                    </a:cubicBezTo>
                    <a:cubicBezTo>
                      <a:pt x="187" y="5"/>
                      <a:pt x="165" y="1"/>
                      <a:pt x="145" y="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7"/>
              <p:cNvSpPr/>
              <p:nvPr/>
            </p:nvSpPr>
            <p:spPr>
              <a:xfrm>
                <a:off x="3441150" y="3848900"/>
                <a:ext cx="1390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518" extrusionOk="0">
                    <a:moveTo>
                      <a:pt x="175" y="1"/>
                    </a:moveTo>
                    <a:cubicBezTo>
                      <a:pt x="142" y="1"/>
                      <a:pt x="110" y="12"/>
                      <a:pt x="88" y="33"/>
                    </a:cubicBezTo>
                    <a:lnTo>
                      <a:pt x="88" y="77"/>
                    </a:lnTo>
                    <a:cubicBezTo>
                      <a:pt x="1" y="207"/>
                      <a:pt x="44" y="469"/>
                      <a:pt x="218" y="512"/>
                    </a:cubicBezTo>
                    <a:cubicBezTo>
                      <a:pt x="238" y="516"/>
                      <a:pt x="256" y="518"/>
                      <a:pt x="274" y="518"/>
                    </a:cubicBezTo>
                    <a:cubicBezTo>
                      <a:pt x="457" y="518"/>
                      <a:pt x="555" y="326"/>
                      <a:pt x="436" y="207"/>
                    </a:cubicBezTo>
                    <a:cubicBezTo>
                      <a:pt x="349" y="120"/>
                      <a:pt x="305" y="77"/>
                      <a:pt x="262" y="33"/>
                    </a:cubicBezTo>
                    <a:cubicBezTo>
                      <a:pt x="240" y="12"/>
                      <a:pt x="208" y="1"/>
                      <a:pt x="175" y="1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7"/>
              <p:cNvSpPr/>
              <p:nvPr/>
            </p:nvSpPr>
            <p:spPr>
              <a:xfrm>
                <a:off x="3429200" y="3861700"/>
                <a:ext cx="6550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322" extrusionOk="0">
                    <a:moveTo>
                      <a:pt x="87" y="0"/>
                    </a:moveTo>
                    <a:cubicBezTo>
                      <a:pt x="0" y="87"/>
                      <a:pt x="0" y="218"/>
                      <a:pt x="131" y="305"/>
                    </a:cubicBezTo>
                    <a:cubicBezTo>
                      <a:pt x="142" y="316"/>
                      <a:pt x="157" y="322"/>
                      <a:pt x="173" y="322"/>
                    </a:cubicBezTo>
                    <a:cubicBezTo>
                      <a:pt x="215" y="322"/>
                      <a:pt x="261" y="281"/>
                      <a:pt x="261" y="218"/>
                    </a:cubicBezTo>
                    <a:cubicBezTo>
                      <a:pt x="261" y="131"/>
                      <a:pt x="218" y="44"/>
                      <a:pt x="131" y="0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7"/>
              <p:cNvSpPr/>
              <p:nvPr/>
            </p:nvSpPr>
            <p:spPr>
              <a:xfrm>
                <a:off x="3373700" y="3819925"/>
                <a:ext cx="7650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92" extrusionOk="0">
                    <a:moveTo>
                      <a:pt x="199" y="0"/>
                    </a:moveTo>
                    <a:cubicBezTo>
                      <a:pt x="178" y="0"/>
                      <a:pt x="155" y="6"/>
                      <a:pt x="131" y="17"/>
                    </a:cubicBezTo>
                    <a:cubicBezTo>
                      <a:pt x="1" y="104"/>
                      <a:pt x="1" y="279"/>
                      <a:pt x="1" y="409"/>
                    </a:cubicBezTo>
                    <a:cubicBezTo>
                      <a:pt x="20" y="468"/>
                      <a:pt x="58" y="491"/>
                      <a:pt x="93" y="491"/>
                    </a:cubicBezTo>
                    <a:cubicBezTo>
                      <a:pt x="135" y="491"/>
                      <a:pt x="175" y="457"/>
                      <a:pt x="175" y="409"/>
                    </a:cubicBezTo>
                    <a:cubicBezTo>
                      <a:pt x="175" y="322"/>
                      <a:pt x="305" y="235"/>
                      <a:pt x="305" y="104"/>
                    </a:cubicBezTo>
                    <a:cubicBezTo>
                      <a:pt x="305" y="41"/>
                      <a:pt x="259" y="0"/>
                      <a:pt x="199" y="0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7"/>
              <p:cNvSpPr/>
              <p:nvPr/>
            </p:nvSpPr>
            <p:spPr>
              <a:xfrm>
                <a:off x="3354125" y="3820675"/>
                <a:ext cx="1920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652" extrusionOk="0">
                    <a:moveTo>
                      <a:pt x="220" y="0"/>
                    </a:moveTo>
                    <a:cubicBezTo>
                      <a:pt x="100" y="0"/>
                      <a:pt x="0" y="58"/>
                      <a:pt x="0" y="205"/>
                    </a:cubicBezTo>
                    <a:cubicBezTo>
                      <a:pt x="0" y="423"/>
                      <a:pt x="174" y="597"/>
                      <a:pt x="348" y="640"/>
                    </a:cubicBezTo>
                    <a:cubicBezTo>
                      <a:pt x="372" y="648"/>
                      <a:pt x="393" y="652"/>
                      <a:pt x="413" y="652"/>
                    </a:cubicBezTo>
                    <a:cubicBezTo>
                      <a:pt x="506" y="652"/>
                      <a:pt x="558" y="574"/>
                      <a:pt x="523" y="466"/>
                    </a:cubicBezTo>
                    <a:cubicBezTo>
                      <a:pt x="523" y="466"/>
                      <a:pt x="566" y="423"/>
                      <a:pt x="566" y="423"/>
                    </a:cubicBezTo>
                    <a:cubicBezTo>
                      <a:pt x="768" y="221"/>
                      <a:pt x="455" y="0"/>
                      <a:pt x="220" y="0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7"/>
              <p:cNvSpPr/>
              <p:nvPr/>
            </p:nvSpPr>
            <p:spPr>
              <a:xfrm>
                <a:off x="3449875" y="3662450"/>
                <a:ext cx="13075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671" extrusionOk="0">
                    <a:moveTo>
                      <a:pt x="330" y="0"/>
                    </a:moveTo>
                    <a:cubicBezTo>
                      <a:pt x="274" y="0"/>
                      <a:pt x="214" y="32"/>
                      <a:pt x="174" y="93"/>
                    </a:cubicBezTo>
                    <a:cubicBezTo>
                      <a:pt x="131" y="137"/>
                      <a:pt x="87" y="224"/>
                      <a:pt x="44" y="354"/>
                    </a:cubicBezTo>
                    <a:cubicBezTo>
                      <a:pt x="44" y="441"/>
                      <a:pt x="0" y="485"/>
                      <a:pt x="0" y="572"/>
                    </a:cubicBezTo>
                    <a:cubicBezTo>
                      <a:pt x="0" y="615"/>
                      <a:pt x="0" y="659"/>
                      <a:pt x="87" y="659"/>
                    </a:cubicBezTo>
                    <a:cubicBezTo>
                      <a:pt x="111" y="667"/>
                      <a:pt x="133" y="670"/>
                      <a:pt x="155" y="670"/>
                    </a:cubicBezTo>
                    <a:cubicBezTo>
                      <a:pt x="250" y="670"/>
                      <a:pt x="321" y="599"/>
                      <a:pt x="392" y="528"/>
                    </a:cubicBezTo>
                    <a:cubicBezTo>
                      <a:pt x="479" y="441"/>
                      <a:pt x="522" y="267"/>
                      <a:pt x="479" y="137"/>
                    </a:cubicBezTo>
                    <a:cubicBezTo>
                      <a:pt x="455" y="43"/>
                      <a:pt x="395" y="0"/>
                      <a:pt x="330" y="0"/>
                    </a:cubicBezTo>
                    <a:close/>
                  </a:path>
                </a:pathLst>
              </a:custGeom>
              <a:solidFill>
                <a:srgbClr val="F9E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7"/>
              <p:cNvSpPr/>
              <p:nvPr/>
            </p:nvSpPr>
            <p:spPr>
              <a:xfrm>
                <a:off x="3236625" y="3739825"/>
                <a:ext cx="346000" cy="183350"/>
              </a:xfrm>
              <a:custGeom>
                <a:avLst/>
                <a:gdLst/>
                <a:ahLst/>
                <a:cxnLst/>
                <a:rect l="l" t="t" r="r" b="b"/>
                <a:pathLst>
                  <a:path w="13840" h="7334" extrusionOk="0">
                    <a:moveTo>
                      <a:pt x="87" y="1"/>
                    </a:moveTo>
                    <a:lnTo>
                      <a:pt x="87" y="1"/>
                    </a:lnTo>
                    <a:cubicBezTo>
                      <a:pt x="0" y="697"/>
                      <a:pt x="44" y="1350"/>
                      <a:pt x="218" y="2003"/>
                    </a:cubicBezTo>
                    <a:cubicBezTo>
                      <a:pt x="305" y="2351"/>
                      <a:pt x="435" y="2656"/>
                      <a:pt x="566" y="2960"/>
                    </a:cubicBezTo>
                    <a:cubicBezTo>
                      <a:pt x="740" y="3265"/>
                      <a:pt x="871" y="3570"/>
                      <a:pt x="1045" y="3874"/>
                    </a:cubicBezTo>
                    <a:cubicBezTo>
                      <a:pt x="1132" y="4005"/>
                      <a:pt x="1219" y="4135"/>
                      <a:pt x="1306" y="4309"/>
                    </a:cubicBezTo>
                    <a:cubicBezTo>
                      <a:pt x="1436" y="4440"/>
                      <a:pt x="1480" y="4570"/>
                      <a:pt x="1610" y="4701"/>
                    </a:cubicBezTo>
                    <a:cubicBezTo>
                      <a:pt x="1784" y="5006"/>
                      <a:pt x="2002" y="5223"/>
                      <a:pt x="2263" y="5484"/>
                    </a:cubicBezTo>
                    <a:cubicBezTo>
                      <a:pt x="2742" y="5963"/>
                      <a:pt x="3308" y="6311"/>
                      <a:pt x="3917" y="6659"/>
                    </a:cubicBezTo>
                    <a:cubicBezTo>
                      <a:pt x="4483" y="6921"/>
                      <a:pt x="5135" y="7138"/>
                      <a:pt x="5788" y="7269"/>
                    </a:cubicBezTo>
                    <a:cubicBezTo>
                      <a:pt x="6093" y="7312"/>
                      <a:pt x="6408" y="7334"/>
                      <a:pt x="6729" y="7334"/>
                    </a:cubicBezTo>
                    <a:cubicBezTo>
                      <a:pt x="7050" y="7334"/>
                      <a:pt x="7377" y="7312"/>
                      <a:pt x="7703" y="7269"/>
                    </a:cubicBezTo>
                    <a:cubicBezTo>
                      <a:pt x="7834" y="7269"/>
                      <a:pt x="8008" y="7182"/>
                      <a:pt x="8182" y="7182"/>
                    </a:cubicBezTo>
                    <a:cubicBezTo>
                      <a:pt x="8312" y="7138"/>
                      <a:pt x="8486" y="7138"/>
                      <a:pt x="8617" y="7095"/>
                    </a:cubicBezTo>
                    <a:cubicBezTo>
                      <a:pt x="8922" y="7008"/>
                      <a:pt x="9226" y="6921"/>
                      <a:pt x="9487" y="6834"/>
                    </a:cubicBezTo>
                    <a:cubicBezTo>
                      <a:pt x="9662" y="6790"/>
                      <a:pt x="9792" y="6746"/>
                      <a:pt x="9923" y="6659"/>
                    </a:cubicBezTo>
                    <a:lnTo>
                      <a:pt x="10140" y="6572"/>
                    </a:lnTo>
                    <a:lnTo>
                      <a:pt x="10314" y="6485"/>
                    </a:lnTo>
                    <a:cubicBezTo>
                      <a:pt x="10488" y="6398"/>
                      <a:pt x="10575" y="6311"/>
                      <a:pt x="10706" y="6224"/>
                    </a:cubicBezTo>
                    <a:cubicBezTo>
                      <a:pt x="10837" y="6181"/>
                      <a:pt x="10967" y="6094"/>
                      <a:pt x="11098" y="6007"/>
                    </a:cubicBezTo>
                    <a:cubicBezTo>
                      <a:pt x="11533" y="5658"/>
                      <a:pt x="11925" y="5223"/>
                      <a:pt x="12273" y="4788"/>
                    </a:cubicBezTo>
                    <a:cubicBezTo>
                      <a:pt x="12577" y="4353"/>
                      <a:pt x="12838" y="3918"/>
                      <a:pt x="13056" y="3439"/>
                    </a:cubicBezTo>
                    <a:cubicBezTo>
                      <a:pt x="13491" y="2612"/>
                      <a:pt x="13752" y="1742"/>
                      <a:pt x="13839" y="828"/>
                    </a:cubicBezTo>
                    <a:lnTo>
                      <a:pt x="13839" y="175"/>
                    </a:lnTo>
                    <a:cubicBezTo>
                      <a:pt x="13752" y="1002"/>
                      <a:pt x="13491" y="1829"/>
                      <a:pt x="13143" y="2569"/>
                    </a:cubicBezTo>
                    <a:cubicBezTo>
                      <a:pt x="12882" y="3047"/>
                      <a:pt x="12621" y="3483"/>
                      <a:pt x="12316" y="3918"/>
                    </a:cubicBezTo>
                    <a:cubicBezTo>
                      <a:pt x="11968" y="4353"/>
                      <a:pt x="11576" y="4788"/>
                      <a:pt x="11141" y="5136"/>
                    </a:cubicBezTo>
                    <a:cubicBezTo>
                      <a:pt x="11011" y="5223"/>
                      <a:pt x="10880" y="5310"/>
                      <a:pt x="10750" y="5354"/>
                    </a:cubicBezTo>
                    <a:cubicBezTo>
                      <a:pt x="10662" y="5441"/>
                      <a:pt x="10532" y="5528"/>
                      <a:pt x="10401" y="5615"/>
                    </a:cubicBezTo>
                    <a:lnTo>
                      <a:pt x="10184" y="5702"/>
                    </a:lnTo>
                    <a:lnTo>
                      <a:pt x="9966" y="5789"/>
                    </a:lnTo>
                    <a:cubicBezTo>
                      <a:pt x="9836" y="5876"/>
                      <a:pt x="9705" y="5920"/>
                      <a:pt x="9574" y="5963"/>
                    </a:cubicBezTo>
                    <a:cubicBezTo>
                      <a:pt x="9270" y="6050"/>
                      <a:pt x="8965" y="6137"/>
                      <a:pt x="8661" y="6224"/>
                    </a:cubicBezTo>
                    <a:cubicBezTo>
                      <a:pt x="8530" y="6268"/>
                      <a:pt x="8356" y="6268"/>
                      <a:pt x="8225" y="6311"/>
                    </a:cubicBezTo>
                    <a:cubicBezTo>
                      <a:pt x="8051" y="6355"/>
                      <a:pt x="7921" y="6355"/>
                      <a:pt x="7747" y="6398"/>
                    </a:cubicBezTo>
                    <a:cubicBezTo>
                      <a:pt x="7420" y="6442"/>
                      <a:pt x="7105" y="6464"/>
                      <a:pt x="6789" y="6464"/>
                    </a:cubicBezTo>
                    <a:cubicBezTo>
                      <a:pt x="6474" y="6464"/>
                      <a:pt x="6158" y="6442"/>
                      <a:pt x="5832" y="6398"/>
                    </a:cubicBezTo>
                    <a:cubicBezTo>
                      <a:pt x="4483" y="6181"/>
                      <a:pt x="3264" y="5528"/>
                      <a:pt x="2307" y="4614"/>
                    </a:cubicBezTo>
                    <a:cubicBezTo>
                      <a:pt x="2046" y="4396"/>
                      <a:pt x="1828" y="4135"/>
                      <a:pt x="1654" y="3831"/>
                    </a:cubicBezTo>
                    <a:cubicBezTo>
                      <a:pt x="1523" y="3700"/>
                      <a:pt x="1436" y="3570"/>
                      <a:pt x="1349" y="3439"/>
                    </a:cubicBezTo>
                    <a:cubicBezTo>
                      <a:pt x="1262" y="3308"/>
                      <a:pt x="1175" y="3134"/>
                      <a:pt x="1088" y="3004"/>
                    </a:cubicBezTo>
                    <a:cubicBezTo>
                      <a:pt x="914" y="2699"/>
                      <a:pt x="784" y="2395"/>
                      <a:pt x="609" y="2090"/>
                    </a:cubicBezTo>
                    <a:cubicBezTo>
                      <a:pt x="479" y="1785"/>
                      <a:pt x="348" y="1481"/>
                      <a:pt x="261" y="1176"/>
                    </a:cubicBezTo>
                    <a:cubicBezTo>
                      <a:pt x="174" y="784"/>
                      <a:pt x="131" y="393"/>
                      <a:pt x="87" y="1"/>
                    </a:cubicBezTo>
                    <a:close/>
                  </a:path>
                </a:pathLst>
              </a:custGeom>
              <a:solidFill>
                <a:srgbClr val="FFD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7"/>
              <p:cNvSpPr/>
              <p:nvPr/>
            </p:nvSpPr>
            <p:spPr>
              <a:xfrm>
                <a:off x="4282175" y="3748675"/>
                <a:ext cx="459150" cy="335400"/>
              </a:xfrm>
              <a:custGeom>
                <a:avLst/>
                <a:gdLst/>
                <a:ahLst/>
                <a:cxnLst/>
                <a:rect l="l" t="t" r="r" b="b"/>
                <a:pathLst>
                  <a:path w="18366" h="13416" extrusionOk="0">
                    <a:moveTo>
                      <a:pt x="12940" y="0"/>
                    </a:moveTo>
                    <a:cubicBezTo>
                      <a:pt x="11468" y="0"/>
                      <a:pt x="10083" y="705"/>
                      <a:pt x="9401" y="1431"/>
                    </a:cubicBezTo>
                    <a:cubicBezTo>
                      <a:pt x="9444" y="1475"/>
                      <a:pt x="1" y="3172"/>
                      <a:pt x="5832" y="11093"/>
                    </a:cubicBezTo>
                    <a:cubicBezTo>
                      <a:pt x="6861" y="12504"/>
                      <a:pt x="8863" y="13416"/>
                      <a:pt x="11230" y="13416"/>
                    </a:cubicBezTo>
                    <a:cubicBezTo>
                      <a:pt x="13170" y="13416"/>
                      <a:pt x="15355" y="12804"/>
                      <a:pt x="17452" y="11354"/>
                    </a:cubicBezTo>
                    <a:cubicBezTo>
                      <a:pt x="17713" y="11180"/>
                      <a:pt x="17452" y="10440"/>
                      <a:pt x="17452" y="10266"/>
                    </a:cubicBezTo>
                    <a:cubicBezTo>
                      <a:pt x="18366" y="7742"/>
                      <a:pt x="18192" y="5000"/>
                      <a:pt x="16930" y="2650"/>
                    </a:cubicBezTo>
                    <a:cubicBezTo>
                      <a:pt x="15898" y="672"/>
                      <a:pt x="14377" y="0"/>
                      <a:pt x="12940" y="0"/>
                    </a:cubicBezTo>
                    <a:close/>
                  </a:path>
                </a:pathLst>
              </a:custGeom>
              <a:solidFill>
                <a:srgbClr val="FF8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7"/>
              <p:cNvSpPr/>
              <p:nvPr/>
            </p:nvSpPr>
            <p:spPr>
              <a:xfrm>
                <a:off x="4513925" y="3749625"/>
                <a:ext cx="15082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4866" extrusionOk="0">
                    <a:moveTo>
                      <a:pt x="3090" y="1"/>
                    </a:moveTo>
                    <a:cubicBezTo>
                      <a:pt x="2002" y="131"/>
                      <a:pt x="958" y="610"/>
                      <a:pt x="174" y="1393"/>
                    </a:cubicBezTo>
                    <a:lnTo>
                      <a:pt x="0" y="1480"/>
                    </a:lnTo>
                    <a:cubicBezTo>
                      <a:pt x="1088" y="1480"/>
                      <a:pt x="3482" y="1915"/>
                      <a:pt x="5614" y="4788"/>
                    </a:cubicBezTo>
                    <a:cubicBezTo>
                      <a:pt x="5654" y="4841"/>
                      <a:pt x="5693" y="4866"/>
                      <a:pt x="5729" y="4866"/>
                    </a:cubicBezTo>
                    <a:cubicBezTo>
                      <a:pt x="5928" y="4866"/>
                      <a:pt x="6033" y="4112"/>
                      <a:pt x="5701" y="3265"/>
                    </a:cubicBezTo>
                    <a:cubicBezTo>
                      <a:pt x="5136" y="1959"/>
                      <a:pt x="4265" y="827"/>
                      <a:pt x="3090" y="1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7"/>
              <p:cNvSpPr/>
              <p:nvPr/>
            </p:nvSpPr>
            <p:spPr>
              <a:xfrm>
                <a:off x="4506300" y="3785550"/>
                <a:ext cx="153875" cy="85125"/>
              </a:xfrm>
              <a:custGeom>
                <a:avLst/>
                <a:gdLst/>
                <a:ahLst/>
                <a:cxnLst/>
                <a:rect l="l" t="t" r="r" b="b"/>
                <a:pathLst>
                  <a:path w="6155" h="3405" extrusionOk="0">
                    <a:moveTo>
                      <a:pt x="894" y="0"/>
                    </a:moveTo>
                    <a:cubicBezTo>
                      <a:pt x="598" y="0"/>
                      <a:pt x="300" y="28"/>
                      <a:pt x="1" y="87"/>
                    </a:cubicBezTo>
                    <a:cubicBezTo>
                      <a:pt x="133" y="78"/>
                      <a:pt x="263" y="74"/>
                      <a:pt x="390" y="74"/>
                    </a:cubicBezTo>
                    <a:cubicBezTo>
                      <a:pt x="2820" y="74"/>
                      <a:pt x="4389" y="1614"/>
                      <a:pt x="5919" y="3351"/>
                    </a:cubicBezTo>
                    <a:cubicBezTo>
                      <a:pt x="5945" y="3389"/>
                      <a:pt x="5978" y="3405"/>
                      <a:pt x="6009" y="3405"/>
                    </a:cubicBezTo>
                    <a:cubicBezTo>
                      <a:pt x="6086" y="3405"/>
                      <a:pt x="6155" y="3313"/>
                      <a:pt x="6093" y="3220"/>
                    </a:cubicBezTo>
                    <a:cubicBezTo>
                      <a:pt x="4986" y="1426"/>
                      <a:pt x="3008" y="0"/>
                      <a:pt x="894" y="0"/>
                    </a:cubicBezTo>
                    <a:close/>
                  </a:path>
                </a:pathLst>
              </a:custGeom>
              <a:solidFill>
                <a:srgbClr val="F462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7"/>
              <p:cNvSpPr/>
              <p:nvPr/>
            </p:nvSpPr>
            <p:spPr>
              <a:xfrm>
                <a:off x="4617275" y="3749625"/>
                <a:ext cx="125150" cy="273125"/>
              </a:xfrm>
              <a:custGeom>
                <a:avLst/>
                <a:gdLst/>
                <a:ahLst/>
                <a:cxnLst/>
                <a:rect l="l" t="t" r="r" b="b"/>
                <a:pathLst>
                  <a:path w="5006" h="1092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785" y="392"/>
                      <a:pt x="3047" y="1872"/>
                      <a:pt x="3526" y="3743"/>
                    </a:cubicBezTo>
                    <a:cubicBezTo>
                      <a:pt x="3874" y="4875"/>
                      <a:pt x="4048" y="6093"/>
                      <a:pt x="4004" y="7268"/>
                    </a:cubicBezTo>
                    <a:cubicBezTo>
                      <a:pt x="3961" y="8052"/>
                      <a:pt x="3569" y="8879"/>
                      <a:pt x="3700" y="9705"/>
                    </a:cubicBezTo>
                    <a:cubicBezTo>
                      <a:pt x="3787" y="10141"/>
                      <a:pt x="3961" y="10532"/>
                      <a:pt x="4178" y="10924"/>
                    </a:cubicBezTo>
                    <a:cubicBezTo>
                      <a:pt x="4135" y="10706"/>
                      <a:pt x="4091" y="10489"/>
                      <a:pt x="4091" y="10271"/>
                    </a:cubicBezTo>
                    <a:cubicBezTo>
                      <a:pt x="5005" y="7747"/>
                      <a:pt x="4788" y="4962"/>
                      <a:pt x="3526" y="2655"/>
                    </a:cubicBezTo>
                    <a:cubicBezTo>
                      <a:pt x="2612" y="871"/>
                      <a:pt x="1306" y="131"/>
                      <a:pt x="1" y="1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7"/>
              <p:cNvSpPr/>
              <p:nvPr/>
            </p:nvSpPr>
            <p:spPr>
              <a:xfrm>
                <a:off x="4373575" y="3879100"/>
                <a:ext cx="344900" cy="204975"/>
              </a:xfrm>
              <a:custGeom>
                <a:avLst/>
                <a:gdLst/>
                <a:ahLst/>
                <a:cxnLst/>
                <a:rect l="l" t="t" r="r" b="b"/>
                <a:pathLst>
                  <a:path w="13796" h="8199" extrusionOk="0">
                    <a:moveTo>
                      <a:pt x="479" y="0"/>
                    </a:moveTo>
                    <a:lnTo>
                      <a:pt x="479" y="0"/>
                    </a:lnTo>
                    <a:cubicBezTo>
                      <a:pt x="0" y="1437"/>
                      <a:pt x="305" y="3351"/>
                      <a:pt x="2176" y="5876"/>
                    </a:cubicBezTo>
                    <a:cubicBezTo>
                      <a:pt x="3205" y="7287"/>
                      <a:pt x="5207" y="8199"/>
                      <a:pt x="7574" y="8199"/>
                    </a:cubicBezTo>
                    <a:cubicBezTo>
                      <a:pt x="9514" y="8199"/>
                      <a:pt x="11699" y="7587"/>
                      <a:pt x="13796" y="6137"/>
                    </a:cubicBezTo>
                    <a:lnTo>
                      <a:pt x="13796" y="6137"/>
                    </a:lnTo>
                    <a:cubicBezTo>
                      <a:pt x="11867" y="6684"/>
                      <a:pt x="10218" y="6915"/>
                      <a:pt x="8808" y="6915"/>
                    </a:cubicBezTo>
                    <a:cubicBezTo>
                      <a:pt x="1691" y="6915"/>
                      <a:pt x="661" y="1017"/>
                      <a:pt x="479" y="0"/>
                    </a:cubicBezTo>
                    <a:close/>
                  </a:path>
                </a:pathLst>
              </a:custGeom>
              <a:solidFill>
                <a:srgbClr val="FF8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7"/>
              <p:cNvSpPr/>
              <p:nvPr/>
            </p:nvSpPr>
            <p:spPr>
              <a:xfrm>
                <a:off x="4405500" y="3956300"/>
                <a:ext cx="111700" cy="112500"/>
              </a:xfrm>
              <a:custGeom>
                <a:avLst/>
                <a:gdLst/>
                <a:ahLst/>
                <a:cxnLst/>
                <a:rect l="l" t="t" r="r" b="b"/>
                <a:pathLst>
                  <a:path w="4468" h="4500" extrusionOk="0">
                    <a:moveTo>
                      <a:pt x="123" y="1"/>
                    </a:moveTo>
                    <a:cubicBezTo>
                      <a:pt x="63" y="1"/>
                      <a:pt x="1" y="49"/>
                      <a:pt x="29" y="133"/>
                    </a:cubicBezTo>
                    <a:cubicBezTo>
                      <a:pt x="116" y="1264"/>
                      <a:pt x="551" y="2309"/>
                      <a:pt x="1247" y="3179"/>
                    </a:cubicBezTo>
                    <a:cubicBezTo>
                      <a:pt x="1738" y="3741"/>
                      <a:pt x="2767" y="4500"/>
                      <a:pt x="3648" y="4500"/>
                    </a:cubicBezTo>
                    <a:cubicBezTo>
                      <a:pt x="3861" y="4500"/>
                      <a:pt x="4064" y="4456"/>
                      <a:pt x="4250" y="4354"/>
                    </a:cubicBezTo>
                    <a:cubicBezTo>
                      <a:pt x="4424" y="4224"/>
                      <a:pt x="4468" y="4006"/>
                      <a:pt x="4337" y="3789"/>
                    </a:cubicBezTo>
                    <a:cubicBezTo>
                      <a:pt x="3902" y="3136"/>
                      <a:pt x="2901" y="3005"/>
                      <a:pt x="2248" y="2526"/>
                    </a:cubicBezTo>
                    <a:cubicBezTo>
                      <a:pt x="1378" y="1874"/>
                      <a:pt x="725" y="1003"/>
                      <a:pt x="203" y="46"/>
                    </a:cubicBezTo>
                    <a:cubicBezTo>
                      <a:pt x="187" y="15"/>
                      <a:pt x="156" y="1"/>
                      <a:pt x="123" y="1"/>
                    </a:cubicBezTo>
                    <a:close/>
                  </a:path>
                </a:pathLst>
              </a:custGeom>
              <a:solidFill>
                <a:srgbClr val="FFB8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7"/>
              <p:cNvSpPr/>
              <p:nvPr/>
            </p:nvSpPr>
            <p:spPr>
              <a:xfrm>
                <a:off x="4521525" y="4046150"/>
                <a:ext cx="26150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1012" extrusionOk="0">
                    <a:moveTo>
                      <a:pt x="544" y="1"/>
                    </a:moveTo>
                    <a:cubicBezTo>
                      <a:pt x="371" y="1"/>
                      <a:pt x="194" y="88"/>
                      <a:pt x="88" y="282"/>
                    </a:cubicBezTo>
                    <a:cubicBezTo>
                      <a:pt x="1" y="369"/>
                      <a:pt x="1" y="499"/>
                      <a:pt x="1" y="630"/>
                    </a:cubicBezTo>
                    <a:cubicBezTo>
                      <a:pt x="44" y="673"/>
                      <a:pt x="44" y="717"/>
                      <a:pt x="88" y="760"/>
                    </a:cubicBezTo>
                    <a:cubicBezTo>
                      <a:pt x="185" y="922"/>
                      <a:pt x="329" y="1011"/>
                      <a:pt x="487" y="1011"/>
                    </a:cubicBezTo>
                    <a:cubicBezTo>
                      <a:pt x="541" y="1011"/>
                      <a:pt x="597" y="1000"/>
                      <a:pt x="654" y="978"/>
                    </a:cubicBezTo>
                    <a:cubicBezTo>
                      <a:pt x="871" y="934"/>
                      <a:pt x="1045" y="717"/>
                      <a:pt x="1045" y="499"/>
                    </a:cubicBezTo>
                    <a:cubicBezTo>
                      <a:pt x="1045" y="188"/>
                      <a:pt x="799" y="1"/>
                      <a:pt x="544" y="1"/>
                    </a:cubicBezTo>
                    <a:close/>
                  </a:path>
                </a:pathLst>
              </a:custGeom>
              <a:solidFill>
                <a:srgbClr val="FFB8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7"/>
              <p:cNvSpPr/>
              <p:nvPr/>
            </p:nvSpPr>
            <p:spPr>
              <a:xfrm>
                <a:off x="3706625" y="3219725"/>
                <a:ext cx="343825" cy="512575"/>
              </a:xfrm>
              <a:custGeom>
                <a:avLst/>
                <a:gdLst/>
                <a:ahLst/>
                <a:cxnLst/>
                <a:rect l="l" t="t" r="r" b="b"/>
                <a:pathLst>
                  <a:path w="13753" h="20503" extrusionOk="0">
                    <a:moveTo>
                      <a:pt x="4171" y="0"/>
                    </a:moveTo>
                    <a:cubicBezTo>
                      <a:pt x="4135" y="0"/>
                      <a:pt x="4095" y="15"/>
                      <a:pt x="4048" y="46"/>
                    </a:cubicBezTo>
                    <a:cubicBezTo>
                      <a:pt x="3743" y="177"/>
                      <a:pt x="3091" y="307"/>
                      <a:pt x="3395" y="786"/>
                    </a:cubicBezTo>
                    <a:cubicBezTo>
                      <a:pt x="3787" y="1526"/>
                      <a:pt x="4048" y="2309"/>
                      <a:pt x="4135" y="3179"/>
                    </a:cubicBezTo>
                    <a:cubicBezTo>
                      <a:pt x="4353" y="5355"/>
                      <a:pt x="4657" y="7531"/>
                      <a:pt x="5049" y="9707"/>
                    </a:cubicBezTo>
                    <a:cubicBezTo>
                      <a:pt x="5528" y="11709"/>
                      <a:pt x="2003" y="16584"/>
                      <a:pt x="1089" y="16975"/>
                    </a:cubicBezTo>
                    <a:cubicBezTo>
                      <a:pt x="218" y="17410"/>
                      <a:pt x="1" y="20239"/>
                      <a:pt x="1263" y="20500"/>
                    </a:cubicBezTo>
                    <a:cubicBezTo>
                      <a:pt x="1269" y="20502"/>
                      <a:pt x="1282" y="20502"/>
                      <a:pt x="1299" y="20502"/>
                    </a:cubicBezTo>
                    <a:cubicBezTo>
                      <a:pt x="1858" y="20502"/>
                      <a:pt x="7797" y="19779"/>
                      <a:pt x="10750" y="14843"/>
                    </a:cubicBezTo>
                    <a:cubicBezTo>
                      <a:pt x="13753" y="9751"/>
                      <a:pt x="9880" y="4224"/>
                      <a:pt x="8182" y="3005"/>
                    </a:cubicBezTo>
                    <a:cubicBezTo>
                      <a:pt x="6529" y="1830"/>
                      <a:pt x="4962" y="1134"/>
                      <a:pt x="4657" y="655"/>
                    </a:cubicBezTo>
                    <a:cubicBezTo>
                      <a:pt x="4408" y="299"/>
                      <a:pt x="4333" y="0"/>
                      <a:pt x="4171" y="0"/>
                    </a:cubicBezTo>
                    <a:close/>
                  </a:path>
                </a:pathLst>
              </a:custGeom>
              <a:solidFill>
                <a:srgbClr val="FFD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7"/>
              <p:cNvSpPr/>
              <p:nvPr/>
            </p:nvSpPr>
            <p:spPr>
              <a:xfrm>
                <a:off x="3716425" y="3218650"/>
                <a:ext cx="194775" cy="461375"/>
              </a:xfrm>
              <a:custGeom>
                <a:avLst/>
                <a:gdLst/>
                <a:ahLst/>
                <a:cxnLst/>
                <a:rect l="l" t="t" r="r" b="b"/>
                <a:pathLst>
                  <a:path w="7791" h="18455" extrusionOk="0">
                    <a:moveTo>
                      <a:pt x="3754" y="0"/>
                    </a:moveTo>
                    <a:cubicBezTo>
                      <a:pt x="3713" y="0"/>
                      <a:pt x="3667" y="14"/>
                      <a:pt x="3612" y="46"/>
                    </a:cubicBezTo>
                    <a:cubicBezTo>
                      <a:pt x="3351" y="176"/>
                      <a:pt x="2699" y="307"/>
                      <a:pt x="3003" y="785"/>
                    </a:cubicBezTo>
                    <a:cubicBezTo>
                      <a:pt x="3351" y="1525"/>
                      <a:pt x="3612" y="2352"/>
                      <a:pt x="3743" y="3179"/>
                    </a:cubicBezTo>
                    <a:cubicBezTo>
                      <a:pt x="3917" y="5355"/>
                      <a:pt x="4222" y="7531"/>
                      <a:pt x="4657" y="9707"/>
                    </a:cubicBezTo>
                    <a:cubicBezTo>
                      <a:pt x="5136" y="11709"/>
                      <a:pt x="1567" y="16583"/>
                      <a:pt x="653" y="16975"/>
                    </a:cubicBezTo>
                    <a:cubicBezTo>
                      <a:pt x="305" y="17149"/>
                      <a:pt x="44" y="17758"/>
                      <a:pt x="0" y="18454"/>
                    </a:cubicBezTo>
                    <a:cubicBezTo>
                      <a:pt x="2524" y="17671"/>
                      <a:pt x="4613" y="16235"/>
                      <a:pt x="5919" y="13667"/>
                    </a:cubicBezTo>
                    <a:cubicBezTo>
                      <a:pt x="7790" y="9925"/>
                      <a:pt x="6920" y="5703"/>
                      <a:pt x="5179" y="2047"/>
                    </a:cubicBezTo>
                    <a:cubicBezTo>
                      <a:pt x="5005" y="1743"/>
                      <a:pt x="4875" y="1395"/>
                      <a:pt x="4700" y="1090"/>
                    </a:cubicBezTo>
                    <a:cubicBezTo>
                      <a:pt x="4526" y="959"/>
                      <a:pt x="4352" y="829"/>
                      <a:pt x="4265" y="698"/>
                    </a:cubicBezTo>
                    <a:cubicBezTo>
                      <a:pt x="4015" y="305"/>
                      <a:pt x="3941" y="0"/>
                      <a:pt x="3754" y="0"/>
                    </a:cubicBezTo>
                    <a:close/>
                  </a:path>
                </a:pathLst>
              </a:custGeom>
              <a:solidFill>
                <a:srgbClr val="FFB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7"/>
              <p:cNvSpPr/>
              <p:nvPr/>
            </p:nvSpPr>
            <p:spPr>
              <a:xfrm>
                <a:off x="3732750" y="3267825"/>
                <a:ext cx="192600" cy="406750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16270" extrusionOk="0">
                    <a:moveTo>
                      <a:pt x="4550" y="1"/>
                    </a:moveTo>
                    <a:cubicBezTo>
                      <a:pt x="4486" y="1"/>
                      <a:pt x="4408" y="62"/>
                      <a:pt x="4439" y="124"/>
                    </a:cubicBezTo>
                    <a:cubicBezTo>
                      <a:pt x="5527" y="2909"/>
                      <a:pt x="6615" y="5738"/>
                      <a:pt x="6093" y="8784"/>
                    </a:cubicBezTo>
                    <a:cubicBezTo>
                      <a:pt x="5440" y="12397"/>
                      <a:pt x="3177" y="14572"/>
                      <a:pt x="44" y="16226"/>
                    </a:cubicBezTo>
                    <a:cubicBezTo>
                      <a:pt x="0" y="16226"/>
                      <a:pt x="44" y="16270"/>
                      <a:pt x="87" y="16270"/>
                    </a:cubicBezTo>
                    <a:cubicBezTo>
                      <a:pt x="7094" y="14268"/>
                      <a:pt x="7703" y="5477"/>
                      <a:pt x="4613" y="37"/>
                    </a:cubicBezTo>
                    <a:cubicBezTo>
                      <a:pt x="4600" y="11"/>
                      <a:pt x="4577" y="1"/>
                      <a:pt x="4550" y="1"/>
                    </a:cubicBezTo>
                    <a:close/>
                  </a:path>
                </a:pathLst>
              </a:custGeom>
              <a:solidFill>
                <a:srgbClr val="FFE8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7"/>
              <p:cNvSpPr/>
              <p:nvPr/>
            </p:nvSpPr>
            <p:spPr>
              <a:xfrm>
                <a:off x="3783875" y="3219075"/>
                <a:ext cx="40275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335" extrusionOk="0">
                    <a:moveTo>
                      <a:pt x="1032" y="1"/>
                    </a:moveTo>
                    <a:cubicBezTo>
                      <a:pt x="997" y="1"/>
                      <a:pt x="959" y="10"/>
                      <a:pt x="914" y="29"/>
                    </a:cubicBezTo>
                    <a:cubicBezTo>
                      <a:pt x="653" y="203"/>
                      <a:pt x="1" y="333"/>
                      <a:pt x="305" y="812"/>
                    </a:cubicBezTo>
                    <a:cubicBezTo>
                      <a:pt x="392" y="986"/>
                      <a:pt x="479" y="1160"/>
                      <a:pt x="566" y="1334"/>
                    </a:cubicBezTo>
                    <a:lnTo>
                      <a:pt x="610" y="1334"/>
                    </a:lnTo>
                    <a:cubicBezTo>
                      <a:pt x="958" y="1204"/>
                      <a:pt x="1306" y="986"/>
                      <a:pt x="1611" y="768"/>
                    </a:cubicBezTo>
                    <a:lnTo>
                      <a:pt x="1567" y="681"/>
                    </a:lnTo>
                    <a:cubicBezTo>
                      <a:pt x="1307" y="309"/>
                      <a:pt x="1237" y="1"/>
                      <a:pt x="1032" y="1"/>
                    </a:cubicBezTo>
                    <a:close/>
                  </a:path>
                </a:pathLst>
              </a:custGeom>
              <a:solidFill>
                <a:srgbClr val="5B3B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7"/>
              <p:cNvSpPr/>
              <p:nvPr/>
            </p:nvSpPr>
            <p:spPr>
              <a:xfrm>
                <a:off x="3904650" y="3333800"/>
                <a:ext cx="1415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566" h="695" extrusionOk="0">
                    <a:moveTo>
                      <a:pt x="253" y="1"/>
                    </a:moveTo>
                    <a:cubicBezTo>
                      <a:pt x="141" y="1"/>
                      <a:pt x="38" y="114"/>
                      <a:pt x="0" y="227"/>
                    </a:cubicBezTo>
                    <a:cubicBezTo>
                      <a:pt x="0" y="357"/>
                      <a:pt x="44" y="444"/>
                      <a:pt x="87" y="531"/>
                    </a:cubicBezTo>
                    <a:cubicBezTo>
                      <a:pt x="87" y="637"/>
                      <a:pt x="167" y="694"/>
                      <a:pt x="259" y="694"/>
                    </a:cubicBezTo>
                    <a:cubicBezTo>
                      <a:pt x="319" y="694"/>
                      <a:pt x="384" y="670"/>
                      <a:pt x="435" y="618"/>
                    </a:cubicBezTo>
                    <a:cubicBezTo>
                      <a:pt x="479" y="531"/>
                      <a:pt x="522" y="401"/>
                      <a:pt x="566" y="314"/>
                    </a:cubicBezTo>
                    <a:cubicBezTo>
                      <a:pt x="566" y="140"/>
                      <a:pt x="479" y="9"/>
                      <a:pt x="305" y="9"/>
                    </a:cubicBezTo>
                    <a:cubicBezTo>
                      <a:pt x="287" y="3"/>
                      <a:pt x="270" y="1"/>
                      <a:pt x="253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7"/>
              <p:cNvSpPr/>
              <p:nvPr/>
            </p:nvSpPr>
            <p:spPr>
              <a:xfrm>
                <a:off x="3919875" y="3341900"/>
                <a:ext cx="120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295" extrusionOk="0">
                    <a:moveTo>
                      <a:pt x="240" y="1"/>
                    </a:moveTo>
                    <a:cubicBezTo>
                      <a:pt x="120" y="1"/>
                      <a:pt x="0" y="55"/>
                      <a:pt x="88" y="164"/>
                    </a:cubicBezTo>
                    <a:cubicBezTo>
                      <a:pt x="88" y="164"/>
                      <a:pt x="88" y="164"/>
                      <a:pt x="88" y="164"/>
                    </a:cubicBezTo>
                    <a:lnTo>
                      <a:pt x="88" y="164"/>
                    </a:lnTo>
                    <a:cubicBezTo>
                      <a:pt x="109" y="186"/>
                      <a:pt x="109" y="196"/>
                      <a:pt x="104" y="196"/>
                    </a:cubicBezTo>
                    <a:cubicBezTo>
                      <a:pt x="98" y="196"/>
                      <a:pt x="88" y="186"/>
                      <a:pt x="88" y="164"/>
                    </a:cubicBezTo>
                    <a:lnTo>
                      <a:pt x="88" y="164"/>
                    </a:lnTo>
                    <a:cubicBezTo>
                      <a:pt x="88" y="251"/>
                      <a:pt x="175" y="294"/>
                      <a:pt x="218" y="294"/>
                    </a:cubicBezTo>
                    <a:cubicBezTo>
                      <a:pt x="305" y="251"/>
                      <a:pt x="349" y="251"/>
                      <a:pt x="392" y="164"/>
                    </a:cubicBezTo>
                    <a:cubicBezTo>
                      <a:pt x="479" y="55"/>
                      <a:pt x="360" y="1"/>
                      <a:pt x="240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7"/>
              <p:cNvSpPr/>
              <p:nvPr/>
            </p:nvSpPr>
            <p:spPr>
              <a:xfrm>
                <a:off x="3910550" y="3358050"/>
                <a:ext cx="158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92" extrusionOk="0">
                    <a:moveTo>
                      <a:pt x="322" y="1"/>
                    </a:moveTo>
                    <a:cubicBezTo>
                      <a:pt x="149" y="1"/>
                      <a:pt x="0" y="173"/>
                      <a:pt x="69" y="345"/>
                    </a:cubicBezTo>
                    <a:cubicBezTo>
                      <a:pt x="134" y="443"/>
                      <a:pt x="199" y="492"/>
                      <a:pt x="265" y="492"/>
                    </a:cubicBezTo>
                    <a:cubicBezTo>
                      <a:pt x="286" y="492"/>
                      <a:pt x="308" y="486"/>
                      <a:pt x="330" y="475"/>
                    </a:cubicBezTo>
                    <a:cubicBezTo>
                      <a:pt x="591" y="475"/>
                      <a:pt x="635" y="171"/>
                      <a:pt x="461" y="40"/>
                    </a:cubicBezTo>
                    <a:cubicBezTo>
                      <a:pt x="415" y="13"/>
                      <a:pt x="367" y="1"/>
                      <a:pt x="322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7"/>
              <p:cNvSpPr/>
              <p:nvPr/>
            </p:nvSpPr>
            <p:spPr>
              <a:xfrm>
                <a:off x="3843725" y="3465925"/>
                <a:ext cx="762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69" extrusionOk="0">
                    <a:moveTo>
                      <a:pt x="152" y="1"/>
                    </a:moveTo>
                    <a:cubicBezTo>
                      <a:pt x="131" y="1"/>
                      <a:pt x="109" y="12"/>
                      <a:pt x="87" y="34"/>
                    </a:cubicBezTo>
                    <a:cubicBezTo>
                      <a:pt x="44" y="77"/>
                      <a:pt x="44" y="121"/>
                      <a:pt x="44" y="208"/>
                    </a:cubicBezTo>
                    <a:cubicBezTo>
                      <a:pt x="0" y="251"/>
                      <a:pt x="0" y="295"/>
                      <a:pt x="0" y="382"/>
                    </a:cubicBezTo>
                    <a:cubicBezTo>
                      <a:pt x="0" y="425"/>
                      <a:pt x="44" y="469"/>
                      <a:pt x="87" y="469"/>
                    </a:cubicBezTo>
                    <a:cubicBezTo>
                      <a:pt x="174" y="382"/>
                      <a:pt x="261" y="295"/>
                      <a:pt x="305" y="164"/>
                    </a:cubicBezTo>
                    <a:cubicBezTo>
                      <a:pt x="305" y="121"/>
                      <a:pt x="261" y="77"/>
                      <a:pt x="218" y="34"/>
                    </a:cubicBezTo>
                    <a:cubicBezTo>
                      <a:pt x="196" y="12"/>
                      <a:pt x="174" y="1"/>
                      <a:pt x="152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7"/>
              <p:cNvSpPr/>
              <p:nvPr/>
            </p:nvSpPr>
            <p:spPr>
              <a:xfrm>
                <a:off x="3855675" y="3472125"/>
                <a:ext cx="104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431" extrusionOk="0">
                    <a:moveTo>
                      <a:pt x="188" y="1"/>
                    </a:moveTo>
                    <a:cubicBezTo>
                      <a:pt x="123" y="1"/>
                      <a:pt x="60" y="38"/>
                      <a:pt x="44" y="134"/>
                    </a:cubicBezTo>
                    <a:cubicBezTo>
                      <a:pt x="44" y="177"/>
                      <a:pt x="44" y="221"/>
                      <a:pt x="44" y="308"/>
                    </a:cubicBezTo>
                    <a:lnTo>
                      <a:pt x="1" y="308"/>
                    </a:lnTo>
                    <a:cubicBezTo>
                      <a:pt x="1" y="369"/>
                      <a:pt x="88" y="431"/>
                      <a:pt x="154" y="431"/>
                    </a:cubicBezTo>
                    <a:cubicBezTo>
                      <a:pt x="182" y="431"/>
                      <a:pt x="206" y="420"/>
                      <a:pt x="218" y="395"/>
                    </a:cubicBezTo>
                    <a:cubicBezTo>
                      <a:pt x="262" y="308"/>
                      <a:pt x="305" y="264"/>
                      <a:pt x="305" y="221"/>
                    </a:cubicBezTo>
                    <a:cubicBezTo>
                      <a:pt x="416" y="111"/>
                      <a:pt x="299" y="1"/>
                      <a:pt x="188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7"/>
              <p:cNvSpPr/>
              <p:nvPr/>
            </p:nvSpPr>
            <p:spPr>
              <a:xfrm>
                <a:off x="3851325" y="3456950"/>
                <a:ext cx="1090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82" extrusionOk="0">
                    <a:moveTo>
                      <a:pt x="305" y="1"/>
                    </a:moveTo>
                    <a:cubicBezTo>
                      <a:pt x="218" y="1"/>
                      <a:pt x="131" y="1"/>
                      <a:pt x="88" y="44"/>
                    </a:cubicBezTo>
                    <a:cubicBezTo>
                      <a:pt x="1" y="175"/>
                      <a:pt x="44" y="305"/>
                      <a:pt x="175" y="349"/>
                    </a:cubicBezTo>
                    <a:lnTo>
                      <a:pt x="131" y="349"/>
                    </a:lnTo>
                    <a:cubicBezTo>
                      <a:pt x="153" y="371"/>
                      <a:pt x="175" y="382"/>
                      <a:pt x="202" y="382"/>
                    </a:cubicBezTo>
                    <a:cubicBezTo>
                      <a:pt x="229" y="382"/>
                      <a:pt x="262" y="371"/>
                      <a:pt x="305" y="349"/>
                    </a:cubicBezTo>
                    <a:cubicBezTo>
                      <a:pt x="436" y="305"/>
                      <a:pt x="436" y="88"/>
                      <a:pt x="305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7"/>
              <p:cNvSpPr/>
              <p:nvPr/>
            </p:nvSpPr>
            <p:spPr>
              <a:xfrm>
                <a:off x="3858950" y="3488050"/>
                <a:ext cx="9825" cy="1072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29" extrusionOk="0">
                    <a:moveTo>
                      <a:pt x="195" y="1"/>
                    </a:moveTo>
                    <a:cubicBezTo>
                      <a:pt x="149" y="1"/>
                      <a:pt x="118" y="32"/>
                      <a:pt x="87" y="62"/>
                    </a:cubicBezTo>
                    <a:cubicBezTo>
                      <a:pt x="0" y="149"/>
                      <a:pt x="44" y="324"/>
                      <a:pt x="131" y="411"/>
                    </a:cubicBezTo>
                    <a:cubicBezTo>
                      <a:pt x="149" y="423"/>
                      <a:pt x="168" y="428"/>
                      <a:pt x="186" y="428"/>
                    </a:cubicBezTo>
                    <a:cubicBezTo>
                      <a:pt x="296" y="428"/>
                      <a:pt x="392" y="230"/>
                      <a:pt x="392" y="193"/>
                    </a:cubicBezTo>
                    <a:cubicBezTo>
                      <a:pt x="392" y="106"/>
                      <a:pt x="349" y="19"/>
                      <a:pt x="262" y="19"/>
                    </a:cubicBezTo>
                    <a:cubicBezTo>
                      <a:pt x="236" y="6"/>
                      <a:pt x="214" y="1"/>
                      <a:pt x="195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7"/>
              <p:cNvSpPr/>
              <p:nvPr/>
            </p:nvSpPr>
            <p:spPr>
              <a:xfrm>
                <a:off x="3846550" y="3492500"/>
                <a:ext cx="96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34" extrusionOk="0">
                    <a:moveTo>
                      <a:pt x="137" y="1"/>
                    </a:moveTo>
                    <a:cubicBezTo>
                      <a:pt x="64" y="1"/>
                      <a:pt x="1" y="43"/>
                      <a:pt x="18" y="146"/>
                    </a:cubicBezTo>
                    <a:cubicBezTo>
                      <a:pt x="18" y="175"/>
                      <a:pt x="18" y="204"/>
                      <a:pt x="18" y="233"/>
                    </a:cubicBezTo>
                    <a:cubicBezTo>
                      <a:pt x="36" y="306"/>
                      <a:pt x="78" y="333"/>
                      <a:pt x="123" y="333"/>
                    </a:cubicBezTo>
                    <a:cubicBezTo>
                      <a:pt x="185" y="333"/>
                      <a:pt x="254" y="283"/>
                      <a:pt x="279" y="233"/>
                    </a:cubicBezTo>
                    <a:cubicBezTo>
                      <a:pt x="384" y="101"/>
                      <a:pt x="250" y="1"/>
                      <a:pt x="137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7"/>
              <p:cNvSpPr/>
              <p:nvPr/>
            </p:nvSpPr>
            <p:spPr>
              <a:xfrm>
                <a:off x="3945975" y="3394050"/>
                <a:ext cx="982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551" extrusionOk="0">
                    <a:moveTo>
                      <a:pt x="178" y="0"/>
                    </a:moveTo>
                    <a:cubicBezTo>
                      <a:pt x="106" y="0"/>
                      <a:pt x="32" y="62"/>
                      <a:pt x="1" y="123"/>
                    </a:cubicBezTo>
                    <a:cubicBezTo>
                      <a:pt x="1" y="254"/>
                      <a:pt x="88" y="341"/>
                      <a:pt x="132" y="471"/>
                    </a:cubicBezTo>
                    <a:cubicBezTo>
                      <a:pt x="150" y="526"/>
                      <a:pt x="199" y="550"/>
                      <a:pt x="249" y="550"/>
                    </a:cubicBezTo>
                    <a:cubicBezTo>
                      <a:pt x="319" y="550"/>
                      <a:pt x="393" y="504"/>
                      <a:pt x="393" y="428"/>
                    </a:cubicBezTo>
                    <a:cubicBezTo>
                      <a:pt x="393" y="254"/>
                      <a:pt x="349" y="123"/>
                      <a:pt x="262" y="36"/>
                    </a:cubicBezTo>
                    <a:cubicBezTo>
                      <a:pt x="237" y="11"/>
                      <a:pt x="207" y="0"/>
                      <a:pt x="178" y="0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7"/>
              <p:cNvSpPr/>
              <p:nvPr/>
            </p:nvSpPr>
            <p:spPr>
              <a:xfrm>
                <a:off x="3741450" y="3624450"/>
                <a:ext cx="205650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8226" h="1059" extrusionOk="0">
                    <a:moveTo>
                      <a:pt x="4999" y="0"/>
                    </a:moveTo>
                    <a:cubicBezTo>
                      <a:pt x="3402" y="0"/>
                      <a:pt x="1802" y="100"/>
                      <a:pt x="218" y="307"/>
                    </a:cubicBezTo>
                    <a:lnTo>
                      <a:pt x="44" y="569"/>
                    </a:lnTo>
                    <a:cubicBezTo>
                      <a:pt x="0" y="612"/>
                      <a:pt x="44" y="699"/>
                      <a:pt x="87" y="699"/>
                    </a:cubicBezTo>
                    <a:cubicBezTo>
                      <a:pt x="260" y="691"/>
                      <a:pt x="431" y="687"/>
                      <a:pt x="600" y="687"/>
                    </a:cubicBezTo>
                    <a:cubicBezTo>
                      <a:pt x="2285" y="687"/>
                      <a:pt x="3805" y="1059"/>
                      <a:pt x="5384" y="1059"/>
                    </a:cubicBezTo>
                    <a:cubicBezTo>
                      <a:pt x="6163" y="1059"/>
                      <a:pt x="6956" y="968"/>
                      <a:pt x="7790" y="699"/>
                    </a:cubicBezTo>
                    <a:cubicBezTo>
                      <a:pt x="7790" y="699"/>
                      <a:pt x="7877" y="569"/>
                      <a:pt x="8225" y="133"/>
                    </a:cubicBezTo>
                    <a:cubicBezTo>
                      <a:pt x="7155" y="46"/>
                      <a:pt x="6078" y="0"/>
                      <a:pt x="4999" y="0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7"/>
              <p:cNvSpPr/>
              <p:nvPr/>
            </p:nvSpPr>
            <p:spPr>
              <a:xfrm>
                <a:off x="3661875" y="3374225"/>
                <a:ext cx="596400" cy="465775"/>
              </a:xfrm>
              <a:custGeom>
                <a:avLst/>
                <a:gdLst/>
                <a:ahLst/>
                <a:cxnLst/>
                <a:rect l="l" t="t" r="r" b="b"/>
                <a:pathLst>
                  <a:path w="23856" h="18631" extrusionOk="0">
                    <a:moveTo>
                      <a:pt x="22599" y="0"/>
                    </a:moveTo>
                    <a:cubicBezTo>
                      <a:pt x="22449" y="0"/>
                      <a:pt x="22321" y="80"/>
                      <a:pt x="22245" y="307"/>
                    </a:cubicBezTo>
                    <a:cubicBezTo>
                      <a:pt x="21766" y="1264"/>
                      <a:pt x="21157" y="2135"/>
                      <a:pt x="20374" y="2918"/>
                    </a:cubicBezTo>
                    <a:cubicBezTo>
                      <a:pt x="18328" y="4789"/>
                      <a:pt x="16326" y="6748"/>
                      <a:pt x="14498" y="8837"/>
                    </a:cubicBezTo>
                    <a:cubicBezTo>
                      <a:pt x="13356" y="10214"/>
                      <a:pt x="9512" y="10723"/>
                      <a:pt x="6790" y="10723"/>
                    </a:cubicBezTo>
                    <a:cubicBezTo>
                      <a:pt x="5467" y="10723"/>
                      <a:pt x="4409" y="10603"/>
                      <a:pt x="4054" y="10404"/>
                    </a:cubicBezTo>
                    <a:cubicBezTo>
                      <a:pt x="3922" y="10337"/>
                      <a:pt x="3764" y="10307"/>
                      <a:pt x="3590" y="10307"/>
                    </a:cubicBezTo>
                    <a:cubicBezTo>
                      <a:pt x="2271" y="10307"/>
                      <a:pt x="1" y="12051"/>
                      <a:pt x="616" y="13319"/>
                    </a:cubicBezTo>
                    <a:cubicBezTo>
                      <a:pt x="737" y="13562"/>
                      <a:pt x="5457" y="18630"/>
                      <a:pt x="12110" y="18630"/>
                    </a:cubicBezTo>
                    <a:cubicBezTo>
                      <a:pt x="12606" y="18630"/>
                      <a:pt x="13112" y="18602"/>
                      <a:pt x="13628" y="18542"/>
                    </a:cubicBezTo>
                    <a:cubicBezTo>
                      <a:pt x="21070" y="17715"/>
                      <a:pt x="23725" y="9490"/>
                      <a:pt x="23638" y="6878"/>
                    </a:cubicBezTo>
                    <a:cubicBezTo>
                      <a:pt x="23594" y="4267"/>
                      <a:pt x="23115" y="2135"/>
                      <a:pt x="23333" y="1482"/>
                    </a:cubicBezTo>
                    <a:cubicBezTo>
                      <a:pt x="23507" y="829"/>
                      <a:pt x="23855" y="525"/>
                      <a:pt x="23463" y="394"/>
                    </a:cubicBezTo>
                    <a:cubicBezTo>
                      <a:pt x="23236" y="280"/>
                      <a:pt x="22880" y="0"/>
                      <a:pt x="22599" y="0"/>
                    </a:cubicBezTo>
                    <a:close/>
                  </a:path>
                </a:pathLst>
              </a:custGeom>
              <a:solidFill>
                <a:srgbClr val="FFD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7"/>
              <p:cNvSpPr/>
              <p:nvPr/>
            </p:nvSpPr>
            <p:spPr>
              <a:xfrm>
                <a:off x="3713150" y="3373900"/>
                <a:ext cx="545125" cy="33492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13397" extrusionOk="0">
                    <a:moveTo>
                      <a:pt x="20568" y="1"/>
                    </a:moveTo>
                    <a:cubicBezTo>
                      <a:pt x="20409" y="1"/>
                      <a:pt x="20273" y="83"/>
                      <a:pt x="20194" y="320"/>
                    </a:cubicBezTo>
                    <a:cubicBezTo>
                      <a:pt x="19715" y="1277"/>
                      <a:pt x="19106" y="2148"/>
                      <a:pt x="18366" y="2888"/>
                    </a:cubicBezTo>
                    <a:cubicBezTo>
                      <a:pt x="16277" y="4759"/>
                      <a:pt x="14319" y="6761"/>
                      <a:pt x="12447" y="8850"/>
                    </a:cubicBezTo>
                    <a:cubicBezTo>
                      <a:pt x="11334" y="10227"/>
                      <a:pt x="7480" y="10736"/>
                      <a:pt x="4748" y="10736"/>
                    </a:cubicBezTo>
                    <a:cubicBezTo>
                      <a:pt x="3421" y="10736"/>
                      <a:pt x="2358" y="10616"/>
                      <a:pt x="2003" y="10417"/>
                    </a:cubicBezTo>
                    <a:cubicBezTo>
                      <a:pt x="1886" y="10358"/>
                      <a:pt x="1741" y="10331"/>
                      <a:pt x="1578" y="10331"/>
                    </a:cubicBezTo>
                    <a:cubicBezTo>
                      <a:pt x="1131" y="10331"/>
                      <a:pt x="542" y="10533"/>
                      <a:pt x="1" y="10852"/>
                    </a:cubicBezTo>
                    <a:cubicBezTo>
                      <a:pt x="2224" y="12415"/>
                      <a:pt x="4614" y="13396"/>
                      <a:pt x="7303" y="13396"/>
                    </a:cubicBezTo>
                    <a:cubicBezTo>
                      <a:pt x="7983" y="13396"/>
                      <a:pt x="8681" y="13333"/>
                      <a:pt x="9401" y="13202"/>
                    </a:cubicBezTo>
                    <a:cubicBezTo>
                      <a:pt x="14710" y="12201"/>
                      <a:pt x="18279" y="8066"/>
                      <a:pt x="20586" y="3497"/>
                    </a:cubicBezTo>
                    <a:cubicBezTo>
                      <a:pt x="20803" y="3105"/>
                      <a:pt x="21021" y="2670"/>
                      <a:pt x="21238" y="2278"/>
                    </a:cubicBezTo>
                    <a:cubicBezTo>
                      <a:pt x="21195" y="2017"/>
                      <a:pt x="21195" y="1756"/>
                      <a:pt x="21282" y="1495"/>
                    </a:cubicBezTo>
                    <a:cubicBezTo>
                      <a:pt x="21499" y="842"/>
                      <a:pt x="21804" y="538"/>
                      <a:pt x="21412" y="363"/>
                    </a:cubicBezTo>
                    <a:cubicBezTo>
                      <a:pt x="21191" y="253"/>
                      <a:pt x="20846" y="1"/>
                      <a:pt x="20568" y="1"/>
                    </a:cubicBezTo>
                    <a:close/>
                  </a:path>
                </a:pathLst>
              </a:custGeom>
              <a:solidFill>
                <a:srgbClr val="FFB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7"/>
              <p:cNvSpPr/>
              <p:nvPr/>
            </p:nvSpPr>
            <p:spPr>
              <a:xfrm>
                <a:off x="3731650" y="3458850"/>
                <a:ext cx="500175" cy="255125"/>
              </a:xfrm>
              <a:custGeom>
                <a:avLst/>
                <a:gdLst/>
                <a:ahLst/>
                <a:cxnLst/>
                <a:rect l="l" t="t" r="r" b="b"/>
                <a:pathLst>
                  <a:path w="20007" h="10205" extrusionOk="0">
                    <a:moveTo>
                      <a:pt x="19853" y="0"/>
                    </a:moveTo>
                    <a:cubicBezTo>
                      <a:pt x="19819" y="0"/>
                      <a:pt x="19785" y="16"/>
                      <a:pt x="19759" y="55"/>
                    </a:cubicBezTo>
                    <a:cubicBezTo>
                      <a:pt x="17757" y="3319"/>
                      <a:pt x="15755" y="6583"/>
                      <a:pt x="12230" y="8368"/>
                    </a:cubicBezTo>
                    <a:cubicBezTo>
                      <a:pt x="10402" y="9301"/>
                      <a:pt x="8624" y="9709"/>
                      <a:pt x="6863" y="9709"/>
                    </a:cubicBezTo>
                    <a:cubicBezTo>
                      <a:pt x="4600" y="9709"/>
                      <a:pt x="2364" y="9034"/>
                      <a:pt x="88" y="7932"/>
                    </a:cubicBezTo>
                    <a:cubicBezTo>
                      <a:pt x="44" y="7932"/>
                      <a:pt x="1" y="8019"/>
                      <a:pt x="44" y="8019"/>
                    </a:cubicBezTo>
                    <a:cubicBezTo>
                      <a:pt x="2057" y="9547"/>
                      <a:pt x="4218" y="10204"/>
                      <a:pt x="6360" y="10204"/>
                    </a:cubicBezTo>
                    <a:cubicBezTo>
                      <a:pt x="12093" y="10204"/>
                      <a:pt x="17695" y="5496"/>
                      <a:pt x="19976" y="142"/>
                    </a:cubicBezTo>
                    <a:cubicBezTo>
                      <a:pt x="20006" y="82"/>
                      <a:pt x="19931" y="0"/>
                      <a:pt x="19853" y="0"/>
                    </a:cubicBezTo>
                    <a:close/>
                  </a:path>
                </a:pathLst>
              </a:custGeom>
              <a:solidFill>
                <a:srgbClr val="FFF2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7"/>
              <p:cNvSpPr/>
              <p:nvPr/>
            </p:nvSpPr>
            <p:spPr>
              <a:xfrm>
                <a:off x="4209275" y="3374175"/>
                <a:ext cx="49000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615" extrusionOk="0">
                    <a:moveTo>
                      <a:pt x="708" y="0"/>
                    </a:moveTo>
                    <a:cubicBezTo>
                      <a:pt x="556" y="0"/>
                      <a:pt x="425" y="79"/>
                      <a:pt x="349" y="309"/>
                    </a:cubicBezTo>
                    <a:cubicBezTo>
                      <a:pt x="262" y="570"/>
                      <a:pt x="131" y="788"/>
                      <a:pt x="1" y="1049"/>
                    </a:cubicBezTo>
                    <a:lnTo>
                      <a:pt x="44" y="1049"/>
                    </a:lnTo>
                    <a:cubicBezTo>
                      <a:pt x="436" y="1310"/>
                      <a:pt x="915" y="1484"/>
                      <a:pt x="1393" y="1615"/>
                    </a:cubicBezTo>
                    <a:cubicBezTo>
                      <a:pt x="1393" y="1571"/>
                      <a:pt x="1393" y="1528"/>
                      <a:pt x="1437" y="1484"/>
                    </a:cubicBezTo>
                    <a:cubicBezTo>
                      <a:pt x="1654" y="831"/>
                      <a:pt x="1959" y="527"/>
                      <a:pt x="1567" y="352"/>
                    </a:cubicBezTo>
                    <a:cubicBezTo>
                      <a:pt x="1342" y="268"/>
                      <a:pt x="988" y="0"/>
                      <a:pt x="708" y="0"/>
                    </a:cubicBezTo>
                    <a:close/>
                  </a:path>
                </a:pathLst>
              </a:custGeom>
              <a:solidFill>
                <a:srgbClr val="5B3B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7"/>
              <p:cNvSpPr/>
              <p:nvPr/>
            </p:nvSpPr>
            <p:spPr>
              <a:xfrm>
                <a:off x="3742775" y="3659900"/>
                <a:ext cx="454550" cy="118875"/>
              </a:xfrm>
              <a:custGeom>
                <a:avLst/>
                <a:gdLst/>
                <a:ahLst/>
                <a:cxnLst/>
                <a:rect l="l" t="t" r="r" b="b"/>
                <a:pathLst>
                  <a:path w="18182" h="4755" extrusionOk="0">
                    <a:moveTo>
                      <a:pt x="768" y="0"/>
                    </a:moveTo>
                    <a:cubicBezTo>
                      <a:pt x="610" y="0"/>
                      <a:pt x="452" y="7"/>
                      <a:pt x="295" y="21"/>
                    </a:cubicBezTo>
                    <a:cubicBezTo>
                      <a:pt x="282" y="18"/>
                      <a:pt x="269" y="16"/>
                      <a:pt x="257" y="16"/>
                    </a:cubicBezTo>
                    <a:cubicBezTo>
                      <a:pt x="103" y="16"/>
                      <a:pt x="1" y="245"/>
                      <a:pt x="121" y="326"/>
                    </a:cubicBezTo>
                    <a:cubicBezTo>
                      <a:pt x="1557" y="1414"/>
                      <a:pt x="3081" y="2328"/>
                      <a:pt x="4734" y="3111"/>
                    </a:cubicBezTo>
                    <a:cubicBezTo>
                      <a:pt x="6171" y="3764"/>
                      <a:pt x="7650" y="4591"/>
                      <a:pt x="9304" y="4721"/>
                    </a:cubicBezTo>
                    <a:cubicBezTo>
                      <a:pt x="9570" y="4743"/>
                      <a:pt x="9835" y="4754"/>
                      <a:pt x="10099" y="4754"/>
                    </a:cubicBezTo>
                    <a:cubicBezTo>
                      <a:pt x="11387" y="4754"/>
                      <a:pt x="12645" y="4494"/>
                      <a:pt x="13874" y="4025"/>
                    </a:cubicBezTo>
                    <a:cubicBezTo>
                      <a:pt x="15223" y="3546"/>
                      <a:pt x="16572" y="3024"/>
                      <a:pt x="17921" y="2415"/>
                    </a:cubicBezTo>
                    <a:cubicBezTo>
                      <a:pt x="18008" y="2284"/>
                      <a:pt x="18095" y="2153"/>
                      <a:pt x="18182" y="2023"/>
                    </a:cubicBezTo>
                    <a:lnTo>
                      <a:pt x="18182" y="2023"/>
                    </a:lnTo>
                    <a:cubicBezTo>
                      <a:pt x="15532" y="2895"/>
                      <a:pt x="14251" y="3319"/>
                      <a:pt x="12368" y="3319"/>
                    </a:cubicBezTo>
                    <a:cubicBezTo>
                      <a:pt x="11902" y="3319"/>
                      <a:pt x="11398" y="3293"/>
                      <a:pt x="10827" y="3241"/>
                    </a:cubicBezTo>
                    <a:cubicBezTo>
                      <a:pt x="7629" y="2909"/>
                      <a:pt x="4074" y="0"/>
                      <a:pt x="768" y="0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7"/>
              <p:cNvSpPr/>
              <p:nvPr/>
            </p:nvSpPr>
            <p:spPr>
              <a:xfrm>
                <a:off x="4194050" y="3574450"/>
                <a:ext cx="228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741" extrusionOk="0">
                    <a:moveTo>
                      <a:pt x="531" y="1"/>
                    </a:moveTo>
                    <a:cubicBezTo>
                      <a:pt x="469" y="1"/>
                      <a:pt x="407" y="15"/>
                      <a:pt x="349" y="44"/>
                    </a:cubicBezTo>
                    <a:cubicBezTo>
                      <a:pt x="262" y="132"/>
                      <a:pt x="175" y="219"/>
                      <a:pt x="131" y="306"/>
                    </a:cubicBezTo>
                    <a:cubicBezTo>
                      <a:pt x="0" y="480"/>
                      <a:pt x="44" y="741"/>
                      <a:pt x="305" y="741"/>
                    </a:cubicBezTo>
                    <a:cubicBezTo>
                      <a:pt x="436" y="741"/>
                      <a:pt x="566" y="697"/>
                      <a:pt x="697" y="654"/>
                    </a:cubicBezTo>
                    <a:cubicBezTo>
                      <a:pt x="871" y="523"/>
                      <a:pt x="914" y="306"/>
                      <a:pt x="827" y="175"/>
                    </a:cubicBezTo>
                    <a:cubicBezTo>
                      <a:pt x="769" y="59"/>
                      <a:pt x="653" y="1"/>
                      <a:pt x="531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7"/>
              <p:cNvSpPr/>
              <p:nvPr/>
            </p:nvSpPr>
            <p:spPr>
              <a:xfrm>
                <a:off x="4208200" y="3594325"/>
                <a:ext cx="1442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25" extrusionOk="0">
                    <a:moveTo>
                      <a:pt x="150" y="0"/>
                    </a:moveTo>
                    <a:cubicBezTo>
                      <a:pt x="103" y="0"/>
                      <a:pt x="63" y="34"/>
                      <a:pt x="44" y="120"/>
                    </a:cubicBezTo>
                    <a:lnTo>
                      <a:pt x="44" y="76"/>
                    </a:lnTo>
                    <a:cubicBezTo>
                      <a:pt x="0" y="163"/>
                      <a:pt x="0" y="250"/>
                      <a:pt x="44" y="337"/>
                    </a:cubicBezTo>
                    <a:cubicBezTo>
                      <a:pt x="131" y="381"/>
                      <a:pt x="218" y="425"/>
                      <a:pt x="305" y="425"/>
                    </a:cubicBezTo>
                    <a:cubicBezTo>
                      <a:pt x="577" y="425"/>
                      <a:pt x="318" y="0"/>
                      <a:pt x="150" y="0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7"/>
              <p:cNvSpPr/>
              <p:nvPr/>
            </p:nvSpPr>
            <p:spPr>
              <a:xfrm>
                <a:off x="4179900" y="3598925"/>
                <a:ext cx="163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635" extrusionOk="0">
                    <a:moveTo>
                      <a:pt x="356" y="0"/>
                    </a:moveTo>
                    <a:cubicBezTo>
                      <a:pt x="275" y="0"/>
                      <a:pt x="192" y="34"/>
                      <a:pt x="131" y="110"/>
                    </a:cubicBezTo>
                    <a:cubicBezTo>
                      <a:pt x="88" y="110"/>
                      <a:pt x="88" y="153"/>
                      <a:pt x="44" y="197"/>
                    </a:cubicBezTo>
                    <a:cubicBezTo>
                      <a:pt x="1" y="328"/>
                      <a:pt x="44" y="458"/>
                      <a:pt x="131" y="545"/>
                    </a:cubicBezTo>
                    <a:cubicBezTo>
                      <a:pt x="181" y="608"/>
                      <a:pt x="246" y="634"/>
                      <a:pt x="312" y="634"/>
                    </a:cubicBezTo>
                    <a:cubicBezTo>
                      <a:pt x="477" y="634"/>
                      <a:pt x="653" y="470"/>
                      <a:pt x="653" y="284"/>
                    </a:cubicBezTo>
                    <a:cubicBezTo>
                      <a:pt x="653" y="115"/>
                      <a:pt x="507" y="0"/>
                      <a:pt x="356" y="0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7"/>
              <p:cNvSpPr/>
              <p:nvPr/>
            </p:nvSpPr>
            <p:spPr>
              <a:xfrm>
                <a:off x="4017800" y="3612100"/>
                <a:ext cx="14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67" h="389" extrusionOk="0">
                    <a:moveTo>
                      <a:pt x="369" y="0"/>
                    </a:moveTo>
                    <a:cubicBezTo>
                      <a:pt x="323" y="0"/>
                      <a:pt x="292" y="31"/>
                      <a:pt x="261" y="62"/>
                    </a:cubicBezTo>
                    <a:cubicBezTo>
                      <a:pt x="174" y="105"/>
                      <a:pt x="131" y="149"/>
                      <a:pt x="44" y="192"/>
                    </a:cubicBezTo>
                    <a:lnTo>
                      <a:pt x="44" y="149"/>
                    </a:lnTo>
                    <a:cubicBezTo>
                      <a:pt x="0" y="192"/>
                      <a:pt x="0" y="323"/>
                      <a:pt x="44" y="323"/>
                    </a:cubicBezTo>
                    <a:cubicBezTo>
                      <a:pt x="109" y="366"/>
                      <a:pt x="185" y="388"/>
                      <a:pt x="261" y="388"/>
                    </a:cubicBezTo>
                    <a:cubicBezTo>
                      <a:pt x="338" y="388"/>
                      <a:pt x="414" y="366"/>
                      <a:pt x="479" y="323"/>
                    </a:cubicBezTo>
                    <a:cubicBezTo>
                      <a:pt x="566" y="279"/>
                      <a:pt x="566" y="236"/>
                      <a:pt x="566" y="149"/>
                    </a:cubicBezTo>
                    <a:cubicBezTo>
                      <a:pt x="566" y="78"/>
                      <a:pt x="537" y="7"/>
                      <a:pt x="479" y="7"/>
                    </a:cubicBezTo>
                    <a:cubicBezTo>
                      <a:pt x="466" y="7"/>
                      <a:pt x="451" y="10"/>
                      <a:pt x="435" y="18"/>
                    </a:cubicBezTo>
                    <a:cubicBezTo>
                      <a:pt x="410" y="5"/>
                      <a:pt x="388" y="0"/>
                      <a:pt x="369" y="0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7"/>
              <p:cNvSpPr/>
              <p:nvPr/>
            </p:nvSpPr>
            <p:spPr>
              <a:xfrm>
                <a:off x="4019975" y="3629425"/>
                <a:ext cx="18750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14" extrusionOk="0">
                    <a:moveTo>
                      <a:pt x="443" y="0"/>
                    </a:moveTo>
                    <a:cubicBezTo>
                      <a:pt x="414" y="0"/>
                      <a:pt x="382" y="7"/>
                      <a:pt x="348" y="21"/>
                    </a:cubicBezTo>
                    <a:cubicBezTo>
                      <a:pt x="305" y="65"/>
                      <a:pt x="218" y="108"/>
                      <a:pt x="174" y="152"/>
                    </a:cubicBezTo>
                    <a:cubicBezTo>
                      <a:pt x="0" y="196"/>
                      <a:pt x="87" y="413"/>
                      <a:pt x="218" y="413"/>
                    </a:cubicBezTo>
                    <a:lnTo>
                      <a:pt x="479" y="413"/>
                    </a:lnTo>
                    <a:cubicBezTo>
                      <a:pt x="750" y="413"/>
                      <a:pt x="677" y="0"/>
                      <a:pt x="443" y="0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7"/>
              <p:cNvSpPr/>
              <p:nvPr/>
            </p:nvSpPr>
            <p:spPr>
              <a:xfrm>
                <a:off x="4036300" y="3614425"/>
                <a:ext cx="13950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71" extrusionOk="0">
                    <a:moveTo>
                      <a:pt x="352" y="1"/>
                    </a:moveTo>
                    <a:cubicBezTo>
                      <a:pt x="337" y="1"/>
                      <a:pt x="321" y="4"/>
                      <a:pt x="305" y="12"/>
                    </a:cubicBezTo>
                    <a:lnTo>
                      <a:pt x="261" y="12"/>
                    </a:lnTo>
                    <a:cubicBezTo>
                      <a:pt x="131" y="12"/>
                      <a:pt x="0" y="143"/>
                      <a:pt x="44" y="317"/>
                    </a:cubicBezTo>
                    <a:lnTo>
                      <a:pt x="44" y="273"/>
                    </a:lnTo>
                    <a:cubicBezTo>
                      <a:pt x="44" y="360"/>
                      <a:pt x="87" y="447"/>
                      <a:pt x="174" y="447"/>
                    </a:cubicBezTo>
                    <a:cubicBezTo>
                      <a:pt x="206" y="463"/>
                      <a:pt x="240" y="471"/>
                      <a:pt x="273" y="471"/>
                    </a:cubicBezTo>
                    <a:cubicBezTo>
                      <a:pt x="419" y="471"/>
                      <a:pt x="558" y="328"/>
                      <a:pt x="522" y="186"/>
                    </a:cubicBezTo>
                    <a:cubicBezTo>
                      <a:pt x="522" y="143"/>
                      <a:pt x="522" y="143"/>
                      <a:pt x="522" y="143"/>
                    </a:cubicBezTo>
                    <a:cubicBezTo>
                      <a:pt x="487" y="72"/>
                      <a:pt x="422" y="1"/>
                      <a:pt x="352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7"/>
              <p:cNvSpPr/>
              <p:nvPr/>
            </p:nvSpPr>
            <p:spPr>
              <a:xfrm>
                <a:off x="4009100" y="3645175"/>
                <a:ext cx="130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97" extrusionOk="0">
                    <a:moveTo>
                      <a:pt x="348" y="1"/>
                    </a:moveTo>
                    <a:cubicBezTo>
                      <a:pt x="174" y="1"/>
                      <a:pt x="44" y="131"/>
                      <a:pt x="0" y="305"/>
                    </a:cubicBezTo>
                    <a:cubicBezTo>
                      <a:pt x="0" y="443"/>
                      <a:pt x="85" y="496"/>
                      <a:pt x="185" y="496"/>
                    </a:cubicBezTo>
                    <a:cubicBezTo>
                      <a:pt x="273" y="496"/>
                      <a:pt x="374" y="454"/>
                      <a:pt x="435" y="392"/>
                    </a:cubicBezTo>
                    <a:cubicBezTo>
                      <a:pt x="479" y="349"/>
                      <a:pt x="522" y="262"/>
                      <a:pt x="522" y="175"/>
                    </a:cubicBezTo>
                    <a:cubicBezTo>
                      <a:pt x="522" y="131"/>
                      <a:pt x="522" y="131"/>
                      <a:pt x="522" y="131"/>
                    </a:cubicBezTo>
                    <a:cubicBezTo>
                      <a:pt x="479" y="44"/>
                      <a:pt x="435" y="1"/>
                      <a:pt x="348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7"/>
              <p:cNvSpPr/>
              <p:nvPr/>
            </p:nvSpPr>
            <p:spPr>
              <a:xfrm>
                <a:off x="3994950" y="3635850"/>
                <a:ext cx="1580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74" extrusionOk="0">
                    <a:moveTo>
                      <a:pt x="324" y="0"/>
                    </a:moveTo>
                    <a:cubicBezTo>
                      <a:pt x="288" y="0"/>
                      <a:pt x="251" y="20"/>
                      <a:pt x="218" y="69"/>
                    </a:cubicBezTo>
                    <a:cubicBezTo>
                      <a:pt x="174" y="69"/>
                      <a:pt x="131" y="113"/>
                      <a:pt x="131" y="156"/>
                    </a:cubicBezTo>
                    <a:cubicBezTo>
                      <a:pt x="0" y="287"/>
                      <a:pt x="218" y="374"/>
                      <a:pt x="349" y="374"/>
                    </a:cubicBezTo>
                    <a:cubicBezTo>
                      <a:pt x="631" y="374"/>
                      <a:pt x="483" y="0"/>
                      <a:pt x="324" y="0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7"/>
              <p:cNvSpPr/>
              <p:nvPr/>
            </p:nvSpPr>
            <p:spPr>
              <a:xfrm>
                <a:off x="4147400" y="3661100"/>
                <a:ext cx="1402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04" extrusionOk="0">
                    <a:moveTo>
                      <a:pt x="333" y="1"/>
                    </a:moveTo>
                    <a:cubicBezTo>
                      <a:pt x="225" y="1"/>
                      <a:pt x="115" y="58"/>
                      <a:pt x="82" y="191"/>
                    </a:cubicBezTo>
                    <a:cubicBezTo>
                      <a:pt x="82" y="191"/>
                      <a:pt x="82" y="234"/>
                      <a:pt x="82" y="234"/>
                    </a:cubicBezTo>
                    <a:lnTo>
                      <a:pt x="39" y="234"/>
                    </a:lnTo>
                    <a:cubicBezTo>
                      <a:pt x="1" y="385"/>
                      <a:pt x="127" y="504"/>
                      <a:pt x="247" y="504"/>
                    </a:cubicBezTo>
                    <a:cubicBezTo>
                      <a:pt x="265" y="504"/>
                      <a:pt x="283" y="501"/>
                      <a:pt x="300" y="495"/>
                    </a:cubicBezTo>
                    <a:cubicBezTo>
                      <a:pt x="343" y="495"/>
                      <a:pt x="387" y="452"/>
                      <a:pt x="430" y="452"/>
                    </a:cubicBezTo>
                    <a:cubicBezTo>
                      <a:pt x="561" y="365"/>
                      <a:pt x="561" y="104"/>
                      <a:pt x="430" y="17"/>
                    </a:cubicBezTo>
                    <a:cubicBezTo>
                      <a:pt x="399" y="6"/>
                      <a:pt x="366" y="1"/>
                      <a:pt x="333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7"/>
              <p:cNvSpPr/>
              <p:nvPr/>
            </p:nvSpPr>
            <p:spPr>
              <a:xfrm>
                <a:off x="4168350" y="3660625"/>
                <a:ext cx="1485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625" extrusionOk="0">
                    <a:moveTo>
                      <a:pt x="439" y="0"/>
                    </a:moveTo>
                    <a:cubicBezTo>
                      <a:pt x="405" y="0"/>
                      <a:pt x="369" y="11"/>
                      <a:pt x="332" y="36"/>
                    </a:cubicBezTo>
                    <a:cubicBezTo>
                      <a:pt x="158" y="123"/>
                      <a:pt x="158" y="253"/>
                      <a:pt x="71" y="384"/>
                    </a:cubicBezTo>
                    <a:cubicBezTo>
                      <a:pt x="0" y="490"/>
                      <a:pt x="131" y="625"/>
                      <a:pt x="252" y="625"/>
                    </a:cubicBezTo>
                    <a:cubicBezTo>
                      <a:pt x="280" y="625"/>
                      <a:pt x="308" y="618"/>
                      <a:pt x="332" y="601"/>
                    </a:cubicBezTo>
                    <a:cubicBezTo>
                      <a:pt x="463" y="514"/>
                      <a:pt x="593" y="384"/>
                      <a:pt x="593" y="166"/>
                    </a:cubicBezTo>
                    <a:cubicBezTo>
                      <a:pt x="593" y="72"/>
                      <a:pt x="525" y="0"/>
                      <a:pt x="439" y="0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7"/>
              <p:cNvSpPr/>
              <p:nvPr/>
            </p:nvSpPr>
            <p:spPr>
              <a:xfrm>
                <a:off x="3732025" y="3645150"/>
                <a:ext cx="663325" cy="335350"/>
              </a:xfrm>
              <a:custGeom>
                <a:avLst/>
                <a:gdLst/>
                <a:ahLst/>
                <a:cxnLst/>
                <a:rect l="l" t="t" r="r" b="b"/>
                <a:pathLst>
                  <a:path w="26533" h="13414" extrusionOk="0">
                    <a:moveTo>
                      <a:pt x="25480" y="1"/>
                    </a:moveTo>
                    <a:cubicBezTo>
                      <a:pt x="25377" y="1"/>
                      <a:pt x="25265" y="51"/>
                      <a:pt x="25140" y="176"/>
                    </a:cubicBezTo>
                    <a:cubicBezTo>
                      <a:pt x="24313" y="829"/>
                      <a:pt x="23356" y="1351"/>
                      <a:pt x="22355" y="1699"/>
                    </a:cubicBezTo>
                    <a:cubicBezTo>
                      <a:pt x="19700" y="2482"/>
                      <a:pt x="17045" y="3396"/>
                      <a:pt x="14478" y="4484"/>
                    </a:cubicBezTo>
                    <a:cubicBezTo>
                      <a:pt x="14135" y="4640"/>
                      <a:pt x="13700" y="4708"/>
                      <a:pt x="13202" y="4708"/>
                    </a:cubicBezTo>
                    <a:cubicBezTo>
                      <a:pt x="10220" y="4708"/>
                      <a:pt x="5015" y="2252"/>
                      <a:pt x="4381" y="1394"/>
                    </a:cubicBezTo>
                    <a:cubicBezTo>
                      <a:pt x="4120" y="1026"/>
                      <a:pt x="3498" y="853"/>
                      <a:pt x="2803" y="853"/>
                    </a:cubicBezTo>
                    <a:cubicBezTo>
                      <a:pt x="1525" y="853"/>
                      <a:pt x="1" y="1439"/>
                      <a:pt x="29" y="2482"/>
                    </a:cubicBezTo>
                    <a:cubicBezTo>
                      <a:pt x="29" y="2743"/>
                      <a:pt x="2379" y="10403"/>
                      <a:pt x="9473" y="12840"/>
                    </a:cubicBezTo>
                    <a:cubicBezTo>
                      <a:pt x="10616" y="13240"/>
                      <a:pt x="11731" y="13414"/>
                      <a:pt x="12800" y="13414"/>
                    </a:cubicBezTo>
                    <a:cubicBezTo>
                      <a:pt x="18361" y="13414"/>
                      <a:pt x="22697" y="8711"/>
                      <a:pt x="23573" y="6704"/>
                    </a:cubicBezTo>
                    <a:cubicBezTo>
                      <a:pt x="24661" y="4310"/>
                      <a:pt x="25140" y="2221"/>
                      <a:pt x="25619" y="1699"/>
                    </a:cubicBezTo>
                    <a:cubicBezTo>
                      <a:pt x="26097" y="1220"/>
                      <a:pt x="26533" y="1046"/>
                      <a:pt x="26228" y="742"/>
                    </a:cubicBezTo>
                    <a:cubicBezTo>
                      <a:pt x="26029" y="510"/>
                      <a:pt x="25805" y="1"/>
                      <a:pt x="25480" y="1"/>
                    </a:cubicBezTo>
                    <a:close/>
                  </a:path>
                </a:pathLst>
              </a:custGeom>
              <a:solidFill>
                <a:srgbClr val="FFD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7"/>
              <p:cNvSpPr/>
              <p:nvPr/>
            </p:nvSpPr>
            <p:spPr>
              <a:xfrm>
                <a:off x="3792575" y="3645750"/>
                <a:ext cx="602775" cy="187650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7506" extrusionOk="0">
                    <a:moveTo>
                      <a:pt x="23064" y="1"/>
                    </a:moveTo>
                    <a:cubicBezTo>
                      <a:pt x="22970" y="1"/>
                      <a:pt x="22869" y="44"/>
                      <a:pt x="22761" y="152"/>
                    </a:cubicBezTo>
                    <a:cubicBezTo>
                      <a:pt x="21935" y="805"/>
                      <a:pt x="20977" y="1327"/>
                      <a:pt x="19933" y="1675"/>
                    </a:cubicBezTo>
                    <a:cubicBezTo>
                      <a:pt x="17278" y="2458"/>
                      <a:pt x="14667" y="3416"/>
                      <a:pt x="12056" y="4460"/>
                    </a:cubicBezTo>
                    <a:cubicBezTo>
                      <a:pt x="11706" y="4626"/>
                      <a:pt x="11259" y="4698"/>
                      <a:pt x="10750" y="4698"/>
                    </a:cubicBezTo>
                    <a:cubicBezTo>
                      <a:pt x="7771" y="4698"/>
                      <a:pt x="2628" y="2225"/>
                      <a:pt x="1959" y="1370"/>
                    </a:cubicBezTo>
                    <a:cubicBezTo>
                      <a:pt x="1713" y="1019"/>
                      <a:pt x="1127" y="866"/>
                      <a:pt x="475" y="866"/>
                    </a:cubicBezTo>
                    <a:cubicBezTo>
                      <a:pt x="319" y="866"/>
                      <a:pt x="160" y="875"/>
                      <a:pt x="1" y="892"/>
                    </a:cubicBezTo>
                    <a:cubicBezTo>
                      <a:pt x="1611" y="3851"/>
                      <a:pt x="3917" y="6114"/>
                      <a:pt x="7443" y="7071"/>
                    </a:cubicBezTo>
                    <a:cubicBezTo>
                      <a:pt x="8550" y="7369"/>
                      <a:pt x="9652" y="7506"/>
                      <a:pt x="10740" y="7506"/>
                    </a:cubicBezTo>
                    <a:cubicBezTo>
                      <a:pt x="14735" y="7506"/>
                      <a:pt x="18535" y="5661"/>
                      <a:pt x="21717" y="3198"/>
                    </a:cubicBezTo>
                    <a:cubicBezTo>
                      <a:pt x="22109" y="2894"/>
                      <a:pt x="22457" y="2632"/>
                      <a:pt x="22805" y="2371"/>
                    </a:cubicBezTo>
                    <a:cubicBezTo>
                      <a:pt x="22892" y="2110"/>
                      <a:pt x="23023" y="1893"/>
                      <a:pt x="23197" y="1719"/>
                    </a:cubicBezTo>
                    <a:cubicBezTo>
                      <a:pt x="23675" y="1196"/>
                      <a:pt x="24111" y="1066"/>
                      <a:pt x="23849" y="761"/>
                    </a:cubicBezTo>
                    <a:cubicBezTo>
                      <a:pt x="23647" y="525"/>
                      <a:pt x="23392" y="1"/>
                      <a:pt x="23064" y="1"/>
                    </a:cubicBezTo>
                    <a:close/>
                  </a:path>
                </a:pathLst>
              </a:custGeom>
              <a:solidFill>
                <a:srgbClr val="FFB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7"/>
              <p:cNvSpPr/>
              <p:nvPr/>
            </p:nvSpPr>
            <p:spPr>
              <a:xfrm>
                <a:off x="3803450" y="3686225"/>
                <a:ext cx="536975" cy="148575"/>
              </a:xfrm>
              <a:custGeom>
                <a:avLst/>
                <a:gdLst/>
                <a:ahLst/>
                <a:cxnLst/>
                <a:rect l="l" t="t" r="r" b="b"/>
                <a:pathLst>
                  <a:path w="21479" h="5943" extrusionOk="0">
                    <a:moveTo>
                      <a:pt x="40" y="1"/>
                    </a:moveTo>
                    <a:cubicBezTo>
                      <a:pt x="29" y="1"/>
                      <a:pt x="1" y="64"/>
                      <a:pt x="1" y="100"/>
                    </a:cubicBezTo>
                    <a:cubicBezTo>
                      <a:pt x="2118" y="4247"/>
                      <a:pt x="5977" y="5942"/>
                      <a:pt x="10055" y="5942"/>
                    </a:cubicBezTo>
                    <a:cubicBezTo>
                      <a:pt x="14107" y="5942"/>
                      <a:pt x="18376" y="4269"/>
                      <a:pt x="21369" y="1666"/>
                    </a:cubicBezTo>
                    <a:cubicBezTo>
                      <a:pt x="21479" y="1593"/>
                      <a:pt x="21374" y="1428"/>
                      <a:pt x="21260" y="1428"/>
                    </a:cubicBezTo>
                    <a:cubicBezTo>
                      <a:pt x="21238" y="1428"/>
                      <a:pt x="21216" y="1435"/>
                      <a:pt x="21195" y="1449"/>
                    </a:cubicBezTo>
                    <a:cubicBezTo>
                      <a:pt x="18018" y="3538"/>
                      <a:pt x="14798" y="5583"/>
                      <a:pt x="10837" y="5714"/>
                    </a:cubicBezTo>
                    <a:cubicBezTo>
                      <a:pt x="10748" y="5715"/>
                      <a:pt x="10660" y="5716"/>
                      <a:pt x="10572" y="5716"/>
                    </a:cubicBezTo>
                    <a:cubicBezTo>
                      <a:pt x="6014" y="5716"/>
                      <a:pt x="2820" y="3513"/>
                      <a:pt x="44" y="12"/>
                    </a:cubicBezTo>
                    <a:cubicBezTo>
                      <a:pt x="44" y="4"/>
                      <a:pt x="43" y="1"/>
                      <a:pt x="40" y="1"/>
                    </a:cubicBezTo>
                    <a:close/>
                  </a:path>
                </a:pathLst>
              </a:custGeom>
              <a:solidFill>
                <a:srgbClr val="FFF2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7"/>
              <p:cNvSpPr/>
              <p:nvPr/>
            </p:nvSpPr>
            <p:spPr>
              <a:xfrm>
                <a:off x="4345275" y="3645150"/>
                <a:ext cx="500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787" extrusionOk="0">
                    <a:moveTo>
                      <a:pt x="969" y="1"/>
                    </a:moveTo>
                    <a:cubicBezTo>
                      <a:pt x="872" y="1"/>
                      <a:pt x="768" y="51"/>
                      <a:pt x="653" y="176"/>
                    </a:cubicBezTo>
                    <a:cubicBezTo>
                      <a:pt x="436" y="350"/>
                      <a:pt x="218" y="524"/>
                      <a:pt x="1" y="655"/>
                    </a:cubicBezTo>
                    <a:cubicBezTo>
                      <a:pt x="1" y="655"/>
                      <a:pt x="1" y="698"/>
                      <a:pt x="1" y="698"/>
                    </a:cubicBezTo>
                    <a:cubicBezTo>
                      <a:pt x="305" y="1090"/>
                      <a:pt x="610" y="1481"/>
                      <a:pt x="1002" y="1786"/>
                    </a:cubicBezTo>
                    <a:lnTo>
                      <a:pt x="1089" y="1699"/>
                    </a:lnTo>
                    <a:cubicBezTo>
                      <a:pt x="1567" y="1220"/>
                      <a:pt x="2003" y="1046"/>
                      <a:pt x="1698" y="742"/>
                    </a:cubicBezTo>
                    <a:cubicBezTo>
                      <a:pt x="1499" y="510"/>
                      <a:pt x="1275" y="1"/>
                      <a:pt x="969" y="1"/>
                    </a:cubicBezTo>
                    <a:close/>
                  </a:path>
                </a:pathLst>
              </a:custGeom>
              <a:solidFill>
                <a:srgbClr val="5B3B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7"/>
              <p:cNvSpPr/>
              <p:nvPr/>
            </p:nvSpPr>
            <p:spPr>
              <a:xfrm>
                <a:off x="3875275" y="3688700"/>
                <a:ext cx="411275" cy="89800"/>
              </a:xfrm>
              <a:custGeom>
                <a:avLst/>
                <a:gdLst/>
                <a:ahLst/>
                <a:cxnLst/>
                <a:rect l="l" t="t" r="r" b="b"/>
                <a:pathLst>
                  <a:path w="16451" h="3592" extrusionOk="0">
                    <a:moveTo>
                      <a:pt x="16451" y="1"/>
                    </a:moveTo>
                    <a:lnTo>
                      <a:pt x="16451" y="1"/>
                    </a:lnTo>
                    <a:cubicBezTo>
                      <a:pt x="13839" y="784"/>
                      <a:pt x="11272" y="1698"/>
                      <a:pt x="8748" y="2742"/>
                    </a:cubicBezTo>
                    <a:cubicBezTo>
                      <a:pt x="8405" y="2905"/>
                      <a:pt x="7966" y="2977"/>
                      <a:pt x="7463" y="2977"/>
                    </a:cubicBezTo>
                    <a:cubicBezTo>
                      <a:pt x="5285" y="2977"/>
                      <a:pt x="1910" y="1635"/>
                      <a:pt x="0" y="610"/>
                    </a:cubicBezTo>
                    <a:lnTo>
                      <a:pt x="0" y="610"/>
                    </a:lnTo>
                    <a:cubicBezTo>
                      <a:pt x="2046" y="1915"/>
                      <a:pt x="4178" y="3134"/>
                      <a:pt x="6615" y="3482"/>
                    </a:cubicBezTo>
                    <a:cubicBezTo>
                      <a:pt x="7082" y="3556"/>
                      <a:pt x="7544" y="3591"/>
                      <a:pt x="8003" y="3591"/>
                    </a:cubicBezTo>
                    <a:cubicBezTo>
                      <a:pt x="10237" y="3591"/>
                      <a:pt x="12361" y="2759"/>
                      <a:pt x="14275" y="1567"/>
                    </a:cubicBezTo>
                    <a:cubicBezTo>
                      <a:pt x="15014" y="1089"/>
                      <a:pt x="15754" y="566"/>
                      <a:pt x="16451" y="1"/>
                    </a:cubicBezTo>
                    <a:close/>
                  </a:path>
                </a:pathLst>
              </a:custGeom>
              <a:solidFill>
                <a:srgbClr val="FCA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7"/>
              <p:cNvSpPr/>
              <p:nvPr/>
            </p:nvSpPr>
            <p:spPr>
              <a:xfrm>
                <a:off x="4081975" y="3943425"/>
                <a:ext cx="195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48" extrusionOk="0">
                    <a:moveTo>
                      <a:pt x="382" y="1"/>
                    </a:moveTo>
                    <a:cubicBezTo>
                      <a:pt x="345" y="1"/>
                      <a:pt x="304" y="12"/>
                      <a:pt x="262" y="39"/>
                    </a:cubicBezTo>
                    <a:cubicBezTo>
                      <a:pt x="88" y="82"/>
                      <a:pt x="1" y="300"/>
                      <a:pt x="88" y="474"/>
                    </a:cubicBezTo>
                    <a:cubicBezTo>
                      <a:pt x="88" y="561"/>
                      <a:pt x="175" y="648"/>
                      <a:pt x="306" y="648"/>
                    </a:cubicBezTo>
                    <a:lnTo>
                      <a:pt x="436" y="648"/>
                    </a:lnTo>
                    <a:cubicBezTo>
                      <a:pt x="780" y="610"/>
                      <a:pt x="654" y="1"/>
                      <a:pt x="382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7"/>
              <p:cNvSpPr/>
              <p:nvPr/>
            </p:nvSpPr>
            <p:spPr>
              <a:xfrm>
                <a:off x="4107000" y="3944375"/>
                <a:ext cx="141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67" h="367" extrusionOk="0">
                    <a:moveTo>
                      <a:pt x="349" y="1"/>
                    </a:moveTo>
                    <a:cubicBezTo>
                      <a:pt x="175" y="1"/>
                      <a:pt x="44" y="44"/>
                      <a:pt x="44" y="218"/>
                    </a:cubicBezTo>
                    <a:cubicBezTo>
                      <a:pt x="1" y="262"/>
                      <a:pt x="44" y="349"/>
                      <a:pt x="131" y="349"/>
                    </a:cubicBezTo>
                    <a:cubicBezTo>
                      <a:pt x="157" y="362"/>
                      <a:pt x="186" y="367"/>
                      <a:pt x="217" y="367"/>
                    </a:cubicBezTo>
                    <a:cubicBezTo>
                      <a:pt x="291" y="367"/>
                      <a:pt x="375" y="336"/>
                      <a:pt x="436" y="305"/>
                    </a:cubicBezTo>
                    <a:cubicBezTo>
                      <a:pt x="567" y="218"/>
                      <a:pt x="523" y="1"/>
                      <a:pt x="349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7"/>
              <p:cNvSpPr/>
              <p:nvPr/>
            </p:nvSpPr>
            <p:spPr>
              <a:xfrm>
                <a:off x="4107000" y="3924575"/>
                <a:ext cx="107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01" extrusionOk="0">
                    <a:moveTo>
                      <a:pt x="227" y="1"/>
                    </a:moveTo>
                    <a:cubicBezTo>
                      <a:pt x="210" y="1"/>
                      <a:pt x="192" y="3"/>
                      <a:pt x="175" y="9"/>
                    </a:cubicBezTo>
                    <a:cubicBezTo>
                      <a:pt x="44" y="53"/>
                      <a:pt x="1" y="140"/>
                      <a:pt x="1" y="270"/>
                    </a:cubicBezTo>
                    <a:cubicBezTo>
                      <a:pt x="1" y="357"/>
                      <a:pt x="44" y="401"/>
                      <a:pt x="131" y="401"/>
                    </a:cubicBezTo>
                    <a:cubicBezTo>
                      <a:pt x="262" y="401"/>
                      <a:pt x="393" y="314"/>
                      <a:pt x="393" y="227"/>
                    </a:cubicBezTo>
                    <a:cubicBezTo>
                      <a:pt x="430" y="114"/>
                      <a:pt x="337" y="1"/>
                      <a:pt x="227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7"/>
              <p:cNvSpPr/>
              <p:nvPr/>
            </p:nvSpPr>
            <p:spPr>
              <a:xfrm>
                <a:off x="4216900" y="3850750"/>
                <a:ext cx="2365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946" h="482" extrusionOk="0">
                    <a:moveTo>
                      <a:pt x="606" y="0"/>
                    </a:moveTo>
                    <a:cubicBezTo>
                      <a:pt x="593" y="0"/>
                      <a:pt x="580" y="1"/>
                      <a:pt x="566" y="3"/>
                    </a:cubicBezTo>
                    <a:lnTo>
                      <a:pt x="218" y="90"/>
                    </a:lnTo>
                    <a:cubicBezTo>
                      <a:pt x="0" y="133"/>
                      <a:pt x="44" y="482"/>
                      <a:pt x="261" y="482"/>
                    </a:cubicBezTo>
                    <a:lnTo>
                      <a:pt x="653" y="482"/>
                    </a:lnTo>
                    <a:cubicBezTo>
                      <a:pt x="946" y="482"/>
                      <a:pt x="917" y="0"/>
                      <a:pt x="606" y="0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7"/>
              <p:cNvSpPr/>
              <p:nvPr/>
            </p:nvSpPr>
            <p:spPr>
              <a:xfrm>
                <a:off x="4228875" y="3864825"/>
                <a:ext cx="18225" cy="1167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467" extrusionOk="0">
                    <a:moveTo>
                      <a:pt x="447" y="0"/>
                    </a:moveTo>
                    <a:cubicBezTo>
                      <a:pt x="429" y="0"/>
                      <a:pt x="411" y="2"/>
                      <a:pt x="392" y="6"/>
                    </a:cubicBezTo>
                    <a:cubicBezTo>
                      <a:pt x="305" y="49"/>
                      <a:pt x="218" y="93"/>
                      <a:pt x="131" y="136"/>
                    </a:cubicBezTo>
                    <a:cubicBezTo>
                      <a:pt x="0" y="267"/>
                      <a:pt x="131" y="397"/>
                      <a:pt x="174" y="441"/>
                    </a:cubicBezTo>
                    <a:cubicBezTo>
                      <a:pt x="238" y="457"/>
                      <a:pt x="302" y="467"/>
                      <a:pt x="361" y="467"/>
                    </a:cubicBezTo>
                    <a:cubicBezTo>
                      <a:pt x="464" y="467"/>
                      <a:pt x="554" y="437"/>
                      <a:pt x="609" y="354"/>
                    </a:cubicBezTo>
                    <a:cubicBezTo>
                      <a:pt x="728" y="195"/>
                      <a:pt x="630" y="0"/>
                      <a:pt x="447" y="0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7"/>
              <p:cNvSpPr/>
              <p:nvPr/>
            </p:nvSpPr>
            <p:spPr>
              <a:xfrm>
                <a:off x="3900300" y="3903400"/>
                <a:ext cx="119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353" extrusionOk="0">
                    <a:moveTo>
                      <a:pt x="203" y="1"/>
                    </a:moveTo>
                    <a:cubicBezTo>
                      <a:pt x="152" y="1"/>
                      <a:pt x="98" y="11"/>
                      <a:pt x="44" y="29"/>
                    </a:cubicBezTo>
                    <a:cubicBezTo>
                      <a:pt x="0" y="73"/>
                      <a:pt x="0" y="116"/>
                      <a:pt x="44" y="160"/>
                    </a:cubicBezTo>
                    <a:cubicBezTo>
                      <a:pt x="87" y="203"/>
                      <a:pt x="131" y="247"/>
                      <a:pt x="174" y="291"/>
                    </a:cubicBezTo>
                    <a:cubicBezTo>
                      <a:pt x="205" y="321"/>
                      <a:pt x="258" y="352"/>
                      <a:pt x="301" y="352"/>
                    </a:cubicBezTo>
                    <a:cubicBezTo>
                      <a:pt x="319" y="352"/>
                      <a:pt x="336" y="347"/>
                      <a:pt x="348" y="334"/>
                    </a:cubicBezTo>
                    <a:cubicBezTo>
                      <a:pt x="392" y="334"/>
                      <a:pt x="435" y="334"/>
                      <a:pt x="435" y="291"/>
                    </a:cubicBezTo>
                    <a:cubicBezTo>
                      <a:pt x="479" y="203"/>
                      <a:pt x="479" y="116"/>
                      <a:pt x="392" y="73"/>
                    </a:cubicBezTo>
                    <a:cubicBezTo>
                      <a:pt x="341" y="22"/>
                      <a:pt x="275" y="1"/>
                      <a:pt x="203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7"/>
              <p:cNvSpPr/>
              <p:nvPr/>
            </p:nvSpPr>
            <p:spPr>
              <a:xfrm>
                <a:off x="3909000" y="3888075"/>
                <a:ext cx="1197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338" extrusionOk="0">
                    <a:moveTo>
                      <a:pt x="218" y="0"/>
                    </a:moveTo>
                    <a:cubicBezTo>
                      <a:pt x="185" y="0"/>
                      <a:pt x="153" y="11"/>
                      <a:pt x="131" y="33"/>
                    </a:cubicBezTo>
                    <a:lnTo>
                      <a:pt x="87" y="33"/>
                    </a:lnTo>
                    <a:cubicBezTo>
                      <a:pt x="0" y="77"/>
                      <a:pt x="87" y="207"/>
                      <a:pt x="174" y="294"/>
                    </a:cubicBezTo>
                    <a:cubicBezTo>
                      <a:pt x="218" y="338"/>
                      <a:pt x="261" y="338"/>
                      <a:pt x="305" y="338"/>
                    </a:cubicBezTo>
                    <a:lnTo>
                      <a:pt x="348" y="338"/>
                    </a:lnTo>
                    <a:cubicBezTo>
                      <a:pt x="435" y="294"/>
                      <a:pt x="479" y="251"/>
                      <a:pt x="435" y="164"/>
                    </a:cubicBezTo>
                    <a:lnTo>
                      <a:pt x="435" y="120"/>
                    </a:lnTo>
                    <a:cubicBezTo>
                      <a:pt x="435" y="77"/>
                      <a:pt x="392" y="33"/>
                      <a:pt x="305" y="33"/>
                    </a:cubicBezTo>
                    <a:cubicBezTo>
                      <a:pt x="283" y="11"/>
                      <a:pt x="251" y="0"/>
                      <a:pt x="218" y="0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7"/>
              <p:cNvSpPr/>
              <p:nvPr/>
            </p:nvSpPr>
            <p:spPr>
              <a:xfrm>
                <a:off x="3911625" y="3920275"/>
                <a:ext cx="213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411" extrusionOk="0">
                    <a:moveTo>
                      <a:pt x="244" y="0"/>
                    </a:moveTo>
                    <a:cubicBezTo>
                      <a:pt x="123" y="0"/>
                      <a:pt x="1" y="152"/>
                      <a:pt x="156" y="268"/>
                    </a:cubicBezTo>
                    <a:cubicBezTo>
                      <a:pt x="278" y="329"/>
                      <a:pt x="420" y="411"/>
                      <a:pt x="554" y="411"/>
                    </a:cubicBezTo>
                    <a:cubicBezTo>
                      <a:pt x="612" y="411"/>
                      <a:pt x="669" y="395"/>
                      <a:pt x="722" y="355"/>
                    </a:cubicBezTo>
                    <a:cubicBezTo>
                      <a:pt x="853" y="268"/>
                      <a:pt x="809" y="51"/>
                      <a:pt x="679" y="7"/>
                    </a:cubicBezTo>
                    <a:cubicBezTo>
                      <a:pt x="592" y="7"/>
                      <a:pt x="505" y="27"/>
                      <a:pt x="430" y="27"/>
                    </a:cubicBezTo>
                    <a:cubicBezTo>
                      <a:pt x="393" y="27"/>
                      <a:pt x="360" y="22"/>
                      <a:pt x="330" y="7"/>
                    </a:cubicBezTo>
                    <a:lnTo>
                      <a:pt x="287" y="7"/>
                    </a:lnTo>
                    <a:cubicBezTo>
                      <a:pt x="273" y="3"/>
                      <a:pt x="259" y="0"/>
                      <a:pt x="244" y="0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7"/>
              <p:cNvSpPr/>
              <p:nvPr/>
            </p:nvSpPr>
            <p:spPr>
              <a:xfrm>
                <a:off x="4171500" y="3768800"/>
                <a:ext cx="193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458" extrusionOk="0">
                    <a:moveTo>
                      <a:pt x="450" y="1"/>
                    </a:moveTo>
                    <a:cubicBezTo>
                      <a:pt x="339" y="1"/>
                      <a:pt x="217" y="50"/>
                      <a:pt x="119" y="148"/>
                    </a:cubicBezTo>
                    <a:cubicBezTo>
                      <a:pt x="0" y="267"/>
                      <a:pt x="98" y="458"/>
                      <a:pt x="248" y="458"/>
                    </a:cubicBezTo>
                    <a:cubicBezTo>
                      <a:pt x="263" y="458"/>
                      <a:pt x="278" y="456"/>
                      <a:pt x="293" y="452"/>
                    </a:cubicBezTo>
                    <a:cubicBezTo>
                      <a:pt x="424" y="409"/>
                      <a:pt x="554" y="409"/>
                      <a:pt x="685" y="278"/>
                    </a:cubicBezTo>
                    <a:cubicBezTo>
                      <a:pt x="772" y="191"/>
                      <a:pt x="728" y="17"/>
                      <a:pt x="554" y="17"/>
                    </a:cubicBezTo>
                    <a:cubicBezTo>
                      <a:pt x="522" y="6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7"/>
              <p:cNvSpPr/>
              <p:nvPr/>
            </p:nvSpPr>
            <p:spPr>
              <a:xfrm>
                <a:off x="4074375" y="3777325"/>
                <a:ext cx="1355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25" extrusionOk="0">
                    <a:moveTo>
                      <a:pt x="353" y="1"/>
                    </a:moveTo>
                    <a:cubicBezTo>
                      <a:pt x="325" y="1"/>
                      <a:pt x="294" y="8"/>
                      <a:pt x="261" y="24"/>
                    </a:cubicBezTo>
                    <a:cubicBezTo>
                      <a:pt x="174" y="68"/>
                      <a:pt x="0" y="198"/>
                      <a:pt x="0" y="329"/>
                    </a:cubicBezTo>
                    <a:cubicBezTo>
                      <a:pt x="0" y="372"/>
                      <a:pt x="44" y="416"/>
                      <a:pt x="87" y="416"/>
                    </a:cubicBezTo>
                    <a:cubicBezTo>
                      <a:pt x="105" y="422"/>
                      <a:pt x="123" y="424"/>
                      <a:pt x="141" y="424"/>
                    </a:cubicBezTo>
                    <a:cubicBezTo>
                      <a:pt x="253" y="424"/>
                      <a:pt x="360" y="317"/>
                      <a:pt x="435" y="242"/>
                    </a:cubicBezTo>
                    <a:cubicBezTo>
                      <a:pt x="542" y="136"/>
                      <a:pt x="475" y="1"/>
                      <a:pt x="353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7"/>
              <p:cNvSpPr/>
              <p:nvPr/>
            </p:nvSpPr>
            <p:spPr>
              <a:xfrm>
                <a:off x="4085450" y="3785825"/>
                <a:ext cx="1777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561" extrusionOk="0">
                    <a:moveTo>
                      <a:pt x="486" y="1"/>
                    </a:moveTo>
                    <a:cubicBezTo>
                      <a:pt x="455" y="1"/>
                      <a:pt x="421" y="10"/>
                      <a:pt x="384" y="32"/>
                    </a:cubicBezTo>
                    <a:cubicBezTo>
                      <a:pt x="254" y="76"/>
                      <a:pt x="167" y="163"/>
                      <a:pt x="80" y="250"/>
                    </a:cubicBezTo>
                    <a:cubicBezTo>
                      <a:pt x="0" y="369"/>
                      <a:pt x="65" y="560"/>
                      <a:pt x="209" y="560"/>
                    </a:cubicBezTo>
                    <a:cubicBezTo>
                      <a:pt x="223" y="560"/>
                      <a:pt x="238" y="558"/>
                      <a:pt x="254" y="555"/>
                    </a:cubicBezTo>
                    <a:cubicBezTo>
                      <a:pt x="384" y="511"/>
                      <a:pt x="515" y="467"/>
                      <a:pt x="602" y="380"/>
                    </a:cubicBezTo>
                    <a:cubicBezTo>
                      <a:pt x="710" y="236"/>
                      <a:pt x="638" y="1"/>
                      <a:pt x="486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7"/>
              <p:cNvSpPr/>
              <p:nvPr/>
            </p:nvSpPr>
            <p:spPr>
              <a:xfrm>
                <a:off x="3931850" y="3896500"/>
                <a:ext cx="1742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84" extrusionOk="0">
                    <a:moveTo>
                      <a:pt x="479" y="1"/>
                    </a:moveTo>
                    <a:cubicBezTo>
                      <a:pt x="305" y="1"/>
                      <a:pt x="218" y="88"/>
                      <a:pt x="87" y="175"/>
                    </a:cubicBezTo>
                    <a:cubicBezTo>
                      <a:pt x="0" y="262"/>
                      <a:pt x="44" y="436"/>
                      <a:pt x="174" y="436"/>
                    </a:cubicBezTo>
                    <a:cubicBezTo>
                      <a:pt x="224" y="469"/>
                      <a:pt x="274" y="483"/>
                      <a:pt x="324" y="483"/>
                    </a:cubicBezTo>
                    <a:cubicBezTo>
                      <a:pt x="405" y="483"/>
                      <a:pt x="485" y="446"/>
                      <a:pt x="566" y="392"/>
                    </a:cubicBezTo>
                    <a:cubicBezTo>
                      <a:pt x="697" y="262"/>
                      <a:pt x="609" y="44"/>
                      <a:pt x="479" y="1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7"/>
              <p:cNvSpPr/>
              <p:nvPr/>
            </p:nvSpPr>
            <p:spPr>
              <a:xfrm>
                <a:off x="3918225" y="3846150"/>
                <a:ext cx="1690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449" extrusionOk="0">
                    <a:moveTo>
                      <a:pt x="298" y="0"/>
                    </a:moveTo>
                    <a:cubicBezTo>
                      <a:pt x="88" y="0"/>
                      <a:pt x="1" y="326"/>
                      <a:pt x="197" y="405"/>
                    </a:cubicBezTo>
                    <a:cubicBezTo>
                      <a:pt x="284" y="448"/>
                      <a:pt x="371" y="448"/>
                      <a:pt x="458" y="448"/>
                    </a:cubicBezTo>
                    <a:cubicBezTo>
                      <a:pt x="676" y="361"/>
                      <a:pt x="632" y="56"/>
                      <a:pt x="415" y="13"/>
                    </a:cubicBezTo>
                    <a:cubicBezTo>
                      <a:pt x="393" y="35"/>
                      <a:pt x="382" y="46"/>
                      <a:pt x="377" y="46"/>
                    </a:cubicBezTo>
                    <a:cubicBezTo>
                      <a:pt x="371" y="46"/>
                      <a:pt x="371" y="35"/>
                      <a:pt x="371" y="13"/>
                    </a:cubicBezTo>
                    <a:cubicBezTo>
                      <a:pt x="345" y="4"/>
                      <a:pt x="321" y="0"/>
                      <a:pt x="298" y="0"/>
                    </a:cubicBezTo>
                    <a:close/>
                  </a:path>
                </a:pathLst>
              </a:custGeom>
              <a:solidFill>
                <a:srgbClr val="462E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7"/>
              <p:cNvSpPr/>
              <p:nvPr/>
            </p:nvSpPr>
            <p:spPr>
              <a:xfrm>
                <a:off x="4780475" y="3916025"/>
                <a:ext cx="193700" cy="179725"/>
              </a:xfrm>
              <a:custGeom>
                <a:avLst/>
                <a:gdLst/>
                <a:ahLst/>
                <a:cxnLst/>
                <a:rect l="l" t="t" r="r" b="b"/>
                <a:pathLst>
                  <a:path w="7748" h="7189" extrusionOk="0">
                    <a:moveTo>
                      <a:pt x="2838" y="0"/>
                    </a:moveTo>
                    <a:cubicBezTo>
                      <a:pt x="1606" y="0"/>
                      <a:pt x="481" y="1988"/>
                      <a:pt x="566" y="3224"/>
                    </a:cubicBezTo>
                    <a:cubicBezTo>
                      <a:pt x="1" y="4355"/>
                      <a:pt x="305" y="6705"/>
                      <a:pt x="1524" y="7097"/>
                    </a:cubicBezTo>
                    <a:cubicBezTo>
                      <a:pt x="1756" y="7160"/>
                      <a:pt x="2007" y="7188"/>
                      <a:pt x="2271" y="7188"/>
                    </a:cubicBezTo>
                    <a:cubicBezTo>
                      <a:pt x="3638" y="7188"/>
                      <a:pt x="5333" y="6433"/>
                      <a:pt x="6354" y="5922"/>
                    </a:cubicBezTo>
                    <a:cubicBezTo>
                      <a:pt x="6964" y="5661"/>
                      <a:pt x="7442" y="5269"/>
                      <a:pt x="7399" y="4529"/>
                    </a:cubicBezTo>
                    <a:cubicBezTo>
                      <a:pt x="7747" y="3920"/>
                      <a:pt x="7442" y="3354"/>
                      <a:pt x="6964" y="2875"/>
                    </a:cubicBezTo>
                    <a:cubicBezTo>
                      <a:pt x="6050" y="1874"/>
                      <a:pt x="4396" y="177"/>
                      <a:pt x="2916" y="3"/>
                    </a:cubicBezTo>
                    <a:cubicBezTo>
                      <a:pt x="2890" y="1"/>
                      <a:pt x="2864" y="0"/>
                      <a:pt x="2838" y="0"/>
                    </a:cubicBezTo>
                    <a:close/>
                  </a:path>
                </a:pathLst>
              </a:custGeom>
              <a:solidFill>
                <a:srgbClr val="FF5F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7"/>
              <p:cNvSpPr/>
              <p:nvPr/>
            </p:nvSpPr>
            <p:spPr>
              <a:xfrm>
                <a:off x="4819650" y="3930675"/>
                <a:ext cx="94675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507" extrusionOk="0">
                    <a:moveTo>
                      <a:pt x="1637" y="1"/>
                    </a:moveTo>
                    <a:cubicBezTo>
                      <a:pt x="1080" y="1"/>
                      <a:pt x="534" y="147"/>
                      <a:pt x="44" y="462"/>
                    </a:cubicBezTo>
                    <a:cubicBezTo>
                      <a:pt x="0" y="462"/>
                      <a:pt x="44" y="592"/>
                      <a:pt x="87" y="592"/>
                    </a:cubicBezTo>
                    <a:cubicBezTo>
                      <a:pt x="370" y="505"/>
                      <a:pt x="664" y="462"/>
                      <a:pt x="963" y="462"/>
                    </a:cubicBezTo>
                    <a:cubicBezTo>
                      <a:pt x="1262" y="462"/>
                      <a:pt x="1567" y="505"/>
                      <a:pt x="1872" y="592"/>
                    </a:cubicBezTo>
                    <a:cubicBezTo>
                      <a:pt x="2437" y="810"/>
                      <a:pt x="2873" y="1376"/>
                      <a:pt x="3525" y="1506"/>
                    </a:cubicBezTo>
                    <a:cubicBezTo>
                      <a:pt x="3656" y="1506"/>
                      <a:pt x="3786" y="1376"/>
                      <a:pt x="3743" y="1201"/>
                    </a:cubicBezTo>
                    <a:cubicBezTo>
                      <a:pt x="3525" y="549"/>
                      <a:pt x="2698" y="113"/>
                      <a:pt x="2046" y="26"/>
                    </a:cubicBezTo>
                    <a:cubicBezTo>
                      <a:pt x="1909" y="9"/>
                      <a:pt x="1772" y="1"/>
                      <a:pt x="1637" y="1"/>
                    </a:cubicBezTo>
                    <a:close/>
                  </a:path>
                </a:pathLst>
              </a:custGeom>
              <a:solidFill>
                <a:srgbClr val="FFA6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7"/>
              <p:cNvSpPr/>
              <p:nvPr/>
            </p:nvSpPr>
            <p:spPr>
              <a:xfrm>
                <a:off x="4912125" y="3971150"/>
                <a:ext cx="1742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27" extrusionOk="0">
                    <a:moveTo>
                      <a:pt x="329" y="0"/>
                    </a:moveTo>
                    <a:cubicBezTo>
                      <a:pt x="270" y="0"/>
                      <a:pt x="214" y="22"/>
                      <a:pt x="174" y="61"/>
                    </a:cubicBezTo>
                    <a:cubicBezTo>
                      <a:pt x="44" y="148"/>
                      <a:pt x="0" y="322"/>
                      <a:pt x="131" y="453"/>
                    </a:cubicBezTo>
                    <a:cubicBezTo>
                      <a:pt x="262" y="540"/>
                      <a:pt x="436" y="627"/>
                      <a:pt x="610" y="627"/>
                    </a:cubicBezTo>
                    <a:cubicBezTo>
                      <a:pt x="653" y="583"/>
                      <a:pt x="697" y="583"/>
                      <a:pt x="697" y="540"/>
                    </a:cubicBezTo>
                    <a:cubicBezTo>
                      <a:pt x="697" y="453"/>
                      <a:pt x="653" y="409"/>
                      <a:pt x="653" y="322"/>
                    </a:cubicBezTo>
                    <a:cubicBezTo>
                      <a:pt x="610" y="235"/>
                      <a:pt x="566" y="192"/>
                      <a:pt x="523" y="105"/>
                    </a:cubicBezTo>
                    <a:cubicBezTo>
                      <a:pt x="475" y="33"/>
                      <a:pt x="400" y="0"/>
                      <a:pt x="329" y="0"/>
                    </a:cubicBezTo>
                    <a:close/>
                  </a:path>
                </a:pathLst>
              </a:custGeom>
              <a:solidFill>
                <a:srgbClr val="FFA6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7"/>
              <p:cNvSpPr/>
              <p:nvPr/>
            </p:nvSpPr>
            <p:spPr>
              <a:xfrm>
                <a:off x="4781575" y="3944725"/>
                <a:ext cx="186050" cy="150400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6016" extrusionOk="0">
                    <a:moveTo>
                      <a:pt x="2324" y="1"/>
                    </a:moveTo>
                    <a:cubicBezTo>
                      <a:pt x="2305" y="1"/>
                      <a:pt x="2284" y="9"/>
                      <a:pt x="2263" y="30"/>
                    </a:cubicBezTo>
                    <a:cubicBezTo>
                      <a:pt x="2002" y="335"/>
                      <a:pt x="1828" y="639"/>
                      <a:pt x="1741" y="1031"/>
                    </a:cubicBezTo>
                    <a:cubicBezTo>
                      <a:pt x="1697" y="1205"/>
                      <a:pt x="1654" y="1423"/>
                      <a:pt x="1567" y="1597"/>
                    </a:cubicBezTo>
                    <a:cubicBezTo>
                      <a:pt x="1567" y="1597"/>
                      <a:pt x="1523" y="1640"/>
                      <a:pt x="1523" y="1684"/>
                    </a:cubicBezTo>
                    <a:cubicBezTo>
                      <a:pt x="1393" y="1118"/>
                      <a:pt x="1262" y="596"/>
                      <a:pt x="1132" y="30"/>
                    </a:cubicBezTo>
                    <a:cubicBezTo>
                      <a:pt x="740" y="639"/>
                      <a:pt x="522" y="1336"/>
                      <a:pt x="522" y="2032"/>
                    </a:cubicBezTo>
                    <a:cubicBezTo>
                      <a:pt x="0" y="3207"/>
                      <a:pt x="305" y="5514"/>
                      <a:pt x="1523" y="5905"/>
                    </a:cubicBezTo>
                    <a:cubicBezTo>
                      <a:pt x="1768" y="5982"/>
                      <a:pt x="2036" y="6015"/>
                      <a:pt x="2320" y="6015"/>
                    </a:cubicBezTo>
                    <a:cubicBezTo>
                      <a:pt x="3651" y="6015"/>
                      <a:pt x="5313" y="5276"/>
                      <a:pt x="6354" y="4774"/>
                    </a:cubicBezTo>
                    <a:cubicBezTo>
                      <a:pt x="6963" y="4513"/>
                      <a:pt x="7442" y="4121"/>
                      <a:pt x="7355" y="3425"/>
                    </a:cubicBezTo>
                    <a:lnTo>
                      <a:pt x="7355" y="3425"/>
                    </a:lnTo>
                    <a:cubicBezTo>
                      <a:pt x="7137" y="3642"/>
                      <a:pt x="6876" y="3860"/>
                      <a:pt x="6615" y="4034"/>
                    </a:cubicBezTo>
                    <a:cubicBezTo>
                      <a:pt x="5948" y="4494"/>
                      <a:pt x="5123" y="4820"/>
                      <a:pt x="4340" y="4820"/>
                    </a:cubicBezTo>
                    <a:cubicBezTo>
                      <a:pt x="3640" y="4820"/>
                      <a:pt x="2973" y="4560"/>
                      <a:pt x="2481" y="3903"/>
                    </a:cubicBezTo>
                    <a:cubicBezTo>
                      <a:pt x="2220" y="3555"/>
                      <a:pt x="2002" y="3120"/>
                      <a:pt x="1828" y="2641"/>
                    </a:cubicBezTo>
                    <a:lnTo>
                      <a:pt x="1828" y="2641"/>
                    </a:lnTo>
                    <a:lnTo>
                      <a:pt x="1871" y="2728"/>
                    </a:lnTo>
                    <a:cubicBezTo>
                      <a:pt x="2032" y="2889"/>
                      <a:pt x="2268" y="3125"/>
                      <a:pt x="2509" y="3125"/>
                    </a:cubicBezTo>
                    <a:cubicBezTo>
                      <a:pt x="2529" y="3125"/>
                      <a:pt x="2548" y="3123"/>
                      <a:pt x="2568" y="3120"/>
                    </a:cubicBezTo>
                    <a:cubicBezTo>
                      <a:pt x="2611" y="3120"/>
                      <a:pt x="2611" y="3120"/>
                      <a:pt x="2611" y="3077"/>
                    </a:cubicBezTo>
                    <a:cubicBezTo>
                      <a:pt x="2437" y="2815"/>
                      <a:pt x="2176" y="2641"/>
                      <a:pt x="2002" y="2380"/>
                    </a:cubicBezTo>
                    <a:cubicBezTo>
                      <a:pt x="1871" y="2250"/>
                      <a:pt x="1784" y="2119"/>
                      <a:pt x="1610" y="2032"/>
                    </a:cubicBezTo>
                    <a:lnTo>
                      <a:pt x="1610" y="1989"/>
                    </a:lnTo>
                    <a:cubicBezTo>
                      <a:pt x="1741" y="1858"/>
                      <a:pt x="1871" y="1727"/>
                      <a:pt x="1915" y="1553"/>
                    </a:cubicBezTo>
                    <a:cubicBezTo>
                      <a:pt x="2133" y="1075"/>
                      <a:pt x="2002" y="465"/>
                      <a:pt x="2394" y="117"/>
                    </a:cubicBezTo>
                    <a:cubicBezTo>
                      <a:pt x="2427" y="84"/>
                      <a:pt x="2384" y="1"/>
                      <a:pt x="2324" y="1"/>
                    </a:cubicBezTo>
                    <a:close/>
                  </a:path>
                </a:pathLst>
              </a:custGeom>
              <a:solidFill>
                <a:srgbClr val="DB4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7"/>
              <p:cNvSpPr/>
              <p:nvPr/>
            </p:nvSpPr>
            <p:spPr>
              <a:xfrm>
                <a:off x="4855550" y="4062975"/>
                <a:ext cx="1090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436" h="151" extrusionOk="0">
                    <a:moveTo>
                      <a:pt x="44" y="0"/>
                    </a:moveTo>
                    <a:cubicBezTo>
                      <a:pt x="0" y="0"/>
                      <a:pt x="0" y="44"/>
                      <a:pt x="44" y="44"/>
                    </a:cubicBezTo>
                    <a:cubicBezTo>
                      <a:pt x="131" y="87"/>
                      <a:pt x="174" y="131"/>
                      <a:pt x="262" y="131"/>
                    </a:cubicBezTo>
                    <a:cubicBezTo>
                      <a:pt x="291" y="131"/>
                      <a:pt x="339" y="150"/>
                      <a:pt x="381" y="150"/>
                    </a:cubicBezTo>
                    <a:cubicBezTo>
                      <a:pt x="402" y="150"/>
                      <a:pt x="421" y="145"/>
                      <a:pt x="436" y="131"/>
                    </a:cubicBezTo>
                    <a:cubicBezTo>
                      <a:pt x="436" y="131"/>
                      <a:pt x="436" y="87"/>
                      <a:pt x="436" y="87"/>
                    </a:cubicBezTo>
                    <a:cubicBezTo>
                      <a:pt x="392" y="0"/>
                      <a:pt x="349" y="0"/>
                      <a:pt x="262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7"/>
              <p:cNvSpPr/>
              <p:nvPr/>
            </p:nvSpPr>
            <p:spPr>
              <a:xfrm>
                <a:off x="4887100" y="4030325"/>
                <a:ext cx="765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75" extrusionOk="0">
                    <a:moveTo>
                      <a:pt x="44" y="1"/>
                    </a:moveTo>
                    <a:cubicBezTo>
                      <a:pt x="0" y="44"/>
                      <a:pt x="0" y="88"/>
                      <a:pt x="0" y="88"/>
                    </a:cubicBezTo>
                    <a:lnTo>
                      <a:pt x="131" y="131"/>
                    </a:lnTo>
                    <a:cubicBezTo>
                      <a:pt x="131" y="175"/>
                      <a:pt x="175" y="175"/>
                      <a:pt x="218" y="175"/>
                    </a:cubicBezTo>
                    <a:cubicBezTo>
                      <a:pt x="262" y="175"/>
                      <a:pt x="305" y="131"/>
                      <a:pt x="262" y="88"/>
                    </a:cubicBezTo>
                    <a:lnTo>
                      <a:pt x="218" y="44"/>
                    </a:lnTo>
                    <a:cubicBezTo>
                      <a:pt x="218" y="44"/>
                      <a:pt x="175" y="44"/>
                      <a:pt x="175" y="1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7"/>
              <p:cNvSpPr/>
              <p:nvPr/>
            </p:nvSpPr>
            <p:spPr>
              <a:xfrm>
                <a:off x="4884925" y="3974850"/>
                <a:ext cx="87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31" extrusionOk="0">
                    <a:moveTo>
                      <a:pt x="44" y="0"/>
                    </a:moveTo>
                    <a:cubicBezTo>
                      <a:pt x="0" y="0"/>
                      <a:pt x="0" y="87"/>
                      <a:pt x="44" y="87"/>
                    </a:cubicBezTo>
                    <a:cubicBezTo>
                      <a:pt x="87" y="87"/>
                      <a:pt x="218" y="131"/>
                      <a:pt x="305" y="131"/>
                    </a:cubicBezTo>
                    <a:cubicBezTo>
                      <a:pt x="349" y="131"/>
                      <a:pt x="349" y="44"/>
                      <a:pt x="305" y="44"/>
                    </a:cubicBezTo>
                    <a:cubicBezTo>
                      <a:pt x="218" y="0"/>
                      <a:pt x="131" y="0"/>
                      <a:pt x="44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7"/>
              <p:cNvSpPr/>
              <p:nvPr/>
            </p:nvSpPr>
            <p:spPr>
              <a:xfrm>
                <a:off x="4860975" y="3999875"/>
                <a:ext cx="875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75" extrusionOk="0">
                    <a:moveTo>
                      <a:pt x="45" y="0"/>
                    </a:moveTo>
                    <a:cubicBezTo>
                      <a:pt x="1" y="0"/>
                      <a:pt x="1" y="87"/>
                      <a:pt x="45" y="131"/>
                    </a:cubicBezTo>
                    <a:lnTo>
                      <a:pt x="175" y="174"/>
                    </a:lnTo>
                    <a:lnTo>
                      <a:pt x="306" y="174"/>
                    </a:lnTo>
                    <a:cubicBezTo>
                      <a:pt x="349" y="131"/>
                      <a:pt x="349" y="44"/>
                      <a:pt x="306" y="44"/>
                    </a:cubicBezTo>
                    <a:cubicBezTo>
                      <a:pt x="262" y="0"/>
                      <a:pt x="219" y="0"/>
                      <a:pt x="175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7"/>
              <p:cNvSpPr/>
              <p:nvPr/>
            </p:nvSpPr>
            <p:spPr>
              <a:xfrm>
                <a:off x="4859900" y="3938950"/>
                <a:ext cx="87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31" extrusionOk="0">
                    <a:moveTo>
                      <a:pt x="0" y="0"/>
                    </a:moveTo>
                    <a:cubicBezTo>
                      <a:pt x="0" y="44"/>
                      <a:pt x="0" y="87"/>
                      <a:pt x="0" y="87"/>
                    </a:cubicBezTo>
                    <a:cubicBezTo>
                      <a:pt x="44" y="87"/>
                      <a:pt x="88" y="131"/>
                      <a:pt x="131" y="131"/>
                    </a:cubicBezTo>
                    <a:lnTo>
                      <a:pt x="305" y="131"/>
                    </a:lnTo>
                    <a:cubicBezTo>
                      <a:pt x="349" y="131"/>
                      <a:pt x="349" y="87"/>
                      <a:pt x="305" y="44"/>
                    </a:cubicBezTo>
                    <a:cubicBezTo>
                      <a:pt x="262" y="0"/>
                      <a:pt x="218" y="0"/>
                      <a:pt x="175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7"/>
              <p:cNvSpPr/>
              <p:nvPr/>
            </p:nvSpPr>
            <p:spPr>
              <a:xfrm>
                <a:off x="4927350" y="3977025"/>
                <a:ext cx="98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05" extrusionOk="0">
                    <a:moveTo>
                      <a:pt x="88" y="0"/>
                    </a:moveTo>
                    <a:cubicBezTo>
                      <a:pt x="44" y="0"/>
                      <a:pt x="1" y="87"/>
                      <a:pt x="44" y="131"/>
                    </a:cubicBezTo>
                    <a:cubicBezTo>
                      <a:pt x="88" y="131"/>
                      <a:pt x="131" y="174"/>
                      <a:pt x="175" y="218"/>
                    </a:cubicBezTo>
                    <a:cubicBezTo>
                      <a:pt x="175" y="218"/>
                      <a:pt x="262" y="261"/>
                      <a:pt x="305" y="305"/>
                    </a:cubicBezTo>
                    <a:cubicBezTo>
                      <a:pt x="349" y="305"/>
                      <a:pt x="392" y="305"/>
                      <a:pt x="349" y="218"/>
                    </a:cubicBezTo>
                    <a:cubicBezTo>
                      <a:pt x="349" y="174"/>
                      <a:pt x="305" y="131"/>
                      <a:pt x="262" y="87"/>
                    </a:cubicBezTo>
                    <a:cubicBezTo>
                      <a:pt x="218" y="44"/>
                      <a:pt x="131" y="0"/>
                      <a:pt x="88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7"/>
              <p:cNvSpPr/>
              <p:nvPr/>
            </p:nvSpPr>
            <p:spPr>
              <a:xfrm>
                <a:off x="4932800" y="4017275"/>
                <a:ext cx="9800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31" extrusionOk="0">
                    <a:moveTo>
                      <a:pt x="44" y="0"/>
                    </a:moveTo>
                    <a:cubicBezTo>
                      <a:pt x="0" y="0"/>
                      <a:pt x="0" y="44"/>
                      <a:pt x="44" y="44"/>
                    </a:cubicBezTo>
                    <a:cubicBezTo>
                      <a:pt x="131" y="131"/>
                      <a:pt x="218" y="131"/>
                      <a:pt x="348" y="131"/>
                    </a:cubicBezTo>
                    <a:cubicBezTo>
                      <a:pt x="392" y="131"/>
                      <a:pt x="392" y="44"/>
                      <a:pt x="348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7"/>
              <p:cNvSpPr/>
              <p:nvPr/>
            </p:nvSpPr>
            <p:spPr>
              <a:xfrm>
                <a:off x="4924100" y="4054525"/>
                <a:ext cx="98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65" extrusionOk="0">
                    <a:moveTo>
                      <a:pt x="283" y="1"/>
                    </a:moveTo>
                    <a:cubicBezTo>
                      <a:pt x="261" y="1"/>
                      <a:pt x="239" y="12"/>
                      <a:pt x="218" y="34"/>
                    </a:cubicBezTo>
                    <a:lnTo>
                      <a:pt x="87" y="34"/>
                    </a:lnTo>
                    <a:cubicBezTo>
                      <a:pt x="0" y="34"/>
                      <a:pt x="0" y="164"/>
                      <a:pt x="87" y="164"/>
                    </a:cubicBezTo>
                    <a:lnTo>
                      <a:pt x="218" y="164"/>
                    </a:lnTo>
                    <a:cubicBezTo>
                      <a:pt x="261" y="164"/>
                      <a:pt x="305" y="164"/>
                      <a:pt x="348" y="121"/>
                    </a:cubicBezTo>
                    <a:cubicBezTo>
                      <a:pt x="392" y="121"/>
                      <a:pt x="392" y="34"/>
                      <a:pt x="348" y="34"/>
                    </a:cubicBezTo>
                    <a:cubicBezTo>
                      <a:pt x="327" y="12"/>
                      <a:pt x="305" y="1"/>
                      <a:pt x="283" y="1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7"/>
              <p:cNvSpPr/>
              <p:nvPr/>
            </p:nvSpPr>
            <p:spPr>
              <a:xfrm>
                <a:off x="4816375" y="4068400"/>
                <a:ext cx="9625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231" extrusionOk="0">
                    <a:moveTo>
                      <a:pt x="44" y="1"/>
                    </a:moveTo>
                    <a:cubicBezTo>
                      <a:pt x="1" y="1"/>
                      <a:pt x="1" y="44"/>
                      <a:pt x="1" y="44"/>
                    </a:cubicBezTo>
                    <a:cubicBezTo>
                      <a:pt x="88" y="131"/>
                      <a:pt x="175" y="175"/>
                      <a:pt x="262" y="218"/>
                    </a:cubicBezTo>
                    <a:cubicBezTo>
                      <a:pt x="278" y="227"/>
                      <a:pt x="293" y="230"/>
                      <a:pt x="307" y="230"/>
                    </a:cubicBezTo>
                    <a:cubicBezTo>
                      <a:pt x="362" y="230"/>
                      <a:pt x="384" y="167"/>
                      <a:pt x="349" y="131"/>
                    </a:cubicBezTo>
                    <a:cubicBezTo>
                      <a:pt x="262" y="44"/>
                      <a:pt x="131" y="1"/>
                      <a:pt x="44" y="1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7"/>
              <p:cNvSpPr/>
              <p:nvPr/>
            </p:nvSpPr>
            <p:spPr>
              <a:xfrm>
                <a:off x="4746750" y="3942400"/>
                <a:ext cx="100125" cy="109150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4366" extrusionOk="0">
                    <a:moveTo>
                      <a:pt x="1744" y="0"/>
                    </a:moveTo>
                    <a:cubicBezTo>
                      <a:pt x="1672" y="0"/>
                      <a:pt x="1598" y="62"/>
                      <a:pt x="1567" y="123"/>
                    </a:cubicBezTo>
                    <a:cubicBezTo>
                      <a:pt x="1350" y="471"/>
                      <a:pt x="1350" y="907"/>
                      <a:pt x="1480" y="1298"/>
                    </a:cubicBezTo>
                    <a:cubicBezTo>
                      <a:pt x="1088" y="1081"/>
                      <a:pt x="653" y="950"/>
                      <a:pt x="175" y="950"/>
                    </a:cubicBezTo>
                    <a:cubicBezTo>
                      <a:pt x="44" y="950"/>
                      <a:pt x="0" y="1081"/>
                      <a:pt x="44" y="1211"/>
                    </a:cubicBezTo>
                    <a:cubicBezTo>
                      <a:pt x="218" y="1603"/>
                      <a:pt x="566" y="1907"/>
                      <a:pt x="1001" y="2082"/>
                    </a:cubicBezTo>
                    <a:lnTo>
                      <a:pt x="871" y="2125"/>
                    </a:lnTo>
                    <a:cubicBezTo>
                      <a:pt x="349" y="2517"/>
                      <a:pt x="44" y="3082"/>
                      <a:pt x="44" y="3735"/>
                    </a:cubicBezTo>
                    <a:cubicBezTo>
                      <a:pt x="11" y="3867"/>
                      <a:pt x="127" y="3998"/>
                      <a:pt x="261" y="3998"/>
                    </a:cubicBezTo>
                    <a:cubicBezTo>
                      <a:pt x="305" y="3998"/>
                      <a:pt x="350" y="3985"/>
                      <a:pt x="392" y="3953"/>
                    </a:cubicBezTo>
                    <a:cubicBezTo>
                      <a:pt x="827" y="3692"/>
                      <a:pt x="1132" y="3257"/>
                      <a:pt x="1611" y="2995"/>
                    </a:cubicBezTo>
                    <a:cubicBezTo>
                      <a:pt x="1698" y="2908"/>
                      <a:pt x="1785" y="2865"/>
                      <a:pt x="1915" y="2821"/>
                    </a:cubicBezTo>
                    <a:lnTo>
                      <a:pt x="1915" y="2821"/>
                    </a:lnTo>
                    <a:cubicBezTo>
                      <a:pt x="1785" y="3257"/>
                      <a:pt x="1741" y="3735"/>
                      <a:pt x="1828" y="4214"/>
                    </a:cubicBezTo>
                    <a:cubicBezTo>
                      <a:pt x="1828" y="4299"/>
                      <a:pt x="1921" y="4366"/>
                      <a:pt x="1997" y="4366"/>
                    </a:cubicBezTo>
                    <a:cubicBezTo>
                      <a:pt x="2038" y="4366"/>
                      <a:pt x="2074" y="4347"/>
                      <a:pt x="2089" y="4301"/>
                    </a:cubicBezTo>
                    <a:cubicBezTo>
                      <a:pt x="2263" y="3822"/>
                      <a:pt x="2394" y="3387"/>
                      <a:pt x="2525" y="2908"/>
                    </a:cubicBezTo>
                    <a:cubicBezTo>
                      <a:pt x="2568" y="2995"/>
                      <a:pt x="2612" y="3039"/>
                      <a:pt x="2699" y="3082"/>
                    </a:cubicBezTo>
                    <a:cubicBezTo>
                      <a:pt x="2939" y="3263"/>
                      <a:pt x="3221" y="3360"/>
                      <a:pt x="3516" y="3360"/>
                    </a:cubicBezTo>
                    <a:cubicBezTo>
                      <a:pt x="3648" y="3360"/>
                      <a:pt x="3782" y="3341"/>
                      <a:pt x="3917" y="3300"/>
                    </a:cubicBezTo>
                    <a:cubicBezTo>
                      <a:pt x="3961" y="3300"/>
                      <a:pt x="4004" y="3213"/>
                      <a:pt x="3961" y="3170"/>
                    </a:cubicBezTo>
                    <a:cubicBezTo>
                      <a:pt x="3700" y="2995"/>
                      <a:pt x="3438" y="2821"/>
                      <a:pt x="3221" y="2604"/>
                    </a:cubicBezTo>
                    <a:cubicBezTo>
                      <a:pt x="3090" y="2517"/>
                      <a:pt x="3003" y="2430"/>
                      <a:pt x="2916" y="2299"/>
                    </a:cubicBezTo>
                    <a:cubicBezTo>
                      <a:pt x="2829" y="2212"/>
                      <a:pt x="2786" y="2125"/>
                      <a:pt x="2742" y="2082"/>
                    </a:cubicBezTo>
                    <a:cubicBezTo>
                      <a:pt x="2960" y="1864"/>
                      <a:pt x="3090" y="1646"/>
                      <a:pt x="3177" y="1342"/>
                    </a:cubicBezTo>
                    <a:cubicBezTo>
                      <a:pt x="3351" y="950"/>
                      <a:pt x="3526" y="558"/>
                      <a:pt x="3743" y="210"/>
                    </a:cubicBezTo>
                    <a:cubicBezTo>
                      <a:pt x="3814" y="139"/>
                      <a:pt x="3769" y="68"/>
                      <a:pt x="3703" y="68"/>
                    </a:cubicBezTo>
                    <a:cubicBezTo>
                      <a:pt x="3688" y="68"/>
                      <a:pt x="3672" y="72"/>
                      <a:pt x="3656" y="80"/>
                    </a:cubicBezTo>
                    <a:cubicBezTo>
                      <a:pt x="3308" y="80"/>
                      <a:pt x="2960" y="341"/>
                      <a:pt x="2786" y="645"/>
                    </a:cubicBezTo>
                    <a:cubicBezTo>
                      <a:pt x="2699" y="863"/>
                      <a:pt x="2612" y="1124"/>
                      <a:pt x="2568" y="1385"/>
                    </a:cubicBezTo>
                    <a:lnTo>
                      <a:pt x="2525" y="1516"/>
                    </a:lnTo>
                    <a:cubicBezTo>
                      <a:pt x="2481" y="1298"/>
                      <a:pt x="2350" y="1124"/>
                      <a:pt x="2307" y="950"/>
                    </a:cubicBezTo>
                    <a:cubicBezTo>
                      <a:pt x="2220" y="645"/>
                      <a:pt x="2046" y="341"/>
                      <a:pt x="1828" y="36"/>
                    </a:cubicBezTo>
                    <a:cubicBezTo>
                      <a:pt x="1803" y="11"/>
                      <a:pt x="1774" y="0"/>
                      <a:pt x="1744" y="0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7"/>
              <p:cNvSpPr/>
              <p:nvPr/>
            </p:nvSpPr>
            <p:spPr>
              <a:xfrm>
                <a:off x="4807675" y="3945475"/>
                <a:ext cx="26125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2133" extrusionOk="0">
                    <a:moveTo>
                      <a:pt x="958" y="0"/>
                    </a:moveTo>
                    <a:cubicBezTo>
                      <a:pt x="175" y="174"/>
                      <a:pt x="1" y="1480"/>
                      <a:pt x="131" y="2133"/>
                    </a:cubicBezTo>
                    <a:lnTo>
                      <a:pt x="131" y="2089"/>
                    </a:lnTo>
                    <a:cubicBezTo>
                      <a:pt x="175" y="1741"/>
                      <a:pt x="218" y="1436"/>
                      <a:pt x="349" y="1088"/>
                    </a:cubicBezTo>
                    <a:cubicBezTo>
                      <a:pt x="392" y="914"/>
                      <a:pt x="479" y="740"/>
                      <a:pt x="566" y="566"/>
                    </a:cubicBezTo>
                    <a:cubicBezTo>
                      <a:pt x="697" y="348"/>
                      <a:pt x="871" y="261"/>
                      <a:pt x="1001" y="131"/>
                    </a:cubicBezTo>
                    <a:cubicBezTo>
                      <a:pt x="1045" y="44"/>
                      <a:pt x="1001" y="0"/>
                      <a:pt x="958" y="0"/>
                    </a:cubicBezTo>
                    <a:close/>
                  </a:path>
                </a:pathLst>
              </a:custGeom>
              <a:solidFill>
                <a:srgbClr val="7AD3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7"/>
              <p:cNvSpPr/>
              <p:nvPr/>
            </p:nvSpPr>
            <p:spPr>
              <a:xfrm>
                <a:off x="4775025" y="3940675"/>
                <a:ext cx="27225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2195" extrusionOk="0">
                    <a:moveTo>
                      <a:pt x="576" y="0"/>
                    </a:moveTo>
                    <a:cubicBezTo>
                      <a:pt x="570" y="0"/>
                      <a:pt x="567" y="5"/>
                      <a:pt x="567" y="18"/>
                    </a:cubicBezTo>
                    <a:cubicBezTo>
                      <a:pt x="1" y="801"/>
                      <a:pt x="393" y="1628"/>
                      <a:pt x="1089" y="2194"/>
                    </a:cubicBezTo>
                    <a:cubicBezTo>
                      <a:pt x="958" y="1933"/>
                      <a:pt x="741" y="1628"/>
                      <a:pt x="567" y="1367"/>
                    </a:cubicBezTo>
                    <a:cubicBezTo>
                      <a:pt x="349" y="976"/>
                      <a:pt x="349" y="453"/>
                      <a:pt x="610" y="62"/>
                    </a:cubicBezTo>
                    <a:cubicBezTo>
                      <a:pt x="610" y="31"/>
                      <a:pt x="588" y="0"/>
                      <a:pt x="576" y="0"/>
                    </a:cubicBezTo>
                    <a:close/>
                  </a:path>
                </a:pathLst>
              </a:custGeom>
              <a:solidFill>
                <a:srgbClr val="7AD3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7"/>
              <p:cNvSpPr/>
              <p:nvPr/>
            </p:nvSpPr>
            <p:spPr>
              <a:xfrm>
                <a:off x="4746750" y="3972675"/>
                <a:ext cx="479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00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72" y="620"/>
                      <a:pt x="1058" y="1004"/>
                      <a:pt x="1797" y="1004"/>
                    </a:cubicBezTo>
                    <a:cubicBezTo>
                      <a:pt x="1836" y="1004"/>
                      <a:pt x="1876" y="1003"/>
                      <a:pt x="1915" y="1001"/>
                    </a:cubicBezTo>
                    <a:cubicBezTo>
                      <a:pt x="1915" y="1001"/>
                      <a:pt x="1915" y="958"/>
                      <a:pt x="1915" y="958"/>
                    </a:cubicBezTo>
                    <a:cubicBezTo>
                      <a:pt x="1611" y="827"/>
                      <a:pt x="1306" y="827"/>
                      <a:pt x="1045" y="740"/>
                    </a:cubicBezTo>
                    <a:cubicBezTo>
                      <a:pt x="610" y="609"/>
                      <a:pt x="262" y="348"/>
                      <a:pt x="0" y="0"/>
                    </a:cubicBezTo>
                    <a:close/>
                  </a:path>
                </a:pathLst>
              </a:custGeom>
              <a:solidFill>
                <a:srgbClr val="7AD3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7"/>
              <p:cNvSpPr/>
              <p:nvPr/>
            </p:nvSpPr>
            <p:spPr>
              <a:xfrm>
                <a:off x="3289925" y="3723150"/>
                <a:ext cx="322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14111" extrusionOk="0">
                    <a:moveTo>
                      <a:pt x="5360" y="1"/>
                    </a:moveTo>
                    <a:cubicBezTo>
                      <a:pt x="5275" y="1"/>
                      <a:pt x="5186" y="5"/>
                      <a:pt x="5092" y="15"/>
                    </a:cubicBezTo>
                    <a:cubicBezTo>
                      <a:pt x="3526" y="189"/>
                      <a:pt x="3265" y="1799"/>
                      <a:pt x="3569" y="3845"/>
                    </a:cubicBezTo>
                    <a:cubicBezTo>
                      <a:pt x="3917" y="5890"/>
                      <a:pt x="1" y="9415"/>
                      <a:pt x="2568" y="12462"/>
                    </a:cubicBezTo>
                    <a:cubicBezTo>
                      <a:pt x="3526" y="13598"/>
                      <a:pt x="4973" y="14110"/>
                      <a:pt x="6457" y="14110"/>
                    </a:cubicBezTo>
                    <a:cubicBezTo>
                      <a:pt x="8954" y="14110"/>
                      <a:pt x="11553" y="12660"/>
                      <a:pt x="12099" y="10286"/>
                    </a:cubicBezTo>
                    <a:cubicBezTo>
                      <a:pt x="12882" y="6761"/>
                      <a:pt x="10315" y="5934"/>
                      <a:pt x="8618" y="4498"/>
                    </a:cubicBezTo>
                    <a:cubicBezTo>
                      <a:pt x="6984" y="3116"/>
                      <a:pt x="7527" y="1"/>
                      <a:pt x="5360" y="1"/>
                    </a:cubicBezTo>
                    <a:close/>
                  </a:path>
                </a:pathLst>
              </a:custGeom>
              <a:solidFill>
                <a:srgbClr val="95C2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7"/>
              <p:cNvSpPr/>
              <p:nvPr/>
            </p:nvSpPr>
            <p:spPr>
              <a:xfrm>
                <a:off x="3408525" y="3723525"/>
                <a:ext cx="203475" cy="332950"/>
              </a:xfrm>
              <a:custGeom>
                <a:avLst/>
                <a:gdLst/>
                <a:ahLst/>
                <a:cxnLst/>
                <a:rect l="l" t="t" r="r" b="b"/>
                <a:pathLst>
                  <a:path w="8139" h="13318" extrusionOk="0">
                    <a:moveTo>
                      <a:pt x="740" y="0"/>
                    </a:moveTo>
                    <a:cubicBezTo>
                      <a:pt x="1132" y="522"/>
                      <a:pt x="1436" y="1132"/>
                      <a:pt x="1654" y="1784"/>
                    </a:cubicBezTo>
                    <a:cubicBezTo>
                      <a:pt x="2046" y="3438"/>
                      <a:pt x="827" y="4613"/>
                      <a:pt x="435" y="6136"/>
                    </a:cubicBezTo>
                    <a:cubicBezTo>
                      <a:pt x="0" y="7964"/>
                      <a:pt x="0" y="10184"/>
                      <a:pt x="1567" y="11402"/>
                    </a:cubicBezTo>
                    <a:cubicBezTo>
                      <a:pt x="2568" y="12142"/>
                      <a:pt x="3786" y="12577"/>
                      <a:pt x="4874" y="13317"/>
                    </a:cubicBezTo>
                    <a:cubicBezTo>
                      <a:pt x="6093" y="12708"/>
                      <a:pt x="7007" y="11576"/>
                      <a:pt x="7355" y="10271"/>
                    </a:cubicBezTo>
                    <a:cubicBezTo>
                      <a:pt x="8138" y="6746"/>
                      <a:pt x="5571" y="5919"/>
                      <a:pt x="3874" y="4483"/>
                    </a:cubicBezTo>
                    <a:cubicBezTo>
                      <a:pt x="2263" y="3134"/>
                      <a:pt x="2742" y="87"/>
                      <a:pt x="740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7"/>
              <p:cNvSpPr/>
              <p:nvPr/>
            </p:nvSpPr>
            <p:spPr>
              <a:xfrm>
                <a:off x="3440075" y="4035775"/>
                <a:ext cx="10900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84" extrusionOk="0">
                    <a:moveTo>
                      <a:pt x="131" y="0"/>
                    </a:moveTo>
                    <a:cubicBezTo>
                      <a:pt x="44" y="44"/>
                      <a:pt x="0" y="131"/>
                      <a:pt x="44" y="218"/>
                    </a:cubicBezTo>
                    <a:cubicBezTo>
                      <a:pt x="44" y="261"/>
                      <a:pt x="44" y="261"/>
                      <a:pt x="44" y="305"/>
                    </a:cubicBezTo>
                    <a:cubicBezTo>
                      <a:pt x="80" y="360"/>
                      <a:pt x="140" y="384"/>
                      <a:pt x="200" y="384"/>
                    </a:cubicBezTo>
                    <a:cubicBezTo>
                      <a:pt x="283" y="384"/>
                      <a:pt x="367" y="337"/>
                      <a:pt x="392" y="261"/>
                    </a:cubicBezTo>
                    <a:cubicBezTo>
                      <a:pt x="436" y="131"/>
                      <a:pt x="305" y="0"/>
                      <a:pt x="174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7"/>
              <p:cNvSpPr/>
              <p:nvPr/>
            </p:nvSpPr>
            <p:spPr>
              <a:xfrm>
                <a:off x="3419400" y="4028150"/>
                <a:ext cx="11125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298" extrusionOk="0">
                    <a:moveTo>
                      <a:pt x="175" y="1"/>
                    </a:moveTo>
                    <a:cubicBezTo>
                      <a:pt x="87" y="1"/>
                      <a:pt x="0" y="131"/>
                      <a:pt x="87" y="175"/>
                    </a:cubicBezTo>
                    <a:cubicBezTo>
                      <a:pt x="131" y="175"/>
                      <a:pt x="131" y="218"/>
                      <a:pt x="175" y="262"/>
                    </a:cubicBezTo>
                    <a:cubicBezTo>
                      <a:pt x="192" y="287"/>
                      <a:pt x="214" y="298"/>
                      <a:pt x="237" y="298"/>
                    </a:cubicBezTo>
                    <a:cubicBezTo>
                      <a:pt x="332" y="298"/>
                      <a:pt x="445" y="123"/>
                      <a:pt x="305" y="88"/>
                    </a:cubicBezTo>
                    <a:cubicBezTo>
                      <a:pt x="262" y="44"/>
                      <a:pt x="218" y="44"/>
                      <a:pt x="175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7"/>
              <p:cNvSpPr/>
              <p:nvPr/>
            </p:nvSpPr>
            <p:spPr>
              <a:xfrm>
                <a:off x="3430825" y="4021900"/>
                <a:ext cx="6550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08" extrusionOk="0">
                    <a:moveTo>
                      <a:pt x="136" y="0"/>
                    </a:moveTo>
                    <a:cubicBezTo>
                      <a:pt x="120" y="0"/>
                      <a:pt x="109" y="11"/>
                      <a:pt x="109" y="33"/>
                    </a:cubicBezTo>
                    <a:cubicBezTo>
                      <a:pt x="66" y="33"/>
                      <a:pt x="66" y="77"/>
                      <a:pt x="66" y="77"/>
                    </a:cubicBezTo>
                    <a:cubicBezTo>
                      <a:pt x="0" y="164"/>
                      <a:pt x="66" y="207"/>
                      <a:pt x="131" y="207"/>
                    </a:cubicBezTo>
                    <a:cubicBezTo>
                      <a:pt x="196" y="207"/>
                      <a:pt x="262" y="164"/>
                      <a:pt x="196" y="77"/>
                    </a:cubicBezTo>
                    <a:lnTo>
                      <a:pt x="196" y="33"/>
                    </a:lnTo>
                    <a:cubicBezTo>
                      <a:pt x="174" y="11"/>
                      <a:pt x="153" y="0"/>
                      <a:pt x="136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7"/>
              <p:cNvSpPr/>
              <p:nvPr/>
            </p:nvSpPr>
            <p:spPr>
              <a:xfrm>
                <a:off x="3422850" y="4047450"/>
                <a:ext cx="8550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230" extrusionOk="0">
                    <a:moveTo>
                      <a:pt x="161" y="1"/>
                    </a:moveTo>
                    <a:cubicBezTo>
                      <a:pt x="83" y="1"/>
                      <a:pt x="1" y="79"/>
                      <a:pt x="37" y="186"/>
                    </a:cubicBezTo>
                    <a:cubicBezTo>
                      <a:pt x="80" y="230"/>
                      <a:pt x="124" y="230"/>
                      <a:pt x="211" y="230"/>
                    </a:cubicBezTo>
                    <a:cubicBezTo>
                      <a:pt x="341" y="230"/>
                      <a:pt x="341" y="56"/>
                      <a:pt x="211" y="12"/>
                    </a:cubicBezTo>
                    <a:cubicBezTo>
                      <a:pt x="195" y="4"/>
                      <a:pt x="178" y="1"/>
                      <a:pt x="161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7"/>
              <p:cNvSpPr/>
              <p:nvPr/>
            </p:nvSpPr>
            <p:spPr>
              <a:xfrm>
                <a:off x="3404025" y="4010475"/>
                <a:ext cx="922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12" extrusionOk="0">
                    <a:moveTo>
                      <a:pt x="204" y="1"/>
                    </a:moveTo>
                    <a:cubicBezTo>
                      <a:pt x="104" y="1"/>
                      <a:pt x="1" y="93"/>
                      <a:pt x="93" y="185"/>
                    </a:cubicBezTo>
                    <a:lnTo>
                      <a:pt x="93" y="229"/>
                    </a:lnTo>
                    <a:cubicBezTo>
                      <a:pt x="122" y="287"/>
                      <a:pt x="166" y="311"/>
                      <a:pt x="208" y="311"/>
                    </a:cubicBezTo>
                    <a:cubicBezTo>
                      <a:pt x="291" y="311"/>
                      <a:pt x="369" y="214"/>
                      <a:pt x="311" y="98"/>
                    </a:cubicBezTo>
                    <a:cubicBezTo>
                      <a:pt x="311" y="98"/>
                      <a:pt x="311" y="98"/>
                      <a:pt x="311" y="55"/>
                    </a:cubicBezTo>
                    <a:cubicBezTo>
                      <a:pt x="285" y="17"/>
                      <a:pt x="245" y="1"/>
                      <a:pt x="204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7"/>
              <p:cNvSpPr/>
              <p:nvPr/>
            </p:nvSpPr>
            <p:spPr>
              <a:xfrm>
                <a:off x="3415450" y="4005175"/>
                <a:ext cx="907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29" extrusionOk="0">
                    <a:moveTo>
                      <a:pt x="168" y="0"/>
                    </a:moveTo>
                    <a:cubicBezTo>
                      <a:pt x="58" y="0"/>
                      <a:pt x="0" y="184"/>
                      <a:pt x="158" y="223"/>
                    </a:cubicBezTo>
                    <a:cubicBezTo>
                      <a:pt x="168" y="227"/>
                      <a:pt x="178" y="228"/>
                      <a:pt x="188" y="228"/>
                    </a:cubicBezTo>
                    <a:cubicBezTo>
                      <a:pt x="301" y="228"/>
                      <a:pt x="363" y="6"/>
                      <a:pt x="202" y="6"/>
                    </a:cubicBezTo>
                    <a:cubicBezTo>
                      <a:pt x="190" y="2"/>
                      <a:pt x="179" y="0"/>
                      <a:pt x="168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7"/>
              <p:cNvSpPr/>
              <p:nvPr/>
            </p:nvSpPr>
            <p:spPr>
              <a:xfrm>
                <a:off x="3481425" y="4039425"/>
                <a:ext cx="955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0" extrusionOk="0">
                    <a:moveTo>
                      <a:pt x="217" y="0"/>
                    </a:moveTo>
                    <a:cubicBezTo>
                      <a:pt x="189" y="0"/>
                      <a:pt x="160" y="9"/>
                      <a:pt x="131" y="28"/>
                    </a:cubicBezTo>
                    <a:cubicBezTo>
                      <a:pt x="44" y="72"/>
                      <a:pt x="0" y="159"/>
                      <a:pt x="44" y="246"/>
                    </a:cubicBezTo>
                    <a:cubicBezTo>
                      <a:pt x="84" y="307"/>
                      <a:pt x="143" y="339"/>
                      <a:pt x="199" y="339"/>
                    </a:cubicBezTo>
                    <a:cubicBezTo>
                      <a:pt x="264" y="339"/>
                      <a:pt x="325" y="296"/>
                      <a:pt x="348" y="202"/>
                    </a:cubicBezTo>
                    <a:cubicBezTo>
                      <a:pt x="382" y="101"/>
                      <a:pt x="311" y="0"/>
                      <a:pt x="217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7"/>
              <p:cNvSpPr/>
              <p:nvPr/>
            </p:nvSpPr>
            <p:spPr>
              <a:xfrm>
                <a:off x="3450950" y="4055750"/>
                <a:ext cx="106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69" extrusionOk="0">
                    <a:moveTo>
                      <a:pt x="220" y="0"/>
                    </a:moveTo>
                    <a:cubicBezTo>
                      <a:pt x="190" y="0"/>
                      <a:pt x="160" y="9"/>
                      <a:pt x="131" y="28"/>
                    </a:cubicBezTo>
                    <a:cubicBezTo>
                      <a:pt x="44" y="115"/>
                      <a:pt x="1" y="202"/>
                      <a:pt x="44" y="289"/>
                    </a:cubicBezTo>
                    <a:cubicBezTo>
                      <a:pt x="81" y="344"/>
                      <a:pt x="140" y="368"/>
                      <a:pt x="200" y="368"/>
                    </a:cubicBezTo>
                    <a:cubicBezTo>
                      <a:pt x="283" y="368"/>
                      <a:pt x="367" y="322"/>
                      <a:pt x="392" y="246"/>
                    </a:cubicBezTo>
                    <a:cubicBezTo>
                      <a:pt x="426" y="110"/>
                      <a:pt x="328" y="0"/>
                      <a:pt x="220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7"/>
              <p:cNvSpPr/>
              <p:nvPr/>
            </p:nvSpPr>
            <p:spPr>
              <a:xfrm>
                <a:off x="3384925" y="4036725"/>
                <a:ext cx="10025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283" extrusionOk="0">
                    <a:moveTo>
                      <a:pt x="210" y="1"/>
                    </a:moveTo>
                    <a:cubicBezTo>
                      <a:pt x="62" y="1"/>
                      <a:pt x="0" y="227"/>
                      <a:pt x="161" y="267"/>
                    </a:cubicBezTo>
                    <a:cubicBezTo>
                      <a:pt x="182" y="278"/>
                      <a:pt x="203" y="282"/>
                      <a:pt x="221" y="282"/>
                    </a:cubicBezTo>
                    <a:cubicBezTo>
                      <a:pt x="353" y="282"/>
                      <a:pt x="400" y="44"/>
                      <a:pt x="248" y="6"/>
                    </a:cubicBezTo>
                    <a:cubicBezTo>
                      <a:pt x="235" y="2"/>
                      <a:pt x="222" y="1"/>
                      <a:pt x="210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7"/>
              <p:cNvSpPr/>
              <p:nvPr/>
            </p:nvSpPr>
            <p:spPr>
              <a:xfrm>
                <a:off x="3372000" y="3976575"/>
                <a:ext cx="7950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8" extrusionOk="0">
                    <a:moveTo>
                      <a:pt x="159" y="0"/>
                    </a:moveTo>
                    <a:cubicBezTo>
                      <a:pt x="141" y="0"/>
                      <a:pt x="125" y="5"/>
                      <a:pt x="112" y="18"/>
                    </a:cubicBezTo>
                    <a:cubicBezTo>
                      <a:pt x="1" y="74"/>
                      <a:pt x="139" y="148"/>
                      <a:pt x="230" y="148"/>
                    </a:cubicBezTo>
                    <a:cubicBezTo>
                      <a:pt x="281" y="148"/>
                      <a:pt x="318" y="124"/>
                      <a:pt x="286" y="62"/>
                    </a:cubicBezTo>
                    <a:cubicBezTo>
                      <a:pt x="255" y="31"/>
                      <a:pt x="203" y="0"/>
                      <a:pt x="159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7"/>
              <p:cNvSpPr/>
              <p:nvPr/>
            </p:nvSpPr>
            <p:spPr>
              <a:xfrm>
                <a:off x="3405675" y="3968600"/>
                <a:ext cx="68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83" extrusionOk="0">
                    <a:moveTo>
                      <a:pt x="133" y="0"/>
                    </a:moveTo>
                    <a:cubicBezTo>
                      <a:pt x="89" y="0"/>
                      <a:pt x="44" y="25"/>
                      <a:pt x="27" y="76"/>
                    </a:cubicBezTo>
                    <a:lnTo>
                      <a:pt x="27" y="120"/>
                    </a:lnTo>
                    <a:cubicBezTo>
                      <a:pt x="1" y="225"/>
                      <a:pt x="70" y="283"/>
                      <a:pt x="139" y="283"/>
                    </a:cubicBezTo>
                    <a:cubicBezTo>
                      <a:pt x="183" y="283"/>
                      <a:pt x="228" y="258"/>
                      <a:pt x="245" y="207"/>
                    </a:cubicBezTo>
                    <a:cubicBezTo>
                      <a:pt x="245" y="163"/>
                      <a:pt x="245" y="163"/>
                      <a:pt x="245" y="163"/>
                    </a:cubicBezTo>
                    <a:cubicBezTo>
                      <a:pt x="271" y="58"/>
                      <a:pt x="202" y="0"/>
                      <a:pt x="133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7"/>
              <p:cNvSpPr/>
              <p:nvPr/>
            </p:nvSpPr>
            <p:spPr>
              <a:xfrm>
                <a:off x="3381575" y="3947500"/>
                <a:ext cx="955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39" extrusionOk="0">
                    <a:moveTo>
                      <a:pt x="183" y="0"/>
                    </a:moveTo>
                    <a:cubicBezTo>
                      <a:pt x="118" y="0"/>
                      <a:pt x="57" y="43"/>
                      <a:pt x="34" y="137"/>
                    </a:cubicBezTo>
                    <a:cubicBezTo>
                      <a:pt x="0" y="238"/>
                      <a:pt x="97" y="339"/>
                      <a:pt x="203" y="339"/>
                    </a:cubicBezTo>
                    <a:cubicBezTo>
                      <a:pt x="234" y="339"/>
                      <a:pt x="265" y="330"/>
                      <a:pt x="295" y="311"/>
                    </a:cubicBezTo>
                    <a:cubicBezTo>
                      <a:pt x="382" y="267"/>
                      <a:pt x="382" y="180"/>
                      <a:pt x="338" y="93"/>
                    </a:cubicBezTo>
                    <a:cubicBezTo>
                      <a:pt x="298" y="33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7"/>
              <p:cNvSpPr/>
              <p:nvPr/>
            </p:nvSpPr>
            <p:spPr>
              <a:xfrm>
                <a:off x="3383325" y="4002075"/>
                <a:ext cx="7175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3" extrusionOk="0">
                    <a:moveTo>
                      <a:pt x="177" y="1"/>
                    </a:moveTo>
                    <a:cubicBezTo>
                      <a:pt x="96" y="1"/>
                      <a:pt x="0" y="72"/>
                      <a:pt x="51" y="173"/>
                    </a:cubicBezTo>
                    <a:lnTo>
                      <a:pt x="94" y="217"/>
                    </a:lnTo>
                    <a:cubicBezTo>
                      <a:pt x="94" y="260"/>
                      <a:pt x="127" y="282"/>
                      <a:pt x="160" y="282"/>
                    </a:cubicBezTo>
                    <a:cubicBezTo>
                      <a:pt x="192" y="282"/>
                      <a:pt x="225" y="260"/>
                      <a:pt x="225" y="217"/>
                    </a:cubicBezTo>
                    <a:cubicBezTo>
                      <a:pt x="268" y="173"/>
                      <a:pt x="268" y="130"/>
                      <a:pt x="268" y="130"/>
                    </a:cubicBezTo>
                    <a:cubicBezTo>
                      <a:pt x="287" y="38"/>
                      <a:pt x="236" y="1"/>
                      <a:pt x="177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27"/>
              <p:cNvSpPr/>
              <p:nvPr/>
            </p:nvSpPr>
            <p:spPr>
              <a:xfrm>
                <a:off x="3364500" y="4004450"/>
                <a:ext cx="82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18" extrusionOk="0">
                    <a:moveTo>
                      <a:pt x="144" y="0"/>
                    </a:moveTo>
                    <a:cubicBezTo>
                      <a:pt x="70" y="0"/>
                      <a:pt x="1" y="47"/>
                      <a:pt x="20" y="165"/>
                    </a:cubicBezTo>
                    <a:lnTo>
                      <a:pt x="20" y="252"/>
                    </a:lnTo>
                    <a:cubicBezTo>
                      <a:pt x="42" y="296"/>
                      <a:pt x="97" y="318"/>
                      <a:pt x="151" y="318"/>
                    </a:cubicBezTo>
                    <a:cubicBezTo>
                      <a:pt x="205" y="318"/>
                      <a:pt x="260" y="296"/>
                      <a:pt x="282" y="252"/>
                    </a:cubicBezTo>
                    <a:cubicBezTo>
                      <a:pt x="282" y="209"/>
                      <a:pt x="282" y="165"/>
                      <a:pt x="282" y="165"/>
                    </a:cubicBezTo>
                    <a:cubicBezTo>
                      <a:pt x="329" y="70"/>
                      <a:pt x="233" y="0"/>
                      <a:pt x="144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7"/>
              <p:cNvSpPr/>
              <p:nvPr/>
            </p:nvSpPr>
            <p:spPr>
              <a:xfrm>
                <a:off x="3392800" y="4028100"/>
                <a:ext cx="6200" cy="4150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66" extrusionOk="0">
                    <a:moveTo>
                      <a:pt x="112" y="1"/>
                    </a:moveTo>
                    <a:cubicBezTo>
                      <a:pt x="58" y="1"/>
                      <a:pt x="1" y="37"/>
                      <a:pt x="20" y="133"/>
                    </a:cubicBezTo>
                    <a:cubicBezTo>
                      <a:pt x="42" y="155"/>
                      <a:pt x="64" y="166"/>
                      <a:pt x="85" y="166"/>
                    </a:cubicBezTo>
                    <a:cubicBezTo>
                      <a:pt x="107" y="166"/>
                      <a:pt x="129" y="155"/>
                      <a:pt x="151" y="133"/>
                    </a:cubicBezTo>
                    <a:cubicBezTo>
                      <a:pt x="248" y="60"/>
                      <a:pt x="182" y="1"/>
                      <a:pt x="112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7"/>
              <p:cNvSpPr/>
              <p:nvPr/>
            </p:nvSpPr>
            <p:spPr>
              <a:xfrm>
                <a:off x="3350850" y="3980050"/>
                <a:ext cx="8650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88" extrusionOk="0">
                    <a:moveTo>
                      <a:pt x="136" y="0"/>
                    </a:moveTo>
                    <a:cubicBezTo>
                      <a:pt x="105" y="0"/>
                      <a:pt x="72" y="16"/>
                      <a:pt x="44" y="53"/>
                    </a:cubicBezTo>
                    <a:cubicBezTo>
                      <a:pt x="1" y="97"/>
                      <a:pt x="1" y="140"/>
                      <a:pt x="1" y="184"/>
                    </a:cubicBezTo>
                    <a:cubicBezTo>
                      <a:pt x="1" y="248"/>
                      <a:pt x="47" y="288"/>
                      <a:pt x="107" y="288"/>
                    </a:cubicBezTo>
                    <a:cubicBezTo>
                      <a:pt x="128" y="288"/>
                      <a:pt x="151" y="283"/>
                      <a:pt x="175" y="271"/>
                    </a:cubicBezTo>
                    <a:cubicBezTo>
                      <a:pt x="345" y="203"/>
                      <a:pt x="248" y="0"/>
                      <a:pt x="136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7"/>
              <p:cNvSpPr/>
              <p:nvPr/>
            </p:nvSpPr>
            <p:spPr>
              <a:xfrm>
                <a:off x="3399825" y="3984100"/>
                <a:ext cx="6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87" extrusionOk="0">
                    <a:moveTo>
                      <a:pt x="103" y="1"/>
                    </a:moveTo>
                    <a:cubicBezTo>
                      <a:pt x="70" y="1"/>
                      <a:pt x="44" y="20"/>
                      <a:pt x="44" y="65"/>
                    </a:cubicBezTo>
                    <a:cubicBezTo>
                      <a:pt x="0" y="152"/>
                      <a:pt x="0" y="196"/>
                      <a:pt x="44" y="239"/>
                    </a:cubicBezTo>
                    <a:cubicBezTo>
                      <a:pt x="60" y="273"/>
                      <a:pt x="90" y="287"/>
                      <a:pt x="119" y="287"/>
                    </a:cubicBezTo>
                    <a:cubicBezTo>
                      <a:pt x="168" y="287"/>
                      <a:pt x="218" y="250"/>
                      <a:pt x="218" y="196"/>
                    </a:cubicBezTo>
                    <a:lnTo>
                      <a:pt x="218" y="152"/>
                    </a:lnTo>
                    <a:cubicBezTo>
                      <a:pt x="246" y="67"/>
                      <a:pt x="164" y="1"/>
                      <a:pt x="103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7"/>
              <p:cNvSpPr/>
              <p:nvPr/>
            </p:nvSpPr>
            <p:spPr>
              <a:xfrm>
                <a:off x="3365000" y="3958425"/>
                <a:ext cx="717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65" extrusionOk="0">
                    <a:moveTo>
                      <a:pt x="141" y="0"/>
                    </a:moveTo>
                    <a:cubicBezTo>
                      <a:pt x="110" y="0"/>
                      <a:pt x="77" y="15"/>
                      <a:pt x="44" y="48"/>
                    </a:cubicBezTo>
                    <a:cubicBezTo>
                      <a:pt x="44" y="48"/>
                      <a:pt x="0" y="91"/>
                      <a:pt x="0" y="135"/>
                    </a:cubicBezTo>
                    <a:cubicBezTo>
                      <a:pt x="0" y="226"/>
                      <a:pt x="54" y="264"/>
                      <a:pt x="113" y="264"/>
                    </a:cubicBezTo>
                    <a:cubicBezTo>
                      <a:pt x="195" y="264"/>
                      <a:pt x="287" y="192"/>
                      <a:pt x="262" y="91"/>
                    </a:cubicBezTo>
                    <a:cubicBezTo>
                      <a:pt x="235" y="38"/>
                      <a:pt x="191" y="0"/>
                      <a:pt x="141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7"/>
              <p:cNvSpPr/>
              <p:nvPr/>
            </p:nvSpPr>
            <p:spPr>
              <a:xfrm>
                <a:off x="3463225" y="3984500"/>
                <a:ext cx="8125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30" extrusionOk="0">
                    <a:moveTo>
                      <a:pt x="162" y="0"/>
                    </a:moveTo>
                    <a:cubicBezTo>
                      <a:pt x="25" y="0"/>
                      <a:pt x="0" y="184"/>
                      <a:pt x="119" y="223"/>
                    </a:cubicBezTo>
                    <a:cubicBezTo>
                      <a:pt x="134" y="227"/>
                      <a:pt x="149" y="229"/>
                      <a:pt x="163" y="229"/>
                    </a:cubicBezTo>
                    <a:cubicBezTo>
                      <a:pt x="299" y="229"/>
                      <a:pt x="325" y="45"/>
                      <a:pt x="206" y="6"/>
                    </a:cubicBezTo>
                    <a:cubicBezTo>
                      <a:pt x="190" y="2"/>
                      <a:pt x="176" y="0"/>
                      <a:pt x="162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7"/>
              <p:cNvSpPr/>
              <p:nvPr/>
            </p:nvSpPr>
            <p:spPr>
              <a:xfrm>
                <a:off x="3502075" y="4002875"/>
                <a:ext cx="612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33" extrusionOk="0">
                    <a:moveTo>
                      <a:pt x="109" y="0"/>
                    </a:moveTo>
                    <a:cubicBezTo>
                      <a:pt x="64" y="0"/>
                      <a:pt x="18" y="28"/>
                      <a:pt x="1" y="98"/>
                    </a:cubicBezTo>
                    <a:cubicBezTo>
                      <a:pt x="1" y="98"/>
                      <a:pt x="1" y="98"/>
                      <a:pt x="1" y="141"/>
                    </a:cubicBezTo>
                    <a:cubicBezTo>
                      <a:pt x="1" y="195"/>
                      <a:pt x="51" y="232"/>
                      <a:pt x="109" y="232"/>
                    </a:cubicBezTo>
                    <a:cubicBezTo>
                      <a:pt x="146" y="232"/>
                      <a:pt x="185" y="218"/>
                      <a:pt x="219" y="185"/>
                    </a:cubicBezTo>
                    <a:cubicBezTo>
                      <a:pt x="219" y="185"/>
                      <a:pt x="219" y="141"/>
                      <a:pt x="219" y="141"/>
                    </a:cubicBezTo>
                    <a:cubicBezTo>
                      <a:pt x="245" y="63"/>
                      <a:pt x="177" y="0"/>
                      <a:pt x="109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7"/>
              <p:cNvSpPr/>
              <p:nvPr/>
            </p:nvSpPr>
            <p:spPr>
              <a:xfrm>
                <a:off x="3457675" y="4003375"/>
                <a:ext cx="822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20" extrusionOk="0">
                    <a:moveTo>
                      <a:pt x="109" y="0"/>
                    </a:moveTo>
                    <a:cubicBezTo>
                      <a:pt x="76" y="0"/>
                      <a:pt x="47" y="21"/>
                      <a:pt x="36" y="78"/>
                    </a:cubicBezTo>
                    <a:cubicBezTo>
                      <a:pt x="1" y="149"/>
                      <a:pt x="52" y="220"/>
                      <a:pt x="120" y="220"/>
                    </a:cubicBezTo>
                    <a:cubicBezTo>
                      <a:pt x="135" y="220"/>
                      <a:pt x="151" y="216"/>
                      <a:pt x="167" y="208"/>
                    </a:cubicBezTo>
                    <a:cubicBezTo>
                      <a:pt x="328" y="176"/>
                      <a:pt x="202" y="0"/>
                      <a:pt x="109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7"/>
              <p:cNvSpPr/>
              <p:nvPr/>
            </p:nvSpPr>
            <p:spPr>
              <a:xfrm>
                <a:off x="3481800" y="4009525"/>
                <a:ext cx="9050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30" extrusionOk="0">
                    <a:moveTo>
                      <a:pt x="159" y="0"/>
                    </a:moveTo>
                    <a:cubicBezTo>
                      <a:pt x="23" y="0"/>
                      <a:pt x="1" y="184"/>
                      <a:pt x="159" y="223"/>
                    </a:cubicBezTo>
                    <a:cubicBezTo>
                      <a:pt x="171" y="227"/>
                      <a:pt x="182" y="229"/>
                      <a:pt x="193" y="229"/>
                    </a:cubicBezTo>
                    <a:cubicBezTo>
                      <a:pt x="303" y="229"/>
                      <a:pt x="361" y="45"/>
                      <a:pt x="203" y="6"/>
                    </a:cubicBezTo>
                    <a:cubicBezTo>
                      <a:pt x="187" y="2"/>
                      <a:pt x="172" y="0"/>
                      <a:pt x="159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7"/>
              <p:cNvSpPr/>
              <p:nvPr/>
            </p:nvSpPr>
            <p:spPr>
              <a:xfrm>
                <a:off x="3365000" y="3777600"/>
                <a:ext cx="50075" cy="1223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4893" extrusionOk="0">
                    <a:moveTo>
                      <a:pt x="1509" y="1"/>
                    </a:moveTo>
                    <a:cubicBezTo>
                      <a:pt x="1416" y="1"/>
                      <a:pt x="1321" y="46"/>
                      <a:pt x="1263" y="144"/>
                    </a:cubicBezTo>
                    <a:cubicBezTo>
                      <a:pt x="827" y="840"/>
                      <a:pt x="914" y="1710"/>
                      <a:pt x="784" y="2537"/>
                    </a:cubicBezTo>
                    <a:cubicBezTo>
                      <a:pt x="740" y="2972"/>
                      <a:pt x="610" y="3451"/>
                      <a:pt x="392" y="3886"/>
                    </a:cubicBezTo>
                    <a:cubicBezTo>
                      <a:pt x="218" y="4147"/>
                      <a:pt x="88" y="4452"/>
                      <a:pt x="0" y="4800"/>
                    </a:cubicBezTo>
                    <a:cubicBezTo>
                      <a:pt x="0" y="4844"/>
                      <a:pt x="0" y="4887"/>
                      <a:pt x="44" y="4887"/>
                    </a:cubicBezTo>
                    <a:cubicBezTo>
                      <a:pt x="76" y="4891"/>
                      <a:pt x="107" y="4892"/>
                      <a:pt x="139" y="4892"/>
                    </a:cubicBezTo>
                    <a:cubicBezTo>
                      <a:pt x="958" y="4892"/>
                      <a:pt x="1530" y="3817"/>
                      <a:pt x="1698" y="3147"/>
                    </a:cubicBezTo>
                    <a:cubicBezTo>
                      <a:pt x="1959" y="2189"/>
                      <a:pt x="2002" y="1145"/>
                      <a:pt x="1785" y="187"/>
                    </a:cubicBezTo>
                    <a:cubicBezTo>
                      <a:pt x="1737" y="68"/>
                      <a:pt x="1623" y="1"/>
                      <a:pt x="1509" y="1"/>
                    </a:cubicBezTo>
                    <a:close/>
                  </a:path>
                </a:pathLst>
              </a:custGeom>
              <a:solidFill>
                <a:srgbClr val="6F5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7"/>
              <p:cNvSpPr/>
              <p:nvPr/>
            </p:nvSpPr>
            <p:spPr>
              <a:xfrm>
                <a:off x="3349775" y="3909450"/>
                <a:ext cx="21625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865" h="998" extrusionOk="0">
                    <a:moveTo>
                      <a:pt x="449" y="0"/>
                    </a:moveTo>
                    <a:cubicBezTo>
                      <a:pt x="431" y="0"/>
                      <a:pt x="411" y="2"/>
                      <a:pt x="392" y="5"/>
                    </a:cubicBezTo>
                    <a:cubicBezTo>
                      <a:pt x="0" y="92"/>
                      <a:pt x="0" y="571"/>
                      <a:pt x="87" y="875"/>
                    </a:cubicBezTo>
                    <a:cubicBezTo>
                      <a:pt x="113" y="951"/>
                      <a:pt x="182" y="998"/>
                      <a:pt x="244" y="998"/>
                    </a:cubicBezTo>
                    <a:cubicBezTo>
                      <a:pt x="289" y="998"/>
                      <a:pt x="330" y="974"/>
                      <a:pt x="348" y="919"/>
                    </a:cubicBezTo>
                    <a:cubicBezTo>
                      <a:pt x="479" y="745"/>
                      <a:pt x="697" y="658"/>
                      <a:pt x="784" y="440"/>
                    </a:cubicBezTo>
                    <a:cubicBezTo>
                      <a:pt x="864" y="239"/>
                      <a:pt x="684" y="0"/>
                      <a:pt x="449" y="0"/>
                    </a:cubicBezTo>
                    <a:close/>
                  </a:path>
                </a:pathLst>
              </a:custGeom>
              <a:solidFill>
                <a:srgbClr val="6F5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7"/>
              <p:cNvSpPr/>
              <p:nvPr/>
            </p:nvSpPr>
            <p:spPr>
              <a:xfrm>
                <a:off x="3363900" y="3648375"/>
                <a:ext cx="71600" cy="102375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4095" extrusionOk="0">
                    <a:moveTo>
                      <a:pt x="531" y="1"/>
                    </a:moveTo>
                    <a:cubicBezTo>
                      <a:pt x="514" y="1"/>
                      <a:pt x="497" y="2"/>
                      <a:pt x="480" y="3"/>
                    </a:cubicBezTo>
                    <a:cubicBezTo>
                      <a:pt x="219" y="3"/>
                      <a:pt x="1" y="264"/>
                      <a:pt x="44" y="569"/>
                    </a:cubicBezTo>
                    <a:cubicBezTo>
                      <a:pt x="88" y="917"/>
                      <a:pt x="567" y="1178"/>
                      <a:pt x="784" y="1396"/>
                    </a:cubicBezTo>
                    <a:cubicBezTo>
                      <a:pt x="1132" y="1744"/>
                      <a:pt x="1394" y="2136"/>
                      <a:pt x="1655" y="2571"/>
                    </a:cubicBezTo>
                    <a:cubicBezTo>
                      <a:pt x="1829" y="2919"/>
                      <a:pt x="1872" y="4094"/>
                      <a:pt x="2351" y="4094"/>
                    </a:cubicBezTo>
                    <a:lnTo>
                      <a:pt x="2395" y="4094"/>
                    </a:lnTo>
                    <a:cubicBezTo>
                      <a:pt x="2400" y="4095"/>
                      <a:pt x="2406" y="4095"/>
                      <a:pt x="2411" y="4095"/>
                    </a:cubicBezTo>
                    <a:cubicBezTo>
                      <a:pt x="2864" y="4095"/>
                      <a:pt x="2481" y="2351"/>
                      <a:pt x="2395" y="2136"/>
                    </a:cubicBezTo>
                    <a:cubicBezTo>
                      <a:pt x="2133" y="1657"/>
                      <a:pt x="1829" y="1178"/>
                      <a:pt x="1481" y="787"/>
                    </a:cubicBezTo>
                    <a:cubicBezTo>
                      <a:pt x="1230" y="494"/>
                      <a:pt x="939" y="1"/>
                      <a:pt x="531" y="1"/>
                    </a:cubicBezTo>
                    <a:close/>
                  </a:path>
                </a:pathLst>
              </a:custGeom>
              <a:solidFill>
                <a:srgbClr val="6F5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7"/>
              <p:cNvSpPr/>
              <p:nvPr/>
            </p:nvSpPr>
            <p:spPr>
              <a:xfrm>
                <a:off x="3363900" y="3647350"/>
                <a:ext cx="58775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4092" extrusionOk="0">
                    <a:moveTo>
                      <a:pt x="480" y="1"/>
                    </a:moveTo>
                    <a:cubicBezTo>
                      <a:pt x="219" y="44"/>
                      <a:pt x="1" y="305"/>
                      <a:pt x="44" y="567"/>
                    </a:cubicBezTo>
                    <a:cubicBezTo>
                      <a:pt x="88" y="915"/>
                      <a:pt x="567" y="1176"/>
                      <a:pt x="784" y="1437"/>
                    </a:cubicBezTo>
                    <a:cubicBezTo>
                      <a:pt x="1132" y="1785"/>
                      <a:pt x="1394" y="2133"/>
                      <a:pt x="1655" y="2568"/>
                    </a:cubicBezTo>
                    <a:cubicBezTo>
                      <a:pt x="1829" y="2917"/>
                      <a:pt x="1872" y="4092"/>
                      <a:pt x="2351" y="4092"/>
                    </a:cubicBezTo>
                    <a:cubicBezTo>
                      <a:pt x="1872" y="4005"/>
                      <a:pt x="2046" y="2830"/>
                      <a:pt x="1959" y="2481"/>
                    </a:cubicBezTo>
                    <a:cubicBezTo>
                      <a:pt x="1829" y="2003"/>
                      <a:pt x="1611" y="1567"/>
                      <a:pt x="1350" y="1176"/>
                    </a:cubicBezTo>
                    <a:cubicBezTo>
                      <a:pt x="1176" y="871"/>
                      <a:pt x="828" y="567"/>
                      <a:pt x="828" y="175"/>
                    </a:cubicBezTo>
                    <a:lnTo>
                      <a:pt x="828" y="131"/>
                    </a:lnTo>
                    <a:cubicBezTo>
                      <a:pt x="697" y="44"/>
                      <a:pt x="610" y="1"/>
                      <a:pt x="480" y="1"/>
                    </a:cubicBezTo>
                    <a:close/>
                  </a:path>
                </a:pathLst>
              </a:custGeom>
              <a:solidFill>
                <a:srgbClr val="FFD9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7"/>
              <p:cNvSpPr/>
              <p:nvPr/>
            </p:nvSpPr>
            <p:spPr>
              <a:xfrm>
                <a:off x="4113525" y="3771500"/>
                <a:ext cx="346025" cy="391750"/>
              </a:xfrm>
              <a:custGeom>
                <a:avLst/>
                <a:gdLst/>
                <a:ahLst/>
                <a:cxnLst/>
                <a:rect l="l" t="t" r="r" b="b"/>
                <a:pathLst>
                  <a:path w="13841" h="15670" extrusionOk="0">
                    <a:moveTo>
                      <a:pt x="9670" y="0"/>
                    </a:moveTo>
                    <a:cubicBezTo>
                      <a:pt x="7665" y="0"/>
                      <a:pt x="7392" y="3251"/>
                      <a:pt x="5354" y="4348"/>
                    </a:cubicBezTo>
                    <a:cubicBezTo>
                      <a:pt x="3091" y="5567"/>
                      <a:pt x="1" y="5958"/>
                      <a:pt x="45" y="10049"/>
                    </a:cubicBezTo>
                    <a:cubicBezTo>
                      <a:pt x="76" y="13237"/>
                      <a:pt x="3496" y="15670"/>
                      <a:pt x="6767" y="15670"/>
                    </a:cubicBezTo>
                    <a:cubicBezTo>
                      <a:pt x="8006" y="15670"/>
                      <a:pt x="9224" y="15321"/>
                      <a:pt x="10228" y="14532"/>
                    </a:cubicBezTo>
                    <a:cubicBezTo>
                      <a:pt x="13840" y="11703"/>
                      <a:pt x="10272" y="6916"/>
                      <a:pt x="11186" y="4696"/>
                    </a:cubicBezTo>
                    <a:cubicBezTo>
                      <a:pt x="12056" y="2520"/>
                      <a:pt x="12099" y="692"/>
                      <a:pt x="10402" y="127"/>
                    </a:cubicBezTo>
                    <a:cubicBezTo>
                      <a:pt x="10134" y="40"/>
                      <a:pt x="9891" y="0"/>
                      <a:pt x="9670" y="0"/>
                    </a:cubicBezTo>
                    <a:close/>
                  </a:path>
                </a:pathLst>
              </a:custGeom>
              <a:solidFill>
                <a:srgbClr val="95C2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7"/>
              <p:cNvSpPr/>
              <p:nvPr/>
            </p:nvSpPr>
            <p:spPr>
              <a:xfrm>
                <a:off x="4113525" y="3771875"/>
                <a:ext cx="249175" cy="348775"/>
              </a:xfrm>
              <a:custGeom>
                <a:avLst/>
                <a:gdLst/>
                <a:ahLst/>
                <a:cxnLst/>
                <a:rect l="l" t="t" r="r" b="b"/>
                <a:pathLst>
                  <a:path w="9967" h="13951" extrusionOk="0">
                    <a:moveTo>
                      <a:pt x="9657" y="0"/>
                    </a:moveTo>
                    <a:cubicBezTo>
                      <a:pt x="7640" y="0"/>
                      <a:pt x="7387" y="3254"/>
                      <a:pt x="5354" y="4333"/>
                    </a:cubicBezTo>
                    <a:cubicBezTo>
                      <a:pt x="3091" y="5552"/>
                      <a:pt x="1" y="5943"/>
                      <a:pt x="45" y="10034"/>
                    </a:cubicBezTo>
                    <a:cubicBezTo>
                      <a:pt x="132" y="11557"/>
                      <a:pt x="871" y="12993"/>
                      <a:pt x="2090" y="13951"/>
                    </a:cubicBezTo>
                    <a:cubicBezTo>
                      <a:pt x="3483" y="13385"/>
                      <a:pt x="4962" y="13167"/>
                      <a:pt x="6268" y="12558"/>
                    </a:cubicBezTo>
                    <a:cubicBezTo>
                      <a:pt x="8313" y="11514"/>
                      <a:pt x="8879" y="9033"/>
                      <a:pt x="8792" y="6944"/>
                    </a:cubicBezTo>
                    <a:cubicBezTo>
                      <a:pt x="8748" y="5116"/>
                      <a:pt x="7660" y="3593"/>
                      <a:pt x="8531" y="1809"/>
                    </a:cubicBezTo>
                    <a:cubicBezTo>
                      <a:pt x="8879" y="1156"/>
                      <a:pt x="9401" y="547"/>
                      <a:pt x="9967" y="25"/>
                    </a:cubicBezTo>
                    <a:cubicBezTo>
                      <a:pt x="9859" y="8"/>
                      <a:pt x="9756" y="0"/>
                      <a:pt x="9657" y="0"/>
                    </a:cubicBezTo>
                    <a:close/>
                  </a:path>
                </a:pathLst>
              </a:custGeom>
              <a:solidFill>
                <a:srgbClr val="AED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7"/>
              <p:cNvSpPr/>
              <p:nvPr/>
            </p:nvSpPr>
            <p:spPr>
              <a:xfrm>
                <a:off x="4247350" y="4112300"/>
                <a:ext cx="120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7" extrusionOk="0">
                    <a:moveTo>
                      <a:pt x="213" y="1"/>
                    </a:moveTo>
                    <a:cubicBezTo>
                      <a:pt x="105" y="1"/>
                      <a:pt x="1" y="102"/>
                      <a:pt x="1" y="203"/>
                    </a:cubicBezTo>
                    <a:cubicBezTo>
                      <a:pt x="1" y="319"/>
                      <a:pt x="117" y="416"/>
                      <a:pt x="220" y="416"/>
                    </a:cubicBezTo>
                    <a:cubicBezTo>
                      <a:pt x="272" y="416"/>
                      <a:pt x="320" y="392"/>
                      <a:pt x="349" y="334"/>
                    </a:cubicBezTo>
                    <a:cubicBezTo>
                      <a:pt x="393" y="334"/>
                      <a:pt x="393" y="290"/>
                      <a:pt x="393" y="290"/>
                    </a:cubicBezTo>
                    <a:cubicBezTo>
                      <a:pt x="480" y="203"/>
                      <a:pt x="480" y="73"/>
                      <a:pt x="349" y="29"/>
                    </a:cubicBezTo>
                    <a:lnTo>
                      <a:pt x="306" y="29"/>
                    </a:lnTo>
                    <a:cubicBezTo>
                      <a:pt x="276" y="10"/>
                      <a:pt x="244" y="1"/>
                      <a:pt x="213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7"/>
              <p:cNvSpPr/>
              <p:nvPr/>
            </p:nvSpPr>
            <p:spPr>
              <a:xfrm>
                <a:off x="4272150" y="4108500"/>
                <a:ext cx="10900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436" h="261" extrusionOk="0">
                    <a:moveTo>
                      <a:pt x="341" y="0"/>
                    </a:moveTo>
                    <a:cubicBezTo>
                      <a:pt x="333" y="0"/>
                      <a:pt x="324" y="2"/>
                      <a:pt x="314" y="7"/>
                    </a:cubicBezTo>
                    <a:lnTo>
                      <a:pt x="140" y="7"/>
                    </a:lnTo>
                    <a:cubicBezTo>
                      <a:pt x="0" y="77"/>
                      <a:pt x="86" y="261"/>
                      <a:pt x="193" y="261"/>
                    </a:cubicBezTo>
                    <a:cubicBezTo>
                      <a:pt x="219" y="261"/>
                      <a:pt x="246" y="250"/>
                      <a:pt x="271" y="225"/>
                    </a:cubicBezTo>
                    <a:cubicBezTo>
                      <a:pt x="271" y="225"/>
                      <a:pt x="314" y="181"/>
                      <a:pt x="358" y="181"/>
                    </a:cubicBezTo>
                    <a:cubicBezTo>
                      <a:pt x="436" y="142"/>
                      <a:pt x="410" y="0"/>
                      <a:pt x="341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7"/>
              <p:cNvSpPr/>
              <p:nvPr/>
            </p:nvSpPr>
            <p:spPr>
              <a:xfrm>
                <a:off x="4264625" y="4098425"/>
                <a:ext cx="75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220" extrusionOk="0">
                    <a:moveTo>
                      <a:pt x="198" y="0"/>
                    </a:moveTo>
                    <a:cubicBezTo>
                      <a:pt x="188" y="0"/>
                      <a:pt x="180" y="6"/>
                      <a:pt x="180" y="18"/>
                    </a:cubicBezTo>
                    <a:lnTo>
                      <a:pt x="137" y="18"/>
                    </a:lnTo>
                    <a:cubicBezTo>
                      <a:pt x="0" y="127"/>
                      <a:pt x="120" y="219"/>
                      <a:pt x="208" y="219"/>
                    </a:cubicBezTo>
                    <a:cubicBezTo>
                      <a:pt x="259" y="219"/>
                      <a:pt x="300" y="187"/>
                      <a:pt x="267" y="105"/>
                    </a:cubicBezTo>
                    <a:cubicBezTo>
                      <a:pt x="267" y="62"/>
                      <a:pt x="267" y="62"/>
                      <a:pt x="267" y="62"/>
                    </a:cubicBezTo>
                    <a:cubicBezTo>
                      <a:pt x="267" y="31"/>
                      <a:pt x="224" y="0"/>
                      <a:pt x="198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7"/>
              <p:cNvSpPr/>
              <p:nvPr/>
            </p:nvSpPr>
            <p:spPr>
              <a:xfrm>
                <a:off x="4265850" y="4128750"/>
                <a:ext cx="942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5" extrusionOk="0">
                    <a:moveTo>
                      <a:pt x="227" y="1"/>
                    </a:moveTo>
                    <a:cubicBezTo>
                      <a:pt x="209" y="1"/>
                      <a:pt x="191" y="8"/>
                      <a:pt x="175" y="24"/>
                    </a:cubicBezTo>
                    <a:cubicBezTo>
                      <a:pt x="44" y="24"/>
                      <a:pt x="1" y="198"/>
                      <a:pt x="131" y="242"/>
                    </a:cubicBezTo>
                    <a:lnTo>
                      <a:pt x="175" y="242"/>
                    </a:lnTo>
                    <a:cubicBezTo>
                      <a:pt x="197" y="263"/>
                      <a:pt x="218" y="274"/>
                      <a:pt x="240" y="274"/>
                    </a:cubicBezTo>
                    <a:cubicBezTo>
                      <a:pt x="262" y="274"/>
                      <a:pt x="284" y="263"/>
                      <a:pt x="305" y="242"/>
                    </a:cubicBezTo>
                    <a:cubicBezTo>
                      <a:pt x="376" y="135"/>
                      <a:pt x="303" y="1"/>
                      <a:pt x="227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7"/>
              <p:cNvSpPr/>
              <p:nvPr/>
            </p:nvSpPr>
            <p:spPr>
              <a:xfrm>
                <a:off x="4293850" y="4091200"/>
                <a:ext cx="115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353" extrusionOk="0">
                    <a:moveTo>
                      <a:pt x="248" y="1"/>
                    </a:moveTo>
                    <a:cubicBezTo>
                      <a:pt x="212" y="1"/>
                      <a:pt x="175" y="14"/>
                      <a:pt x="143" y="46"/>
                    </a:cubicBezTo>
                    <a:lnTo>
                      <a:pt x="99" y="90"/>
                    </a:lnTo>
                    <a:cubicBezTo>
                      <a:pt x="1" y="221"/>
                      <a:pt x="101" y="353"/>
                      <a:pt x="231" y="353"/>
                    </a:cubicBezTo>
                    <a:cubicBezTo>
                      <a:pt x="273" y="353"/>
                      <a:pt x="318" y="339"/>
                      <a:pt x="360" y="307"/>
                    </a:cubicBezTo>
                    <a:lnTo>
                      <a:pt x="360" y="264"/>
                    </a:lnTo>
                    <a:cubicBezTo>
                      <a:pt x="459" y="132"/>
                      <a:pt x="359" y="1"/>
                      <a:pt x="248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7"/>
              <p:cNvSpPr/>
              <p:nvPr/>
            </p:nvSpPr>
            <p:spPr>
              <a:xfrm>
                <a:off x="4284350" y="4082550"/>
                <a:ext cx="8725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62" extrusionOk="0">
                    <a:moveTo>
                      <a:pt x="175" y="1"/>
                    </a:moveTo>
                    <a:cubicBezTo>
                      <a:pt x="1" y="1"/>
                      <a:pt x="1" y="262"/>
                      <a:pt x="175" y="262"/>
                    </a:cubicBezTo>
                    <a:cubicBezTo>
                      <a:pt x="349" y="262"/>
                      <a:pt x="349" y="1"/>
                      <a:pt x="175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7"/>
              <p:cNvSpPr/>
              <p:nvPr/>
            </p:nvSpPr>
            <p:spPr>
              <a:xfrm>
                <a:off x="4204500" y="4106500"/>
                <a:ext cx="69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348" extrusionOk="0">
                    <a:moveTo>
                      <a:pt x="114" y="1"/>
                    </a:moveTo>
                    <a:cubicBezTo>
                      <a:pt x="0" y="1"/>
                      <a:pt x="0" y="347"/>
                      <a:pt x="114" y="347"/>
                    </a:cubicBezTo>
                    <a:cubicBezTo>
                      <a:pt x="136" y="347"/>
                      <a:pt x="162" y="335"/>
                      <a:pt x="192" y="305"/>
                    </a:cubicBezTo>
                    <a:cubicBezTo>
                      <a:pt x="279" y="261"/>
                      <a:pt x="279" y="131"/>
                      <a:pt x="192" y="87"/>
                    </a:cubicBezTo>
                    <a:cubicBezTo>
                      <a:pt x="192" y="87"/>
                      <a:pt x="192" y="44"/>
                      <a:pt x="192" y="44"/>
                    </a:cubicBezTo>
                    <a:cubicBezTo>
                      <a:pt x="162" y="14"/>
                      <a:pt x="136" y="1"/>
                      <a:pt x="114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7"/>
              <p:cNvSpPr/>
              <p:nvPr/>
            </p:nvSpPr>
            <p:spPr>
              <a:xfrm>
                <a:off x="4233950" y="4131575"/>
                <a:ext cx="6900" cy="96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87" extrusionOk="0">
                    <a:moveTo>
                      <a:pt x="143" y="1"/>
                    </a:moveTo>
                    <a:cubicBezTo>
                      <a:pt x="1" y="1"/>
                      <a:pt x="1" y="387"/>
                      <a:pt x="143" y="387"/>
                    </a:cubicBezTo>
                    <a:cubicBezTo>
                      <a:pt x="168" y="387"/>
                      <a:pt x="198" y="375"/>
                      <a:pt x="232" y="346"/>
                    </a:cubicBezTo>
                    <a:cubicBezTo>
                      <a:pt x="276" y="259"/>
                      <a:pt x="276" y="129"/>
                      <a:pt x="232" y="85"/>
                    </a:cubicBezTo>
                    <a:lnTo>
                      <a:pt x="232" y="42"/>
                    </a:lnTo>
                    <a:cubicBezTo>
                      <a:pt x="198" y="13"/>
                      <a:pt x="168" y="1"/>
                      <a:pt x="143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7"/>
              <p:cNvSpPr/>
              <p:nvPr/>
            </p:nvSpPr>
            <p:spPr>
              <a:xfrm>
                <a:off x="4309375" y="4123900"/>
                <a:ext cx="120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49" extrusionOk="0">
                    <a:moveTo>
                      <a:pt x="218" y="0"/>
                    </a:moveTo>
                    <a:cubicBezTo>
                      <a:pt x="1" y="44"/>
                      <a:pt x="1" y="349"/>
                      <a:pt x="218" y="349"/>
                    </a:cubicBezTo>
                    <a:cubicBezTo>
                      <a:pt x="479" y="349"/>
                      <a:pt x="436" y="0"/>
                      <a:pt x="218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7"/>
              <p:cNvSpPr/>
              <p:nvPr/>
            </p:nvSpPr>
            <p:spPr>
              <a:xfrm>
                <a:off x="4340925" y="4061075"/>
                <a:ext cx="872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64" extrusionOk="0">
                    <a:moveTo>
                      <a:pt x="175" y="0"/>
                    </a:moveTo>
                    <a:cubicBezTo>
                      <a:pt x="142" y="0"/>
                      <a:pt x="109" y="11"/>
                      <a:pt x="88" y="33"/>
                    </a:cubicBezTo>
                    <a:cubicBezTo>
                      <a:pt x="1" y="120"/>
                      <a:pt x="88" y="163"/>
                      <a:pt x="175" y="163"/>
                    </a:cubicBezTo>
                    <a:cubicBezTo>
                      <a:pt x="262" y="163"/>
                      <a:pt x="349" y="120"/>
                      <a:pt x="262" y="33"/>
                    </a:cubicBezTo>
                    <a:cubicBezTo>
                      <a:pt x="240" y="11"/>
                      <a:pt x="207" y="0"/>
                      <a:pt x="175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7"/>
              <p:cNvSpPr/>
              <p:nvPr/>
            </p:nvSpPr>
            <p:spPr>
              <a:xfrm>
                <a:off x="4307200" y="4044475"/>
                <a:ext cx="6550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306" extrusionOk="0">
                    <a:moveTo>
                      <a:pt x="131" y="0"/>
                    </a:moveTo>
                    <a:cubicBezTo>
                      <a:pt x="66" y="0"/>
                      <a:pt x="0" y="44"/>
                      <a:pt x="0" y="131"/>
                    </a:cubicBezTo>
                    <a:lnTo>
                      <a:pt x="0" y="175"/>
                    </a:lnTo>
                    <a:cubicBezTo>
                      <a:pt x="0" y="262"/>
                      <a:pt x="66" y="305"/>
                      <a:pt x="131" y="305"/>
                    </a:cubicBezTo>
                    <a:cubicBezTo>
                      <a:pt x="196" y="305"/>
                      <a:pt x="262" y="262"/>
                      <a:pt x="262" y="175"/>
                    </a:cubicBezTo>
                    <a:lnTo>
                      <a:pt x="262" y="131"/>
                    </a:lnTo>
                    <a:cubicBezTo>
                      <a:pt x="262" y="44"/>
                      <a:pt x="196" y="0"/>
                      <a:pt x="131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7"/>
              <p:cNvSpPr/>
              <p:nvPr/>
            </p:nvSpPr>
            <p:spPr>
              <a:xfrm>
                <a:off x="4334400" y="4026575"/>
                <a:ext cx="109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88" extrusionOk="0">
                    <a:moveTo>
                      <a:pt x="226" y="1"/>
                    </a:moveTo>
                    <a:cubicBezTo>
                      <a:pt x="179" y="1"/>
                      <a:pt x="131" y="20"/>
                      <a:pt x="88" y="64"/>
                    </a:cubicBezTo>
                    <a:cubicBezTo>
                      <a:pt x="0" y="151"/>
                      <a:pt x="0" y="238"/>
                      <a:pt x="88" y="325"/>
                    </a:cubicBezTo>
                    <a:cubicBezTo>
                      <a:pt x="131" y="368"/>
                      <a:pt x="184" y="388"/>
                      <a:pt x="236" y="388"/>
                    </a:cubicBezTo>
                    <a:cubicBezTo>
                      <a:pt x="339" y="388"/>
                      <a:pt x="436" y="310"/>
                      <a:pt x="436" y="194"/>
                    </a:cubicBezTo>
                    <a:cubicBezTo>
                      <a:pt x="407" y="78"/>
                      <a:pt x="320" y="1"/>
                      <a:pt x="226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7"/>
              <p:cNvSpPr/>
              <p:nvPr/>
            </p:nvSpPr>
            <p:spPr>
              <a:xfrm>
                <a:off x="4322425" y="4086500"/>
                <a:ext cx="9425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6" extrusionOk="0">
                    <a:moveTo>
                      <a:pt x="163" y="1"/>
                    </a:moveTo>
                    <a:cubicBezTo>
                      <a:pt x="110" y="1"/>
                      <a:pt x="59" y="29"/>
                      <a:pt x="44" y="104"/>
                    </a:cubicBezTo>
                    <a:cubicBezTo>
                      <a:pt x="1" y="147"/>
                      <a:pt x="1" y="191"/>
                      <a:pt x="44" y="234"/>
                    </a:cubicBezTo>
                    <a:cubicBezTo>
                      <a:pt x="44" y="288"/>
                      <a:pt x="94" y="325"/>
                      <a:pt x="143" y="325"/>
                    </a:cubicBezTo>
                    <a:cubicBezTo>
                      <a:pt x="172" y="325"/>
                      <a:pt x="202" y="311"/>
                      <a:pt x="218" y="278"/>
                    </a:cubicBezTo>
                    <a:lnTo>
                      <a:pt x="262" y="191"/>
                    </a:lnTo>
                    <a:cubicBezTo>
                      <a:pt x="376" y="105"/>
                      <a:pt x="265" y="1"/>
                      <a:pt x="163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7"/>
              <p:cNvSpPr/>
              <p:nvPr/>
            </p:nvSpPr>
            <p:spPr>
              <a:xfrm>
                <a:off x="4342575" y="4092750"/>
                <a:ext cx="93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8" extrusionOk="0">
                    <a:moveTo>
                      <a:pt x="178" y="0"/>
                    </a:moveTo>
                    <a:cubicBezTo>
                      <a:pt x="89" y="0"/>
                      <a:pt x="1" y="55"/>
                      <a:pt x="22" y="158"/>
                    </a:cubicBezTo>
                    <a:lnTo>
                      <a:pt x="22" y="245"/>
                    </a:lnTo>
                    <a:cubicBezTo>
                      <a:pt x="50" y="330"/>
                      <a:pt x="114" y="378"/>
                      <a:pt x="180" y="378"/>
                    </a:cubicBezTo>
                    <a:cubicBezTo>
                      <a:pt x="216" y="378"/>
                      <a:pt x="252" y="363"/>
                      <a:pt x="283" y="332"/>
                    </a:cubicBezTo>
                    <a:cubicBezTo>
                      <a:pt x="283" y="289"/>
                      <a:pt x="326" y="245"/>
                      <a:pt x="326" y="202"/>
                    </a:cubicBezTo>
                    <a:cubicBezTo>
                      <a:pt x="372" y="65"/>
                      <a:pt x="275" y="0"/>
                      <a:pt x="178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7"/>
              <p:cNvSpPr/>
              <p:nvPr/>
            </p:nvSpPr>
            <p:spPr>
              <a:xfrm>
                <a:off x="4307650" y="4113675"/>
                <a:ext cx="6550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81" extrusionOk="0">
                    <a:moveTo>
                      <a:pt x="146" y="1"/>
                    </a:moveTo>
                    <a:cubicBezTo>
                      <a:pt x="77" y="1"/>
                      <a:pt x="1" y="56"/>
                      <a:pt x="70" y="148"/>
                    </a:cubicBezTo>
                    <a:cubicBezTo>
                      <a:pt x="91" y="170"/>
                      <a:pt x="124" y="181"/>
                      <a:pt x="151" y="181"/>
                    </a:cubicBezTo>
                    <a:cubicBezTo>
                      <a:pt x="178" y="181"/>
                      <a:pt x="200" y="170"/>
                      <a:pt x="200" y="148"/>
                    </a:cubicBezTo>
                    <a:cubicBezTo>
                      <a:pt x="262" y="45"/>
                      <a:pt x="207" y="1"/>
                      <a:pt x="146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7"/>
              <p:cNvSpPr/>
              <p:nvPr/>
            </p:nvSpPr>
            <p:spPr>
              <a:xfrm>
                <a:off x="4362025" y="4069150"/>
                <a:ext cx="1047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37" extrusionOk="0">
                    <a:moveTo>
                      <a:pt x="283" y="1"/>
                    </a:moveTo>
                    <a:cubicBezTo>
                      <a:pt x="159" y="1"/>
                      <a:pt x="1" y="185"/>
                      <a:pt x="201" y="319"/>
                    </a:cubicBezTo>
                    <a:cubicBezTo>
                      <a:pt x="224" y="331"/>
                      <a:pt x="251" y="336"/>
                      <a:pt x="277" y="336"/>
                    </a:cubicBezTo>
                    <a:cubicBezTo>
                      <a:pt x="349" y="336"/>
                      <a:pt x="419" y="296"/>
                      <a:pt x="419" y="232"/>
                    </a:cubicBezTo>
                    <a:cubicBezTo>
                      <a:pt x="419" y="188"/>
                      <a:pt x="419" y="101"/>
                      <a:pt x="375" y="58"/>
                    </a:cubicBezTo>
                    <a:cubicBezTo>
                      <a:pt x="355" y="17"/>
                      <a:pt x="321" y="1"/>
                      <a:pt x="283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7"/>
              <p:cNvSpPr/>
              <p:nvPr/>
            </p:nvSpPr>
            <p:spPr>
              <a:xfrm>
                <a:off x="4309875" y="4063375"/>
                <a:ext cx="822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54" extrusionOk="0">
                    <a:moveTo>
                      <a:pt x="153" y="0"/>
                    </a:moveTo>
                    <a:cubicBezTo>
                      <a:pt x="77" y="0"/>
                      <a:pt x="1" y="45"/>
                      <a:pt x="24" y="115"/>
                    </a:cubicBezTo>
                    <a:cubicBezTo>
                      <a:pt x="24" y="158"/>
                      <a:pt x="24" y="158"/>
                      <a:pt x="24" y="202"/>
                    </a:cubicBezTo>
                    <a:cubicBezTo>
                      <a:pt x="24" y="287"/>
                      <a:pt x="79" y="353"/>
                      <a:pt x="142" y="353"/>
                    </a:cubicBezTo>
                    <a:cubicBezTo>
                      <a:pt x="176" y="353"/>
                      <a:pt x="211" y="334"/>
                      <a:pt x="242" y="289"/>
                    </a:cubicBezTo>
                    <a:cubicBezTo>
                      <a:pt x="285" y="245"/>
                      <a:pt x="329" y="202"/>
                      <a:pt x="285" y="115"/>
                    </a:cubicBezTo>
                    <a:cubicBezTo>
                      <a:pt x="285" y="34"/>
                      <a:pt x="219" y="0"/>
                      <a:pt x="153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7"/>
              <p:cNvSpPr/>
              <p:nvPr/>
            </p:nvSpPr>
            <p:spPr>
              <a:xfrm>
                <a:off x="4354100" y="4042200"/>
                <a:ext cx="86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12" extrusionOk="0">
                    <a:moveTo>
                      <a:pt x="191" y="0"/>
                    </a:moveTo>
                    <a:cubicBezTo>
                      <a:pt x="133" y="0"/>
                      <a:pt x="83" y="38"/>
                      <a:pt x="83" y="91"/>
                    </a:cubicBezTo>
                    <a:cubicBezTo>
                      <a:pt x="0" y="202"/>
                      <a:pt x="109" y="312"/>
                      <a:pt x="211" y="312"/>
                    </a:cubicBezTo>
                    <a:cubicBezTo>
                      <a:pt x="271" y="312"/>
                      <a:pt x="328" y="274"/>
                      <a:pt x="344" y="178"/>
                    </a:cubicBezTo>
                    <a:cubicBezTo>
                      <a:pt x="344" y="135"/>
                      <a:pt x="344" y="91"/>
                      <a:pt x="300" y="48"/>
                    </a:cubicBezTo>
                    <a:cubicBezTo>
                      <a:pt x="267" y="15"/>
                      <a:pt x="228" y="0"/>
                      <a:pt x="191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7"/>
              <p:cNvSpPr/>
              <p:nvPr/>
            </p:nvSpPr>
            <p:spPr>
              <a:xfrm>
                <a:off x="4236475" y="4048825"/>
                <a:ext cx="9825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06" extrusionOk="0">
                    <a:moveTo>
                      <a:pt x="218" y="1"/>
                    </a:moveTo>
                    <a:cubicBezTo>
                      <a:pt x="1" y="1"/>
                      <a:pt x="1" y="305"/>
                      <a:pt x="218" y="305"/>
                    </a:cubicBezTo>
                    <a:cubicBezTo>
                      <a:pt x="392" y="305"/>
                      <a:pt x="392" y="1"/>
                      <a:pt x="218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7"/>
              <p:cNvSpPr/>
              <p:nvPr/>
            </p:nvSpPr>
            <p:spPr>
              <a:xfrm>
                <a:off x="4190250" y="4061075"/>
                <a:ext cx="707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305" extrusionOk="0">
                    <a:moveTo>
                      <a:pt x="147" y="0"/>
                    </a:moveTo>
                    <a:cubicBezTo>
                      <a:pt x="76" y="0"/>
                      <a:pt x="0" y="55"/>
                      <a:pt x="22" y="163"/>
                    </a:cubicBezTo>
                    <a:lnTo>
                      <a:pt x="22" y="207"/>
                    </a:lnTo>
                    <a:cubicBezTo>
                      <a:pt x="44" y="272"/>
                      <a:pt x="98" y="305"/>
                      <a:pt x="147" y="305"/>
                    </a:cubicBezTo>
                    <a:cubicBezTo>
                      <a:pt x="196" y="305"/>
                      <a:pt x="239" y="272"/>
                      <a:pt x="239" y="207"/>
                    </a:cubicBezTo>
                    <a:cubicBezTo>
                      <a:pt x="239" y="207"/>
                      <a:pt x="239" y="163"/>
                      <a:pt x="239" y="163"/>
                    </a:cubicBezTo>
                    <a:cubicBezTo>
                      <a:pt x="283" y="55"/>
                      <a:pt x="218" y="0"/>
                      <a:pt x="147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7"/>
              <p:cNvSpPr/>
              <p:nvPr/>
            </p:nvSpPr>
            <p:spPr>
              <a:xfrm>
                <a:off x="4238650" y="4071275"/>
                <a:ext cx="87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13" extrusionOk="0">
                    <a:moveTo>
                      <a:pt x="196" y="0"/>
                    </a:moveTo>
                    <a:cubicBezTo>
                      <a:pt x="175" y="0"/>
                      <a:pt x="153" y="6"/>
                      <a:pt x="131" y="16"/>
                    </a:cubicBezTo>
                    <a:cubicBezTo>
                      <a:pt x="1" y="60"/>
                      <a:pt x="1" y="234"/>
                      <a:pt x="131" y="278"/>
                    </a:cubicBezTo>
                    <a:cubicBezTo>
                      <a:pt x="156" y="302"/>
                      <a:pt x="183" y="313"/>
                      <a:pt x="211" y="313"/>
                    </a:cubicBezTo>
                    <a:cubicBezTo>
                      <a:pt x="281" y="313"/>
                      <a:pt x="349" y="241"/>
                      <a:pt x="349" y="147"/>
                    </a:cubicBezTo>
                    <a:cubicBezTo>
                      <a:pt x="316" y="49"/>
                      <a:pt x="259" y="0"/>
                      <a:pt x="196" y="0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7"/>
              <p:cNvSpPr/>
              <p:nvPr/>
            </p:nvSpPr>
            <p:spPr>
              <a:xfrm>
                <a:off x="4209275" y="4072750"/>
                <a:ext cx="9825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06" extrusionOk="0">
                    <a:moveTo>
                      <a:pt x="218" y="1"/>
                    </a:moveTo>
                    <a:cubicBezTo>
                      <a:pt x="1" y="1"/>
                      <a:pt x="1" y="306"/>
                      <a:pt x="218" y="306"/>
                    </a:cubicBezTo>
                    <a:cubicBezTo>
                      <a:pt x="392" y="306"/>
                      <a:pt x="392" y="1"/>
                      <a:pt x="218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7"/>
              <p:cNvSpPr/>
              <p:nvPr/>
            </p:nvSpPr>
            <p:spPr>
              <a:xfrm>
                <a:off x="4345275" y="3774375"/>
                <a:ext cx="5770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3089" extrusionOk="0">
                    <a:moveTo>
                      <a:pt x="708" y="1"/>
                    </a:moveTo>
                    <a:cubicBezTo>
                      <a:pt x="697" y="1"/>
                      <a:pt x="675" y="12"/>
                      <a:pt x="653" y="12"/>
                    </a:cubicBezTo>
                    <a:cubicBezTo>
                      <a:pt x="392" y="186"/>
                      <a:pt x="1" y="447"/>
                      <a:pt x="44" y="838"/>
                    </a:cubicBezTo>
                    <a:cubicBezTo>
                      <a:pt x="44" y="1317"/>
                      <a:pt x="523" y="1491"/>
                      <a:pt x="697" y="1926"/>
                    </a:cubicBezTo>
                    <a:cubicBezTo>
                      <a:pt x="871" y="2231"/>
                      <a:pt x="828" y="2753"/>
                      <a:pt x="1089" y="3014"/>
                    </a:cubicBezTo>
                    <a:cubicBezTo>
                      <a:pt x="1162" y="3067"/>
                      <a:pt x="1232" y="3089"/>
                      <a:pt x="1298" y="3089"/>
                    </a:cubicBezTo>
                    <a:cubicBezTo>
                      <a:pt x="1508" y="3089"/>
                      <a:pt x="1675" y="2865"/>
                      <a:pt x="1741" y="2666"/>
                    </a:cubicBezTo>
                    <a:cubicBezTo>
                      <a:pt x="1872" y="2231"/>
                      <a:pt x="2220" y="1883"/>
                      <a:pt x="2264" y="1404"/>
                    </a:cubicBezTo>
                    <a:cubicBezTo>
                      <a:pt x="2307" y="969"/>
                      <a:pt x="2090" y="534"/>
                      <a:pt x="1654" y="316"/>
                    </a:cubicBezTo>
                    <a:cubicBezTo>
                      <a:pt x="1477" y="189"/>
                      <a:pt x="1270" y="122"/>
                      <a:pt x="1068" y="122"/>
                    </a:cubicBezTo>
                    <a:cubicBezTo>
                      <a:pt x="923" y="122"/>
                      <a:pt x="781" y="156"/>
                      <a:pt x="653" y="229"/>
                    </a:cubicBezTo>
                    <a:cubicBezTo>
                      <a:pt x="653" y="186"/>
                      <a:pt x="697" y="99"/>
                      <a:pt x="697" y="55"/>
                    </a:cubicBezTo>
                    <a:cubicBezTo>
                      <a:pt x="719" y="12"/>
                      <a:pt x="719" y="1"/>
                      <a:pt x="708" y="1"/>
                    </a:cubicBezTo>
                    <a:close/>
                  </a:path>
                </a:pathLst>
              </a:custGeom>
              <a:solidFill>
                <a:srgbClr val="7D9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7"/>
              <p:cNvSpPr/>
              <p:nvPr/>
            </p:nvSpPr>
            <p:spPr>
              <a:xfrm>
                <a:off x="4126600" y="3900775"/>
                <a:ext cx="13145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5258" h="3703" extrusionOk="0">
                    <a:moveTo>
                      <a:pt x="4834" y="1"/>
                    </a:moveTo>
                    <a:cubicBezTo>
                      <a:pt x="4819" y="1"/>
                      <a:pt x="4803" y="2"/>
                      <a:pt x="4787" y="4"/>
                    </a:cubicBezTo>
                    <a:cubicBezTo>
                      <a:pt x="3656" y="178"/>
                      <a:pt x="2611" y="613"/>
                      <a:pt x="1697" y="1266"/>
                    </a:cubicBezTo>
                    <a:cubicBezTo>
                      <a:pt x="1001" y="1701"/>
                      <a:pt x="0" y="2833"/>
                      <a:pt x="479" y="3703"/>
                    </a:cubicBezTo>
                    <a:lnTo>
                      <a:pt x="610" y="3703"/>
                    </a:lnTo>
                    <a:cubicBezTo>
                      <a:pt x="914" y="3485"/>
                      <a:pt x="1175" y="3224"/>
                      <a:pt x="1393" y="2920"/>
                    </a:cubicBezTo>
                    <a:cubicBezTo>
                      <a:pt x="1785" y="2572"/>
                      <a:pt x="2220" y="2267"/>
                      <a:pt x="2742" y="2006"/>
                    </a:cubicBezTo>
                    <a:cubicBezTo>
                      <a:pt x="3525" y="1527"/>
                      <a:pt x="4483" y="1309"/>
                      <a:pt x="5092" y="570"/>
                    </a:cubicBezTo>
                    <a:cubicBezTo>
                      <a:pt x="5257" y="363"/>
                      <a:pt x="5109" y="1"/>
                      <a:pt x="4834" y="1"/>
                    </a:cubicBezTo>
                    <a:close/>
                  </a:path>
                </a:pathLst>
              </a:custGeom>
              <a:solidFill>
                <a:srgbClr val="6F5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7"/>
              <p:cNvSpPr/>
              <p:nvPr/>
            </p:nvSpPr>
            <p:spPr>
              <a:xfrm>
                <a:off x="4263675" y="3869075"/>
                <a:ext cx="2832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055" extrusionOk="0">
                    <a:moveTo>
                      <a:pt x="724" y="0"/>
                    </a:moveTo>
                    <a:cubicBezTo>
                      <a:pt x="622" y="0"/>
                      <a:pt x="517" y="43"/>
                      <a:pt x="436" y="140"/>
                    </a:cubicBezTo>
                    <a:cubicBezTo>
                      <a:pt x="262" y="314"/>
                      <a:pt x="262" y="532"/>
                      <a:pt x="131" y="750"/>
                    </a:cubicBezTo>
                    <a:cubicBezTo>
                      <a:pt x="1" y="837"/>
                      <a:pt x="88" y="1054"/>
                      <a:pt x="262" y="1054"/>
                    </a:cubicBezTo>
                    <a:cubicBezTo>
                      <a:pt x="653" y="1011"/>
                      <a:pt x="1132" y="793"/>
                      <a:pt x="1089" y="314"/>
                    </a:cubicBezTo>
                    <a:cubicBezTo>
                      <a:pt x="1061" y="123"/>
                      <a:pt x="897" y="0"/>
                      <a:pt x="724" y="0"/>
                    </a:cubicBezTo>
                    <a:close/>
                  </a:path>
                </a:pathLst>
              </a:custGeom>
              <a:solidFill>
                <a:srgbClr val="6F5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7"/>
              <p:cNvSpPr/>
              <p:nvPr/>
            </p:nvSpPr>
            <p:spPr>
              <a:xfrm>
                <a:off x="4346375" y="3699075"/>
                <a:ext cx="103375" cy="10412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4165" extrusionOk="0">
                    <a:moveTo>
                      <a:pt x="3512" y="0"/>
                    </a:moveTo>
                    <a:cubicBezTo>
                      <a:pt x="3110" y="0"/>
                      <a:pt x="2665" y="441"/>
                      <a:pt x="2394" y="674"/>
                    </a:cubicBezTo>
                    <a:cubicBezTo>
                      <a:pt x="1872" y="1022"/>
                      <a:pt x="1436" y="1500"/>
                      <a:pt x="1045" y="1979"/>
                    </a:cubicBezTo>
                    <a:cubicBezTo>
                      <a:pt x="871" y="2197"/>
                      <a:pt x="0" y="4068"/>
                      <a:pt x="566" y="4155"/>
                    </a:cubicBezTo>
                    <a:cubicBezTo>
                      <a:pt x="593" y="4161"/>
                      <a:pt x="619" y="4164"/>
                      <a:pt x="645" y="4164"/>
                    </a:cubicBezTo>
                    <a:cubicBezTo>
                      <a:pt x="1164" y="4164"/>
                      <a:pt x="1492" y="2964"/>
                      <a:pt x="1741" y="2632"/>
                    </a:cubicBezTo>
                    <a:cubicBezTo>
                      <a:pt x="2089" y="2197"/>
                      <a:pt x="2524" y="1849"/>
                      <a:pt x="2960" y="1544"/>
                    </a:cubicBezTo>
                    <a:cubicBezTo>
                      <a:pt x="3308" y="1326"/>
                      <a:pt x="3873" y="1152"/>
                      <a:pt x="4004" y="761"/>
                    </a:cubicBezTo>
                    <a:cubicBezTo>
                      <a:pt x="4135" y="456"/>
                      <a:pt x="3960" y="108"/>
                      <a:pt x="3656" y="21"/>
                    </a:cubicBezTo>
                    <a:cubicBezTo>
                      <a:pt x="3609" y="7"/>
                      <a:pt x="3561" y="0"/>
                      <a:pt x="3512" y="0"/>
                    </a:cubicBezTo>
                    <a:close/>
                  </a:path>
                </a:pathLst>
              </a:custGeom>
              <a:solidFill>
                <a:srgbClr val="6F5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7"/>
              <p:cNvSpPr/>
              <p:nvPr/>
            </p:nvSpPr>
            <p:spPr>
              <a:xfrm>
                <a:off x="4360500" y="3698775"/>
                <a:ext cx="89250" cy="104300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172" extrusionOk="0">
                    <a:moveTo>
                      <a:pt x="2895" y="0"/>
                    </a:moveTo>
                    <a:cubicBezTo>
                      <a:pt x="2830" y="0"/>
                      <a:pt x="2764" y="11"/>
                      <a:pt x="2699" y="33"/>
                    </a:cubicBezTo>
                    <a:cubicBezTo>
                      <a:pt x="2699" y="76"/>
                      <a:pt x="2699" y="76"/>
                      <a:pt x="2699" y="120"/>
                    </a:cubicBezTo>
                    <a:cubicBezTo>
                      <a:pt x="2612" y="511"/>
                      <a:pt x="2090" y="816"/>
                      <a:pt x="1829" y="1121"/>
                    </a:cubicBezTo>
                    <a:cubicBezTo>
                      <a:pt x="1437" y="1512"/>
                      <a:pt x="1132" y="1948"/>
                      <a:pt x="871" y="2426"/>
                    </a:cubicBezTo>
                    <a:cubicBezTo>
                      <a:pt x="654" y="2818"/>
                      <a:pt x="610" y="4124"/>
                      <a:pt x="1" y="4167"/>
                    </a:cubicBezTo>
                    <a:cubicBezTo>
                      <a:pt x="19" y="4170"/>
                      <a:pt x="37" y="4171"/>
                      <a:pt x="55" y="4171"/>
                    </a:cubicBezTo>
                    <a:cubicBezTo>
                      <a:pt x="589" y="4171"/>
                      <a:pt x="923" y="2937"/>
                      <a:pt x="1176" y="2600"/>
                    </a:cubicBezTo>
                    <a:cubicBezTo>
                      <a:pt x="1524" y="2209"/>
                      <a:pt x="1959" y="1817"/>
                      <a:pt x="2438" y="1512"/>
                    </a:cubicBezTo>
                    <a:cubicBezTo>
                      <a:pt x="2743" y="1295"/>
                      <a:pt x="3308" y="1121"/>
                      <a:pt x="3483" y="729"/>
                    </a:cubicBezTo>
                    <a:cubicBezTo>
                      <a:pt x="3570" y="424"/>
                      <a:pt x="3395" y="120"/>
                      <a:pt x="3091" y="33"/>
                    </a:cubicBezTo>
                    <a:cubicBezTo>
                      <a:pt x="3026" y="11"/>
                      <a:pt x="2960" y="0"/>
                      <a:pt x="2895" y="0"/>
                    </a:cubicBezTo>
                    <a:close/>
                  </a:path>
                </a:pathLst>
              </a:custGeom>
              <a:solidFill>
                <a:srgbClr val="6F5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7"/>
              <p:cNvSpPr/>
              <p:nvPr/>
            </p:nvSpPr>
            <p:spPr>
              <a:xfrm>
                <a:off x="4321350" y="3984625"/>
                <a:ext cx="364500" cy="223475"/>
              </a:xfrm>
              <a:custGeom>
                <a:avLst/>
                <a:gdLst/>
                <a:ahLst/>
                <a:cxnLst/>
                <a:rect l="l" t="t" r="r" b="b"/>
                <a:pathLst>
                  <a:path w="14580" h="8939" extrusionOk="0">
                    <a:moveTo>
                      <a:pt x="2133" y="1"/>
                    </a:moveTo>
                    <a:cubicBezTo>
                      <a:pt x="2133" y="1"/>
                      <a:pt x="0" y="5571"/>
                      <a:pt x="5919" y="8226"/>
                    </a:cubicBezTo>
                    <a:cubicBezTo>
                      <a:pt x="7059" y="8734"/>
                      <a:pt x="8080" y="8939"/>
                      <a:pt x="8985" y="8939"/>
                    </a:cubicBezTo>
                    <a:cubicBezTo>
                      <a:pt x="12814" y="8939"/>
                      <a:pt x="14579" y="5267"/>
                      <a:pt x="14579" y="5267"/>
                    </a:cubicBezTo>
                    <a:lnTo>
                      <a:pt x="2133" y="1"/>
                    </a:lnTo>
                    <a:close/>
                  </a:path>
                </a:pathLst>
              </a:custGeom>
              <a:solidFill>
                <a:srgbClr val="FFF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7"/>
              <p:cNvSpPr/>
              <p:nvPr/>
            </p:nvSpPr>
            <p:spPr>
              <a:xfrm>
                <a:off x="4347450" y="3983000"/>
                <a:ext cx="342900" cy="233800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9352" extrusionOk="0">
                    <a:moveTo>
                      <a:pt x="1187" y="1"/>
                    </a:moveTo>
                    <a:cubicBezTo>
                      <a:pt x="1154" y="1"/>
                      <a:pt x="1110" y="22"/>
                      <a:pt x="1089" y="66"/>
                    </a:cubicBezTo>
                    <a:cubicBezTo>
                      <a:pt x="349" y="1807"/>
                      <a:pt x="1" y="3591"/>
                      <a:pt x="784" y="5419"/>
                    </a:cubicBezTo>
                    <a:cubicBezTo>
                      <a:pt x="1480" y="6985"/>
                      <a:pt x="3091" y="8117"/>
                      <a:pt x="4657" y="8770"/>
                    </a:cubicBezTo>
                    <a:cubicBezTo>
                      <a:pt x="5599" y="9158"/>
                      <a:pt x="6593" y="9351"/>
                      <a:pt x="7607" y="9351"/>
                    </a:cubicBezTo>
                    <a:cubicBezTo>
                      <a:pt x="8186" y="9351"/>
                      <a:pt x="8772" y="9288"/>
                      <a:pt x="9357" y="9161"/>
                    </a:cubicBezTo>
                    <a:cubicBezTo>
                      <a:pt x="11272" y="8770"/>
                      <a:pt x="12534" y="7290"/>
                      <a:pt x="13535" y="5723"/>
                    </a:cubicBezTo>
                    <a:cubicBezTo>
                      <a:pt x="13716" y="5453"/>
                      <a:pt x="13502" y="5204"/>
                      <a:pt x="13266" y="5204"/>
                    </a:cubicBezTo>
                    <a:cubicBezTo>
                      <a:pt x="13161" y="5204"/>
                      <a:pt x="13050" y="5254"/>
                      <a:pt x="12970" y="5375"/>
                    </a:cubicBezTo>
                    <a:cubicBezTo>
                      <a:pt x="11969" y="6811"/>
                      <a:pt x="10924" y="7986"/>
                      <a:pt x="9183" y="8422"/>
                    </a:cubicBezTo>
                    <a:cubicBezTo>
                      <a:pt x="8831" y="8469"/>
                      <a:pt x="8481" y="8492"/>
                      <a:pt x="8133" y="8492"/>
                    </a:cubicBezTo>
                    <a:cubicBezTo>
                      <a:pt x="5602" y="8492"/>
                      <a:pt x="3239" y="7262"/>
                      <a:pt x="1785" y="5158"/>
                    </a:cubicBezTo>
                    <a:cubicBezTo>
                      <a:pt x="741" y="3504"/>
                      <a:pt x="915" y="1937"/>
                      <a:pt x="1219" y="66"/>
                    </a:cubicBezTo>
                    <a:cubicBezTo>
                      <a:pt x="1241" y="22"/>
                      <a:pt x="1219" y="1"/>
                      <a:pt x="1187" y="1"/>
                    </a:cubicBezTo>
                    <a:close/>
                  </a:path>
                </a:pathLst>
              </a:custGeom>
              <a:solidFill>
                <a:srgbClr val="FEC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7"/>
              <p:cNvSpPr/>
              <p:nvPr/>
            </p:nvSpPr>
            <p:spPr>
              <a:xfrm>
                <a:off x="4402350" y="4152300"/>
                <a:ext cx="32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31" h="116" extrusionOk="0">
                    <a:moveTo>
                      <a:pt x="77" y="1"/>
                    </a:moveTo>
                    <a:cubicBezTo>
                      <a:pt x="42" y="1"/>
                      <a:pt x="0" y="35"/>
                      <a:pt x="24" y="83"/>
                    </a:cubicBezTo>
                    <a:cubicBezTo>
                      <a:pt x="46" y="105"/>
                      <a:pt x="57" y="116"/>
                      <a:pt x="68" y="116"/>
                    </a:cubicBezTo>
                    <a:cubicBezTo>
                      <a:pt x="79" y="116"/>
                      <a:pt x="89" y="105"/>
                      <a:pt x="111" y="83"/>
                    </a:cubicBezTo>
                    <a:cubicBezTo>
                      <a:pt x="131" y="24"/>
                      <a:pt x="106" y="1"/>
                      <a:pt x="77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27"/>
              <p:cNvSpPr/>
              <p:nvPr/>
            </p:nvSpPr>
            <p:spPr>
              <a:xfrm>
                <a:off x="4417075" y="4168500"/>
                <a:ext cx="59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56" extrusionOk="0">
                    <a:moveTo>
                      <a:pt x="132" y="1"/>
                    </a:moveTo>
                    <a:cubicBezTo>
                      <a:pt x="88" y="1"/>
                      <a:pt x="1" y="88"/>
                      <a:pt x="88" y="131"/>
                    </a:cubicBezTo>
                    <a:cubicBezTo>
                      <a:pt x="97" y="148"/>
                      <a:pt x="108" y="155"/>
                      <a:pt x="121" y="155"/>
                    </a:cubicBezTo>
                    <a:cubicBezTo>
                      <a:pt x="173" y="155"/>
                      <a:pt x="237" y="36"/>
                      <a:pt x="132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27"/>
              <p:cNvSpPr/>
              <p:nvPr/>
            </p:nvSpPr>
            <p:spPr>
              <a:xfrm>
                <a:off x="4410925" y="4157450"/>
                <a:ext cx="7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06" extrusionOk="0">
                    <a:moveTo>
                      <a:pt x="162" y="1"/>
                    </a:moveTo>
                    <a:cubicBezTo>
                      <a:pt x="56" y="1"/>
                      <a:pt x="0" y="143"/>
                      <a:pt x="116" y="182"/>
                    </a:cubicBezTo>
                    <a:cubicBezTo>
                      <a:pt x="133" y="198"/>
                      <a:pt x="151" y="205"/>
                      <a:pt x="169" y="205"/>
                    </a:cubicBezTo>
                    <a:cubicBezTo>
                      <a:pt x="244" y="205"/>
                      <a:pt x="309" y="78"/>
                      <a:pt x="203" y="7"/>
                    </a:cubicBezTo>
                    <a:cubicBezTo>
                      <a:pt x="189" y="3"/>
                      <a:pt x="175" y="1"/>
                      <a:pt x="162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27"/>
              <p:cNvSpPr/>
              <p:nvPr/>
            </p:nvSpPr>
            <p:spPr>
              <a:xfrm>
                <a:off x="4396850" y="4151575"/>
                <a:ext cx="570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80" extrusionOk="0">
                    <a:moveTo>
                      <a:pt x="107" y="1"/>
                    </a:moveTo>
                    <a:cubicBezTo>
                      <a:pt x="43" y="1"/>
                      <a:pt x="0" y="120"/>
                      <a:pt x="70" y="155"/>
                    </a:cubicBezTo>
                    <a:cubicBezTo>
                      <a:pt x="87" y="172"/>
                      <a:pt x="104" y="179"/>
                      <a:pt x="120" y="179"/>
                    </a:cubicBezTo>
                    <a:cubicBezTo>
                      <a:pt x="185" y="179"/>
                      <a:pt x="227" y="60"/>
                      <a:pt x="157" y="25"/>
                    </a:cubicBezTo>
                    <a:cubicBezTo>
                      <a:pt x="140" y="8"/>
                      <a:pt x="123" y="1"/>
                      <a:pt x="107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7"/>
              <p:cNvSpPr/>
              <p:nvPr/>
            </p:nvSpPr>
            <p:spPr>
              <a:xfrm>
                <a:off x="4377925" y="4117750"/>
                <a:ext cx="39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52" extrusionOk="0">
                    <a:moveTo>
                      <a:pt x="64" y="0"/>
                    </a:moveTo>
                    <a:cubicBezTo>
                      <a:pt x="30" y="0"/>
                      <a:pt x="0" y="21"/>
                      <a:pt x="0" y="72"/>
                    </a:cubicBezTo>
                    <a:cubicBezTo>
                      <a:pt x="0" y="127"/>
                      <a:pt x="31" y="151"/>
                      <a:pt x="63" y="151"/>
                    </a:cubicBezTo>
                    <a:cubicBezTo>
                      <a:pt x="108" y="151"/>
                      <a:pt x="156" y="105"/>
                      <a:pt x="131" y="29"/>
                    </a:cubicBezTo>
                    <a:cubicBezTo>
                      <a:pt x="113" y="11"/>
                      <a:pt x="87" y="0"/>
                      <a:pt x="64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7"/>
              <p:cNvSpPr/>
              <p:nvPr/>
            </p:nvSpPr>
            <p:spPr>
              <a:xfrm>
                <a:off x="4383350" y="4135775"/>
                <a:ext cx="3975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70" extrusionOk="0">
                    <a:moveTo>
                      <a:pt x="55" y="0"/>
                    </a:moveTo>
                    <a:cubicBezTo>
                      <a:pt x="26" y="0"/>
                      <a:pt x="1" y="14"/>
                      <a:pt x="1" y="48"/>
                    </a:cubicBezTo>
                    <a:cubicBezTo>
                      <a:pt x="1" y="123"/>
                      <a:pt x="45" y="170"/>
                      <a:pt x="82" y="170"/>
                    </a:cubicBezTo>
                    <a:cubicBezTo>
                      <a:pt x="109" y="170"/>
                      <a:pt x="131" y="146"/>
                      <a:pt x="131" y="91"/>
                    </a:cubicBezTo>
                    <a:cubicBezTo>
                      <a:pt x="158" y="37"/>
                      <a:pt x="102" y="0"/>
                      <a:pt x="55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7"/>
              <p:cNvSpPr/>
              <p:nvPr/>
            </p:nvSpPr>
            <p:spPr>
              <a:xfrm>
                <a:off x="4373575" y="4121725"/>
                <a:ext cx="307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00" extrusionOk="0">
                    <a:moveTo>
                      <a:pt x="87" y="0"/>
                    </a:moveTo>
                    <a:cubicBezTo>
                      <a:pt x="44" y="0"/>
                      <a:pt x="0" y="44"/>
                      <a:pt x="44" y="87"/>
                    </a:cubicBezTo>
                    <a:cubicBezTo>
                      <a:pt x="52" y="96"/>
                      <a:pt x="60" y="99"/>
                      <a:pt x="68" y="99"/>
                    </a:cubicBezTo>
                    <a:cubicBezTo>
                      <a:pt x="101" y="99"/>
                      <a:pt x="122" y="36"/>
                      <a:pt x="87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7"/>
              <p:cNvSpPr/>
              <p:nvPr/>
            </p:nvSpPr>
            <p:spPr>
              <a:xfrm>
                <a:off x="4357775" y="4082050"/>
                <a:ext cx="8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246" extrusionOk="0">
                    <a:moveTo>
                      <a:pt x="178" y="0"/>
                    </a:moveTo>
                    <a:cubicBezTo>
                      <a:pt x="75" y="0"/>
                      <a:pt x="0" y="165"/>
                      <a:pt x="110" y="238"/>
                    </a:cubicBezTo>
                    <a:cubicBezTo>
                      <a:pt x="124" y="243"/>
                      <a:pt x="138" y="245"/>
                      <a:pt x="152" y="245"/>
                    </a:cubicBezTo>
                    <a:cubicBezTo>
                      <a:pt x="266" y="245"/>
                      <a:pt x="357" y="98"/>
                      <a:pt x="241" y="21"/>
                    </a:cubicBezTo>
                    <a:cubicBezTo>
                      <a:pt x="219" y="7"/>
                      <a:pt x="198" y="0"/>
                      <a:pt x="178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7"/>
              <p:cNvSpPr/>
              <p:nvPr/>
            </p:nvSpPr>
            <p:spPr>
              <a:xfrm>
                <a:off x="4368125" y="4102750"/>
                <a:ext cx="4375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75" extrusionOk="0">
                    <a:moveTo>
                      <a:pt x="148" y="1"/>
                    </a:moveTo>
                    <a:cubicBezTo>
                      <a:pt x="98" y="1"/>
                      <a:pt x="0" y="175"/>
                      <a:pt x="67" y="175"/>
                    </a:cubicBezTo>
                    <a:cubicBezTo>
                      <a:pt x="81" y="175"/>
                      <a:pt x="102" y="168"/>
                      <a:pt x="131" y="150"/>
                    </a:cubicBezTo>
                    <a:cubicBezTo>
                      <a:pt x="131" y="150"/>
                      <a:pt x="175" y="107"/>
                      <a:pt x="175" y="63"/>
                    </a:cubicBezTo>
                    <a:cubicBezTo>
                      <a:pt x="175" y="18"/>
                      <a:pt x="164" y="1"/>
                      <a:pt x="148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7"/>
              <p:cNvSpPr/>
              <p:nvPr/>
            </p:nvSpPr>
            <p:spPr>
              <a:xfrm>
                <a:off x="4381500" y="4125850"/>
                <a:ext cx="385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09" extrusionOk="0">
                    <a:moveTo>
                      <a:pt x="98" y="1"/>
                    </a:moveTo>
                    <a:cubicBezTo>
                      <a:pt x="54" y="1"/>
                      <a:pt x="0" y="96"/>
                      <a:pt x="75" y="96"/>
                    </a:cubicBezTo>
                    <a:cubicBezTo>
                      <a:pt x="83" y="105"/>
                      <a:pt x="91" y="108"/>
                      <a:pt x="99" y="108"/>
                    </a:cubicBezTo>
                    <a:cubicBezTo>
                      <a:pt x="132" y="108"/>
                      <a:pt x="154" y="45"/>
                      <a:pt x="118" y="9"/>
                    </a:cubicBezTo>
                    <a:cubicBezTo>
                      <a:pt x="112" y="3"/>
                      <a:pt x="105" y="1"/>
                      <a:pt x="98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27"/>
              <p:cNvSpPr/>
              <p:nvPr/>
            </p:nvSpPr>
            <p:spPr>
              <a:xfrm>
                <a:off x="4455175" y="4192025"/>
                <a:ext cx="5450" cy="415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66" extrusionOk="0">
                    <a:moveTo>
                      <a:pt x="89" y="0"/>
                    </a:moveTo>
                    <a:cubicBezTo>
                      <a:pt x="47" y="0"/>
                      <a:pt x="0" y="40"/>
                      <a:pt x="0" y="104"/>
                    </a:cubicBezTo>
                    <a:cubicBezTo>
                      <a:pt x="0" y="135"/>
                      <a:pt x="44" y="166"/>
                      <a:pt x="100" y="166"/>
                    </a:cubicBezTo>
                    <a:cubicBezTo>
                      <a:pt x="123" y="166"/>
                      <a:pt x="149" y="160"/>
                      <a:pt x="174" y="148"/>
                    </a:cubicBezTo>
                    <a:cubicBezTo>
                      <a:pt x="174" y="148"/>
                      <a:pt x="218" y="104"/>
                      <a:pt x="174" y="61"/>
                    </a:cubicBezTo>
                    <a:cubicBezTo>
                      <a:pt x="174" y="17"/>
                      <a:pt x="174" y="17"/>
                      <a:pt x="131" y="17"/>
                    </a:cubicBezTo>
                    <a:cubicBezTo>
                      <a:pt x="119" y="5"/>
                      <a:pt x="104" y="0"/>
                      <a:pt x="89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27"/>
              <p:cNvSpPr/>
              <p:nvPr/>
            </p:nvSpPr>
            <p:spPr>
              <a:xfrm>
                <a:off x="4489375" y="4201700"/>
                <a:ext cx="104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73" extrusionOk="0">
                    <a:moveTo>
                      <a:pt x="264" y="0"/>
                    </a:moveTo>
                    <a:cubicBezTo>
                      <a:pt x="221" y="0"/>
                      <a:pt x="177" y="22"/>
                      <a:pt x="155" y="65"/>
                    </a:cubicBezTo>
                    <a:cubicBezTo>
                      <a:pt x="141" y="51"/>
                      <a:pt x="131" y="46"/>
                      <a:pt x="123" y="46"/>
                    </a:cubicBezTo>
                    <a:cubicBezTo>
                      <a:pt x="107" y="46"/>
                      <a:pt x="97" y="65"/>
                      <a:pt x="68" y="65"/>
                    </a:cubicBezTo>
                    <a:cubicBezTo>
                      <a:pt x="1" y="166"/>
                      <a:pt x="64" y="268"/>
                      <a:pt x="136" y="268"/>
                    </a:cubicBezTo>
                    <a:cubicBezTo>
                      <a:pt x="157" y="268"/>
                      <a:pt x="179" y="259"/>
                      <a:pt x="199" y="239"/>
                    </a:cubicBezTo>
                    <a:cubicBezTo>
                      <a:pt x="242" y="261"/>
                      <a:pt x="275" y="272"/>
                      <a:pt x="302" y="272"/>
                    </a:cubicBezTo>
                    <a:cubicBezTo>
                      <a:pt x="329" y="272"/>
                      <a:pt x="351" y="261"/>
                      <a:pt x="373" y="239"/>
                    </a:cubicBezTo>
                    <a:cubicBezTo>
                      <a:pt x="416" y="239"/>
                      <a:pt x="416" y="196"/>
                      <a:pt x="416" y="152"/>
                    </a:cubicBezTo>
                    <a:cubicBezTo>
                      <a:pt x="416" y="109"/>
                      <a:pt x="416" y="65"/>
                      <a:pt x="373" y="65"/>
                    </a:cubicBezTo>
                    <a:cubicBezTo>
                      <a:pt x="351" y="22"/>
                      <a:pt x="308" y="0"/>
                      <a:pt x="264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7"/>
              <p:cNvSpPr/>
              <p:nvPr/>
            </p:nvSpPr>
            <p:spPr>
              <a:xfrm>
                <a:off x="4440375" y="4178575"/>
                <a:ext cx="61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09" extrusionOk="0">
                    <a:moveTo>
                      <a:pt x="138" y="0"/>
                    </a:moveTo>
                    <a:cubicBezTo>
                      <a:pt x="69" y="0"/>
                      <a:pt x="0" y="58"/>
                      <a:pt x="26" y="163"/>
                    </a:cubicBezTo>
                    <a:cubicBezTo>
                      <a:pt x="42" y="194"/>
                      <a:pt x="74" y="209"/>
                      <a:pt x="108" y="209"/>
                    </a:cubicBezTo>
                    <a:cubicBezTo>
                      <a:pt x="171" y="209"/>
                      <a:pt x="244" y="161"/>
                      <a:pt x="244" y="76"/>
                    </a:cubicBezTo>
                    <a:cubicBezTo>
                      <a:pt x="227" y="25"/>
                      <a:pt x="183" y="0"/>
                      <a:pt x="138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7"/>
              <p:cNvSpPr/>
              <p:nvPr/>
            </p:nvSpPr>
            <p:spPr>
              <a:xfrm>
                <a:off x="4425150" y="4167200"/>
                <a:ext cx="88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4" extrusionOk="0">
                    <a:moveTo>
                      <a:pt x="178" y="1"/>
                    </a:moveTo>
                    <a:cubicBezTo>
                      <a:pt x="50" y="1"/>
                      <a:pt x="0" y="108"/>
                      <a:pt x="113" y="183"/>
                    </a:cubicBezTo>
                    <a:cubicBezTo>
                      <a:pt x="135" y="198"/>
                      <a:pt x="156" y="204"/>
                      <a:pt x="176" y="204"/>
                    </a:cubicBezTo>
                    <a:cubicBezTo>
                      <a:pt x="280" y="204"/>
                      <a:pt x="353" y="46"/>
                      <a:pt x="244" y="9"/>
                    </a:cubicBezTo>
                    <a:cubicBezTo>
                      <a:pt x="220" y="3"/>
                      <a:pt x="198" y="1"/>
                      <a:pt x="178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7"/>
              <p:cNvSpPr/>
              <p:nvPr/>
            </p:nvSpPr>
            <p:spPr>
              <a:xfrm>
                <a:off x="4461700" y="4193525"/>
                <a:ext cx="48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3" extrusionOk="0">
                    <a:moveTo>
                      <a:pt x="87" y="1"/>
                    </a:moveTo>
                    <a:cubicBezTo>
                      <a:pt x="44" y="1"/>
                      <a:pt x="0" y="44"/>
                      <a:pt x="44" y="88"/>
                    </a:cubicBezTo>
                    <a:cubicBezTo>
                      <a:pt x="52" y="105"/>
                      <a:pt x="65" y="112"/>
                      <a:pt x="78" y="112"/>
                    </a:cubicBezTo>
                    <a:cubicBezTo>
                      <a:pt x="129" y="112"/>
                      <a:pt x="192" y="1"/>
                      <a:pt x="87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7"/>
              <p:cNvSpPr/>
              <p:nvPr/>
            </p:nvSpPr>
            <p:spPr>
              <a:xfrm>
                <a:off x="4476150" y="4197650"/>
                <a:ext cx="48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50" extrusionOk="0">
                    <a:moveTo>
                      <a:pt x="98" y="1"/>
                    </a:moveTo>
                    <a:cubicBezTo>
                      <a:pt x="54" y="1"/>
                      <a:pt x="0" y="103"/>
                      <a:pt x="75" y="140"/>
                    </a:cubicBezTo>
                    <a:cubicBezTo>
                      <a:pt x="81" y="146"/>
                      <a:pt x="88" y="149"/>
                      <a:pt x="95" y="149"/>
                    </a:cubicBezTo>
                    <a:cubicBezTo>
                      <a:pt x="140" y="149"/>
                      <a:pt x="193" y="47"/>
                      <a:pt x="119" y="10"/>
                    </a:cubicBezTo>
                    <a:cubicBezTo>
                      <a:pt x="113" y="4"/>
                      <a:pt x="106" y="1"/>
                      <a:pt x="98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7"/>
              <p:cNvSpPr/>
              <p:nvPr/>
            </p:nvSpPr>
            <p:spPr>
              <a:xfrm>
                <a:off x="4511900" y="4207450"/>
                <a:ext cx="312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09" extrusionOk="0">
                    <a:moveTo>
                      <a:pt x="90" y="1"/>
                    </a:moveTo>
                    <a:cubicBezTo>
                      <a:pt x="27" y="1"/>
                      <a:pt x="0" y="96"/>
                      <a:pt x="38" y="96"/>
                    </a:cubicBezTo>
                    <a:cubicBezTo>
                      <a:pt x="46" y="105"/>
                      <a:pt x="54" y="108"/>
                      <a:pt x="62" y="108"/>
                    </a:cubicBezTo>
                    <a:cubicBezTo>
                      <a:pt x="96" y="108"/>
                      <a:pt x="125" y="45"/>
                      <a:pt x="125" y="9"/>
                    </a:cubicBezTo>
                    <a:cubicBezTo>
                      <a:pt x="112" y="3"/>
                      <a:pt x="101" y="1"/>
                      <a:pt x="90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7"/>
              <p:cNvSpPr/>
              <p:nvPr/>
            </p:nvSpPr>
            <p:spPr>
              <a:xfrm>
                <a:off x="4533700" y="4211725"/>
                <a:ext cx="31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00" extrusionOk="0">
                    <a:moveTo>
                      <a:pt x="55" y="1"/>
                    </a:moveTo>
                    <a:cubicBezTo>
                      <a:pt x="23" y="1"/>
                      <a:pt x="1" y="64"/>
                      <a:pt x="36" y="100"/>
                    </a:cubicBezTo>
                    <a:cubicBezTo>
                      <a:pt x="80" y="100"/>
                      <a:pt x="123" y="12"/>
                      <a:pt x="80" y="12"/>
                    </a:cubicBezTo>
                    <a:cubicBezTo>
                      <a:pt x="71" y="4"/>
                      <a:pt x="63" y="1"/>
                      <a:pt x="55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27"/>
              <p:cNvSpPr/>
              <p:nvPr/>
            </p:nvSpPr>
            <p:spPr>
              <a:xfrm>
                <a:off x="4550250" y="4210325"/>
                <a:ext cx="5825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65" extrusionOk="0">
                    <a:moveTo>
                      <a:pt x="108" y="1"/>
                    </a:moveTo>
                    <a:cubicBezTo>
                      <a:pt x="43" y="1"/>
                      <a:pt x="0" y="120"/>
                      <a:pt x="70" y="156"/>
                    </a:cubicBezTo>
                    <a:cubicBezTo>
                      <a:pt x="83" y="162"/>
                      <a:pt x="95" y="164"/>
                      <a:pt x="106" y="164"/>
                    </a:cubicBezTo>
                    <a:cubicBezTo>
                      <a:pt x="178" y="164"/>
                      <a:pt x="232" y="62"/>
                      <a:pt x="157" y="25"/>
                    </a:cubicBezTo>
                    <a:cubicBezTo>
                      <a:pt x="140" y="8"/>
                      <a:pt x="123" y="1"/>
                      <a:pt x="108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7"/>
              <p:cNvSpPr/>
              <p:nvPr/>
            </p:nvSpPr>
            <p:spPr>
              <a:xfrm>
                <a:off x="4564350" y="4205375"/>
                <a:ext cx="6150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46" h="186" extrusionOk="0">
                    <a:moveTo>
                      <a:pt x="130" y="0"/>
                    </a:moveTo>
                    <a:cubicBezTo>
                      <a:pt x="32" y="0"/>
                      <a:pt x="0" y="184"/>
                      <a:pt x="88" y="184"/>
                    </a:cubicBezTo>
                    <a:cubicBezTo>
                      <a:pt x="97" y="184"/>
                      <a:pt x="106" y="183"/>
                      <a:pt x="116" y="179"/>
                    </a:cubicBezTo>
                    <a:cubicBezTo>
                      <a:pt x="128" y="183"/>
                      <a:pt x="138" y="185"/>
                      <a:pt x="148" y="185"/>
                    </a:cubicBezTo>
                    <a:cubicBezTo>
                      <a:pt x="246" y="185"/>
                      <a:pt x="238" y="5"/>
                      <a:pt x="159" y="5"/>
                    </a:cubicBezTo>
                    <a:cubicBezTo>
                      <a:pt x="149" y="2"/>
                      <a:pt x="140" y="0"/>
                      <a:pt x="130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7"/>
              <p:cNvSpPr/>
              <p:nvPr/>
            </p:nvSpPr>
            <p:spPr>
              <a:xfrm>
                <a:off x="4533500" y="4203225"/>
                <a:ext cx="4375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97" extrusionOk="0">
                    <a:moveTo>
                      <a:pt x="69" y="0"/>
                    </a:moveTo>
                    <a:cubicBezTo>
                      <a:pt x="34" y="0"/>
                      <a:pt x="1" y="38"/>
                      <a:pt x="1" y="91"/>
                    </a:cubicBezTo>
                    <a:cubicBezTo>
                      <a:pt x="1" y="91"/>
                      <a:pt x="1" y="135"/>
                      <a:pt x="1" y="178"/>
                    </a:cubicBezTo>
                    <a:cubicBezTo>
                      <a:pt x="13" y="191"/>
                      <a:pt x="30" y="196"/>
                      <a:pt x="47" y="196"/>
                    </a:cubicBezTo>
                    <a:cubicBezTo>
                      <a:pt x="88" y="196"/>
                      <a:pt x="131" y="166"/>
                      <a:pt x="131" y="135"/>
                    </a:cubicBezTo>
                    <a:cubicBezTo>
                      <a:pt x="131" y="91"/>
                      <a:pt x="175" y="91"/>
                      <a:pt x="131" y="48"/>
                    </a:cubicBezTo>
                    <a:cubicBezTo>
                      <a:pt x="115" y="15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7"/>
              <p:cNvSpPr/>
              <p:nvPr/>
            </p:nvSpPr>
            <p:spPr>
              <a:xfrm>
                <a:off x="4541350" y="4209675"/>
                <a:ext cx="6025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91" extrusionOk="0">
                    <a:moveTo>
                      <a:pt x="137" y="0"/>
                    </a:moveTo>
                    <a:cubicBezTo>
                      <a:pt x="61" y="0"/>
                      <a:pt x="1" y="143"/>
                      <a:pt x="78" y="182"/>
                    </a:cubicBezTo>
                    <a:cubicBezTo>
                      <a:pt x="90" y="187"/>
                      <a:pt x="102" y="190"/>
                      <a:pt x="113" y="190"/>
                    </a:cubicBezTo>
                    <a:cubicBezTo>
                      <a:pt x="186" y="190"/>
                      <a:pt x="240" y="83"/>
                      <a:pt x="165" y="7"/>
                    </a:cubicBezTo>
                    <a:cubicBezTo>
                      <a:pt x="156" y="3"/>
                      <a:pt x="146" y="0"/>
                      <a:pt x="137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7"/>
              <p:cNvSpPr/>
              <p:nvPr/>
            </p:nvSpPr>
            <p:spPr>
              <a:xfrm>
                <a:off x="4601500" y="4192450"/>
                <a:ext cx="60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95" extrusionOk="0">
                    <a:moveTo>
                      <a:pt x="109" y="0"/>
                    </a:moveTo>
                    <a:cubicBezTo>
                      <a:pt x="0" y="36"/>
                      <a:pt x="43" y="195"/>
                      <a:pt x="111" y="195"/>
                    </a:cubicBezTo>
                    <a:cubicBezTo>
                      <a:pt x="124" y="195"/>
                      <a:pt x="139" y="188"/>
                      <a:pt x="153" y="174"/>
                    </a:cubicBezTo>
                    <a:cubicBezTo>
                      <a:pt x="240" y="131"/>
                      <a:pt x="196" y="0"/>
                      <a:pt x="109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7"/>
              <p:cNvSpPr/>
              <p:nvPr/>
            </p:nvSpPr>
            <p:spPr>
              <a:xfrm>
                <a:off x="4613475" y="4191125"/>
                <a:ext cx="57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61" extrusionOk="0">
                    <a:moveTo>
                      <a:pt x="129" y="1"/>
                    </a:moveTo>
                    <a:cubicBezTo>
                      <a:pt x="122" y="1"/>
                      <a:pt x="115" y="4"/>
                      <a:pt x="109" y="10"/>
                    </a:cubicBezTo>
                    <a:cubicBezTo>
                      <a:pt x="0" y="10"/>
                      <a:pt x="43" y="161"/>
                      <a:pt x="110" y="161"/>
                    </a:cubicBezTo>
                    <a:cubicBezTo>
                      <a:pt x="124" y="161"/>
                      <a:pt x="138" y="155"/>
                      <a:pt x="153" y="140"/>
                    </a:cubicBezTo>
                    <a:cubicBezTo>
                      <a:pt x="227" y="103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7"/>
              <p:cNvSpPr/>
              <p:nvPr/>
            </p:nvSpPr>
            <p:spPr>
              <a:xfrm>
                <a:off x="4594625" y="4204100"/>
                <a:ext cx="37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12" extrusionOk="0">
                    <a:moveTo>
                      <a:pt x="55" y="1"/>
                    </a:moveTo>
                    <a:cubicBezTo>
                      <a:pt x="23" y="1"/>
                      <a:pt x="1" y="65"/>
                      <a:pt x="36" y="100"/>
                    </a:cubicBezTo>
                    <a:cubicBezTo>
                      <a:pt x="45" y="108"/>
                      <a:pt x="54" y="112"/>
                      <a:pt x="64" y="112"/>
                    </a:cubicBezTo>
                    <a:cubicBezTo>
                      <a:pt x="107" y="112"/>
                      <a:pt x="150" y="48"/>
                      <a:pt x="80" y="13"/>
                    </a:cubicBezTo>
                    <a:cubicBezTo>
                      <a:pt x="71" y="5"/>
                      <a:pt x="63" y="1"/>
                      <a:pt x="55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7"/>
              <p:cNvSpPr/>
              <p:nvPr/>
            </p:nvSpPr>
            <p:spPr>
              <a:xfrm>
                <a:off x="4357675" y="4046550"/>
                <a:ext cx="5025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9" extrusionOk="0">
                    <a:moveTo>
                      <a:pt x="132" y="1"/>
                    </a:moveTo>
                    <a:cubicBezTo>
                      <a:pt x="73" y="1"/>
                      <a:pt x="0" y="38"/>
                      <a:pt x="27" y="92"/>
                    </a:cubicBezTo>
                    <a:cubicBezTo>
                      <a:pt x="44" y="125"/>
                      <a:pt x="67" y="139"/>
                      <a:pt x="91" y="139"/>
                    </a:cubicBezTo>
                    <a:cubicBezTo>
                      <a:pt x="131" y="139"/>
                      <a:pt x="174" y="102"/>
                      <a:pt x="201" y="48"/>
                    </a:cubicBezTo>
                    <a:cubicBezTo>
                      <a:pt x="201" y="15"/>
                      <a:pt x="169" y="1"/>
                      <a:pt x="132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7"/>
              <p:cNvSpPr/>
              <p:nvPr/>
            </p:nvSpPr>
            <p:spPr>
              <a:xfrm>
                <a:off x="4627075" y="4178000"/>
                <a:ext cx="6550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30" extrusionOk="0">
                    <a:moveTo>
                      <a:pt x="176" y="0"/>
                    </a:moveTo>
                    <a:cubicBezTo>
                      <a:pt x="162" y="0"/>
                      <a:pt x="147" y="4"/>
                      <a:pt x="131" y="12"/>
                    </a:cubicBezTo>
                    <a:cubicBezTo>
                      <a:pt x="44" y="12"/>
                      <a:pt x="0" y="56"/>
                      <a:pt x="0" y="99"/>
                    </a:cubicBezTo>
                    <a:cubicBezTo>
                      <a:pt x="0" y="186"/>
                      <a:pt x="87" y="230"/>
                      <a:pt x="174" y="230"/>
                    </a:cubicBezTo>
                    <a:cubicBezTo>
                      <a:pt x="218" y="186"/>
                      <a:pt x="218" y="143"/>
                      <a:pt x="261" y="99"/>
                    </a:cubicBezTo>
                    <a:cubicBezTo>
                      <a:pt x="261" y="64"/>
                      <a:pt x="233" y="0"/>
                      <a:pt x="176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7"/>
              <p:cNvSpPr/>
              <p:nvPr/>
            </p:nvSpPr>
            <p:spPr>
              <a:xfrm>
                <a:off x="4661000" y="4147525"/>
                <a:ext cx="307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00" extrusionOk="0">
                    <a:moveTo>
                      <a:pt x="55" y="1"/>
                    </a:moveTo>
                    <a:cubicBezTo>
                      <a:pt x="22" y="1"/>
                      <a:pt x="1" y="65"/>
                      <a:pt x="36" y="100"/>
                    </a:cubicBezTo>
                    <a:cubicBezTo>
                      <a:pt x="79" y="100"/>
                      <a:pt x="123" y="56"/>
                      <a:pt x="79" y="13"/>
                    </a:cubicBezTo>
                    <a:cubicBezTo>
                      <a:pt x="71" y="4"/>
                      <a:pt x="63" y="1"/>
                      <a:pt x="55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7"/>
              <p:cNvSpPr/>
              <p:nvPr/>
            </p:nvSpPr>
            <p:spPr>
              <a:xfrm>
                <a:off x="4643750" y="4158200"/>
                <a:ext cx="81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46" extrusionOk="0">
                    <a:moveTo>
                      <a:pt x="170" y="1"/>
                    </a:moveTo>
                    <a:cubicBezTo>
                      <a:pt x="50" y="1"/>
                      <a:pt x="0" y="166"/>
                      <a:pt x="73" y="239"/>
                    </a:cubicBezTo>
                    <a:cubicBezTo>
                      <a:pt x="92" y="243"/>
                      <a:pt x="110" y="245"/>
                      <a:pt x="126" y="245"/>
                    </a:cubicBezTo>
                    <a:cubicBezTo>
                      <a:pt x="264" y="245"/>
                      <a:pt x="325" y="99"/>
                      <a:pt x="247" y="21"/>
                    </a:cubicBezTo>
                    <a:cubicBezTo>
                      <a:pt x="219" y="7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7"/>
              <p:cNvSpPr/>
              <p:nvPr/>
            </p:nvSpPr>
            <p:spPr>
              <a:xfrm>
                <a:off x="4674950" y="4126075"/>
                <a:ext cx="51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92" extrusionOk="0">
                    <a:moveTo>
                      <a:pt x="87" y="0"/>
                    </a:moveTo>
                    <a:cubicBezTo>
                      <a:pt x="0" y="0"/>
                      <a:pt x="0" y="131"/>
                      <a:pt x="44" y="174"/>
                    </a:cubicBezTo>
                    <a:cubicBezTo>
                      <a:pt x="55" y="186"/>
                      <a:pt x="73" y="192"/>
                      <a:pt x="92" y="192"/>
                    </a:cubicBezTo>
                    <a:cubicBezTo>
                      <a:pt x="145" y="192"/>
                      <a:pt x="206" y="151"/>
                      <a:pt x="174" y="87"/>
                    </a:cubicBezTo>
                    <a:cubicBezTo>
                      <a:pt x="174" y="44"/>
                      <a:pt x="131" y="0"/>
                      <a:pt x="87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7"/>
              <p:cNvSpPr/>
              <p:nvPr/>
            </p:nvSpPr>
            <p:spPr>
              <a:xfrm>
                <a:off x="4676025" y="4117650"/>
                <a:ext cx="547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64" extrusionOk="0">
                    <a:moveTo>
                      <a:pt x="115" y="0"/>
                    </a:moveTo>
                    <a:cubicBezTo>
                      <a:pt x="77" y="0"/>
                      <a:pt x="44" y="11"/>
                      <a:pt x="44" y="33"/>
                    </a:cubicBezTo>
                    <a:cubicBezTo>
                      <a:pt x="1" y="76"/>
                      <a:pt x="44" y="163"/>
                      <a:pt x="131" y="163"/>
                    </a:cubicBezTo>
                    <a:cubicBezTo>
                      <a:pt x="175" y="163"/>
                      <a:pt x="218" y="76"/>
                      <a:pt x="218" y="33"/>
                    </a:cubicBezTo>
                    <a:cubicBezTo>
                      <a:pt x="196" y="11"/>
                      <a:pt x="153" y="0"/>
                      <a:pt x="115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7"/>
              <p:cNvSpPr/>
              <p:nvPr/>
            </p:nvSpPr>
            <p:spPr>
              <a:xfrm>
                <a:off x="4525875" y="4201800"/>
                <a:ext cx="33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8" extrusionOk="0">
                    <a:moveTo>
                      <a:pt x="54" y="1"/>
                    </a:moveTo>
                    <a:cubicBezTo>
                      <a:pt x="24" y="1"/>
                      <a:pt x="1" y="41"/>
                      <a:pt x="1" y="105"/>
                    </a:cubicBezTo>
                    <a:cubicBezTo>
                      <a:pt x="1" y="127"/>
                      <a:pt x="23" y="137"/>
                      <a:pt x="50" y="137"/>
                    </a:cubicBezTo>
                    <a:cubicBezTo>
                      <a:pt x="77" y="137"/>
                      <a:pt x="110" y="127"/>
                      <a:pt x="131" y="105"/>
                    </a:cubicBezTo>
                    <a:cubicBezTo>
                      <a:pt x="131" y="61"/>
                      <a:pt x="131" y="18"/>
                      <a:pt x="88" y="18"/>
                    </a:cubicBezTo>
                    <a:cubicBezTo>
                      <a:pt x="76" y="6"/>
                      <a:pt x="65" y="1"/>
                      <a:pt x="54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7"/>
              <p:cNvSpPr/>
              <p:nvPr/>
            </p:nvSpPr>
            <p:spPr>
              <a:xfrm>
                <a:off x="4580900" y="4202725"/>
                <a:ext cx="77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23" extrusionOk="0">
                    <a:moveTo>
                      <a:pt x="148" y="1"/>
                    </a:moveTo>
                    <a:cubicBezTo>
                      <a:pt x="38" y="1"/>
                      <a:pt x="1" y="128"/>
                      <a:pt x="106" y="198"/>
                    </a:cubicBezTo>
                    <a:cubicBezTo>
                      <a:pt x="131" y="215"/>
                      <a:pt x="155" y="222"/>
                      <a:pt x="176" y="222"/>
                    </a:cubicBezTo>
                    <a:cubicBezTo>
                      <a:pt x="264" y="222"/>
                      <a:pt x="307" y="95"/>
                      <a:pt x="237" y="24"/>
                    </a:cubicBezTo>
                    <a:cubicBezTo>
                      <a:pt x="204" y="8"/>
                      <a:pt x="174" y="1"/>
                      <a:pt x="148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7"/>
              <p:cNvSpPr/>
              <p:nvPr/>
            </p:nvSpPr>
            <p:spPr>
              <a:xfrm>
                <a:off x="4467675" y="4196275"/>
                <a:ext cx="66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7" y="1"/>
                    </a:moveTo>
                    <a:cubicBezTo>
                      <a:pt x="43" y="1"/>
                      <a:pt x="0" y="159"/>
                      <a:pt x="109" y="195"/>
                    </a:cubicBezTo>
                    <a:cubicBezTo>
                      <a:pt x="126" y="212"/>
                      <a:pt x="143" y="219"/>
                      <a:pt x="158" y="219"/>
                    </a:cubicBezTo>
                    <a:cubicBezTo>
                      <a:pt x="223" y="219"/>
                      <a:pt x="267" y="92"/>
                      <a:pt x="196" y="21"/>
                    </a:cubicBezTo>
                    <a:cubicBezTo>
                      <a:pt x="175" y="7"/>
                      <a:pt x="155" y="1"/>
                      <a:pt x="137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7"/>
              <p:cNvSpPr/>
              <p:nvPr/>
            </p:nvSpPr>
            <p:spPr>
              <a:xfrm>
                <a:off x="4429200" y="4178075"/>
                <a:ext cx="39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26" extrusionOk="0">
                    <a:moveTo>
                      <a:pt x="91" y="0"/>
                    </a:moveTo>
                    <a:cubicBezTo>
                      <a:pt x="28" y="0"/>
                      <a:pt x="1" y="96"/>
                      <a:pt x="38" y="96"/>
                    </a:cubicBezTo>
                    <a:cubicBezTo>
                      <a:pt x="49" y="117"/>
                      <a:pt x="62" y="126"/>
                      <a:pt x="75" y="126"/>
                    </a:cubicBezTo>
                    <a:cubicBezTo>
                      <a:pt x="116" y="126"/>
                      <a:pt x="158" y="42"/>
                      <a:pt x="125" y="9"/>
                    </a:cubicBezTo>
                    <a:cubicBezTo>
                      <a:pt x="113" y="3"/>
                      <a:pt x="101" y="0"/>
                      <a:pt x="91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443500" y="4187875"/>
                <a:ext cx="4850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49" extrusionOk="0">
                    <a:moveTo>
                      <a:pt x="85" y="0"/>
                    </a:moveTo>
                    <a:cubicBezTo>
                      <a:pt x="22" y="0"/>
                      <a:pt x="1" y="102"/>
                      <a:pt x="75" y="140"/>
                    </a:cubicBezTo>
                    <a:cubicBezTo>
                      <a:pt x="82" y="146"/>
                      <a:pt x="88" y="148"/>
                      <a:pt x="96" y="148"/>
                    </a:cubicBezTo>
                    <a:cubicBezTo>
                      <a:pt x="140" y="148"/>
                      <a:pt x="194" y="46"/>
                      <a:pt x="119" y="9"/>
                    </a:cubicBezTo>
                    <a:cubicBezTo>
                      <a:pt x="107" y="3"/>
                      <a:pt x="96" y="0"/>
                      <a:pt x="85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7"/>
              <p:cNvSpPr/>
              <p:nvPr/>
            </p:nvSpPr>
            <p:spPr>
              <a:xfrm>
                <a:off x="4433625" y="4183450"/>
                <a:ext cx="385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08" extrusionOk="0">
                    <a:moveTo>
                      <a:pt x="54" y="0"/>
                    </a:moveTo>
                    <a:cubicBezTo>
                      <a:pt x="22" y="0"/>
                      <a:pt x="0" y="64"/>
                      <a:pt x="35" y="99"/>
                    </a:cubicBezTo>
                    <a:cubicBezTo>
                      <a:pt x="42" y="105"/>
                      <a:pt x="49" y="108"/>
                      <a:pt x="56" y="108"/>
                    </a:cubicBezTo>
                    <a:cubicBezTo>
                      <a:pt x="100" y="108"/>
                      <a:pt x="153" y="12"/>
                      <a:pt x="79" y="12"/>
                    </a:cubicBezTo>
                    <a:cubicBezTo>
                      <a:pt x="70" y="4"/>
                      <a:pt x="62" y="0"/>
                      <a:pt x="54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7"/>
              <p:cNvSpPr/>
              <p:nvPr/>
            </p:nvSpPr>
            <p:spPr>
              <a:xfrm>
                <a:off x="4376150" y="4126875"/>
                <a:ext cx="3750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1" extrusionOk="0">
                    <a:moveTo>
                      <a:pt x="70" y="0"/>
                    </a:moveTo>
                    <a:cubicBezTo>
                      <a:pt x="16" y="0"/>
                      <a:pt x="1" y="64"/>
                      <a:pt x="71" y="99"/>
                    </a:cubicBezTo>
                    <a:cubicBezTo>
                      <a:pt x="80" y="107"/>
                      <a:pt x="88" y="111"/>
                      <a:pt x="96" y="111"/>
                    </a:cubicBezTo>
                    <a:cubicBezTo>
                      <a:pt x="128" y="111"/>
                      <a:pt x="150" y="47"/>
                      <a:pt x="115" y="12"/>
                    </a:cubicBezTo>
                    <a:cubicBezTo>
                      <a:pt x="98" y="4"/>
                      <a:pt x="83" y="0"/>
                      <a:pt x="70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4357550" y="4064925"/>
                <a:ext cx="5950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49" extrusionOk="0">
                    <a:moveTo>
                      <a:pt x="126" y="1"/>
                    </a:moveTo>
                    <a:cubicBezTo>
                      <a:pt x="55" y="1"/>
                      <a:pt x="1" y="102"/>
                      <a:pt x="75" y="140"/>
                    </a:cubicBezTo>
                    <a:cubicBezTo>
                      <a:pt x="88" y="146"/>
                      <a:pt x="100" y="149"/>
                      <a:pt x="111" y="149"/>
                    </a:cubicBezTo>
                    <a:cubicBezTo>
                      <a:pt x="183" y="149"/>
                      <a:pt x="237" y="47"/>
                      <a:pt x="162" y="9"/>
                    </a:cubicBezTo>
                    <a:cubicBezTo>
                      <a:pt x="150" y="3"/>
                      <a:pt x="138" y="1"/>
                      <a:pt x="126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7"/>
              <p:cNvSpPr/>
              <p:nvPr/>
            </p:nvSpPr>
            <p:spPr>
              <a:xfrm>
                <a:off x="4362150" y="4038275"/>
                <a:ext cx="275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75" extrusionOk="0">
                    <a:moveTo>
                      <a:pt x="72" y="1"/>
                    </a:moveTo>
                    <a:cubicBezTo>
                      <a:pt x="33" y="1"/>
                      <a:pt x="0" y="74"/>
                      <a:pt x="66" y="74"/>
                    </a:cubicBezTo>
                    <a:cubicBezTo>
                      <a:pt x="109" y="74"/>
                      <a:pt x="109" y="31"/>
                      <a:pt x="109" y="31"/>
                    </a:cubicBezTo>
                    <a:cubicBezTo>
                      <a:pt x="98" y="9"/>
                      <a:pt x="85" y="1"/>
                      <a:pt x="72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7"/>
              <p:cNvSpPr/>
              <p:nvPr/>
            </p:nvSpPr>
            <p:spPr>
              <a:xfrm>
                <a:off x="4364875" y="4022725"/>
                <a:ext cx="3275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131" h="88" extrusionOk="0">
                    <a:moveTo>
                      <a:pt x="87" y="0"/>
                    </a:moveTo>
                    <a:cubicBezTo>
                      <a:pt x="44" y="0"/>
                      <a:pt x="0" y="44"/>
                      <a:pt x="44" y="87"/>
                    </a:cubicBezTo>
                    <a:cubicBezTo>
                      <a:pt x="87" y="87"/>
                      <a:pt x="131" y="44"/>
                      <a:pt x="87" y="0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7"/>
              <p:cNvSpPr/>
              <p:nvPr/>
            </p:nvSpPr>
            <p:spPr>
              <a:xfrm>
                <a:off x="4472575" y="4114100"/>
                <a:ext cx="21652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8661" h="4115" extrusionOk="0">
                    <a:moveTo>
                      <a:pt x="0" y="3656"/>
                    </a:moveTo>
                    <a:cubicBezTo>
                      <a:pt x="173" y="3717"/>
                      <a:pt x="347" y="3772"/>
                      <a:pt x="523" y="3818"/>
                    </a:cubicBezTo>
                    <a:lnTo>
                      <a:pt x="523" y="3818"/>
                    </a:lnTo>
                    <a:cubicBezTo>
                      <a:pt x="348" y="3770"/>
                      <a:pt x="173" y="3716"/>
                      <a:pt x="0" y="3656"/>
                    </a:cubicBezTo>
                    <a:close/>
                    <a:moveTo>
                      <a:pt x="8356" y="1"/>
                    </a:moveTo>
                    <a:cubicBezTo>
                      <a:pt x="7268" y="1524"/>
                      <a:pt x="6050" y="3134"/>
                      <a:pt x="4222" y="3743"/>
                    </a:cubicBezTo>
                    <a:cubicBezTo>
                      <a:pt x="3575" y="3945"/>
                      <a:pt x="2910" y="4044"/>
                      <a:pt x="2247" y="4044"/>
                    </a:cubicBezTo>
                    <a:cubicBezTo>
                      <a:pt x="1665" y="4044"/>
                      <a:pt x="1086" y="3968"/>
                      <a:pt x="523" y="3818"/>
                    </a:cubicBezTo>
                    <a:lnTo>
                      <a:pt x="523" y="3818"/>
                    </a:lnTo>
                    <a:cubicBezTo>
                      <a:pt x="1219" y="4010"/>
                      <a:pt x="1932" y="4114"/>
                      <a:pt x="2654" y="4114"/>
                    </a:cubicBezTo>
                    <a:cubicBezTo>
                      <a:pt x="3217" y="4114"/>
                      <a:pt x="3785" y="4051"/>
                      <a:pt x="4352" y="3917"/>
                    </a:cubicBezTo>
                    <a:cubicBezTo>
                      <a:pt x="6267" y="3526"/>
                      <a:pt x="7529" y="2046"/>
                      <a:pt x="8530" y="479"/>
                    </a:cubicBezTo>
                    <a:cubicBezTo>
                      <a:pt x="8661" y="262"/>
                      <a:pt x="8574" y="1"/>
                      <a:pt x="8356" y="1"/>
                    </a:cubicBezTo>
                    <a:close/>
                  </a:path>
                </a:pathLst>
              </a:custGeom>
              <a:solidFill>
                <a:srgbClr val="FC9E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7"/>
              <p:cNvSpPr/>
              <p:nvPr/>
            </p:nvSpPr>
            <p:spPr>
              <a:xfrm>
                <a:off x="4544375" y="4062900"/>
                <a:ext cx="126100" cy="122000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4880" extrusionOk="0">
                    <a:moveTo>
                      <a:pt x="288" y="0"/>
                    </a:moveTo>
                    <a:cubicBezTo>
                      <a:pt x="277" y="0"/>
                      <a:pt x="269" y="1"/>
                      <a:pt x="262" y="3"/>
                    </a:cubicBezTo>
                    <a:cubicBezTo>
                      <a:pt x="1" y="47"/>
                      <a:pt x="1089" y="4790"/>
                      <a:pt x="1611" y="4877"/>
                    </a:cubicBezTo>
                    <a:cubicBezTo>
                      <a:pt x="1620" y="4879"/>
                      <a:pt x="1629" y="4880"/>
                      <a:pt x="1640" y="4880"/>
                    </a:cubicBezTo>
                    <a:cubicBezTo>
                      <a:pt x="2231" y="4880"/>
                      <a:pt x="5044" y="2434"/>
                      <a:pt x="4744" y="2049"/>
                    </a:cubicBezTo>
                    <a:cubicBezTo>
                      <a:pt x="4617" y="1836"/>
                      <a:pt x="744" y="0"/>
                      <a:pt x="288" y="0"/>
                    </a:cubicBezTo>
                    <a:close/>
                  </a:path>
                </a:pathLst>
              </a:custGeom>
              <a:solidFill>
                <a:srgbClr val="FFD4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4544375" y="4061875"/>
                <a:ext cx="70750" cy="122975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4919" extrusionOk="0">
                    <a:moveTo>
                      <a:pt x="262" y="1"/>
                    </a:moveTo>
                    <a:cubicBezTo>
                      <a:pt x="1" y="88"/>
                      <a:pt x="1132" y="4831"/>
                      <a:pt x="1611" y="4918"/>
                    </a:cubicBezTo>
                    <a:cubicBezTo>
                      <a:pt x="2090" y="4788"/>
                      <a:pt x="2481" y="4570"/>
                      <a:pt x="2830" y="4222"/>
                    </a:cubicBezTo>
                    <a:cubicBezTo>
                      <a:pt x="1393" y="3526"/>
                      <a:pt x="697" y="1698"/>
                      <a:pt x="479" y="44"/>
                    </a:cubicBezTo>
                    <a:cubicBezTo>
                      <a:pt x="392" y="44"/>
                      <a:pt x="349" y="1"/>
                      <a:pt x="262" y="1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7"/>
              <p:cNvSpPr/>
              <p:nvPr/>
            </p:nvSpPr>
            <p:spPr>
              <a:xfrm>
                <a:off x="4552000" y="4072300"/>
                <a:ext cx="109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436" h="439" extrusionOk="0">
                    <a:moveTo>
                      <a:pt x="316" y="1"/>
                    </a:moveTo>
                    <a:cubicBezTo>
                      <a:pt x="254" y="1"/>
                      <a:pt x="193" y="32"/>
                      <a:pt x="131" y="62"/>
                    </a:cubicBezTo>
                    <a:cubicBezTo>
                      <a:pt x="0" y="150"/>
                      <a:pt x="0" y="367"/>
                      <a:pt x="174" y="411"/>
                    </a:cubicBezTo>
                    <a:cubicBezTo>
                      <a:pt x="194" y="430"/>
                      <a:pt x="216" y="439"/>
                      <a:pt x="237" y="439"/>
                    </a:cubicBezTo>
                    <a:cubicBezTo>
                      <a:pt x="309" y="439"/>
                      <a:pt x="372" y="338"/>
                      <a:pt x="305" y="237"/>
                    </a:cubicBezTo>
                    <a:cubicBezTo>
                      <a:pt x="305" y="237"/>
                      <a:pt x="305" y="237"/>
                      <a:pt x="305" y="193"/>
                    </a:cubicBezTo>
                    <a:cubicBezTo>
                      <a:pt x="349" y="150"/>
                      <a:pt x="349" y="150"/>
                      <a:pt x="392" y="106"/>
                    </a:cubicBezTo>
                    <a:cubicBezTo>
                      <a:pt x="436" y="106"/>
                      <a:pt x="436" y="62"/>
                      <a:pt x="392" y="19"/>
                    </a:cubicBezTo>
                    <a:cubicBezTo>
                      <a:pt x="367" y="6"/>
                      <a:pt x="341" y="1"/>
                      <a:pt x="316" y="1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7"/>
              <p:cNvSpPr/>
              <p:nvPr/>
            </p:nvSpPr>
            <p:spPr>
              <a:xfrm>
                <a:off x="4557450" y="4098875"/>
                <a:ext cx="109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480" extrusionOk="0">
                    <a:moveTo>
                      <a:pt x="87" y="0"/>
                    </a:moveTo>
                    <a:cubicBezTo>
                      <a:pt x="0" y="0"/>
                      <a:pt x="0" y="87"/>
                      <a:pt x="87" y="131"/>
                    </a:cubicBezTo>
                    <a:lnTo>
                      <a:pt x="174" y="174"/>
                    </a:lnTo>
                    <a:cubicBezTo>
                      <a:pt x="87" y="262"/>
                      <a:pt x="0" y="392"/>
                      <a:pt x="131" y="479"/>
                    </a:cubicBezTo>
                    <a:lnTo>
                      <a:pt x="218" y="479"/>
                    </a:lnTo>
                    <a:cubicBezTo>
                      <a:pt x="261" y="436"/>
                      <a:pt x="305" y="392"/>
                      <a:pt x="305" y="349"/>
                    </a:cubicBezTo>
                    <a:cubicBezTo>
                      <a:pt x="348" y="305"/>
                      <a:pt x="392" y="262"/>
                      <a:pt x="435" y="174"/>
                    </a:cubicBezTo>
                    <a:cubicBezTo>
                      <a:pt x="435" y="131"/>
                      <a:pt x="435" y="44"/>
                      <a:pt x="392" y="44"/>
                    </a:cubicBezTo>
                    <a:cubicBezTo>
                      <a:pt x="348" y="0"/>
                      <a:pt x="261" y="0"/>
                      <a:pt x="218" y="0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7"/>
              <p:cNvSpPr/>
              <p:nvPr/>
            </p:nvSpPr>
            <p:spPr>
              <a:xfrm>
                <a:off x="4562875" y="4112850"/>
                <a:ext cx="54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88" extrusionOk="0">
                    <a:moveTo>
                      <a:pt x="84" y="0"/>
                    </a:moveTo>
                    <a:cubicBezTo>
                      <a:pt x="52" y="0"/>
                      <a:pt x="19" y="26"/>
                      <a:pt x="44" y="51"/>
                    </a:cubicBezTo>
                    <a:cubicBezTo>
                      <a:pt x="44" y="94"/>
                      <a:pt x="44" y="94"/>
                      <a:pt x="44" y="138"/>
                    </a:cubicBezTo>
                    <a:cubicBezTo>
                      <a:pt x="1" y="138"/>
                      <a:pt x="1" y="181"/>
                      <a:pt x="44" y="181"/>
                    </a:cubicBezTo>
                    <a:cubicBezTo>
                      <a:pt x="44" y="225"/>
                      <a:pt x="131" y="268"/>
                      <a:pt x="175" y="268"/>
                    </a:cubicBezTo>
                    <a:cubicBezTo>
                      <a:pt x="175" y="283"/>
                      <a:pt x="180" y="288"/>
                      <a:pt x="186" y="288"/>
                    </a:cubicBezTo>
                    <a:cubicBezTo>
                      <a:pt x="199" y="288"/>
                      <a:pt x="218" y="268"/>
                      <a:pt x="218" y="268"/>
                    </a:cubicBezTo>
                    <a:cubicBezTo>
                      <a:pt x="175" y="225"/>
                      <a:pt x="175" y="181"/>
                      <a:pt x="131" y="181"/>
                    </a:cubicBezTo>
                    <a:cubicBezTo>
                      <a:pt x="131" y="138"/>
                      <a:pt x="131" y="94"/>
                      <a:pt x="131" y="51"/>
                    </a:cubicBezTo>
                    <a:cubicBezTo>
                      <a:pt x="131" y="14"/>
                      <a:pt x="108" y="0"/>
                      <a:pt x="84" y="0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4567225" y="4123450"/>
                <a:ext cx="54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323" extrusionOk="0">
                    <a:moveTo>
                      <a:pt x="94" y="0"/>
                    </a:moveTo>
                    <a:cubicBezTo>
                      <a:pt x="66" y="0"/>
                      <a:pt x="44" y="31"/>
                      <a:pt x="44" y="62"/>
                    </a:cubicBezTo>
                    <a:lnTo>
                      <a:pt x="88" y="149"/>
                    </a:lnTo>
                    <a:cubicBezTo>
                      <a:pt x="44" y="149"/>
                      <a:pt x="1" y="236"/>
                      <a:pt x="44" y="279"/>
                    </a:cubicBezTo>
                    <a:cubicBezTo>
                      <a:pt x="44" y="279"/>
                      <a:pt x="131" y="323"/>
                      <a:pt x="175" y="323"/>
                    </a:cubicBezTo>
                    <a:cubicBezTo>
                      <a:pt x="218" y="279"/>
                      <a:pt x="218" y="236"/>
                      <a:pt x="175" y="192"/>
                    </a:cubicBezTo>
                    <a:lnTo>
                      <a:pt x="175" y="105"/>
                    </a:lnTo>
                    <a:cubicBezTo>
                      <a:pt x="175" y="105"/>
                      <a:pt x="131" y="62"/>
                      <a:pt x="131" y="18"/>
                    </a:cubicBezTo>
                    <a:cubicBezTo>
                      <a:pt x="118" y="6"/>
                      <a:pt x="106" y="0"/>
                      <a:pt x="94" y="0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4571575" y="4146900"/>
                <a:ext cx="547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73" extrusionOk="0">
                    <a:moveTo>
                      <a:pt x="103" y="1"/>
                    </a:moveTo>
                    <a:cubicBezTo>
                      <a:pt x="80" y="1"/>
                      <a:pt x="58" y="11"/>
                      <a:pt x="44" y="38"/>
                    </a:cubicBezTo>
                    <a:cubicBezTo>
                      <a:pt x="1" y="81"/>
                      <a:pt x="1" y="168"/>
                      <a:pt x="44" y="255"/>
                    </a:cubicBezTo>
                    <a:cubicBezTo>
                      <a:pt x="56" y="267"/>
                      <a:pt x="71" y="272"/>
                      <a:pt x="86" y="272"/>
                    </a:cubicBezTo>
                    <a:cubicBezTo>
                      <a:pt x="128" y="272"/>
                      <a:pt x="175" y="232"/>
                      <a:pt x="175" y="168"/>
                    </a:cubicBezTo>
                    <a:cubicBezTo>
                      <a:pt x="175" y="168"/>
                      <a:pt x="175" y="125"/>
                      <a:pt x="218" y="81"/>
                    </a:cubicBezTo>
                    <a:cubicBezTo>
                      <a:pt x="218" y="51"/>
                      <a:pt x="156" y="1"/>
                      <a:pt x="103" y="1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7"/>
              <p:cNvSpPr/>
              <p:nvPr/>
            </p:nvSpPr>
            <p:spPr>
              <a:xfrm>
                <a:off x="4577025" y="4164725"/>
                <a:ext cx="151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5" extrusionOk="0">
                    <a:moveTo>
                      <a:pt x="150" y="0"/>
                    </a:moveTo>
                    <a:cubicBezTo>
                      <a:pt x="74" y="0"/>
                      <a:pt x="0" y="67"/>
                      <a:pt x="0" y="152"/>
                    </a:cubicBezTo>
                    <a:cubicBezTo>
                      <a:pt x="44" y="239"/>
                      <a:pt x="87" y="326"/>
                      <a:pt x="131" y="369"/>
                    </a:cubicBezTo>
                    <a:cubicBezTo>
                      <a:pt x="174" y="369"/>
                      <a:pt x="218" y="413"/>
                      <a:pt x="261" y="413"/>
                    </a:cubicBezTo>
                    <a:lnTo>
                      <a:pt x="305" y="456"/>
                    </a:lnTo>
                    <a:lnTo>
                      <a:pt x="392" y="456"/>
                    </a:lnTo>
                    <a:cubicBezTo>
                      <a:pt x="410" y="462"/>
                      <a:pt x="427" y="465"/>
                      <a:pt x="443" y="465"/>
                    </a:cubicBezTo>
                    <a:cubicBezTo>
                      <a:pt x="544" y="465"/>
                      <a:pt x="604" y="357"/>
                      <a:pt x="566" y="282"/>
                    </a:cubicBezTo>
                    <a:cubicBezTo>
                      <a:pt x="566" y="195"/>
                      <a:pt x="479" y="152"/>
                      <a:pt x="392" y="108"/>
                    </a:cubicBezTo>
                    <a:cubicBezTo>
                      <a:pt x="392" y="65"/>
                      <a:pt x="349" y="65"/>
                      <a:pt x="349" y="65"/>
                    </a:cubicBezTo>
                    <a:lnTo>
                      <a:pt x="261" y="65"/>
                    </a:lnTo>
                    <a:cubicBezTo>
                      <a:pt x="231" y="19"/>
                      <a:pt x="190" y="0"/>
                      <a:pt x="150" y="0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7"/>
              <p:cNvSpPr/>
              <p:nvPr/>
            </p:nvSpPr>
            <p:spPr>
              <a:xfrm>
                <a:off x="4596600" y="4164725"/>
                <a:ext cx="138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196" extrusionOk="0">
                    <a:moveTo>
                      <a:pt x="394" y="1"/>
                    </a:moveTo>
                    <a:cubicBezTo>
                      <a:pt x="379" y="1"/>
                      <a:pt x="363" y="7"/>
                      <a:pt x="349" y="21"/>
                    </a:cubicBezTo>
                    <a:cubicBezTo>
                      <a:pt x="218" y="21"/>
                      <a:pt x="175" y="65"/>
                      <a:pt x="44" y="108"/>
                    </a:cubicBezTo>
                    <a:cubicBezTo>
                      <a:pt x="1" y="108"/>
                      <a:pt x="1" y="195"/>
                      <a:pt x="44" y="195"/>
                    </a:cubicBezTo>
                    <a:cubicBezTo>
                      <a:pt x="175" y="195"/>
                      <a:pt x="262" y="195"/>
                      <a:pt x="349" y="152"/>
                    </a:cubicBezTo>
                    <a:cubicBezTo>
                      <a:pt x="349" y="195"/>
                      <a:pt x="349" y="195"/>
                      <a:pt x="392" y="195"/>
                    </a:cubicBezTo>
                    <a:lnTo>
                      <a:pt x="479" y="195"/>
                    </a:lnTo>
                    <a:cubicBezTo>
                      <a:pt x="552" y="159"/>
                      <a:pt x="473" y="1"/>
                      <a:pt x="394" y="1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7"/>
              <p:cNvSpPr/>
              <p:nvPr/>
            </p:nvSpPr>
            <p:spPr>
              <a:xfrm>
                <a:off x="4586425" y="4161475"/>
                <a:ext cx="1067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00" extrusionOk="0">
                    <a:moveTo>
                      <a:pt x="213" y="1"/>
                    </a:moveTo>
                    <a:cubicBezTo>
                      <a:pt x="100" y="1"/>
                      <a:pt x="0" y="172"/>
                      <a:pt x="147" y="282"/>
                    </a:cubicBezTo>
                    <a:cubicBezTo>
                      <a:pt x="171" y="294"/>
                      <a:pt x="194" y="299"/>
                      <a:pt x="216" y="299"/>
                    </a:cubicBezTo>
                    <a:cubicBezTo>
                      <a:pt x="351" y="299"/>
                      <a:pt x="427" y="95"/>
                      <a:pt x="277" y="21"/>
                    </a:cubicBezTo>
                    <a:cubicBezTo>
                      <a:pt x="256" y="7"/>
                      <a:pt x="234" y="1"/>
                      <a:pt x="213" y="1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7"/>
              <p:cNvSpPr/>
              <p:nvPr/>
            </p:nvSpPr>
            <p:spPr>
              <a:xfrm>
                <a:off x="4444325" y="4051950"/>
                <a:ext cx="11640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5463" extrusionOk="0">
                    <a:moveTo>
                      <a:pt x="3452" y="0"/>
                    </a:moveTo>
                    <a:cubicBezTo>
                      <a:pt x="2990" y="0"/>
                      <a:pt x="1" y="3545"/>
                      <a:pt x="86" y="4140"/>
                    </a:cubicBezTo>
                    <a:cubicBezTo>
                      <a:pt x="159" y="4649"/>
                      <a:pt x="2783" y="5462"/>
                      <a:pt x="3873" y="5462"/>
                    </a:cubicBezTo>
                    <a:cubicBezTo>
                      <a:pt x="4088" y="5462"/>
                      <a:pt x="4243" y="5431"/>
                      <a:pt x="4307" y="5359"/>
                    </a:cubicBezTo>
                    <a:cubicBezTo>
                      <a:pt x="4656" y="4924"/>
                      <a:pt x="3785" y="180"/>
                      <a:pt x="3481" y="6"/>
                    </a:cubicBezTo>
                    <a:cubicBezTo>
                      <a:pt x="3473" y="2"/>
                      <a:pt x="3463" y="0"/>
                      <a:pt x="3452" y="0"/>
                    </a:cubicBezTo>
                    <a:close/>
                  </a:path>
                </a:pathLst>
              </a:custGeom>
              <a:solidFill>
                <a:srgbClr val="FFD4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7"/>
              <p:cNvSpPr/>
              <p:nvPr/>
            </p:nvSpPr>
            <p:spPr>
              <a:xfrm>
                <a:off x="4444325" y="4051950"/>
                <a:ext cx="88125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707" extrusionOk="0">
                    <a:moveTo>
                      <a:pt x="3452" y="0"/>
                    </a:moveTo>
                    <a:cubicBezTo>
                      <a:pt x="2990" y="0"/>
                      <a:pt x="1" y="3545"/>
                      <a:pt x="86" y="4140"/>
                    </a:cubicBezTo>
                    <a:cubicBezTo>
                      <a:pt x="86" y="4315"/>
                      <a:pt x="434" y="4532"/>
                      <a:pt x="913" y="4706"/>
                    </a:cubicBezTo>
                    <a:cubicBezTo>
                      <a:pt x="652" y="4271"/>
                      <a:pt x="1000" y="3792"/>
                      <a:pt x="1261" y="3401"/>
                    </a:cubicBezTo>
                    <a:cubicBezTo>
                      <a:pt x="1957" y="2269"/>
                      <a:pt x="2697" y="1138"/>
                      <a:pt x="3524" y="93"/>
                    </a:cubicBezTo>
                    <a:cubicBezTo>
                      <a:pt x="3524" y="50"/>
                      <a:pt x="3481" y="50"/>
                      <a:pt x="3481" y="6"/>
                    </a:cubicBezTo>
                    <a:cubicBezTo>
                      <a:pt x="3473" y="2"/>
                      <a:pt x="3463" y="0"/>
                      <a:pt x="3452" y="0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7"/>
              <p:cNvSpPr/>
              <p:nvPr/>
            </p:nvSpPr>
            <p:spPr>
              <a:xfrm>
                <a:off x="4509775" y="4065150"/>
                <a:ext cx="1070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73" extrusionOk="0">
                    <a:moveTo>
                      <a:pt x="297" y="0"/>
                    </a:moveTo>
                    <a:cubicBezTo>
                      <a:pt x="210" y="0"/>
                      <a:pt x="123" y="44"/>
                      <a:pt x="36" y="131"/>
                    </a:cubicBezTo>
                    <a:cubicBezTo>
                      <a:pt x="0" y="202"/>
                      <a:pt x="52" y="273"/>
                      <a:pt x="119" y="273"/>
                    </a:cubicBezTo>
                    <a:cubicBezTo>
                      <a:pt x="134" y="273"/>
                      <a:pt x="150" y="269"/>
                      <a:pt x="166" y="261"/>
                    </a:cubicBezTo>
                    <a:cubicBezTo>
                      <a:pt x="210" y="218"/>
                      <a:pt x="297" y="174"/>
                      <a:pt x="384" y="131"/>
                    </a:cubicBezTo>
                    <a:cubicBezTo>
                      <a:pt x="427" y="87"/>
                      <a:pt x="384" y="0"/>
                      <a:pt x="297" y="0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7"/>
              <p:cNvSpPr/>
              <p:nvPr/>
            </p:nvSpPr>
            <p:spPr>
              <a:xfrm>
                <a:off x="4495425" y="4084725"/>
                <a:ext cx="9825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06" extrusionOk="0">
                    <a:moveTo>
                      <a:pt x="305" y="1"/>
                    </a:moveTo>
                    <a:cubicBezTo>
                      <a:pt x="218" y="1"/>
                      <a:pt x="131" y="88"/>
                      <a:pt x="174" y="131"/>
                    </a:cubicBezTo>
                    <a:cubicBezTo>
                      <a:pt x="131" y="175"/>
                      <a:pt x="87" y="175"/>
                      <a:pt x="44" y="218"/>
                    </a:cubicBezTo>
                    <a:cubicBezTo>
                      <a:pt x="0" y="262"/>
                      <a:pt x="0" y="305"/>
                      <a:pt x="44" y="305"/>
                    </a:cubicBezTo>
                    <a:cubicBezTo>
                      <a:pt x="87" y="305"/>
                      <a:pt x="131" y="262"/>
                      <a:pt x="174" y="262"/>
                    </a:cubicBezTo>
                    <a:cubicBezTo>
                      <a:pt x="218" y="262"/>
                      <a:pt x="262" y="218"/>
                      <a:pt x="262" y="175"/>
                    </a:cubicBezTo>
                    <a:cubicBezTo>
                      <a:pt x="262" y="131"/>
                      <a:pt x="262" y="88"/>
                      <a:pt x="305" y="88"/>
                    </a:cubicBezTo>
                    <a:cubicBezTo>
                      <a:pt x="392" y="88"/>
                      <a:pt x="305" y="1"/>
                      <a:pt x="305" y="1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7"/>
              <p:cNvSpPr/>
              <p:nvPr/>
            </p:nvSpPr>
            <p:spPr>
              <a:xfrm>
                <a:off x="4483450" y="4096700"/>
                <a:ext cx="765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28" extrusionOk="0">
                    <a:moveTo>
                      <a:pt x="218" y="0"/>
                    </a:moveTo>
                    <a:cubicBezTo>
                      <a:pt x="175" y="0"/>
                      <a:pt x="131" y="44"/>
                      <a:pt x="131" y="87"/>
                    </a:cubicBezTo>
                    <a:cubicBezTo>
                      <a:pt x="88" y="131"/>
                      <a:pt x="44" y="218"/>
                      <a:pt x="1" y="261"/>
                    </a:cubicBezTo>
                    <a:cubicBezTo>
                      <a:pt x="1" y="356"/>
                      <a:pt x="68" y="427"/>
                      <a:pt x="139" y="427"/>
                    </a:cubicBezTo>
                    <a:cubicBezTo>
                      <a:pt x="166" y="427"/>
                      <a:pt x="194" y="416"/>
                      <a:pt x="218" y="392"/>
                    </a:cubicBezTo>
                    <a:cubicBezTo>
                      <a:pt x="262" y="305"/>
                      <a:pt x="305" y="218"/>
                      <a:pt x="305" y="131"/>
                    </a:cubicBezTo>
                    <a:cubicBezTo>
                      <a:pt x="305" y="87"/>
                      <a:pt x="305" y="87"/>
                      <a:pt x="305" y="44"/>
                    </a:cubicBezTo>
                    <a:cubicBezTo>
                      <a:pt x="262" y="44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7"/>
              <p:cNvSpPr/>
              <p:nvPr/>
            </p:nvSpPr>
            <p:spPr>
              <a:xfrm>
                <a:off x="4459525" y="4134775"/>
                <a:ext cx="10900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06" extrusionOk="0">
                    <a:moveTo>
                      <a:pt x="305" y="1"/>
                    </a:moveTo>
                    <a:cubicBezTo>
                      <a:pt x="261" y="1"/>
                      <a:pt x="174" y="1"/>
                      <a:pt x="131" y="44"/>
                    </a:cubicBezTo>
                    <a:cubicBezTo>
                      <a:pt x="44" y="44"/>
                      <a:pt x="0" y="131"/>
                      <a:pt x="44" y="218"/>
                    </a:cubicBezTo>
                    <a:cubicBezTo>
                      <a:pt x="44" y="262"/>
                      <a:pt x="87" y="305"/>
                      <a:pt x="131" y="305"/>
                    </a:cubicBezTo>
                    <a:cubicBezTo>
                      <a:pt x="174" y="305"/>
                      <a:pt x="218" y="262"/>
                      <a:pt x="261" y="262"/>
                    </a:cubicBezTo>
                    <a:cubicBezTo>
                      <a:pt x="305" y="218"/>
                      <a:pt x="348" y="175"/>
                      <a:pt x="348" y="131"/>
                    </a:cubicBezTo>
                    <a:cubicBezTo>
                      <a:pt x="435" y="88"/>
                      <a:pt x="392" y="1"/>
                      <a:pt x="305" y="1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7"/>
              <p:cNvSpPr/>
              <p:nvPr/>
            </p:nvSpPr>
            <p:spPr>
              <a:xfrm>
                <a:off x="4374650" y="3991100"/>
                <a:ext cx="13817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5527" h="5928" extrusionOk="0">
                    <a:moveTo>
                      <a:pt x="576" y="0"/>
                    </a:moveTo>
                    <a:cubicBezTo>
                      <a:pt x="570" y="0"/>
                      <a:pt x="567" y="1"/>
                      <a:pt x="566" y="3"/>
                    </a:cubicBezTo>
                    <a:cubicBezTo>
                      <a:pt x="1" y="1178"/>
                      <a:pt x="566" y="5312"/>
                      <a:pt x="1959" y="5922"/>
                    </a:cubicBezTo>
                    <a:cubicBezTo>
                      <a:pt x="1967" y="5926"/>
                      <a:pt x="1977" y="5928"/>
                      <a:pt x="1988" y="5928"/>
                    </a:cubicBezTo>
                    <a:cubicBezTo>
                      <a:pt x="2455" y="5928"/>
                      <a:pt x="5527" y="2435"/>
                      <a:pt x="5484" y="2222"/>
                    </a:cubicBezTo>
                    <a:cubicBezTo>
                      <a:pt x="5399" y="1924"/>
                      <a:pt x="811" y="0"/>
                      <a:pt x="576" y="0"/>
                    </a:cubicBezTo>
                    <a:close/>
                  </a:path>
                </a:pathLst>
              </a:custGeom>
              <a:solidFill>
                <a:srgbClr val="FFD4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7"/>
              <p:cNvSpPr/>
              <p:nvPr/>
            </p:nvSpPr>
            <p:spPr>
              <a:xfrm>
                <a:off x="4380100" y="3991150"/>
                <a:ext cx="108825" cy="91425"/>
              </a:xfrm>
              <a:custGeom>
                <a:avLst/>
                <a:gdLst/>
                <a:ahLst/>
                <a:cxnLst/>
                <a:rect l="l" t="t" r="r" b="b"/>
                <a:pathLst>
                  <a:path w="4353" h="3657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0" y="654"/>
                      <a:pt x="44" y="2264"/>
                      <a:pt x="435" y="3657"/>
                    </a:cubicBezTo>
                    <a:cubicBezTo>
                      <a:pt x="435" y="3004"/>
                      <a:pt x="784" y="2395"/>
                      <a:pt x="1306" y="2046"/>
                    </a:cubicBezTo>
                    <a:cubicBezTo>
                      <a:pt x="1835" y="1685"/>
                      <a:pt x="2488" y="1572"/>
                      <a:pt x="3175" y="1572"/>
                    </a:cubicBezTo>
                    <a:cubicBezTo>
                      <a:pt x="3562" y="1572"/>
                      <a:pt x="3960" y="1608"/>
                      <a:pt x="4352" y="1655"/>
                    </a:cubicBezTo>
                    <a:cubicBezTo>
                      <a:pt x="3047" y="1002"/>
                      <a:pt x="1698" y="480"/>
                      <a:pt x="348" y="1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7"/>
              <p:cNvSpPr/>
              <p:nvPr/>
            </p:nvSpPr>
            <p:spPr>
              <a:xfrm>
                <a:off x="4411650" y="4010750"/>
                <a:ext cx="1822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66" extrusionOk="0">
                    <a:moveTo>
                      <a:pt x="261" y="0"/>
                    </a:moveTo>
                    <a:cubicBezTo>
                      <a:pt x="174" y="44"/>
                      <a:pt x="131" y="87"/>
                      <a:pt x="87" y="87"/>
                    </a:cubicBezTo>
                    <a:cubicBezTo>
                      <a:pt x="0" y="131"/>
                      <a:pt x="0" y="261"/>
                      <a:pt x="87" y="305"/>
                    </a:cubicBezTo>
                    <a:lnTo>
                      <a:pt x="479" y="305"/>
                    </a:lnTo>
                    <a:cubicBezTo>
                      <a:pt x="523" y="305"/>
                      <a:pt x="566" y="348"/>
                      <a:pt x="610" y="348"/>
                    </a:cubicBezTo>
                    <a:cubicBezTo>
                      <a:pt x="621" y="360"/>
                      <a:pt x="636" y="366"/>
                      <a:pt x="651" y="366"/>
                    </a:cubicBezTo>
                    <a:cubicBezTo>
                      <a:pt x="690" y="366"/>
                      <a:pt x="729" y="325"/>
                      <a:pt x="697" y="261"/>
                    </a:cubicBezTo>
                    <a:cubicBezTo>
                      <a:pt x="667" y="111"/>
                      <a:pt x="574" y="65"/>
                      <a:pt x="463" y="65"/>
                    </a:cubicBezTo>
                    <a:cubicBezTo>
                      <a:pt x="413" y="65"/>
                      <a:pt x="359" y="74"/>
                      <a:pt x="305" y="87"/>
                    </a:cubicBezTo>
                    <a:cubicBezTo>
                      <a:pt x="349" y="44"/>
                      <a:pt x="305" y="0"/>
                      <a:pt x="261" y="0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7"/>
              <p:cNvSpPr/>
              <p:nvPr/>
            </p:nvSpPr>
            <p:spPr>
              <a:xfrm>
                <a:off x="4433750" y="4015675"/>
                <a:ext cx="12725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26" extrusionOk="0">
                    <a:moveTo>
                      <a:pt x="145" y="1"/>
                    </a:moveTo>
                    <a:cubicBezTo>
                      <a:pt x="50" y="1"/>
                      <a:pt x="1" y="166"/>
                      <a:pt x="74" y="239"/>
                    </a:cubicBezTo>
                    <a:cubicBezTo>
                      <a:pt x="161" y="282"/>
                      <a:pt x="291" y="326"/>
                      <a:pt x="378" y="326"/>
                    </a:cubicBezTo>
                    <a:cubicBezTo>
                      <a:pt x="465" y="326"/>
                      <a:pt x="509" y="195"/>
                      <a:pt x="422" y="151"/>
                    </a:cubicBezTo>
                    <a:cubicBezTo>
                      <a:pt x="378" y="108"/>
                      <a:pt x="291" y="64"/>
                      <a:pt x="204" y="21"/>
                    </a:cubicBezTo>
                    <a:cubicBezTo>
                      <a:pt x="183" y="7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7"/>
              <p:cNvSpPr/>
              <p:nvPr/>
            </p:nvSpPr>
            <p:spPr>
              <a:xfrm>
                <a:off x="4452650" y="4023850"/>
                <a:ext cx="5800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73" extrusionOk="0">
                    <a:moveTo>
                      <a:pt x="126" y="1"/>
                    </a:moveTo>
                    <a:cubicBezTo>
                      <a:pt x="56" y="1"/>
                      <a:pt x="0" y="139"/>
                      <a:pt x="101" y="173"/>
                    </a:cubicBezTo>
                    <a:lnTo>
                      <a:pt x="188" y="173"/>
                    </a:lnTo>
                    <a:cubicBezTo>
                      <a:pt x="232" y="173"/>
                      <a:pt x="232" y="129"/>
                      <a:pt x="232" y="86"/>
                    </a:cubicBezTo>
                    <a:cubicBezTo>
                      <a:pt x="232" y="42"/>
                      <a:pt x="188" y="42"/>
                      <a:pt x="188" y="42"/>
                    </a:cubicBezTo>
                    <a:cubicBezTo>
                      <a:pt x="169" y="13"/>
                      <a:pt x="147" y="1"/>
                      <a:pt x="126" y="1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7"/>
              <p:cNvSpPr/>
              <p:nvPr/>
            </p:nvSpPr>
            <p:spPr>
              <a:xfrm>
                <a:off x="4387700" y="4000950"/>
                <a:ext cx="2180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275" extrusionOk="0">
                    <a:moveTo>
                      <a:pt x="393" y="1"/>
                    </a:moveTo>
                    <a:cubicBezTo>
                      <a:pt x="306" y="1"/>
                      <a:pt x="219" y="88"/>
                      <a:pt x="219" y="218"/>
                    </a:cubicBezTo>
                    <a:cubicBezTo>
                      <a:pt x="219" y="305"/>
                      <a:pt x="219" y="392"/>
                      <a:pt x="262" y="436"/>
                    </a:cubicBezTo>
                    <a:cubicBezTo>
                      <a:pt x="219" y="436"/>
                      <a:pt x="131" y="479"/>
                      <a:pt x="88" y="523"/>
                    </a:cubicBezTo>
                    <a:cubicBezTo>
                      <a:pt x="1" y="610"/>
                      <a:pt x="44" y="740"/>
                      <a:pt x="131" y="828"/>
                    </a:cubicBezTo>
                    <a:cubicBezTo>
                      <a:pt x="175" y="871"/>
                      <a:pt x="262" y="871"/>
                      <a:pt x="349" y="915"/>
                    </a:cubicBezTo>
                    <a:cubicBezTo>
                      <a:pt x="436" y="958"/>
                      <a:pt x="262" y="1045"/>
                      <a:pt x="262" y="1089"/>
                    </a:cubicBezTo>
                    <a:cubicBezTo>
                      <a:pt x="219" y="1089"/>
                      <a:pt x="262" y="1219"/>
                      <a:pt x="349" y="1263"/>
                    </a:cubicBezTo>
                    <a:cubicBezTo>
                      <a:pt x="366" y="1271"/>
                      <a:pt x="379" y="1275"/>
                      <a:pt x="390" y="1275"/>
                    </a:cubicBezTo>
                    <a:cubicBezTo>
                      <a:pt x="435" y="1275"/>
                      <a:pt x="428" y="1211"/>
                      <a:pt x="393" y="1176"/>
                    </a:cubicBezTo>
                    <a:cubicBezTo>
                      <a:pt x="349" y="1132"/>
                      <a:pt x="349" y="1132"/>
                      <a:pt x="393" y="1089"/>
                    </a:cubicBezTo>
                    <a:cubicBezTo>
                      <a:pt x="436" y="1045"/>
                      <a:pt x="480" y="1002"/>
                      <a:pt x="523" y="958"/>
                    </a:cubicBezTo>
                    <a:lnTo>
                      <a:pt x="523" y="915"/>
                    </a:lnTo>
                    <a:lnTo>
                      <a:pt x="567" y="958"/>
                    </a:lnTo>
                    <a:cubicBezTo>
                      <a:pt x="697" y="958"/>
                      <a:pt x="828" y="871"/>
                      <a:pt x="871" y="740"/>
                    </a:cubicBezTo>
                    <a:cubicBezTo>
                      <a:pt x="871" y="653"/>
                      <a:pt x="828" y="610"/>
                      <a:pt x="828" y="566"/>
                    </a:cubicBezTo>
                    <a:cubicBezTo>
                      <a:pt x="828" y="523"/>
                      <a:pt x="871" y="523"/>
                      <a:pt x="871" y="479"/>
                    </a:cubicBezTo>
                    <a:cubicBezTo>
                      <a:pt x="871" y="218"/>
                      <a:pt x="654" y="44"/>
                      <a:pt x="393" y="1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7"/>
              <p:cNvSpPr/>
              <p:nvPr/>
            </p:nvSpPr>
            <p:spPr>
              <a:xfrm>
                <a:off x="4391625" y="4033600"/>
                <a:ext cx="700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11" extrusionOk="0">
                    <a:moveTo>
                      <a:pt x="105" y="0"/>
                    </a:moveTo>
                    <a:cubicBezTo>
                      <a:pt x="0" y="35"/>
                      <a:pt x="36" y="211"/>
                      <a:pt x="121" y="211"/>
                    </a:cubicBezTo>
                    <a:cubicBezTo>
                      <a:pt x="142" y="211"/>
                      <a:pt x="166" y="200"/>
                      <a:pt x="192" y="174"/>
                    </a:cubicBezTo>
                    <a:cubicBezTo>
                      <a:pt x="279" y="131"/>
                      <a:pt x="192" y="0"/>
                      <a:pt x="105" y="0"/>
                    </a:cubicBezTo>
                    <a:close/>
                  </a:path>
                </a:pathLst>
              </a:custGeom>
              <a:solidFill>
                <a:srgbClr val="FFE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7"/>
              <p:cNvSpPr/>
              <p:nvPr/>
            </p:nvSpPr>
            <p:spPr>
              <a:xfrm>
                <a:off x="3420475" y="3400375"/>
                <a:ext cx="319900" cy="692000"/>
              </a:xfrm>
              <a:custGeom>
                <a:avLst/>
                <a:gdLst/>
                <a:ahLst/>
                <a:cxnLst/>
                <a:rect l="l" t="t" r="r" b="b"/>
                <a:pathLst>
                  <a:path w="12796" h="27680" extrusionOk="0">
                    <a:moveTo>
                      <a:pt x="3091" y="1"/>
                    </a:moveTo>
                    <a:cubicBezTo>
                      <a:pt x="1" y="1219"/>
                      <a:pt x="436" y="4440"/>
                      <a:pt x="2873" y="9140"/>
                    </a:cubicBezTo>
                    <a:cubicBezTo>
                      <a:pt x="5354" y="13840"/>
                      <a:pt x="4266" y="16495"/>
                      <a:pt x="5006" y="22152"/>
                    </a:cubicBezTo>
                    <a:cubicBezTo>
                      <a:pt x="5671" y="27560"/>
                      <a:pt x="12182" y="27680"/>
                      <a:pt x="12755" y="27680"/>
                    </a:cubicBezTo>
                    <a:cubicBezTo>
                      <a:pt x="12782" y="27680"/>
                      <a:pt x="12796" y="27679"/>
                      <a:pt x="12796" y="27679"/>
                    </a:cubicBezTo>
                    <a:lnTo>
                      <a:pt x="3091" y="1"/>
                    </a:lnTo>
                    <a:close/>
                  </a:path>
                </a:pathLst>
              </a:custGeom>
              <a:solidFill>
                <a:srgbClr val="6BB5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7"/>
              <p:cNvSpPr/>
              <p:nvPr/>
            </p:nvSpPr>
            <p:spPr>
              <a:xfrm>
                <a:off x="3549950" y="3781975"/>
                <a:ext cx="900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56" extrusionOk="0">
                    <a:moveTo>
                      <a:pt x="5" y="0"/>
                    </a:moveTo>
                    <a:cubicBezTo>
                      <a:pt x="3" y="0"/>
                      <a:pt x="1" y="3"/>
                      <a:pt x="1" y="12"/>
                    </a:cubicBezTo>
                    <a:lnTo>
                      <a:pt x="1" y="56"/>
                    </a:lnTo>
                    <a:cubicBezTo>
                      <a:pt x="36" y="56"/>
                      <a:pt x="15" y="0"/>
                      <a:pt x="5" y="0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7"/>
              <p:cNvSpPr/>
              <p:nvPr/>
            </p:nvSpPr>
            <p:spPr>
              <a:xfrm>
                <a:off x="3561925" y="3849175"/>
                <a:ext cx="65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122" extrusionOk="0">
                    <a:moveTo>
                      <a:pt x="66" y="1"/>
                    </a:moveTo>
                    <a:cubicBezTo>
                      <a:pt x="33" y="1"/>
                      <a:pt x="1" y="22"/>
                      <a:pt x="1" y="66"/>
                    </a:cubicBezTo>
                    <a:cubicBezTo>
                      <a:pt x="44" y="371"/>
                      <a:pt x="44" y="719"/>
                      <a:pt x="44" y="1023"/>
                    </a:cubicBezTo>
                    <a:cubicBezTo>
                      <a:pt x="44" y="1089"/>
                      <a:pt x="98" y="1121"/>
                      <a:pt x="153" y="1121"/>
                    </a:cubicBezTo>
                    <a:cubicBezTo>
                      <a:pt x="207" y="1121"/>
                      <a:pt x="262" y="1089"/>
                      <a:pt x="262" y="1023"/>
                    </a:cubicBezTo>
                    <a:cubicBezTo>
                      <a:pt x="218" y="719"/>
                      <a:pt x="175" y="371"/>
                      <a:pt x="131" y="22"/>
                    </a:cubicBezTo>
                    <a:lnTo>
                      <a:pt x="131" y="66"/>
                    </a:lnTo>
                    <a:cubicBezTo>
                      <a:pt x="131" y="22"/>
                      <a:pt x="98" y="1"/>
                      <a:pt x="66" y="1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7"/>
              <p:cNvSpPr/>
              <p:nvPr/>
            </p:nvSpPr>
            <p:spPr>
              <a:xfrm>
                <a:off x="3555400" y="3909300"/>
                <a:ext cx="14175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408" extrusionOk="0">
                    <a:moveTo>
                      <a:pt x="327" y="0"/>
                    </a:moveTo>
                    <a:cubicBezTo>
                      <a:pt x="283" y="0"/>
                      <a:pt x="240" y="33"/>
                      <a:pt x="218" y="98"/>
                    </a:cubicBezTo>
                    <a:cubicBezTo>
                      <a:pt x="131" y="446"/>
                      <a:pt x="0" y="1055"/>
                      <a:pt x="305" y="1360"/>
                    </a:cubicBezTo>
                    <a:cubicBezTo>
                      <a:pt x="322" y="1393"/>
                      <a:pt x="351" y="1408"/>
                      <a:pt x="383" y="1408"/>
                    </a:cubicBezTo>
                    <a:cubicBezTo>
                      <a:pt x="436" y="1408"/>
                      <a:pt x="496" y="1370"/>
                      <a:pt x="523" y="1317"/>
                    </a:cubicBezTo>
                    <a:cubicBezTo>
                      <a:pt x="566" y="1143"/>
                      <a:pt x="566" y="925"/>
                      <a:pt x="523" y="707"/>
                    </a:cubicBezTo>
                    <a:cubicBezTo>
                      <a:pt x="479" y="490"/>
                      <a:pt x="479" y="316"/>
                      <a:pt x="436" y="98"/>
                    </a:cubicBezTo>
                    <a:cubicBezTo>
                      <a:pt x="414" y="33"/>
                      <a:pt x="370" y="0"/>
                      <a:pt x="327" y="0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7"/>
              <p:cNvSpPr/>
              <p:nvPr/>
            </p:nvSpPr>
            <p:spPr>
              <a:xfrm>
                <a:off x="3576075" y="3949725"/>
                <a:ext cx="1307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1560" extrusionOk="0">
                    <a:moveTo>
                      <a:pt x="101" y="0"/>
                    </a:moveTo>
                    <a:cubicBezTo>
                      <a:pt x="57" y="0"/>
                      <a:pt x="17" y="37"/>
                      <a:pt x="44" y="91"/>
                    </a:cubicBezTo>
                    <a:cubicBezTo>
                      <a:pt x="0" y="570"/>
                      <a:pt x="87" y="1049"/>
                      <a:pt x="261" y="1484"/>
                    </a:cubicBezTo>
                    <a:cubicBezTo>
                      <a:pt x="296" y="1535"/>
                      <a:pt x="344" y="1560"/>
                      <a:pt x="389" y="1560"/>
                    </a:cubicBezTo>
                    <a:cubicBezTo>
                      <a:pt x="459" y="1560"/>
                      <a:pt x="523" y="1502"/>
                      <a:pt x="523" y="1397"/>
                    </a:cubicBezTo>
                    <a:cubicBezTo>
                      <a:pt x="523" y="918"/>
                      <a:pt x="392" y="483"/>
                      <a:pt x="174" y="48"/>
                    </a:cubicBezTo>
                    <a:cubicBezTo>
                      <a:pt x="158" y="15"/>
                      <a:pt x="128" y="0"/>
                      <a:pt x="101" y="0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7"/>
              <p:cNvSpPr/>
              <p:nvPr/>
            </p:nvSpPr>
            <p:spPr>
              <a:xfrm>
                <a:off x="3573400" y="3991125"/>
                <a:ext cx="12100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484" h="750" extrusionOk="0">
                    <a:moveTo>
                      <a:pt x="275" y="0"/>
                    </a:moveTo>
                    <a:cubicBezTo>
                      <a:pt x="229" y="0"/>
                      <a:pt x="182" y="15"/>
                      <a:pt x="151" y="45"/>
                    </a:cubicBezTo>
                    <a:cubicBezTo>
                      <a:pt x="64" y="176"/>
                      <a:pt x="20" y="350"/>
                      <a:pt x="20" y="524"/>
                    </a:cubicBezTo>
                    <a:cubicBezTo>
                      <a:pt x="1" y="681"/>
                      <a:pt x="105" y="750"/>
                      <a:pt x="213" y="750"/>
                    </a:cubicBezTo>
                    <a:cubicBezTo>
                      <a:pt x="345" y="750"/>
                      <a:pt x="484" y="648"/>
                      <a:pt x="412" y="481"/>
                    </a:cubicBezTo>
                    <a:cubicBezTo>
                      <a:pt x="412" y="394"/>
                      <a:pt x="412" y="263"/>
                      <a:pt x="412" y="133"/>
                    </a:cubicBezTo>
                    <a:cubicBezTo>
                      <a:pt x="440" y="48"/>
                      <a:pt x="359" y="0"/>
                      <a:pt x="275" y="0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7"/>
              <p:cNvSpPr/>
              <p:nvPr/>
            </p:nvSpPr>
            <p:spPr>
              <a:xfrm>
                <a:off x="3565200" y="3975475"/>
                <a:ext cx="1307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890" extrusionOk="0">
                    <a:moveTo>
                      <a:pt x="212" y="1"/>
                    </a:moveTo>
                    <a:cubicBezTo>
                      <a:pt x="200" y="1"/>
                      <a:pt x="187" y="6"/>
                      <a:pt x="174" y="19"/>
                    </a:cubicBezTo>
                    <a:cubicBezTo>
                      <a:pt x="44" y="62"/>
                      <a:pt x="44" y="236"/>
                      <a:pt x="0" y="410"/>
                    </a:cubicBezTo>
                    <a:cubicBezTo>
                      <a:pt x="0" y="628"/>
                      <a:pt x="0" y="802"/>
                      <a:pt x="218" y="889"/>
                    </a:cubicBezTo>
                    <a:cubicBezTo>
                      <a:pt x="261" y="889"/>
                      <a:pt x="348" y="889"/>
                      <a:pt x="392" y="846"/>
                    </a:cubicBezTo>
                    <a:cubicBezTo>
                      <a:pt x="522" y="715"/>
                      <a:pt x="435" y="497"/>
                      <a:pt x="392" y="367"/>
                    </a:cubicBezTo>
                    <a:cubicBezTo>
                      <a:pt x="348" y="280"/>
                      <a:pt x="348" y="149"/>
                      <a:pt x="305" y="62"/>
                    </a:cubicBezTo>
                    <a:cubicBezTo>
                      <a:pt x="274" y="31"/>
                      <a:pt x="243" y="1"/>
                      <a:pt x="212" y="1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7"/>
              <p:cNvSpPr/>
              <p:nvPr/>
            </p:nvSpPr>
            <p:spPr>
              <a:xfrm>
                <a:off x="3592400" y="4014375"/>
                <a:ext cx="162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97" extrusionOk="0">
                    <a:moveTo>
                      <a:pt x="216" y="1"/>
                    </a:moveTo>
                    <a:cubicBezTo>
                      <a:pt x="182" y="1"/>
                      <a:pt x="156" y="22"/>
                      <a:pt x="131" y="73"/>
                    </a:cubicBezTo>
                    <a:cubicBezTo>
                      <a:pt x="0" y="291"/>
                      <a:pt x="218" y="595"/>
                      <a:pt x="392" y="682"/>
                    </a:cubicBezTo>
                    <a:cubicBezTo>
                      <a:pt x="416" y="692"/>
                      <a:pt x="437" y="696"/>
                      <a:pt x="457" y="696"/>
                    </a:cubicBezTo>
                    <a:cubicBezTo>
                      <a:pt x="618" y="696"/>
                      <a:pt x="648" y="412"/>
                      <a:pt x="609" y="334"/>
                    </a:cubicBezTo>
                    <a:cubicBezTo>
                      <a:pt x="566" y="291"/>
                      <a:pt x="479" y="247"/>
                      <a:pt x="435" y="203"/>
                    </a:cubicBezTo>
                    <a:cubicBezTo>
                      <a:pt x="392" y="116"/>
                      <a:pt x="348" y="73"/>
                      <a:pt x="305" y="29"/>
                    </a:cubicBezTo>
                    <a:cubicBezTo>
                      <a:pt x="269" y="11"/>
                      <a:pt x="240" y="1"/>
                      <a:pt x="216" y="1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7"/>
              <p:cNvSpPr/>
              <p:nvPr/>
            </p:nvSpPr>
            <p:spPr>
              <a:xfrm>
                <a:off x="3579325" y="3922975"/>
                <a:ext cx="12000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631" extrusionOk="0">
                    <a:moveTo>
                      <a:pt x="268" y="0"/>
                    </a:moveTo>
                    <a:cubicBezTo>
                      <a:pt x="223" y="0"/>
                      <a:pt x="164" y="84"/>
                      <a:pt x="131" y="117"/>
                    </a:cubicBezTo>
                    <a:cubicBezTo>
                      <a:pt x="44" y="247"/>
                      <a:pt x="1" y="378"/>
                      <a:pt x="44" y="508"/>
                    </a:cubicBezTo>
                    <a:cubicBezTo>
                      <a:pt x="70" y="584"/>
                      <a:pt x="139" y="631"/>
                      <a:pt x="210" y="631"/>
                    </a:cubicBezTo>
                    <a:cubicBezTo>
                      <a:pt x="261" y="631"/>
                      <a:pt x="313" y="607"/>
                      <a:pt x="349" y="552"/>
                    </a:cubicBezTo>
                    <a:cubicBezTo>
                      <a:pt x="480" y="378"/>
                      <a:pt x="436" y="160"/>
                      <a:pt x="305" y="30"/>
                    </a:cubicBezTo>
                    <a:cubicBezTo>
                      <a:pt x="295" y="9"/>
                      <a:pt x="282" y="0"/>
                      <a:pt x="268" y="0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7"/>
              <p:cNvSpPr/>
              <p:nvPr/>
            </p:nvSpPr>
            <p:spPr>
              <a:xfrm>
                <a:off x="3568450" y="3892975"/>
                <a:ext cx="76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60" extrusionOk="0">
                    <a:moveTo>
                      <a:pt x="169" y="0"/>
                    </a:moveTo>
                    <a:cubicBezTo>
                      <a:pt x="120" y="0"/>
                      <a:pt x="66" y="33"/>
                      <a:pt x="44" y="98"/>
                    </a:cubicBezTo>
                    <a:cubicBezTo>
                      <a:pt x="1" y="142"/>
                      <a:pt x="1" y="185"/>
                      <a:pt x="44" y="272"/>
                    </a:cubicBezTo>
                    <a:cubicBezTo>
                      <a:pt x="44" y="316"/>
                      <a:pt x="88" y="359"/>
                      <a:pt x="175" y="359"/>
                    </a:cubicBezTo>
                    <a:cubicBezTo>
                      <a:pt x="262" y="359"/>
                      <a:pt x="305" y="185"/>
                      <a:pt x="262" y="98"/>
                    </a:cubicBezTo>
                    <a:cubicBezTo>
                      <a:pt x="262" y="33"/>
                      <a:pt x="218" y="0"/>
                      <a:pt x="169" y="0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7"/>
              <p:cNvSpPr/>
              <p:nvPr/>
            </p:nvSpPr>
            <p:spPr>
              <a:xfrm>
                <a:off x="3552125" y="3905200"/>
                <a:ext cx="947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470" extrusionOk="0">
                    <a:moveTo>
                      <a:pt x="44" y="1"/>
                    </a:moveTo>
                    <a:cubicBezTo>
                      <a:pt x="1" y="131"/>
                      <a:pt x="1" y="219"/>
                      <a:pt x="44" y="349"/>
                    </a:cubicBezTo>
                    <a:cubicBezTo>
                      <a:pt x="59" y="436"/>
                      <a:pt x="107" y="470"/>
                      <a:pt x="159" y="470"/>
                    </a:cubicBezTo>
                    <a:cubicBezTo>
                      <a:pt x="262" y="470"/>
                      <a:pt x="378" y="335"/>
                      <a:pt x="262" y="219"/>
                    </a:cubicBezTo>
                    <a:cubicBezTo>
                      <a:pt x="218" y="131"/>
                      <a:pt x="131" y="88"/>
                      <a:pt x="88" y="1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7"/>
              <p:cNvSpPr/>
              <p:nvPr/>
            </p:nvSpPr>
            <p:spPr>
              <a:xfrm>
                <a:off x="3553225" y="3927900"/>
                <a:ext cx="109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73" extrusionOk="0">
                    <a:moveTo>
                      <a:pt x="282" y="0"/>
                    </a:moveTo>
                    <a:cubicBezTo>
                      <a:pt x="231" y="0"/>
                      <a:pt x="181" y="25"/>
                      <a:pt x="131" y="50"/>
                    </a:cubicBezTo>
                    <a:cubicBezTo>
                      <a:pt x="44" y="94"/>
                      <a:pt x="0" y="181"/>
                      <a:pt x="44" y="268"/>
                    </a:cubicBezTo>
                    <a:cubicBezTo>
                      <a:pt x="76" y="332"/>
                      <a:pt x="154" y="372"/>
                      <a:pt x="228" y="372"/>
                    </a:cubicBezTo>
                    <a:cubicBezTo>
                      <a:pt x="255" y="372"/>
                      <a:pt x="282" y="367"/>
                      <a:pt x="305" y="355"/>
                    </a:cubicBezTo>
                    <a:cubicBezTo>
                      <a:pt x="305" y="355"/>
                      <a:pt x="349" y="311"/>
                      <a:pt x="392" y="311"/>
                    </a:cubicBezTo>
                    <a:cubicBezTo>
                      <a:pt x="436" y="224"/>
                      <a:pt x="436" y="94"/>
                      <a:pt x="392" y="50"/>
                    </a:cubicBezTo>
                    <a:cubicBezTo>
                      <a:pt x="355" y="14"/>
                      <a:pt x="318" y="0"/>
                      <a:pt x="282" y="0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7"/>
              <p:cNvSpPr/>
              <p:nvPr/>
            </p:nvSpPr>
            <p:spPr>
              <a:xfrm>
                <a:off x="3610625" y="4032300"/>
                <a:ext cx="2080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932" extrusionOk="0">
                    <a:moveTo>
                      <a:pt x="198" y="1"/>
                    </a:moveTo>
                    <a:cubicBezTo>
                      <a:pt x="96" y="1"/>
                      <a:pt x="1" y="75"/>
                      <a:pt x="54" y="183"/>
                    </a:cubicBezTo>
                    <a:cubicBezTo>
                      <a:pt x="98" y="313"/>
                      <a:pt x="141" y="444"/>
                      <a:pt x="229" y="574"/>
                    </a:cubicBezTo>
                    <a:cubicBezTo>
                      <a:pt x="272" y="662"/>
                      <a:pt x="316" y="705"/>
                      <a:pt x="359" y="792"/>
                    </a:cubicBezTo>
                    <a:cubicBezTo>
                      <a:pt x="403" y="836"/>
                      <a:pt x="490" y="879"/>
                      <a:pt x="577" y="923"/>
                    </a:cubicBezTo>
                    <a:cubicBezTo>
                      <a:pt x="594" y="928"/>
                      <a:pt x="612" y="931"/>
                      <a:pt x="629" y="931"/>
                    </a:cubicBezTo>
                    <a:cubicBezTo>
                      <a:pt x="739" y="931"/>
                      <a:pt x="832" y="818"/>
                      <a:pt x="794" y="705"/>
                    </a:cubicBezTo>
                    <a:cubicBezTo>
                      <a:pt x="794" y="618"/>
                      <a:pt x="751" y="531"/>
                      <a:pt x="707" y="444"/>
                    </a:cubicBezTo>
                    <a:lnTo>
                      <a:pt x="577" y="313"/>
                    </a:lnTo>
                    <a:cubicBezTo>
                      <a:pt x="490" y="270"/>
                      <a:pt x="403" y="183"/>
                      <a:pt x="359" y="96"/>
                    </a:cubicBezTo>
                    <a:cubicBezTo>
                      <a:pt x="326" y="29"/>
                      <a:pt x="261" y="1"/>
                      <a:pt x="198" y="1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7"/>
              <p:cNvSpPr/>
              <p:nvPr/>
            </p:nvSpPr>
            <p:spPr>
              <a:xfrm>
                <a:off x="3637000" y="4057900"/>
                <a:ext cx="10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78" extrusionOk="0">
                    <a:moveTo>
                      <a:pt x="64" y="1"/>
                    </a:moveTo>
                    <a:cubicBezTo>
                      <a:pt x="30" y="1"/>
                      <a:pt x="0" y="22"/>
                      <a:pt x="0" y="73"/>
                    </a:cubicBezTo>
                    <a:cubicBezTo>
                      <a:pt x="44" y="203"/>
                      <a:pt x="174" y="377"/>
                      <a:pt x="349" y="377"/>
                    </a:cubicBezTo>
                    <a:cubicBezTo>
                      <a:pt x="392" y="377"/>
                      <a:pt x="436" y="334"/>
                      <a:pt x="392" y="247"/>
                    </a:cubicBezTo>
                    <a:cubicBezTo>
                      <a:pt x="349" y="116"/>
                      <a:pt x="218" y="116"/>
                      <a:pt x="131" y="29"/>
                    </a:cubicBezTo>
                    <a:cubicBezTo>
                      <a:pt x="113" y="11"/>
                      <a:pt x="87" y="1"/>
                      <a:pt x="64" y="1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7"/>
              <p:cNvSpPr/>
              <p:nvPr/>
            </p:nvSpPr>
            <p:spPr>
              <a:xfrm>
                <a:off x="3627200" y="4041475"/>
                <a:ext cx="348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122" extrusionOk="0">
                    <a:moveTo>
                      <a:pt x="333" y="1"/>
                    </a:moveTo>
                    <a:cubicBezTo>
                      <a:pt x="284" y="1"/>
                      <a:pt x="240" y="12"/>
                      <a:pt x="218" y="33"/>
                    </a:cubicBezTo>
                    <a:cubicBezTo>
                      <a:pt x="175" y="77"/>
                      <a:pt x="131" y="77"/>
                      <a:pt x="88" y="120"/>
                    </a:cubicBezTo>
                    <a:cubicBezTo>
                      <a:pt x="1" y="251"/>
                      <a:pt x="44" y="382"/>
                      <a:pt x="131" y="469"/>
                    </a:cubicBezTo>
                    <a:cubicBezTo>
                      <a:pt x="305" y="643"/>
                      <a:pt x="479" y="773"/>
                      <a:pt x="697" y="860"/>
                    </a:cubicBezTo>
                    <a:cubicBezTo>
                      <a:pt x="871" y="991"/>
                      <a:pt x="1089" y="1078"/>
                      <a:pt x="1263" y="1121"/>
                    </a:cubicBezTo>
                    <a:lnTo>
                      <a:pt x="1263" y="1078"/>
                    </a:lnTo>
                    <a:cubicBezTo>
                      <a:pt x="1350" y="1078"/>
                      <a:pt x="1393" y="991"/>
                      <a:pt x="1350" y="947"/>
                    </a:cubicBezTo>
                    <a:cubicBezTo>
                      <a:pt x="1263" y="730"/>
                      <a:pt x="1089" y="599"/>
                      <a:pt x="915" y="469"/>
                    </a:cubicBezTo>
                    <a:cubicBezTo>
                      <a:pt x="784" y="295"/>
                      <a:pt x="654" y="164"/>
                      <a:pt x="479" y="33"/>
                    </a:cubicBezTo>
                    <a:cubicBezTo>
                      <a:pt x="436" y="12"/>
                      <a:pt x="382" y="1"/>
                      <a:pt x="333" y="1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7"/>
              <p:cNvSpPr/>
              <p:nvPr/>
            </p:nvSpPr>
            <p:spPr>
              <a:xfrm>
                <a:off x="3607375" y="4016325"/>
                <a:ext cx="19850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794" h="831" extrusionOk="0">
                    <a:moveTo>
                      <a:pt x="365" y="1"/>
                    </a:moveTo>
                    <a:cubicBezTo>
                      <a:pt x="189" y="1"/>
                      <a:pt x="1" y="194"/>
                      <a:pt x="97" y="387"/>
                    </a:cubicBezTo>
                    <a:cubicBezTo>
                      <a:pt x="184" y="517"/>
                      <a:pt x="271" y="604"/>
                      <a:pt x="359" y="691"/>
                    </a:cubicBezTo>
                    <a:cubicBezTo>
                      <a:pt x="433" y="729"/>
                      <a:pt x="540" y="831"/>
                      <a:pt x="624" y="831"/>
                    </a:cubicBezTo>
                    <a:cubicBezTo>
                      <a:pt x="638" y="831"/>
                      <a:pt x="651" y="828"/>
                      <a:pt x="663" y="822"/>
                    </a:cubicBezTo>
                    <a:cubicBezTo>
                      <a:pt x="750" y="778"/>
                      <a:pt x="794" y="735"/>
                      <a:pt x="794" y="691"/>
                    </a:cubicBezTo>
                    <a:cubicBezTo>
                      <a:pt x="794" y="561"/>
                      <a:pt x="750" y="517"/>
                      <a:pt x="663" y="430"/>
                    </a:cubicBezTo>
                    <a:cubicBezTo>
                      <a:pt x="620" y="300"/>
                      <a:pt x="576" y="213"/>
                      <a:pt x="533" y="82"/>
                    </a:cubicBezTo>
                    <a:cubicBezTo>
                      <a:pt x="487" y="25"/>
                      <a:pt x="427" y="1"/>
                      <a:pt x="365" y="1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7"/>
              <p:cNvSpPr/>
              <p:nvPr/>
            </p:nvSpPr>
            <p:spPr>
              <a:xfrm>
                <a:off x="3593750" y="4024750"/>
                <a:ext cx="237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948" h="644" extrusionOk="0">
                    <a:moveTo>
                      <a:pt x="368" y="0"/>
                    </a:moveTo>
                    <a:cubicBezTo>
                      <a:pt x="172" y="0"/>
                      <a:pt x="1" y="199"/>
                      <a:pt x="120" y="398"/>
                    </a:cubicBezTo>
                    <a:cubicBezTo>
                      <a:pt x="207" y="528"/>
                      <a:pt x="381" y="615"/>
                      <a:pt x="555" y="615"/>
                    </a:cubicBezTo>
                    <a:cubicBezTo>
                      <a:pt x="591" y="633"/>
                      <a:pt x="635" y="644"/>
                      <a:pt x="683" y="644"/>
                    </a:cubicBezTo>
                    <a:cubicBezTo>
                      <a:pt x="751" y="644"/>
                      <a:pt x="827" y="623"/>
                      <a:pt x="904" y="572"/>
                    </a:cubicBezTo>
                    <a:cubicBezTo>
                      <a:pt x="947" y="572"/>
                      <a:pt x="947" y="485"/>
                      <a:pt x="904" y="441"/>
                    </a:cubicBezTo>
                    <a:cubicBezTo>
                      <a:pt x="860" y="354"/>
                      <a:pt x="773" y="311"/>
                      <a:pt x="686" y="224"/>
                    </a:cubicBezTo>
                    <a:cubicBezTo>
                      <a:pt x="599" y="137"/>
                      <a:pt x="512" y="50"/>
                      <a:pt x="425" y="6"/>
                    </a:cubicBezTo>
                    <a:cubicBezTo>
                      <a:pt x="406" y="2"/>
                      <a:pt x="387" y="0"/>
                      <a:pt x="368" y="0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7"/>
              <p:cNvSpPr/>
              <p:nvPr/>
            </p:nvSpPr>
            <p:spPr>
              <a:xfrm>
                <a:off x="3590225" y="3992250"/>
                <a:ext cx="1730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842" extrusionOk="0">
                    <a:moveTo>
                      <a:pt x="218" y="0"/>
                    </a:moveTo>
                    <a:lnTo>
                      <a:pt x="174" y="44"/>
                    </a:lnTo>
                    <a:cubicBezTo>
                      <a:pt x="152" y="22"/>
                      <a:pt x="131" y="11"/>
                      <a:pt x="109" y="11"/>
                    </a:cubicBezTo>
                    <a:cubicBezTo>
                      <a:pt x="87" y="11"/>
                      <a:pt x="65" y="22"/>
                      <a:pt x="44" y="44"/>
                    </a:cubicBezTo>
                    <a:cubicBezTo>
                      <a:pt x="0" y="131"/>
                      <a:pt x="0" y="262"/>
                      <a:pt x="44" y="349"/>
                    </a:cubicBezTo>
                    <a:cubicBezTo>
                      <a:pt x="87" y="479"/>
                      <a:pt x="131" y="653"/>
                      <a:pt x="218" y="740"/>
                    </a:cubicBezTo>
                    <a:cubicBezTo>
                      <a:pt x="254" y="813"/>
                      <a:pt x="311" y="842"/>
                      <a:pt x="370" y="842"/>
                    </a:cubicBezTo>
                    <a:cubicBezTo>
                      <a:pt x="522" y="842"/>
                      <a:pt x="691" y="648"/>
                      <a:pt x="566" y="523"/>
                    </a:cubicBezTo>
                    <a:cubicBezTo>
                      <a:pt x="479" y="392"/>
                      <a:pt x="435" y="305"/>
                      <a:pt x="348" y="218"/>
                    </a:cubicBezTo>
                    <a:cubicBezTo>
                      <a:pt x="305" y="131"/>
                      <a:pt x="305" y="44"/>
                      <a:pt x="218" y="0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7"/>
              <p:cNvSpPr/>
              <p:nvPr/>
            </p:nvSpPr>
            <p:spPr>
              <a:xfrm>
                <a:off x="3558550" y="3956725"/>
                <a:ext cx="88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77" extrusionOk="0">
                    <a:moveTo>
                      <a:pt x="168" y="0"/>
                    </a:moveTo>
                    <a:cubicBezTo>
                      <a:pt x="143" y="0"/>
                      <a:pt x="118" y="21"/>
                      <a:pt x="92" y="72"/>
                    </a:cubicBezTo>
                    <a:cubicBezTo>
                      <a:pt x="92" y="159"/>
                      <a:pt x="48" y="203"/>
                      <a:pt x="48" y="290"/>
                    </a:cubicBezTo>
                    <a:cubicBezTo>
                      <a:pt x="1" y="410"/>
                      <a:pt x="97" y="477"/>
                      <a:pt x="194" y="477"/>
                    </a:cubicBezTo>
                    <a:cubicBezTo>
                      <a:pt x="274" y="477"/>
                      <a:pt x="353" y="432"/>
                      <a:pt x="353" y="334"/>
                    </a:cubicBezTo>
                    <a:cubicBezTo>
                      <a:pt x="353" y="246"/>
                      <a:pt x="310" y="116"/>
                      <a:pt x="223" y="29"/>
                    </a:cubicBezTo>
                    <a:cubicBezTo>
                      <a:pt x="205" y="11"/>
                      <a:pt x="187" y="0"/>
                      <a:pt x="168" y="0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7"/>
              <p:cNvSpPr/>
              <p:nvPr/>
            </p:nvSpPr>
            <p:spPr>
              <a:xfrm>
                <a:off x="3554300" y="3802400"/>
                <a:ext cx="655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719" extrusionOk="0">
                    <a:moveTo>
                      <a:pt x="72" y="0"/>
                    </a:moveTo>
                    <a:cubicBezTo>
                      <a:pt x="34" y="0"/>
                      <a:pt x="1" y="22"/>
                      <a:pt x="1" y="66"/>
                    </a:cubicBezTo>
                    <a:cubicBezTo>
                      <a:pt x="44" y="240"/>
                      <a:pt x="44" y="414"/>
                      <a:pt x="1" y="588"/>
                    </a:cubicBezTo>
                    <a:cubicBezTo>
                      <a:pt x="1" y="675"/>
                      <a:pt x="66" y="718"/>
                      <a:pt x="131" y="718"/>
                    </a:cubicBezTo>
                    <a:cubicBezTo>
                      <a:pt x="197" y="718"/>
                      <a:pt x="262" y="675"/>
                      <a:pt x="262" y="588"/>
                    </a:cubicBezTo>
                    <a:cubicBezTo>
                      <a:pt x="262" y="414"/>
                      <a:pt x="262" y="240"/>
                      <a:pt x="175" y="66"/>
                    </a:cubicBezTo>
                    <a:cubicBezTo>
                      <a:pt x="153" y="22"/>
                      <a:pt x="110" y="0"/>
                      <a:pt x="72" y="0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7"/>
              <p:cNvSpPr/>
              <p:nvPr/>
            </p:nvSpPr>
            <p:spPr>
              <a:xfrm>
                <a:off x="3549950" y="3765475"/>
                <a:ext cx="43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433" extrusionOk="0">
                    <a:moveTo>
                      <a:pt x="110" y="0"/>
                    </a:moveTo>
                    <a:cubicBezTo>
                      <a:pt x="98" y="0"/>
                      <a:pt x="88" y="5"/>
                      <a:pt x="88" y="19"/>
                    </a:cubicBezTo>
                    <a:cubicBezTo>
                      <a:pt x="44" y="150"/>
                      <a:pt x="1" y="237"/>
                      <a:pt x="1" y="368"/>
                    </a:cubicBezTo>
                    <a:cubicBezTo>
                      <a:pt x="1" y="411"/>
                      <a:pt x="44" y="433"/>
                      <a:pt x="88" y="433"/>
                    </a:cubicBezTo>
                    <a:cubicBezTo>
                      <a:pt x="131" y="433"/>
                      <a:pt x="175" y="411"/>
                      <a:pt x="175" y="368"/>
                    </a:cubicBezTo>
                    <a:cubicBezTo>
                      <a:pt x="131" y="237"/>
                      <a:pt x="131" y="150"/>
                      <a:pt x="175" y="63"/>
                    </a:cubicBezTo>
                    <a:lnTo>
                      <a:pt x="175" y="19"/>
                    </a:lnTo>
                    <a:cubicBezTo>
                      <a:pt x="175" y="19"/>
                      <a:pt x="136" y="0"/>
                      <a:pt x="110" y="0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7"/>
              <p:cNvSpPr/>
              <p:nvPr/>
            </p:nvSpPr>
            <p:spPr>
              <a:xfrm>
                <a:off x="3545600" y="3781375"/>
                <a:ext cx="87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0" extrusionOk="0">
                    <a:moveTo>
                      <a:pt x="126" y="1"/>
                    </a:moveTo>
                    <a:cubicBezTo>
                      <a:pt x="60" y="1"/>
                      <a:pt x="1" y="47"/>
                      <a:pt x="1" y="123"/>
                    </a:cubicBezTo>
                    <a:lnTo>
                      <a:pt x="1" y="297"/>
                    </a:lnTo>
                    <a:cubicBezTo>
                      <a:pt x="1" y="382"/>
                      <a:pt x="55" y="430"/>
                      <a:pt x="117" y="430"/>
                    </a:cubicBezTo>
                    <a:cubicBezTo>
                      <a:pt x="151" y="430"/>
                      <a:pt x="187" y="415"/>
                      <a:pt x="218" y="384"/>
                    </a:cubicBezTo>
                    <a:cubicBezTo>
                      <a:pt x="305" y="297"/>
                      <a:pt x="349" y="167"/>
                      <a:pt x="262" y="80"/>
                    </a:cubicBezTo>
                    <a:cubicBezTo>
                      <a:pt x="225" y="25"/>
                      <a:pt x="174" y="1"/>
                      <a:pt x="126" y="1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7"/>
              <p:cNvSpPr/>
              <p:nvPr/>
            </p:nvSpPr>
            <p:spPr>
              <a:xfrm>
                <a:off x="3545600" y="3817075"/>
                <a:ext cx="547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422" extrusionOk="0">
                    <a:moveTo>
                      <a:pt x="44" y="1"/>
                    </a:moveTo>
                    <a:cubicBezTo>
                      <a:pt x="1" y="131"/>
                      <a:pt x="44" y="262"/>
                      <a:pt x="88" y="393"/>
                    </a:cubicBezTo>
                    <a:cubicBezTo>
                      <a:pt x="106" y="411"/>
                      <a:pt x="131" y="421"/>
                      <a:pt x="155" y="421"/>
                    </a:cubicBezTo>
                    <a:cubicBezTo>
                      <a:pt x="188" y="421"/>
                      <a:pt x="218" y="400"/>
                      <a:pt x="218" y="349"/>
                    </a:cubicBezTo>
                    <a:cubicBezTo>
                      <a:pt x="218" y="218"/>
                      <a:pt x="175" y="88"/>
                      <a:pt x="88" y="1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7"/>
              <p:cNvSpPr/>
              <p:nvPr/>
            </p:nvSpPr>
            <p:spPr>
              <a:xfrm>
                <a:off x="3551050" y="3836250"/>
                <a:ext cx="980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368" extrusionOk="0">
                    <a:moveTo>
                      <a:pt x="185" y="0"/>
                    </a:moveTo>
                    <a:cubicBezTo>
                      <a:pt x="114" y="0"/>
                      <a:pt x="44" y="41"/>
                      <a:pt x="44" y="104"/>
                    </a:cubicBezTo>
                    <a:cubicBezTo>
                      <a:pt x="0" y="148"/>
                      <a:pt x="0" y="191"/>
                      <a:pt x="44" y="235"/>
                    </a:cubicBezTo>
                    <a:cubicBezTo>
                      <a:pt x="72" y="319"/>
                      <a:pt x="136" y="367"/>
                      <a:pt x="202" y="367"/>
                    </a:cubicBezTo>
                    <a:cubicBezTo>
                      <a:pt x="238" y="367"/>
                      <a:pt x="274" y="353"/>
                      <a:pt x="305" y="322"/>
                    </a:cubicBezTo>
                    <a:cubicBezTo>
                      <a:pt x="392" y="278"/>
                      <a:pt x="392" y="148"/>
                      <a:pt x="305" y="104"/>
                    </a:cubicBezTo>
                    <a:cubicBezTo>
                      <a:pt x="305" y="61"/>
                      <a:pt x="261" y="61"/>
                      <a:pt x="261" y="17"/>
                    </a:cubicBezTo>
                    <a:cubicBezTo>
                      <a:pt x="238" y="6"/>
                      <a:pt x="212" y="0"/>
                      <a:pt x="185" y="0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7"/>
              <p:cNvSpPr/>
              <p:nvPr/>
            </p:nvSpPr>
            <p:spPr>
              <a:xfrm>
                <a:off x="3548875" y="3858150"/>
                <a:ext cx="76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1" extrusionOk="0">
                    <a:moveTo>
                      <a:pt x="131" y="1"/>
                    </a:moveTo>
                    <a:cubicBezTo>
                      <a:pt x="76" y="1"/>
                      <a:pt x="22" y="33"/>
                      <a:pt x="0" y="99"/>
                    </a:cubicBezTo>
                    <a:cubicBezTo>
                      <a:pt x="0" y="142"/>
                      <a:pt x="0" y="229"/>
                      <a:pt x="44" y="273"/>
                    </a:cubicBezTo>
                    <a:cubicBezTo>
                      <a:pt x="77" y="306"/>
                      <a:pt x="110" y="320"/>
                      <a:pt x="141" y="320"/>
                    </a:cubicBezTo>
                    <a:cubicBezTo>
                      <a:pt x="191" y="320"/>
                      <a:pt x="235" y="283"/>
                      <a:pt x="261" y="229"/>
                    </a:cubicBezTo>
                    <a:cubicBezTo>
                      <a:pt x="305" y="186"/>
                      <a:pt x="305" y="99"/>
                      <a:pt x="261" y="55"/>
                    </a:cubicBezTo>
                    <a:lnTo>
                      <a:pt x="261" y="99"/>
                    </a:lnTo>
                    <a:cubicBezTo>
                      <a:pt x="240" y="33"/>
                      <a:pt x="185" y="1"/>
                      <a:pt x="131" y="1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7"/>
              <p:cNvSpPr/>
              <p:nvPr/>
            </p:nvSpPr>
            <p:spPr>
              <a:xfrm>
                <a:off x="3560975" y="3889550"/>
                <a:ext cx="140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9" extrusionOk="0">
                    <a:moveTo>
                      <a:pt x="258" y="1"/>
                    </a:moveTo>
                    <a:cubicBezTo>
                      <a:pt x="191" y="1"/>
                      <a:pt x="130" y="33"/>
                      <a:pt x="82" y="105"/>
                    </a:cubicBezTo>
                    <a:cubicBezTo>
                      <a:pt x="39" y="148"/>
                      <a:pt x="39" y="192"/>
                      <a:pt x="39" y="279"/>
                    </a:cubicBezTo>
                    <a:cubicBezTo>
                      <a:pt x="1" y="430"/>
                      <a:pt x="127" y="548"/>
                      <a:pt x="275" y="548"/>
                    </a:cubicBezTo>
                    <a:cubicBezTo>
                      <a:pt x="297" y="548"/>
                      <a:pt x="320" y="546"/>
                      <a:pt x="343" y="540"/>
                    </a:cubicBezTo>
                    <a:cubicBezTo>
                      <a:pt x="474" y="496"/>
                      <a:pt x="561" y="322"/>
                      <a:pt x="517" y="192"/>
                    </a:cubicBezTo>
                    <a:cubicBezTo>
                      <a:pt x="474" y="148"/>
                      <a:pt x="430" y="105"/>
                      <a:pt x="430" y="61"/>
                    </a:cubicBezTo>
                    <a:cubicBezTo>
                      <a:pt x="372" y="22"/>
                      <a:pt x="313" y="1"/>
                      <a:pt x="258" y="1"/>
                    </a:cubicBezTo>
                    <a:close/>
                  </a:path>
                </a:pathLst>
              </a:custGeom>
              <a:solidFill>
                <a:srgbClr val="90C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7"/>
              <p:cNvSpPr/>
              <p:nvPr/>
            </p:nvSpPr>
            <p:spPr>
              <a:xfrm>
                <a:off x="3391100" y="3391800"/>
                <a:ext cx="618025" cy="701675"/>
              </a:xfrm>
              <a:custGeom>
                <a:avLst/>
                <a:gdLst/>
                <a:ahLst/>
                <a:cxnLst/>
                <a:rect l="l" t="t" r="r" b="b"/>
                <a:pathLst>
                  <a:path w="24721" h="28067" extrusionOk="0">
                    <a:moveTo>
                      <a:pt x="5970" y="0"/>
                    </a:moveTo>
                    <a:cubicBezTo>
                      <a:pt x="5457" y="0"/>
                      <a:pt x="4899" y="120"/>
                      <a:pt x="4266" y="387"/>
                    </a:cubicBezTo>
                    <a:cubicBezTo>
                      <a:pt x="1" y="2128"/>
                      <a:pt x="3439" y="9004"/>
                      <a:pt x="5006" y="10919"/>
                    </a:cubicBezTo>
                    <a:cubicBezTo>
                      <a:pt x="6616" y="12790"/>
                      <a:pt x="7356" y="19449"/>
                      <a:pt x="7965" y="22626"/>
                    </a:cubicBezTo>
                    <a:cubicBezTo>
                      <a:pt x="8574" y="25803"/>
                      <a:pt x="10489" y="27935"/>
                      <a:pt x="14928" y="28066"/>
                    </a:cubicBezTo>
                    <a:cubicBezTo>
                      <a:pt x="14955" y="28067"/>
                      <a:pt x="14981" y="28067"/>
                      <a:pt x="15008" y="28067"/>
                    </a:cubicBezTo>
                    <a:cubicBezTo>
                      <a:pt x="19431" y="28067"/>
                      <a:pt x="24720" y="17360"/>
                      <a:pt x="24720" y="17360"/>
                    </a:cubicBezTo>
                    <a:cubicBezTo>
                      <a:pt x="24720" y="17360"/>
                      <a:pt x="21848" y="9613"/>
                      <a:pt x="15624" y="6480"/>
                    </a:cubicBezTo>
                    <a:cubicBezTo>
                      <a:pt x="10334" y="3853"/>
                      <a:pt x="8881" y="0"/>
                      <a:pt x="5970" y="0"/>
                    </a:cubicBezTo>
                    <a:close/>
                  </a:path>
                </a:pathLst>
              </a:custGeom>
              <a:solidFill>
                <a:srgbClr val="F8A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7"/>
              <p:cNvSpPr/>
              <p:nvPr/>
            </p:nvSpPr>
            <p:spPr>
              <a:xfrm>
                <a:off x="3391100" y="3396025"/>
                <a:ext cx="540775" cy="697475"/>
              </a:xfrm>
              <a:custGeom>
                <a:avLst/>
                <a:gdLst/>
                <a:ahLst/>
                <a:cxnLst/>
                <a:rect l="l" t="t" r="r" b="b"/>
                <a:pathLst>
                  <a:path w="21631" h="27899" extrusionOk="0">
                    <a:moveTo>
                      <a:pt x="4788" y="1"/>
                    </a:moveTo>
                    <a:cubicBezTo>
                      <a:pt x="4614" y="44"/>
                      <a:pt x="4440" y="131"/>
                      <a:pt x="4266" y="175"/>
                    </a:cubicBezTo>
                    <a:cubicBezTo>
                      <a:pt x="1" y="1916"/>
                      <a:pt x="3439" y="8835"/>
                      <a:pt x="5049" y="10707"/>
                    </a:cubicBezTo>
                    <a:cubicBezTo>
                      <a:pt x="6659" y="12621"/>
                      <a:pt x="7356" y="19236"/>
                      <a:pt x="7965" y="22413"/>
                    </a:cubicBezTo>
                    <a:cubicBezTo>
                      <a:pt x="8618" y="25590"/>
                      <a:pt x="10489" y="27766"/>
                      <a:pt x="14928" y="27897"/>
                    </a:cubicBezTo>
                    <a:cubicBezTo>
                      <a:pt x="14962" y="27898"/>
                      <a:pt x="14996" y="27899"/>
                      <a:pt x="15030" y="27899"/>
                    </a:cubicBezTo>
                    <a:cubicBezTo>
                      <a:pt x="17267" y="27899"/>
                      <a:pt x="19744" y="25114"/>
                      <a:pt x="21630" y="22413"/>
                    </a:cubicBezTo>
                    <a:cubicBezTo>
                      <a:pt x="20542" y="21891"/>
                      <a:pt x="19498" y="21282"/>
                      <a:pt x="18540" y="20542"/>
                    </a:cubicBezTo>
                    <a:cubicBezTo>
                      <a:pt x="14145" y="17278"/>
                      <a:pt x="10707" y="12752"/>
                      <a:pt x="8226" y="7921"/>
                    </a:cubicBezTo>
                    <a:cubicBezTo>
                      <a:pt x="7486" y="6398"/>
                      <a:pt x="6877" y="4788"/>
                      <a:pt x="6355" y="3134"/>
                    </a:cubicBezTo>
                    <a:cubicBezTo>
                      <a:pt x="5920" y="2046"/>
                      <a:pt x="5397" y="1002"/>
                      <a:pt x="4788" y="1"/>
                    </a:cubicBezTo>
                    <a:close/>
                  </a:path>
                </a:pathLst>
              </a:custGeom>
              <a:solidFill>
                <a:srgbClr val="F78C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7"/>
              <p:cNvSpPr/>
              <p:nvPr/>
            </p:nvSpPr>
            <p:spPr>
              <a:xfrm>
                <a:off x="3557225" y="3538425"/>
                <a:ext cx="369200" cy="431825"/>
              </a:xfrm>
              <a:custGeom>
                <a:avLst/>
                <a:gdLst/>
                <a:ahLst/>
                <a:cxnLst/>
                <a:rect l="l" t="t" r="r" b="b"/>
                <a:pathLst>
                  <a:path w="14768" h="17273" extrusionOk="0">
                    <a:moveTo>
                      <a:pt x="1059" y="1"/>
                    </a:moveTo>
                    <a:cubicBezTo>
                      <a:pt x="509" y="1"/>
                      <a:pt x="0" y="2368"/>
                      <a:pt x="1102" y="4488"/>
                    </a:cubicBezTo>
                    <a:cubicBezTo>
                      <a:pt x="2277" y="6621"/>
                      <a:pt x="5150" y="11147"/>
                      <a:pt x="6586" y="14019"/>
                    </a:cubicBezTo>
                    <a:cubicBezTo>
                      <a:pt x="7460" y="15767"/>
                      <a:pt x="9815" y="17272"/>
                      <a:pt x="11820" y="17272"/>
                    </a:cubicBezTo>
                    <a:cubicBezTo>
                      <a:pt x="13111" y="17272"/>
                      <a:pt x="14256" y="16649"/>
                      <a:pt x="14768" y="15064"/>
                    </a:cubicBezTo>
                    <a:cubicBezTo>
                      <a:pt x="14768" y="15064"/>
                      <a:pt x="13114" y="8666"/>
                      <a:pt x="8588" y="5272"/>
                    </a:cubicBezTo>
                    <a:cubicBezTo>
                      <a:pt x="4062" y="1921"/>
                      <a:pt x="1712" y="136"/>
                      <a:pt x="1102" y="6"/>
                    </a:cubicBezTo>
                    <a:cubicBezTo>
                      <a:pt x="1088" y="2"/>
                      <a:pt x="1073" y="1"/>
                      <a:pt x="1059" y="1"/>
                    </a:cubicBezTo>
                    <a:close/>
                  </a:path>
                </a:pathLst>
              </a:custGeom>
              <a:solidFill>
                <a:srgbClr val="F25D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7"/>
              <p:cNvSpPr/>
              <p:nvPr/>
            </p:nvSpPr>
            <p:spPr>
              <a:xfrm>
                <a:off x="3565200" y="3559225"/>
                <a:ext cx="361225" cy="411025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16441" extrusionOk="0">
                    <a:moveTo>
                      <a:pt x="218" y="1"/>
                    </a:moveTo>
                    <a:lnTo>
                      <a:pt x="218" y="1"/>
                    </a:lnTo>
                    <a:cubicBezTo>
                      <a:pt x="0" y="1219"/>
                      <a:pt x="218" y="2525"/>
                      <a:pt x="827" y="3656"/>
                    </a:cubicBezTo>
                    <a:cubicBezTo>
                      <a:pt x="1958" y="5832"/>
                      <a:pt x="4831" y="10358"/>
                      <a:pt x="6310" y="13187"/>
                    </a:cubicBezTo>
                    <a:cubicBezTo>
                      <a:pt x="7184" y="14935"/>
                      <a:pt x="9524" y="16440"/>
                      <a:pt x="11516" y="16440"/>
                    </a:cubicBezTo>
                    <a:cubicBezTo>
                      <a:pt x="12799" y="16440"/>
                      <a:pt x="13937" y="15817"/>
                      <a:pt x="14449" y="14232"/>
                    </a:cubicBezTo>
                    <a:cubicBezTo>
                      <a:pt x="14449" y="14232"/>
                      <a:pt x="14405" y="14101"/>
                      <a:pt x="14362" y="13883"/>
                    </a:cubicBezTo>
                    <a:cubicBezTo>
                      <a:pt x="13992" y="13819"/>
                      <a:pt x="13616" y="13802"/>
                      <a:pt x="13239" y="13802"/>
                    </a:cubicBezTo>
                    <a:cubicBezTo>
                      <a:pt x="12826" y="13802"/>
                      <a:pt x="12412" y="13822"/>
                      <a:pt x="12001" y="13822"/>
                    </a:cubicBezTo>
                    <a:cubicBezTo>
                      <a:pt x="11771" y="13822"/>
                      <a:pt x="11542" y="13816"/>
                      <a:pt x="11315" y="13796"/>
                    </a:cubicBezTo>
                    <a:cubicBezTo>
                      <a:pt x="9400" y="13622"/>
                      <a:pt x="8182" y="12534"/>
                      <a:pt x="7268" y="10881"/>
                    </a:cubicBezTo>
                    <a:cubicBezTo>
                      <a:pt x="6354" y="9140"/>
                      <a:pt x="5266" y="7486"/>
                      <a:pt x="4004" y="5963"/>
                    </a:cubicBezTo>
                    <a:cubicBezTo>
                      <a:pt x="2916" y="4657"/>
                      <a:pt x="1958" y="3221"/>
                      <a:pt x="1262" y="1654"/>
                    </a:cubicBezTo>
                    <a:cubicBezTo>
                      <a:pt x="1001" y="1045"/>
                      <a:pt x="653" y="479"/>
                      <a:pt x="218" y="1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7"/>
              <p:cNvSpPr/>
              <p:nvPr/>
            </p:nvSpPr>
            <p:spPr>
              <a:xfrm>
                <a:off x="3782800" y="3737900"/>
                <a:ext cx="30475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213" extrusionOk="0">
                    <a:moveTo>
                      <a:pt x="594" y="1"/>
                    </a:moveTo>
                    <a:cubicBezTo>
                      <a:pt x="477" y="1"/>
                      <a:pt x="360" y="39"/>
                      <a:pt x="261" y="121"/>
                    </a:cubicBezTo>
                    <a:lnTo>
                      <a:pt x="131" y="165"/>
                    </a:lnTo>
                    <a:cubicBezTo>
                      <a:pt x="131" y="208"/>
                      <a:pt x="87" y="252"/>
                      <a:pt x="87" y="252"/>
                    </a:cubicBezTo>
                    <a:cubicBezTo>
                      <a:pt x="87" y="296"/>
                      <a:pt x="44" y="296"/>
                      <a:pt x="44" y="296"/>
                    </a:cubicBezTo>
                    <a:lnTo>
                      <a:pt x="0" y="383"/>
                    </a:lnTo>
                    <a:cubicBezTo>
                      <a:pt x="0" y="383"/>
                      <a:pt x="0" y="383"/>
                      <a:pt x="0" y="426"/>
                    </a:cubicBezTo>
                    <a:lnTo>
                      <a:pt x="0" y="470"/>
                    </a:lnTo>
                    <a:cubicBezTo>
                      <a:pt x="0" y="470"/>
                      <a:pt x="0" y="513"/>
                      <a:pt x="0" y="513"/>
                    </a:cubicBezTo>
                    <a:cubicBezTo>
                      <a:pt x="0" y="557"/>
                      <a:pt x="0" y="557"/>
                      <a:pt x="0" y="600"/>
                    </a:cubicBezTo>
                    <a:cubicBezTo>
                      <a:pt x="0" y="600"/>
                      <a:pt x="0" y="600"/>
                      <a:pt x="0" y="644"/>
                    </a:cubicBezTo>
                    <a:lnTo>
                      <a:pt x="0" y="687"/>
                    </a:lnTo>
                    <a:cubicBezTo>
                      <a:pt x="0" y="687"/>
                      <a:pt x="0" y="731"/>
                      <a:pt x="0" y="731"/>
                    </a:cubicBezTo>
                    <a:cubicBezTo>
                      <a:pt x="0" y="774"/>
                      <a:pt x="0" y="774"/>
                      <a:pt x="0" y="818"/>
                    </a:cubicBezTo>
                    <a:cubicBezTo>
                      <a:pt x="0" y="818"/>
                      <a:pt x="0" y="818"/>
                      <a:pt x="0" y="861"/>
                    </a:cubicBezTo>
                    <a:cubicBezTo>
                      <a:pt x="44" y="861"/>
                      <a:pt x="44" y="905"/>
                      <a:pt x="44" y="948"/>
                    </a:cubicBezTo>
                    <a:cubicBezTo>
                      <a:pt x="184" y="1117"/>
                      <a:pt x="397" y="1213"/>
                      <a:pt x="601" y="1213"/>
                    </a:cubicBezTo>
                    <a:cubicBezTo>
                      <a:pt x="713" y="1213"/>
                      <a:pt x="821" y="1184"/>
                      <a:pt x="914" y="1122"/>
                    </a:cubicBezTo>
                    <a:cubicBezTo>
                      <a:pt x="957" y="1079"/>
                      <a:pt x="1001" y="1035"/>
                      <a:pt x="1044" y="1035"/>
                    </a:cubicBezTo>
                    <a:cubicBezTo>
                      <a:pt x="1088" y="992"/>
                      <a:pt x="1088" y="948"/>
                      <a:pt x="1132" y="905"/>
                    </a:cubicBezTo>
                    <a:lnTo>
                      <a:pt x="1088" y="861"/>
                    </a:lnTo>
                    <a:cubicBezTo>
                      <a:pt x="1219" y="687"/>
                      <a:pt x="1219" y="470"/>
                      <a:pt x="1088" y="296"/>
                    </a:cubicBezTo>
                    <a:cubicBezTo>
                      <a:pt x="980" y="106"/>
                      <a:pt x="787" y="1"/>
                      <a:pt x="594" y="1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7"/>
              <p:cNvSpPr/>
              <p:nvPr/>
            </p:nvSpPr>
            <p:spPr>
              <a:xfrm>
                <a:off x="3666375" y="3751700"/>
                <a:ext cx="32650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1528" extrusionOk="0">
                    <a:moveTo>
                      <a:pt x="761" y="1"/>
                    </a:moveTo>
                    <a:cubicBezTo>
                      <a:pt x="397" y="1"/>
                      <a:pt x="85" y="332"/>
                      <a:pt x="44" y="701"/>
                    </a:cubicBezTo>
                    <a:cubicBezTo>
                      <a:pt x="0" y="1006"/>
                      <a:pt x="131" y="1310"/>
                      <a:pt x="392" y="1484"/>
                    </a:cubicBezTo>
                    <a:cubicBezTo>
                      <a:pt x="479" y="1528"/>
                      <a:pt x="523" y="1528"/>
                      <a:pt x="566" y="1528"/>
                    </a:cubicBezTo>
                    <a:cubicBezTo>
                      <a:pt x="958" y="1528"/>
                      <a:pt x="1262" y="1223"/>
                      <a:pt x="1306" y="832"/>
                    </a:cubicBezTo>
                    <a:cubicBezTo>
                      <a:pt x="1306" y="788"/>
                      <a:pt x="1306" y="744"/>
                      <a:pt x="1306" y="701"/>
                    </a:cubicBezTo>
                    <a:lnTo>
                      <a:pt x="1306" y="657"/>
                    </a:lnTo>
                    <a:cubicBezTo>
                      <a:pt x="1306" y="614"/>
                      <a:pt x="1306" y="570"/>
                      <a:pt x="1306" y="527"/>
                    </a:cubicBezTo>
                    <a:cubicBezTo>
                      <a:pt x="1306" y="527"/>
                      <a:pt x="1306" y="527"/>
                      <a:pt x="1306" y="483"/>
                    </a:cubicBezTo>
                    <a:lnTo>
                      <a:pt x="1262" y="396"/>
                    </a:lnTo>
                    <a:cubicBezTo>
                      <a:pt x="1262" y="396"/>
                      <a:pt x="1262" y="396"/>
                      <a:pt x="1262" y="353"/>
                    </a:cubicBezTo>
                    <a:cubicBezTo>
                      <a:pt x="1262" y="353"/>
                      <a:pt x="1262" y="309"/>
                      <a:pt x="1219" y="309"/>
                    </a:cubicBezTo>
                    <a:cubicBezTo>
                      <a:pt x="1219" y="266"/>
                      <a:pt x="1219" y="266"/>
                      <a:pt x="1219" y="266"/>
                    </a:cubicBezTo>
                    <a:lnTo>
                      <a:pt x="1175" y="179"/>
                    </a:lnTo>
                    <a:cubicBezTo>
                      <a:pt x="1175" y="179"/>
                      <a:pt x="1175" y="179"/>
                      <a:pt x="1175" y="135"/>
                    </a:cubicBezTo>
                    <a:lnTo>
                      <a:pt x="1088" y="92"/>
                    </a:lnTo>
                    <a:lnTo>
                      <a:pt x="1045" y="92"/>
                    </a:lnTo>
                    <a:lnTo>
                      <a:pt x="958" y="48"/>
                    </a:lnTo>
                    <a:lnTo>
                      <a:pt x="827" y="5"/>
                    </a:lnTo>
                    <a:cubicBezTo>
                      <a:pt x="805" y="2"/>
                      <a:pt x="783" y="1"/>
                      <a:pt x="761" y="1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7"/>
              <p:cNvSpPr/>
              <p:nvPr/>
            </p:nvSpPr>
            <p:spPr>
              <a:xfrm>
                <a:off x="3722950" y="3793050"/>
                <a:ext cx="28300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398" extrusionOk="0">
                    <a:moveTo>
                      <a:pt x="666" y="0"/>
                    </a:moveTo>
                    <a:cubicBezTo>
                      <a:pt x="311" y="0"/>
                      <a:pt x="44" y="291"/>
                      <a:pt x="44" y="657"/>
                    </a:cubicBezTo>
                    <a:cubicBezTo>
                      <a:pt x="0" y="918"/>
                      <a:pt x="131" y="1223"/>
                      <a:pt x="349" y="1354"/>
                    </a:cubicBezTo>
                    <a:cubicBezTo>
                      <a:pt x="392" y="1397"/>
                      <a:pt x="436" y="1397"/>
                      <a:pt x="523" y="1397"/>
                    </a:cubicBezTo>
                    <a:cubicBezTo>
                      <a:pt x="871" y="1397"/>
                      <a:pt x="1132" y="1136"/>
                      <a:pt x="1132" y="788"/>
                    </a:cubicBezTo>
                    <a:cubicBezTo>
                      <a:pt x="1132" y="744"/>
                      <a:pt x="1132" y="701"/>
                      <a:pt x="1132" y="657"/>
                    </a:cubicBezTo>
                    <a:cubicBezTo>
                      <a:pt x="1132" y="614"/>
                      <a:pt x="1132" y="614"/>
                      <a:pt x="1132" y="614"/>
                    </a:cubicBezTo>
                    <a:cubicBezTo>
                      <a:pt x="1132" y="570"/>
                      <a:pt x="1132" y="570"/>
                      <a:pt x="1132" y="527"/>
                    </a:cubicBezTo>
                    <a:cubicBezTo>
                      <a:pt x="1132" y="527"/>
                      <a:pt x="1132" y="483"/>
                      <a:pt x="1132" y="483"/>
                    </a:cubicBezTo>
                    <a:lnTo>
                      <a:pt x="1132" y="396"/>
                    </a:lnTo>
                    <a:lnTo>
                      <a:pt x="1132" y="353"/>
                    </a:lnTo>
                    <a:lnTo>
                      <a:pt x="1132" y="309"/>
                    </a:lnTo>
                    <a:cubicBezTo>
                      <a:pt x="1132" y="266"/>
                      <a:pt x="1132" y="266"/>
                      <a:pt x="1132" y="266"/>
                    </a:cubicBezTo>
                    <a:lnTo>
                      <a:pt x="1088" y="178"/>
                    </a:lnTo>
                    <a:lnTo>
                      <a:pt x="1045" y="178"/>
                    </a:lnTo>
                    <a:cubicBezTo>
                      <a:pt x="1045" y="135"/>
                      <a:pt x="1001" y="135"/>
                      <a:pt x="1001" y="135"/>
                    </a:cubicBezTo>
                    <a:lnTo>
                      <a:pt x="958" y="91"/>
                    </a:lnTo>
                    <a:lnTo>
                      <a:pt x="871" y="48"/>
                    </a:lnTo>
                    <a:cubicBezTo>
                      <a:pt x="827" y="4"/>
                      <a:pt x="784" y="4"/>
                      <a:pt x="740" y="4"/>
                    </a:cubicBezTo>
                    <a:cubicBezTo>
                      <a:pt x="715" y="2"/>
                      <a:pt x="690" y="0"/>
                      <a:pt x="666" y="0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7"/>
              <p:cNvSpPr/>
              <p:nvPr/>
            </p:nvSpPr>
            <p:spPr>
              <a:xfrm>
                <a:off x="3689225" y="3796225"/>
                <a:ext cx="2722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191" extrusionOk="0">
                    <a:moveTo>
                      <a:pt x="405" y="0"/>
                    </a:moveTo>
                    <a:cubicBezTo>
                      <a:pt x="324" y="0"/>
                      <a:pt x="244" y="16"/>
                      <a:pt x="174" y="51"/>
                    </a:cubicBezTo>
                    <a:cubicBezTo>
                      <a:pt x="131" y="51"/>
                      <a:pt x="87" y="95"/>
                      <a:pt x="87" y="139"/>
                    </a:cubicBezTo>
                    <a:cubicBezTo>
                      <a:pt x="44" y="139"/>
                      <a:pt x="44" y="182"/>
                      <a:pt x="44" y="182"/>
                    </a:cubicBezTo>
                    <a:lnTo>
                      <a:pt x="44" y="226"/>
                    </a:lnTo>
                    <a:cubicBezTo>
                      <a:pt x="44" y="269"/>
                      <a:pt x="44" y="269"/>
                      <a:pt x="44" y="269"/>
                    </a:cubicBezTo>
                    <a:lnTo>
                      <a:pt x="44" y="356"/>
                    </a:lnTo>
                    <a:lnTo>
                      <a:pt x="44" y="400"/>
                    </a:lnTo>
                    <a:lnTo>
                      <a:pt x="44" y="443"/>
                    </a:lnTo>
                    <a:lnTo>
                      <a:pt x="44" y="530"/>
                    </a:lnTo>
                    <a:lnTo>
                      <a:pt x="44" y="617"/>
                    </a:lnTo>
                    <a:cubicBezTo>
                      <a:pt x="44" y="617"/>
                      <a:pt x="0" y="617"/>
                      <a:pt x="0" y="661"/>
                    </a:cubicBezTo>
                    <a:lnTo>
                      <a:pt x="0" y="704"/>
                    </a:lnTo>
                    <a:lnTo>
                      <a:pt x="0" y="748"/>
                    </a:lnTo>
                    <a:cubicBezTo>
                      <a:pt x="44" y="791"/>
                      <a:pt x="44" y="835"/>
                      <a:pt x="87" y="878"/>
                    </a:cubicBezTo>
                    <a:cubicBezTo>
                      <a:pt x="183" y="1070"/>
                      <a:pt x="395" y="1191"/>
                      <a:pt x="621" y="1191"/>
                    </a:cubicBezTo>
                    <a:cubicBezTo>
                      <a:pt x="704" y="1191"/>
                      <a:pt x="789" y="1174"/>
                      <a:pt x="871" y="1139"/>
                    </a:cubicBezTo>
                    <a:cubicBezTo>
                      <a:pt x="871" y="1096"/>
                      <a:pt x="914" y="1096"/>
                      <a:pt x="958" y="1052"/>
                    </a:cubicBezTo>
                    <a:cubicBezTo>
                      <a:pt x="1088" y="835"/>
                      <a:pt x="1088" y="530"/>
                      <a:pt x="958" y="313"/>
                    </a:cubicBezTo>
                    <a:cubicBezTo>
                      <a:pt x="862" y="121"/>
                      <a:pt x="627" y="0"/>
                      <a:pt x="405" y="0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7"/>
              <p:cNvSpPr/>
              <p:nvPr/>
            </p:nvSpPr>
            <p:spPr>
              <a:xfrm>
                <a:off x="3801275" y="3805025"/>
                <a:ext cx="2832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120" extrusionOk="0">
                    <a:moveTo>
                      <a:pt x="561" y="1"/>
                    </a:moveTo>
                    <a:cubicBezTo>
                      <a:pt x="458" y="1"/>
                      <a:pt x="354" y="29"/>
                      <a:pt x="262" y="91"/>
                    </a:cubicBezTo>
                    <a:lnTo>
                      <a:pt x="131" y="178"/>
                    </a:lnTo>
                    <a:lnTo>
                      <a:pt x="88" y="265"/>
                    </a:lnTo>
                    <a:cubicBezTo>
                      <a:pt x="88" y="265"/>
                      <a:pt x="44" y="265"/>
                      <a:pt x="44" y="309"/>
                    </a:cubicBezTo>
                    <a:cubicBezTo>
                      <a:pt x="44" y="309"/>
                      <a:pt x="44" y="309"/>
                      <a:pt x="44" y="352"/>
                    </a:cubicBezTo>
                    <a:cubicBezTo>
                      <a:pt x="44" y="352"/>
                      <a:pt x="44" y="352"/>
                      <a:pt x="44" y="396"/>
                    </a:cubicBezTo>
                    <a:cubicBezTo>
                      <a:pt x="44" y="396"/>
                      <a:pt x="44" y="439"/>
                      <a:pt x="44" y="439"/>
                    </a:cubicBezTo>
                    <a:lnTo>
                      <a:pt x="44" y="483"/>
                    </a:lnTo>
                    <a:lnTo>
                      <a:pt x="44" y="526"/>
                    </a:lnTo>
                    <a:lnTo>
                      <a:pt x="44" y="657"/>
                    </a:lnTo>
                    <a:cubicBezTo>
                      <a:pt x="44" y="657"/>
                      <a:pt x="44" y="657"/>
                      <a:pt x="44" y="700"/>
                    </a:cubicBezTo>
                    <a:cubicBezTo>
                      <a:pt x="1" y="700"/>
                      <a:pt x="1" y="700"/>
                      <a:pt x="1" y="744"/>
                    </a:cubicBezTo>
                    <a:cubicBezTo>
                      <a:pt x="1" y="787"/>
                      <a:pt x="44" y="831"/>
                      <a:pt x="44" y="875"/>
                    </a:cubicBezTo>
                    <a:cubicBezTo>
                      <a:pt x="156" y="1042"/>
                      <a:pt x="339" y="1120"/>
                      <a:pt x="525" y="1120"/>
                    </a:cubicBezTo>
                    <a:cubicBezTo>
                      <a:pt x="629" y="1120"/>
                      <a:pt x="734" y="1095"/>
                      <a:pt x="828" y="1049"/>
                    </a:cubicBezTo>
                    <a:cubicBezTo>
                      <a:pt x="871" y="1005"/>
                      <a:pt x="915" y="962"/>
                      <a:pt x="958" y="918"/>
                    </a:cubicBezTo>
                    <a:cubicBezTo>
                      <a:pt x="1002" y="875"/>
                      <a:pt x="1002" y="831"/>
                      <a:pt x="1045" y="831"/>
                    </a:cubicBezTo>
                    <a:cubicBezTo>
                      <a:pt x="1132" y="657"/>
                      <a:pt x="1132" y="439"/>
                      <a:pt x="1045" y="265"/>
                    </a:cubicBezTo>
                    <a:cubicBezTo>
                      <a:pt x="933" y="97"/>
                      <a:pt x="748" y="1"/>
                      <a:pt x="561" y="1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7"/>
              <p:cNvSpPr/>
              <p:nvPr/>
            </p:nvSpPr>
            <p:spPr>
              <a:xfrm>
                <a:off x="3597825" y="3649025"/>
                <a:ext cx="4137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327" extrusionOk="0">
                    <a:moveTo>
                      <a:pt x="727" y="0"/>
                    </a:moveTo>
                    <a:cubicBezTo>
                      <a:pt x="603" y="0"/>
                      <a:pt x="476" y="35"/>
                      <a:pt x="349" y="108"/>
                    </a:cubicBezTo>
                    <a:cubicBezTo>
                      <a:pt x="305" y="108"/>
                      <a:pt x="262" y="151"/>
                      <a:pt x="218" y="238"/>
                    </a:cubicBezTo>
                    <a:cubicBezTo>
                      <a:pt x="1" y="543"/>
                      <a:pt x="131" y="978"/>
                      <a:pt x="436" y="1196"/>
                    </a:cubicBezTo>
                    <a:cubicBezTo>
                      <a:pt x="479" y="1239"/>
                      <a:pt x="523" y="1239"/>
                      <a:pt x="566" y="1283"/>
                    </a:cubicBezTo>
                    <a:lnTo>
                      <a:pt x="610" y="1283"/>
                    </a:lnTo>
                    <a:lnTo>
                      <a:pt x="697" y="1326"/>
                    </a:lnTo>
                    <a:lnTo>
                      <a:pt x="1263" y="1326"/>
                    </a:lnTo>
                    <a:cubicBezTo>
                      <a:pt x="1263" y="1283"/>
                      <a:pt x="1306" y="1283"/>
                      <a:pt x="1350" y="1239"/>
                    </a:cubicBezTo>
                    <a:cubicBezTo>
                      <a:pt x="1393" y="1239"/>
                      <a:pt x="1393" y="1196"/>
                      <a:pt x="1437" y="1152"/>
                    </a:cubicBezTo>
                    <a:cubicBezTo>
                      <a:pt x="1654" y="804"/>
                      <a:pt x="1524" y="412"/>
                      <a:pt x="1219" y="195"/>
                    </a:cubicBezTo>
                    <a:cubicBezTo>
                      <a:pt x="1067" y="68"/>
                      <a:pt x="900" y="0"/>
                      <a:pt x="727" y="0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7"/>
              <p:cNvSpPr/>
              <p:nvPr/>
            </p:nvSpPr>
            <p:spPr>
              <a:xfrm>
                <a:off x="3818700" y="3843675"/>
                <a:ext cx="33750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1443" extrusionOk="0">
                    <a:moveTo>
                      <a:pt x="510" y="0"/>
                    </a:moveTo>
                    <a:cubicBezTo>
                      <a:pt x="411" y="0"/>
                      <a:pt x="311" y="22"/>
                      <a:pt x="218" y="68"/>
                    </a:cubicBezTo>
                    <a:lnTo>
                      <a:pt x="131" y="155"/>
                    </a:lnTo>
                    <a:cubicBezTo>
                      <a:pt x="87" y="199"/>
                      <a:pt x="44" y="199"/>
                      <a:pt x="44" y="242"/>
                    </a:cubicBezTo>
                    <a:lnTo>
                      <a:pt x="0" y="286"/>
                    </a:lnTo>
                    <a:cubicBezTo>
                      <a:pt x="0" y="329"/>
                      <a:pt x="0" y="329"/>
                      <a:pt x="0" y="373"/>
                    </a:cubicBezTo>
                    <a:lnTo>
                      <a:pt x="0" y="416"/>
                    </a:lnTo>
                    <a:lnTo>
                      <a:pt x="0" y="504"/>
                    </a:lnTo>
                    <a:cubicBezTo>
                      <a:pt x="0" y="504"/>
                      <a:pt x="0" y="504"/>
                      <a:pt x="0" y="547"/>
                    </a:cubicBezTo>
                    <a:cubicBezTo>
                      <a:pt x="0" y="547"/>
                      <a:pt x="0" y="591"/>
                      <a:pt x="0" y="634"/>
                    </a:cubicBezTo>
                    <a:cubicBezTo>
                      <a:pt x="0" y="634"/>
                      <a:pt x="0" y="634"/>
                      <a:pt x="0" y="678"/>
                    </a:cubicBezTo>
                    <a:cubicBezTo>
                      <a:pt x="0" y="678"/>
                      <a:pt x="0" y="721"/>
                      <a:pt x="0" y="765"/>
                    </a:cubicBezTo>
                    <a:cubicBezTo>
                      <a:pt x="0" y="765"/>
                      <a:pt x="0" y="808"/>
                      <a:pt x="44" y="852"/>
                    </a:cubicBezTo>
                    <a:cubicBezTo>
                      <a:pt x="44" y="852"/>
                      <a:pt x="44" y="895"/>
                      <a:pt x="44" y="939"/>
                    </a:cubicBezTo>
                    <a:lnTo>
                      <a:pt x="44" y="982"/>
                    </a:lnTo>
                    <a:cubicBezTo>
                      <a:pt x="44" y="982"/>
                      <a:pt x="87" y="1026"/>
                      <a:pt x="87" y="1026"/>
                    </a:cubicBezTo>
                    <a:cubicBezTo>
                      <a:pt x="215" y="1281"/>
                      <a:pt x="482" y="1442"/>
                      <a:pt x="753" y="1442"/>
                    </a:cubicBezTo>
                    <a:cubicBezTo>
                      <a:pt x="852" y="1442"/>
                      <a:pt x="951" y="1421"/>
                      <a:pt x="1045" y="1374"/>
                    </a:cubicBezTo>
                    <a:cubicBezTo>
                      <a:pt x="1088" y="1330"/>
                      <a:pt x="1132" y="1287"/>
                      <a:pt x="1175" y="1243"/>
                    </a:cubicBezTo>
                    <a:cubicBezTo>
                      <a:pt x="1349" y="982"/>
                      <a:pt x="1349" y="678"/>
                      <a:pt x="1175" y="416"/>
                    </a:cubicBezTo>
                    <a:cubicBezTo>
                      <a:pt x="1048" y="162"/>
                      <a:pt x="780" y="0"/>
                      <a:pt x="510" y="0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7"/>
              <p:cNvSpPr/>
              <p:nvPr/>
            </p:nvSpPr>
            <p:spPr>
              <a:xfrm>
                <a:off x="3722950" y="3759050"/>
                <a:ext cx="2722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198" extrusionOk="0">
                    <a:moveTo>
                      <a:pt x="410" y="0"/>
                    </a:moveTo>
                    <a:cubicBezTo>
                      <a:pt x="318" y="0"/>
                      <a:pt x="222" y="20"/>
                      <a:pt x="131" y="59"/>
                    </a:cubicBezTo>
                    <a:cubicBezTo>
                      <a:pt x="131" y="59"/>
                      <a:pt x="87" y="102"/>
                      <a:pt x="87" y="102"/>
                    </a:cubicBezTo>
                    <a:cubicBezTo>
                      <a:pt x="44" y="146"/>
                      <a:pt x="44" y="146"/>
                      <a:pt x="0" y="189"/>
                    </a:cubicBezTo>
                    <a:cubicBezTo>
                      <a:pt x="0" y="189"/>
                      <a:pt x="0" y="233"/>
                      <a:pt x="0" y="233"/>
                    </a:cubicBezTo>
                    <a:cubicBezTo>
                      <a:pt x="0" y="233"/>
                      <a:pt x="0" y="276"/>
                      <a:pt x="0" y="276"/>
                    </a:cubicBezTo>
                    <a:lnTo>
                      <a:pt x="0" y="320"/>
                    </a:lnTo>
                    <a:cubicBezTo>
                      <a:pt x="0" y="363"/>
                      <a:pt x="0" y="363"/>
                      <a:pt x="0" y="363"/>
                    </a:cubicBezTo>
                    <a:cubicBezTo>
                      <a:pt x="0" y="407"/>
                      <a:pt x="0" y="407"/>
                      <a:pt x="0" y="450"/>
                    </a:cubicBezTo>
                    <a:lnTo>
                      <a:pt x="0" y="538"/>
                    </a:lnTo>
                    <a:lnTo>
                      <a:pt x="0" y="581"/>
                    </a:lnTo>
                    <a:lnTo>
                      <a:pt x="0" y="668"/>
                    </a:lnTo>
                    <a:cubicBezTo>
                      <a:pt x="0" y="668"/>
                      <a:pt x="0" y="712"/>
                      <a:pt x="0" y="712"/>
                    </a:cubicBezTo>
                    <a:lnTo>
                      <a:pt x="0" y="755"/>
                    </a:lnTo>
                    <a:cubicBezTo>
                      <a:pt x="44" y="799"/>
                      <a:pt x="44" y="842"/>
                      <a:pt x="87" y="842"/>
                    </a:cubicBezTo>
                    <a:cubicBezTo>
                      <a:pt x="184" y="1067"/>
                      <a:pt x="399" y="1197"/>
                      <a:pt x="610" y="1197"/>
                    </a:cubicBezTo>
                    <a:cubicBezTo>
                      <a:pt x="685" y="1197"/>
                      <a:pt x="759" y="1181"/>
                      <a:pt x="827" y="1147"/>
                    </a:cubicBezTo>
                    <a:cubicBezTo>
                      <a:pt x="871" y="1103"/>
                      <a:pt x="914" y="1060"/>
                      <a:pt x="958" y="1060"/>
                    </a:cubicBezTo>
                    <a:cubicBezTo>
                      <a:pt x="1088" y="799"/>
                      <a:pt x="1088" y="538"/>
                      <a:pt x="914" y="320"/>
                    </a:cubicBezTo>
                    <a:cubicBezTo>
                      <a:pt x="823" y="107"/>
                      <a:pt x="625" y="0"/>
                      <a:pt x="410" y="0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7"/>
              <p:cNvSpPr/>
              <p:nvPr/>
            </p:nvSpPr>
            <p:spPr>
              <a:xfrm>
                <a:off x="3641350" y="3733000"/>
                <a:ext cx="30475" cy="27850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114" extrusionOk="0">
                    <a:moveTo>
                      <a:pt x="528" y="0"/>
                    </a:moveTo>
                    <a:cubicBezTo>
                      <a:pt x="366" y="0"/>
                      <a:pt x="207" y="67"/>
                      <a:pt x="88" y="187"/>
                    </a:cubicBezTo>
                    <a:cubicBezTo>
                      <a:pt x="44" y="274"/>
                      <a:pt x="0" y="361"/>
                      <a:pt x="0" y="448"/>
                    </a:cubicBezTo>
                    <a:cubicBezTo>
                      <a:pt x="0" y="535"/>
                      <a:pt x="44" y="579"/>
                      <a:pt x="44" y="622"/>
                    </a:cubicBezTo>
                    <a:lnTo>
                      <a:pt x="44" y="666"/>
                    </a:lnTo>
                    <a:cubicBezTo>
                      <a:pt x="88" y="709"/>
                      <a:pt x="131" y="796"/>
                      <a:pt x="175" y="840"/>
                    </a:cubicBezTo>
                    <a:cubicBezTo>
                      <a:pt x="218" y="883"/>
                      <a:pt x="262" y="927"/>
                      <a:pt x="305" y="970"/>
                    </a:cubicBezTo>
                    <a:cubicBezTo>
                      <a:pt x="403" y="1068"/>
                      <a:pt x="536" y="1113"/>
                      <a:pt x="673" y="1113"/>
                    </a:cubicBezTo>
                    <a:cubicBezTo>
                      <a:pt x="840" y="1113"/>
                      <a:pt x="1012" y="1046"/>
                      <a:pt x="1132" y="927"/>
                    </a:cubicBezTo>
                    <a:cubicBezTo>
                      <a:pt x="1132" y="883"/>
                      <a:pt x="1175" y="840"/>
                      <a:pt x="1175" y="796"/>
                    </a:cubicBezTo>
                    <a:cubicBezTo>
                      <a:pt x="1219" y="535"/>
                      <a:pt x="1088" y="317"/>
                      <a:pt x="914" y="143"/>
                    </a:cubicBezTo>
                    <a:cubicBezTo>
                      <a:pt x="797" y="45"/>
                      <a:pt x="661" y="0"/>
                      <a:pt x="528" y="0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7"/>
              <p:cNvSpPr/>
              <p:nvPr/>
            </p:nvSpPr>
            <p:spPr>
              <a:xfrm>
                <a:off x="3619600" y="3689600"/>
                <a:ext cx="26125" cy="29350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74" extrusionOk="0">
                    <a:moveTo>
                      <a:pt x="380" y="0"/>
                    </a:moveTo>
                    <a:cubicBezTo>
                      <a:pt x="297" y="0"/>
                      <a:pt x="212" y="17"/>
                      <a:pt x="131" y="52"/>
                    </a:cubicBezTo>
                    <a:lnTo>
                      <a:pt x="44" y="139"/>
                    </a:lnTo>
                    <a:cubicBezTo>
                      <a:pt x="44" y="139"/>
                      <a:pt x="44" y="182"/>
                      <a:pt x="0" y="182"/>
                    </a:cubicBezTo>
                    <a:cubicBezTo>
                      <a:pt x="0" y="226"/>
                      <a:pt x="0" y="226"/>
                      <a:pt x="0" y="226"/>
                    </a:cubicBezTo>
                    <a:lnTo>
                      <a:pt x="0" y="269"/>
                    </a:lnTo>
                    <a:lnTo>
                      <a:pt x="0" y="313"/>
                    </a:lnTo>
                    <a:cubicBezTo>
                      <a:pt x="0" y="356"/>
                      <a:pt x="0" y="356"/>
                      <a:pt x="0" y="400"/>
                    </a:cubicBezTo>
                    <a:lnTo>
                      <a:pt x="0" y="443"/>
                    </a:lnTo>
                    <a:lnTo>
                      <a:pt x="0" y="530"/>
                    </a:lnTo>
                    <a:cubicBezTo>
                      <a:pt x="0" y="574"/>
                      <a:pt x="0" y="574"/>
                      <a:pt x="0" y="617"/>
                    </a:cubicBezTo>
                    <a:cubicBezTo>
                      <a:pt x="0" y="661"/>
                      <a:pt x="0" y="661"/>
                      <a:pt x="0" y="704"/>
                    </a:cubicBezTo>
                    <a:lnTo>
                      <a:pt x="0" y="748"/>
                    </a:lnTo>
                    <a:cubicBezTo>
                      <a:pt x="0" y="791"/>
                      <a:pt x="44" y="791"/>
                      <a:pt x="44" y="835"/>
                    </a:cubicBezTo>
                    <a:cubicBezTo>
                      <a:pt x="134" y="1046"/>
                      <a:pt x="330" y="1174"/>
                      <a:pt x="543" y="1174"/>
                    </a:cubicBezTo>
                    <a:cubicBezTo>
                      <a:pt x="637" y="1174"/>
                      <a:pt x="734" y="1149"/>
                      <a:pt x="827" y="1096"/>
                    </a:cubicBezTo>
                    <a:cubicBezTo>
                      <a:pt x="870" y="1096"/>
                      <a:pt x="870" y="1053"/>
                      <a:pt x="914" y="1009"/>
                    </a:cubicBezTo>
                    <a:cubicBezTo>
                      <a:pt x="1045" y="791"/>
                      <a:pt x="1045" y="530"/>
                      <a:pt x="914" y="313"/>
                    </a:cubicBezTo>
                    <a:cubicBezTo>
                      <a:pt x="818" y="122"/>
                      <a:pt x="606" y="0"/>
                      <a:pt x="380" y="0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7"/>
              <p:cNvSpPr/>
              <p:nvPr/>
            </p:nvSpPr>
            <p:spPr>
              <a:xfrm>
                <a:off x="3655500" y="3706300"/>
                <a:ext cx="25050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127" extrusionOk="0">
                    <a:moveTo>
                      <a:pt x="436" y="1"/>
                    </a:moveTo>
                    <a:cubicBezTo>
                      <a:pt x="347" y="1"/>
                      <a:pt x="256" y="25"/>
                      <a:pt x="174" y="80"/>
                    </a:cubicBezTo>
                    <a:cubicBezTo>
                      <a:pt x="131" y="80"/>
                      <a:pt x="87" y="123"/>
                      <a:pt x="87" y="123"/>
                    </a:cubicBezTo>
                    <a:cubicBezTo>
                      <a:pt x="44" y="167"/>
                      <a:pt x="44" y="167"/>
                      <a:pt x="0" y="210"/>
                    </a:cubicBezTo>
                    <a:lnTo>
                      <a:pt x="0" y="254"/>
                    </a:lnTo>
                    <a:cubicBezTo>
                      <a:pt x="0" y="254"/>
                      <a:pt x="0" y="297"/>
                      <a:pt x="0" y="297"/>
                    </a:cubicBezTo>
                    <a:lnTo>
                      <a:pt x="0" y="341"/>
                    </a:lnTo>
                    <a:lnTo>
                      <a:pt x="0" y="385"/>
                    </a:lnTo>
                    <a:cubicBezTo>
                      <a:pt x="0" y="385"/>
                      <a:pt x="0" y="428"/>
                      <a:pt x="0" y="428"/>
                    </a:cubicBezTo>
                    <a:lnTo>
                      <a:pt x="0" y="515"/>
                    </a:lnTo>
                    <a:lnTo>
                      <a:pt x="0" y="602"/>
                    </a:lnTo>
                    <a:cubicBezTo>
                      <a:pt x="0" y="602"/>
                      <a:pt x="0" y="602"/>
                      <a:pt x="0" y="646"/>
                    </a:cubicBezTo>
                    <a:lnTo>
                      <a:pt x="0" y="689"/>
                    </a:lnTo>
                    <a:lnTo>
                      <a:pt x="0" y="733"/>
                    </a:lnTo>
                    <a:cubicBezTo>
                      <a:pt x="0" y="776"/>
                      <a:pt x="0" y="820"/>
                      <a:pt x="44" y="820"/>
                    </a:cubicBezTo>
                    <a:cubicBezTo>
                      <a:pt x="129" y="1020"/>
                      <a:pt x="309" y="1126"/>
                      <a:pt x="496" y="1126"/>
                    </a:cubicBezTo>
                    <a:cubicBezTo>
                      <a:pt x="594" y="1126"/>
                      <a:pt x="694" y="1097"/>
                      <a:pt x="784" y="1037"/>
                    </a:cubicBezTo>
                    <a:lnTo>
                      <a:pt x="914" y="950"/>
                    </a:lnTo>
                    <a:cubicBezTo>
                      <a:pt x="914" y="907"/>
                      <a:pt x="958" y="907"/>
                      <a:pt x="958" y="863"/>
                    </a:cubicBezTo>
                    <a:lnTo>
                      <a:pt x="914" y="820"/>
                    </a:lnTo>
                    <a:cubicBezTo>
                      <a:pt x="1001" y="646"/>
                      <a:pt x="1001" y="472"/>
                      <a:pt x="914" y="297"/>
                    </a:cubicBezTo>
                    <a:cubicBezTo>
                      <a:pt x="825" y="118"/>
                      <a:pt x="633" y="1"/>
                      <a:pt x="436" y="1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7"/>
              <p:cNvSpPr/>
              <p:nvPr/>
            </p:nvSpPr>
            <p:spPr>
              <a:xfrm>
                <a:off x="3863300" y="3835800"/>
                <a:ext cx="4137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298" extrusionOk="0">
                    <a:moveTo>
                      <a:pt x="713" y="0"/>
                    </a:moveTo>
                    <a:cubicBezTo>
                      <a:pt x="648" y="0"/>
                      <a:pt x="583" y="11"/>
                      <a:pt x="523" y="35"/>
                    </a:cubicBezTo>
                    <a:cubicBezTo>
                      <a:pt x="436" y="35"/>
                      <a:pt x="392" y="35"/>
                      <a:pt x="349" y="79"/>
                    </a:cubicBezTo>
                    <a:cubicBezTo>
                      <a:pt x="305" y="122"/>
                      <a:pt x="262" y="166"/>
                      <a:pt x="218" y="209"/>
                    </a:cubicBezTo>
                    <a:cubicBezTo>
                      <a:pt x="0" y="557"/>
                      <a:pt x="131" y="993"/>
                      <a:pt x="436" y="1167"/>
                    </a:cubicBezTo>
                    <a:cubicBezTo>
                      <a:pt x="479" y="1210"/>
                      <a:pt x="523" y="1254"/>
                      <a:pt x="566" y="1254"/>
                    </a:cubicBezTo>
                    <a:lnTo>
                      <a:pt x="610" y="1254"/>
                    </a:lnTo>
                    <a:lnTo>
                      <a:pt x="697" y="1297"/>
                    </a:lnTo>
                    <a:lnTo>
                      <a:pt x="1263" y="1297"/>
                    </a:lnTo>
                    <a:cubicBezTo>
                      <a:pt x="1263" y="1297"/>
                      <a:pt x="1306" y="1254"/>
                      <a:pt x="1350" y="1254"/>
                    </a:cubicBezTo>
                    <a:cubicBezTo>
                      <a:pt x="1393" y="1210"/>
                      <a:pt x="1437" y="1167"/>
                      <a:pt x="1437" y="1167"/>
                    </a:cubicBezTo>
                    <a:cubicBezTo>
                      <a:pt x="1654" y="819"/>
                      <a:pt x="1524" y="383"/>
                      <a:pt x="1219" y="166"/>
                    </a:cubicBezTo>
                    <a:cubicBezTo>
                      <a:pt x="1062" y="72"/>
                      <a:pt x="883" y="0"/>
                      <a:pt x="713" y="0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7"/>
              <p:cNvSpPr/>
              <p:nvPr/>
            </p:nvSpPr>
            <p:spPr>
              <a:xfrm>
                <a:off x="3650050" y="3662425"/>
                <a:ext cx="3375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1425" extrusionOk="0">
                    <a:moveTo>
                      <a:pt x="539" y="0"/>
                    </a:moveTo>
                    <a:cubicBezTo>
                      <a:pt x="447" y="0"/>
                      <a:pt x="353" y="16"/>
                      <a:pt x="262" y="51"/>
                    </a:cubicBezTo>
                    <a:cubicBezTo>
                      <a:pt x="218" y="51"/>
                      <a:pt x="175" y="94"/>
                      <a:pt x="131" y="94"/>
                    </a:cubicBezTo>
                    <a:cubicBezTo>
                      <a:pt x="88" y="138"/>
                      <a:pt x="88" y="181"/>
                      <a:pt x="44" y="181"/>
                    </a:cubicBezTo>
                    <a:lnTo>
                      <a:pt x="1" y="268"/>
                    </a:lnTo>
                    <a:lnTo>
                      <a:pt x="1" y="312"/>
                    </a:lnTo>
                    <a:cubicBezTo>
                      <a:pt x="1" y="312"/>
                      <a:pt x="1" y="355"/>
                      <a:pt x="1" y="355"/>
                    </a:cubicBezTo>
                    <a:cubicBezTo>
                      <a:pt x="1" y="399"/>
                      <a:pt x="1" y="399"/>
                      <a:pt x="1" y="442"/>
                    </a:cubicBezTo>
                    <a:cubicBezTo>
                      <a:pt x="1" y="442"/>
                      <a:pt x="1" y="486"/>
                      <a:pt x="1" y="486"/>
                    </a:cubicBezTo>
                    <a:lnTo>
                      <a:pt x="1" y="573"/>
                    </a:lnTo>
                    <a:cubicBezTo>
                      <a:pt x="1" y="573"/>
                      <a:pt x="1" y="616"/>
                      <a:pt x="1" y="616"/>
                    </a:cubicBezTo>
                    <a:cubicBezTo>
                      <a:pt x="1" y="660"/>
                      <a:pt x="1" y="660"/>
                      <a:pt x="1" y="703"/>
                    </a:cubicBezTo>
                    <a:cubicBezTo>
                      <a:pt x="1" y="703"/>
                      <a:pt x="1" y="747"/>
                      <a:pt x="1" y="747"/>
                    </a:cubicBezTo>
                    <a:cubicBezTo>
                      <a:pt x="44" y="790"/>
                      <a:pt x="44" y="834"/>
                      <a:pt x="44" y="834"/>
                    </a:cubicBezTo>
                    <a:lnTo>
                      <a:pt x="44" y="877"/>
                    </a:lnTo>
                    <a:cubicBezTo>
                      <a:pt x="88" y="921"/>
                      <a:pt x="88" y="964"/>
                      <a:pt x="131" y="1008"/>
                    </a:cubicBezTo>
                    <a:cubicBezTo>
                      <a:pt x="259" y="1263"/>
                      <a:pt x="503" y="1424"/>
                      <a:pt x="761" y="1424"/>
                    </a:cubicBezTo>
                    <a:cubicBezTo>
                      <a:pt x="855" y="1424"/>
                      <a:pt x="952" y="1403"/>
                      <a:pt x="1045" y="1356"/>
                    </a:cubicBezTo>
                    <a:cubicBezTo>
                      <a:pt x="1089" y="1313"/>
                      <a:pt x="1132" y="1269"/>
                      <a:pt x="1176" y="1226"/>
                    </a:cubicBezTo>
                    <a:cubicBezTo>
                      <a:pt x="1350" y="964"/>
                      <a:pt x="1350" y="616"/>
                      <a:pt x="1176" y="355"/>
                    </a:cubicBezTo>
                    <a:cubicBezTo>
                      <a:pt x="1047" y="130"/>
                      <a:pt x="800" y="0"/>
                      <a:pt x="539" y="0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7"/>
              <p:cNvSpPr/>
              <p:nvPr/>
            </p:nvSpPr>
            <p:spPr>
              <a:xfrm>
                <a:off x="3646800" y="3624400"/>
                <a:ext cx="261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272" extrusionOk="0">
                    <a:moveTo>
                      <a:pt x="508" y="0"/>
                    </a:moveTo>
                    <a:cubicBezTo>
                      <a:pt x="268" y="0"/>
                      <a:pt x="44" y="248"/>
                      <a:pt x="44" y="571"/>
                    </a:cubicBezTo>
                    <a:cubicBezTo>
                      <a:pt x="0" y="788"/>
                      <a:pt x="87" y="962"/>
                      <a:pt x="218" y="1136"/>
                    </a:cubicBezTo>
                    <a:cubicBezTo>
                      <a:pt x="261" y="1180"/>
                      <a:pt x="305" y="1180"/>
                      <a:pt x="348" y="1223"/>
                    </a:cubicBezTo>
                    <a:cubicBezTo>
                      <a:pt x="392" y="1223"/>
                      <a:pt x="435" y="1267"/>
                      <a:pt x="479" y="1267"/>
                    </a:cubicBezTo>
                    <a:cubicBezTo>
                      <a:pt x="498" y="1270"/>
                      <a:pt x="517" y="1272"/>
                      <a:pt x="536" y="1272"/>
                    </a:cubicBezTo>
                    <a:cubicBezTo>
                      <a:pt x="777" y="1272"/>
                      <a:pt x="1004" y="1024"/>
                      <a:pt x="1045" y="701"/>
                    </a:cubicBezTo>
                    <a:lnTo>
                      <a:pt x="1045" y="571"/>
                    </a:lnTo>
                    <a:lnTo>
                      <a:pt x="1045" y="527"/>
                    </a:lnTo>
                    <a:lnTo>
                      <a:pt x="1045" y="440"/>
                    </a:lnTo>
                    <a:lnTo>
                      <a:pt x="1045" y="397"/>
                    </a:lnTo>
                    <a:lnTo>
                      <a:pt x="1045" y="353"/>
                    </a:lnTo>
                    <a:cubicBezTo>
                      <a:pt x="1045" y="309"/>
                      <a:pt x="1045" y="309"/>
                      <a:pt x="1045" y="309"/>
                    </a:cubicBezTo>
                    <a:cubicBezTo>
                      <a:pt x="1045" y="266"/>
                      <a:pt x="1001" y="266"/>
                      <a:pt x="1001" y="222"/>
                    </a:cubicBezTo>
                    <a:cubicBezTo>
                      <a:pt x="1001" y="222"/>
                      <a:pt x="1001" y="222"/>
                      <a:pt x="1001" y="179"/>
                    </a:cubicBezTo>
                    <a:cubicBezTo>
                      <a:pt x="957" y="179"/>
                      <a:pt x="957" y="179"/>
                      <a:pt x="957" y="135"/>
                    </a:cubicBezTo>
                    <a:lnTo>
                      <a:pt x="783" y="135"/>
                    </a:lnTo>
                    <a:cubicBezTo>
                      <a:pt x="783" y="92"/>
                      <a:pt x="783" y="92"/>
                      <a:pt x="740" y="92"/>
                    </a:cubicBezTo>
                    <a:cubicBezTo>
                      <a:pt x="740" y="48"/>
                      <a:pt x="696" y="48"/>
                      <a:pt x="696" y="48"/>
                    </a:cubicBezTo>
                    <a:lnTo>
                      <a:pt x="566" y="5"/>
                    </a:lnTo>
                    <a:cubicBezTo>
                      <a:pt x="547" y="2"/>
                      <a:pt x="528" y="0"/>
                      <a:pt x="508" y="0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7"/>
              <p:cNvSpPr/>
              <p:nvPr/>
            </p:nvSpPr>
            <p:spPr>
              <a:xfrm>
                <a:off x="3699025" y="3673325"/>
                <a:ext cx="326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1468" extrusionOk="0">
                    <a:moveTo>
                      <a:pt x="452" y="0"/>
                    </a:moveTo>
                    <a:cubicBezTo>
                      <a:pt x="358" y="0"/>
                      <a:pt x="263" y="16"/>
                      <a:pt x="174" y="50"/>
                    </a:cubicBezTo>
                    <a:cubicBezTo>
                      <a:pt x="131" y="93"/>
                      <a:pt x="87" y="137"/>
                      <a:pt x="87" y="137"/>
                    </a:cubicBezTo>
                    <a:cubicBezTo>
                      <a:pt x="44" y="180"/>
                      <a:pt x="44" y="224"/>
                      <a:pt x="0" y="267"/>
                    </a:cubicBezTo>
                    <a:lnTo>
                      <a:pt x="0" y="311"/>
                    </a:lnTo>
                    <a:cubicBezTo>
                      <a:pt x="0" y="311"/>
                      <a:pt x="0" y="354"/>
                      <a:pt x="0" y="354"/>
                    </a:cubicBezTo>
                    <a:lnTo>
                      <a:pt x="0" y="398"/>
                    </a:lnTo>
                    <a:lnTo>
                      <a:pt x="0" y="485"/>
                    </a:lnTo>
                    <a:lnTo>
                      <a:pt x="0" y="528"/>
                    </a:lnTo>
                    <a:lnTo>
                      <a:pt x="0" y="659"/>
                    </a:lnTo>
                    <a:lnTo>
                      <a:pt x="0" y="746"/>
                    </a:lnTo>
                    <a:cubicBezTo>
                      <a:pt x="0" y="746"/>
                      <a:pt x="0" y="790"/>
                      <a:pt x="0" y="790"/>
                    </a:cubicBezTo>
                    <a:lnTo>
                      <a:pt x="0" y="877"/>
                    </a:lnTo>
                    <a:cubicBezTo>
                      <a:pt x="0" y="898"/>
                      <a:pt x="0" y="898"/>
                      <a:pt x="0" y="898"/>
                    </a:cubicBezTo>
                    <a:cubicBezTo>
                      <a:pt x="0" y="898"/>
                      <a:pt x="0" y="898"/>
                      <a:pt x="0" y="920"/>
                    </a:cubicBezTo>
                    <a:cubicBezTo>
                      <a:pt x="44" y="964"/>
                      <a:pt x="44" y="1007"/>
                      <a:pt x="87" y="1051"/>
                    </a:cubicBezTo>
                    <a:cubicBezTo>
                      <a:pt x="214" y="1306"/>
                      <a:pt x="482" y="1467"/>
                      <a:pt x="753" y="1467"/>
                    </a:cubicBezTo>
                    <a:cubicBezTo>
                      <a:pt x="852" y="1467"/>
                      <a:pt x="951" y="1446"/>
                      <a:pt x="1044" y="1399"/>
                    </a:cubicBezTo>
                    <a:cubicBezTo>
                      <a:pt x="1088" y="1355"/>
                      <a:pt x="1132" y="1312"/>
                      <a:pt x="1132" y="1268"/>
                    </a:cubicBezTo>
                    <a:cubicBezTo>
                      <a:pt x="1306" y="1007"/>
                      <a:pt x="1306" y="659"/>
                      <a:pt x="1132" y="398"/>
                    </a:cubicBezTo>
                    <a:cubicBezTo>
                      <a:pt x="1002" y="139"/>
                      <a:pt x="728" y="0"/>
                      <a:pt x="452" y="0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7"/>
              <p:cNvSpPr/>
              <p:nvPr/>
            </p:nvSpPr>
            <p:spPr>
              <a:xfrm>
                <a:off x="3819775" y="3766650"/>
                <a:ext cx="294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208" extrusionOk="0">
                    <a:moveTo>
                      <a:pt x="455" y="1"/>
                    </a:moveTo>
                    <a:cubicBezTo>
                      <a:pt x="361" y="1"/>
                      <a:pt x="266" y="20"/>
                      <a:pt x="175" y="59"/>
                    </a:cubicBezTo>
                    <a:lnTo>
                      <a:pt x="88" y="146"/>
                    </a:lnTo>
                    <a:lnTo>
                      <a:pt x="44" y="234"/>
                    </a:lnTo>
                    <a:cubicBezTo>
                      <a:pt x="44" y="234"/>
                      <a:pt x="44" y="277"/>
                      <a:pt x="44" y="277"/>
                    </a:cubicBezTo>
                    <a:lnTo>
                      <a:pt x="1" y="321"/>
                    </a:lnTo>
                    <a:lnTo>
                      <a:pt x="1" y="364"/>
                    </a:lnTo>
                    <a:lnTo>
                      <a:pt x="1" y="451"/>
                    </a:lnTo>
                    <a:lnTo>
                      <a:pt x="1" y="495"/>
                    </a:lnTo>
                    <a:cubicBezTo>
                      <a:pt x="1" y="495"/>
                      <a:pt x="1" y="538"/>
                      <a:pt x="1" y="538"/>
                    </a:cubicBezTo>
                    <a:lnTo>
                      <a:pt x="1" y="582"/>
                    </a:lnTo>
                    <a:lnTo>
                      <a:pt x="1" y="669"/>
                    </a:lnTo>
                    <a:lnTo>
                      <a:pt x="1" y="712"/>
                    </a:lnTo>
                    <a:lnTo>
                      <a:pt x="1" y="756"/>
                    </a:lnTo>
                    <a:cubicBezTo>
                      <a:pt x="1" y="799"/>
                      <a:pt x="1" y="799"/>
                      <a:pt x="1" y="799"/>
                    </a:cubicBezTo>
                    <a:cubicBezTo>
                      <a:pt x="1" y="843"/>
                      <a:pt x="44" y="886"/>
                      <a:pt x="44" y="930"/>
                    </a:cubicBezTo>
                    <a:cubicBezTo>
                      <a:pt x="164" y="1110"/>
                      <a:pt x="368" y="1207"/>
                      <a:pt x="582" y="1207"/>
                    </a:cubicBezTo>
                    <a:cubicBezTo>
                      <a:pt x="678" y="1207"/>
                      <a:pt x="777" y="1188"/>
                      <a:pt x="871" y="1147"/>
                    </a:cubicBezTo>
                    <a:cubicBezTo>
                      <a:pt x="915" y="1104"/>
                      <a:pt x="958" y="1060"/>
                      <a:pt x="1002" y="1017"/>
                    </a:cubicBezTo>
                    <a:cubicBezTo>
                      <a:pt x="1132" y="799"/>
                      <a:pt x="1176" y="538"/>
                      <a:pt x="1002" y="321"/>
                    </a:cubicBezTo>
                    <a:cubicBezTo>
                      <a:pt x="880" y="107"/>
                      <a:pt x="673" y="1"/>
                      <a:pt x="455" y="1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7"/>
              <p:cNvSpPr/>
              <p:nvPr/>
            </p:nvSpPr>
            <p:spPr>
              <a:xfrm>
                <a:off x="3768650" y="3698675"/>
                <a:ext cx="27225" cy="29250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170" extrusionOk="0">
                    <a:moveTo>
                      <a:pt x="447" y="1"/>
                    </a:moveTo>
                    <a:cubicBezTo>
                      <a:pt x="351" y="1"/>
                      <a:pt x="256" y="26"/>
                      <a:pt x="174" y="80"/>
                    </a:cubicBezTo>
                    <a:cubicBezTo>
                      <a:pt x="131" y="80"/>
                      <a:pt x="87" y="124"/>
                      <a:pt x="87" y="167"/>
                    </a:cubicBezTo>
                    <a:cubicBezTo>
                      <a:pt x="44" y="167"/>
                      <a:pt x="44" y="211"/>
                      <a:pt x="44" y="211"/>
                    </a:cubicBezTo>
                    <a:cubicBezTo>
                      <a:pt x="0" y="254"/>
                      <a:pt x="0" y="254"/>
                      <a:pt x="44" y="254"/>
                    </a:cubicBezTo>
                    <a:lnTo>
                      <a:pt x="44" y="298"/>
                    </a:lnTo>
                    <a:lnTo>
                      <a:pt x="44" y="341"/>
                    </a:lnTo>
                    <a:cubicBezTo>
                      <a:pt x="0" y="385"/>
                      <a:pt x="0" y="385"/>
                      <a:pt x="44" y="428"/>
                    </a:cubicBezTo>
                    <a:lnTo>
                      <a:pt x="44" y="472"/>
                    </a:lnTo>
                    <a:lnTo>
                      <a:pt x="44" y="515"/>
                    </a:lnTo>
                    <a:lnTo>
                      <a:pt x="44" y="559"/>
                    </a:lnTo>
                    <a:lnTo>
                      <a:pt x="44" y="646"/>
                    </a:lnTo>
                    <a:lnTo>
                      <a:pt x="44" y="690"/>
                    </a:lnTo>
                    <a:cubicBezTo>
                      <a:pt x="0" y="690"/>
                      <a:pt x="0" y="733"/>
                      <a:pt x="44" y="733"/>
                    </a:cubicBezTo>
                    <a:lnTo>
                      <a:pt x="44" y="777"/>
                    </a:lnTo>
                    <a:cubicBezTo>
                      <a:pt x="44" y="820"/>
                      <a:pt x="44" y="864"/>
                      <a:pt x="87" y="864"/>
                    </a:cubicBezTo>
                    <a:cubicBezTo>
                      <a:pt x="173" y="1064"/>
                      <a:pt x="353" y="1170"/>
                      <a:pt x="552" y="1170"/>
                    </a:cubicBezTo>
                    <a:cubicBezTo>
                      <a:pt x="656" y="1170"/>
                      <a:pt x="766" y="1141"/>
                      <a:pt x="871" y="1081"/>
                    </a:cubicBezTo>
                    <a:cubicBezTo>
                      <a:pt x="914" y="1081"/>
                      <a:pt x="914" y="1038"/>
                      <a:pt x="958" y="994"/>
                    </a:cubicBezTo>
                    <a:cubicBezTo>
                      <a:pt x="1001" y="951"/>
                      <a:pt x="1001" y="951"/>
                      <a:pt x="1045" y="907"/>
                    </a:cubicBezTo>
                    <a:lnTo>
                      <a:pt x="1001" y="864"/>
                    </a:lnTo>
                    <a:cubicBezTo>
                      <a:pt x="1088" y="690"/>
                      <a:pt x="1088" y="472"/>
                      <a:pt x="958" y="298"/>
                    </a:cubicBezTo>
                    <a:cubicBezTo>
                      <a:pt x="868" y="119"/>
                      <a:pt x="656" y="1"/>
                      <a:pt x="447" y="1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7"/>
              <p:cNvSpPr/>
              <p:nvPr/>
            </p:nvSpPr>
            <p:spPr>
              <a:xfrm>
                <a:off x="3833925" y="3805375"/>
                <a:ext cx="33750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1418" extrusionOk="0">
                    <a:moveTo>
                      <a:pt x="544" y="0"/>
                    </a:moveTo>
                    <a:cubicBezTo>
                      <a:pt x="434" y="0"/>
                      <a:pt x="322" y="25"/>
                      <a:pt x="218" y="77"/>
                    </a:cubicBezTo>
                    <a:cubicBezTo>
                      <a:pt x="175" y="77"/>
                      <a:pt x="175" y="121"/>
                      <a:pt x="131" y="164"/>
                    </a:cubicBezTo>
                    <a:cubicBezTo>
                      <a:pt x="87" y="164"/>
                      <a:pt x="87" y="208"/>
                      <a:pt x="87" y="251"/>
                    </a:cubicBezTo>
                    <a:cubicBezTo>
                      <a:pt x="44" y="295"/>
                      <a:pt x="44" y="295"/>
                      <a:pt x="0" y="338"/>
                    </a:cubicBezTo>
                    <a:lnTo>
                      <a:pt x="0" y="425"/>
                    </a:lnTo>
                    <a:lnTo>
                      <a:pt x="0" y="469"/>
                    </a:lnTo>
                    <a:lnTo>
                      <a:pt x="0" y="512"/>
                    </a:lnTo>
                    <a:lnTo>
                      <a:pt x="0" y="643"/>
                    </a:lnTo>
                    <a:lnTo>
                      <a:pt x="0" y="730"/>
                    </a:lnTo>
                    <a:lnTo>
                      <a:pt x="0" y="773"/>
                    </a:lnTo>
                    <a:lnTo>
                      <a:pt x="44" y="904"/>
                    </a:lnTo>
                    <a:cubicBezTo>
                      <a:pt x="44" y="904"/>
                      <a:pt x="44" y="904"/>
                      <a:pt x="44" y="948"/>
                    </a:cubicBezTo>
                    <a:cubicBezTo>
                      <a:pt x="44" y="991"/>
                      <a:pt x="87" y="1035"/>
                      <a:pt x="131" y="1078"/>
                    </a:cubicBezTo>
                    <a:cubicBezTo>
                      <a:pt x="252" y="1290"/>
                      <a:pt x="478" y="1417"/>
                      <a:pt x="721" y="1417"/>
                    </a:cubicBezTo>
                    <a:cubicBezTo>
                      <a:pt x="828" y="1417"/>
                      <a:pt x="938" y="1392"/>
                      <a:pt x="1045" y="1339"/>
                    </a:cubicBezTo>
                    <a:cubicBezTo>
                      <a:pt x="1088" y="1339"/>
                      <a:pt x="1132" y="1296"/>
                      <a:pt x="1175" y="1252"/>
                    </a:cubicBezTo>
                    <a:cubicBezTo>
                      <a:pt x="1350" y="991"/>
                      <a:pt x="1350" y="643"/>
                      <a:pt x="1175" y="382"/>
                    </a:cubicBezTo>
                    <a:cubicBezTo>
                      <a:pt x="1053" y="138"/>
                      <a:pt x="803" y="0"/>
                      <a:pt x="544" y="0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7"/>
              <p:cNvSpPr/>
              <p:nvPr/>
            </p:nvSpPr>
            <p:spPr>
              <a:xfrm>
                <a:off x="3765375" y="3775400"/>
                <a:ext cx="3157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972" extrusionOk="0">
                    <a:moveTo>
                      <a:pt x="545" y="0"/>
                    </a:moveTo>
                    <a:cubicBezTo>
                      <a:pt x="450" y="0"/>
                      <a:pt x="352" y="22"/>
                      <a:pt x="262" y="58"/>
                    </a:cubicBezTo>
                    <a:cubicBezTo>
                      <a:pt x="218" y="101"/>
                      <a:pt x="175" y="101"/>
                      <a:pt x="131" y="145"/>
                    </a:cubicBezTo>
                    <a:cubicBezTo>
                      <a:pt x="1" y="406"/>
                      <a:pt x="88" y="710"/>
                      <a:pt x="349" y="841"/>
                    </a:cubicBezTo>
                    <a:cubicBezTo>
                      <a:pt x="392" y="884"/>
                      <a:pt x="436" y="928"/>
                      <a:pt x="523" y="928"/>
                    </a:cubicBezTo>
                    <a:cubicBezTo>
                      <a:pt x="566" y="972"/>
                      <a:pt x="610" y="972"/>
                      <a:pt x="697" y="972"/>
                    </a:cubicBezTo>
                    <a:lnTo>
                      <a:pt x="871" y="972"/>
                    </a:lnTo>
                    <a:cubicBezTo>
                      <a:pt x="915" y="972"/>
                      <a:pt x="958" y="928"/>
                      <a:pt x="1045" y="884"/>
                    </a:cubicBezTo>
                    <a:lnTo>
                      <a:pt x="1045" y="928"/>
                    </a:lnTo>
                    <a:cubicBezTo>
                      <a:pt x="1045" y="884"/>
                      <a:pt x="1089" y="841"/>
                      <a:pt x="1132" y="841"/>
                    </a:cubicBezTo>
                    <a:cubicBezTo>
                      <a:pt x="1263" y="580"/>
                      <a:pt x="1176" y="275"/>
                      <a:pt x="915" y="145"/>
                    </a:cubicBezTo>
                    <a:cubicBezTo>
                      <a:pt x="813" y="43"/>
                      <a:pt x="681" y="0"/>
                      <a:pt x="545" y="0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7"/>
              <p:cNvSpPr/>
              <p:nvPr/>
            </p:nvSpPr>
            <p:spPr>
              <a:xfrm>
                <a:off x="3726200" y="3728550"/>
                <a:ext cx="348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062" extrusionOk="0">
                    <a:moveTo>
                      <a:pt x="574" y="0"/>
                    </a:moveTo>
                    <a:cubicBezTo>
                      <a:pt x="526" y="0"/>
                      <a:pt x="480" y="6"/>
                      <a:pt x="436" y="17"/>
                    </a:cubicBezTo>
                    <a:cubicBezTo>
                      <a:pt x="349" y="17"/>
                      <a:pt x="306" y="60"/>
                      <a:pt x="306" y="60"/>
                    </a:cubicBezTo>
                    <a:cubicBezTo>
                      <a:pt x="262" y="104"/>
                      <a:pt x="219" y="147"/>
                      <a:pt x="175" y="147"/>
                    </a:cubicBezTo>
                    <a:cubicBezTo>
                      <a:pt x="1" y="452"/>
                      <a:pt x="88" y="800"/>
                      <a:pt x="393" y="974"/>
                    </a:cubicBezTo>
                    <a:cubicBezTo>
                      <a:pt x="393" y="974"/>
                      <a:pt x="436" y="1018"/>
                      <a:pt x="480" y="1018"/>
                    </a:cubicBezTo>
                    <a:lnTo>
                      <a:pt x="523" y="1018"/>
                    </a:lnTo>
                    <a:lnTo>
                      <a:pt x="567" y="1061"/>
                    </a:lnTo>
                    <a:lnTo>
                      <a:pt x="1045" y="1061"/>
                    </a:lnTo>
                    <a:cubicBezTo>
                      <a:pt x="1089" y="1061"/>
                      <a:pt x="1089" y="1018"/>
                      <a:pt x="1133" y="1018"/>
                    </a:cubicBezTo>
                    <a:cubicBezTo>
                      <a:pt x="1133" y="1018"/>
                      <a:pt x="1176" y="974"/>
                      <a:pt x="1220" y="931"/>
                    </a:cubicBezTo>
                    <a:cubicBezTo>
                      <a:pt x="1394" y="670"/>
                      <a:pt x="1307" y="278"/>
                      <a:pt x="1002" y="147"/>
                    </a:cubicBezTo>
                    <a:cubicBezTo>
                      <a:pt x="871" y="49"/>
                      <a:pt x="716" y="0"/>
                      <a:pt x="574" y="0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7"/>
              <p:cNvSpPr/>
              <p:nvPr/>
            </p:nvSpPr>
            <p:spPr>
              <a:xfrm>
                <a:off x="3685950" y="3711725"/>
                <a:ext cx="3050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1131" extrusionOk="0">
                    <a:moveTo>
                      <a:pt x="594" y="1"/>
                    </a:moveTo>
                    <a:cubicBezTo>
                      <a:pt x="479" y="1"/>
                      <a:pt x="364" y="39"/>
                      <a:pt x="262" y="124"/>
                    </a:cubicBezTo>
                    <a:cubicBezTo>
                      <a:pt x="218" y="124"/>
                      <a:pt x="175" y="168"/>
                      <a:pt x="131" y="211"/>
                    </a:cubicBezTo>
                    <a:lnTo>
                      <a:pt x="88" y="255"/>
                    </a:lnTo>
                    <a:lnTo>
                      <a:pt x="44" y="298"/>
                    </a:lnTo>
                    <a:lnTo>
                      <a:pt x="1" y="385"/>
                    </a:lnTo>
                    <a:cubicBezTo>
                      <a:pt x="1" y="429"/>
                      <a:pt x="1" y="429"/>
                      <a:pt x="1" y="472"/>
                    </a:cubicBezTo>
                    <a:cubicBezTo>
                      <a:pt x="1" y="472"/>
                      <a:pt x="1" y="472"/>
                      <a:pt x="1" y="516"/>
                    </a:cubicBezTo>
                    <a:lnTo>
                      <a:pt x="1" y="559"/>
                    </a:lnTo>
                    <a:lnTo>
                      <a:pt x="1" y="603"/>
                    </a:lnTo>
                    <a:lnTo>
                      <a:pt x="1" y="690"/>
                    </a:lnTo>
                    <a:lnTo>
                      <a:pt x="1" y="777"/>
                    </a:lnTo>
                    <a:lnTo>
                      <a:pt x="1" y="820"/>
                    </a:lnTo>
                    <a:cubicBezTo>
                      <a:pt x="1" y="864"/>
                      <a:pt x="44" y="864"/>
                      <a:pt x="44" y="907"/>
                    </a:cubicBezTo>
                    <a:cubicBezTo>
                      <a:pt x="182" y="1045"/>
                      <a:pt x="372" y="1131"/>
                      <a:pt x="559" y="1131"/>
                    </a:cubicBezTo>
                    <a:cubicBezTo>
                      <a:pt x="668" y="1131"/>
                      <a:pt x="775" y="1102"/>
                      <a:pt x="871" y="1038"/>
                    </a:cubicBezTo>
                    <a:cubicBezTo>
                      <a:pt x="915" y="994"/>
                      <a:pt x="958" y="951"/>
                      <a:pt x="1002" y="907"/>
                    </a:cubicBezTo>
                    <a:cubicBezTo>
                      <a:pt x="1176" y="733"/>
                      <a:pt x="1219" y="472"/>
                      <a:pt x="1089" y="255"/>
                    </a:cubicBezTo>
                    <a:cubicBezTo>
                      <a:pt x="956" y="95"/>
                      <a:pt x="775" y="1"/>
                      <a:pt x="594" y="1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3691400" y="3642600"/>
                <a:ext cx="2940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975" extrusionOk="0">
                    <a:moveTo>
                      <a:pt x="442" y="0"/>
                    </a:moveTo>
                    <a:cubicBezTo>
                      <a:pt x="395" y="0"/>
                      <a:pt x="349" y="6"/>
                      <a:pt x="305" y="17"/>
                    </a:cubicBezTo>
                    <a:cubicBezTo>
                      <a:pt x="261" y="60"/>
                      <a:pt x="218" y="60"/>
                      <a:pt x="218" y="60"/>
                    </a:cubicBezTo>
                    <a:cubicBezTo>
                      <a:pt x="174" y="104"/>
                      <a:pt x="131" y="104"/>
                      <a:pt x="131" y="147"/>
                    </a:cubicBezTo>
                    <a:cubicBezTo>
                      <a:pt x="0" y="408"/>
                      <a:pt x="87" y="713"/>
                      <a:pt x="305" y="844"/>
                    </a:cubicBezTo>
                    <a:cubicBezTo>
                      <a:pt x="349" y="887"/>
                      <a:pt x="392" y="931"/>
                      <a:pt x="479" y="931"/>
                    </a:cubicBezTo>
                    <a:lnTo>
                      <a:pt x="653" y="974"/>
                    </a:lnTo>
                    <a:lnTo>
                      <a:pt x="827" y="974"/>
                    </a:lnTo>
                    <a:cubicBezTo>
                      <a:pt x="871" y="974"/>
                      <a:pt x="914" y="931"/>
                      <a:pt x="958" y="931"/>
                    </a:cubicBezTo>
                    <a:cubicBezTo>
                      <a:pt x="1001" y="887"/>
                      <a:pt x="1001" y="887"/>
                      <a:pt x="1045" y="844"/>
                    </a:cubicBezTo>
                    <a:cubicBezTo>
                      <a:pt x="1175" y="626"/>
                      <a:pt x="1088" y="321"/>
                      <a:pt x="871" y="147"/>
                    </a:cubicBezTo>
                    <a:cubicBezTo>
                      <a:pt x="740" y="49"/>
                      <a:pt x="585" y="0"/>
                      <a:pt x="442" y="0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3619600" y="3596475"/>
                <a:ext cx="34825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460" extrusionOk="0">
                    <a:moveTo>
                      <a:pt x="578" y="1"/>
                    </a:moveTo>
                    <a:cubicBezTo>
                      <a:pt x="473" y="1"/>
                      <a:pt x="365" y="25"/>
                      <a:pt x="261" y="77"/>
                    </a:cubicBezTo>
                    <a:cubicBezTo>
                      <a:pt x="218" y="77"/>
                      <a:pt x="174" y="121"/>
                      <a:pt x="131" y="164"/>
                    </a:cubicBezTo>
                    <a:cubicBezTo>
                      <a:pt x="131" y="164"/>
                      <a:pt x="87" y="208"/>
                      <a:pt x="87" y="251"/>
                    </a:cubicBezTo>
                    <a:lnTo>
                      <a:pt x="44" y="295"/>
                    </a:lnTo>
                    <a:cubicBezTo>
                      <a:pt x="44" y="295"/>
                      <a:pt x="44" y="339"/>
                      <a:pt x="0" y="339"/>
                    </a:cubicBezTo>
                    <a:cubicBezTo>
                      <a:pt x="0" y="382"/>
                      <a:pt x="0" y="382"/>
                      <a:pt x="0" y="426"/>
                    </a:cubicBezTo>
                    <a:cubicBezTo>
                      <a:pt x="0" y="426"/>
                      <a:pt x="0" y="469"/>
                      <a:pt x="0" y="469"/>
                    </a:cubicBezTo>
                    <a:cubicBezTo>
                      <a:pt x="0" y="513"/>
                      <a:pt x="0" y="513"/>
                      <a:pt x="0" y="556"/>
                    </a:cubicBezTo>
                    <a:cubicBezTo>
                      <a:pt x="0" y="556"/>
                      <a:pt x="0" y="600"/>
                      <a:pt x="0" y="600"/>
                    </a:cubicBezTo>
                    <a:cubicBezTo>
                      <a:pt x="0" y="643"/>
                      <a:pt x="0" y="643"/>
                      <a:pt x="0" y="687"/>
                    </a:cubicBezTo>
                    <a:cubicBezTo>
                      <a:pt x="0" y="687"/>
                      <a:pt x="0" y="730"/>
                      <a:pt x="0" y="730"/>
                    </a:cubicBezTo>
                    <a:cubicBezTo>
                      <a:pt x="0" y="774"/>
                      <a:pt x="0" y="774"/>
                      <a:pt x="0" y="817"/>
                    </a:cubicBezTo>
                    <a:cubicBezTo>
                      <a:pt x="44" y="817"/>
                      <a:pt x="44" y="861"/>
                      <a:pt x="44" y="904"/>
                    </a:cubicBezTo>
                    <a:lnTo>
                      <a:pt x="44" y="948"/>
                    </a:lnTo>
                    <a:cubicBezTo>
                      <a:pt x="87" y="991"/>
                      <a:pt x="131" y="1035"/>
                      <a:pt x="131" y="1078"/>
                    </a:cubicBezTo>
                    <a:cubicBezTo>
                      <a:pt x="253" y="1323"/>
                      <a:pt x="482" y="1460"/>
                      <a:pt x="728" y="1460"/>
                    </a:cubicBezTo>
                    <a:cubicBezTo>
                      <a:pt x="833" y="1460"/>
                      <a:pt x="941" y="1435"/>
                      <a:pt x="1045" y="1383"/>
                    </a:cubicBezTo>
                    <a:cubicBezTo>
                      <a:pt x="1088" y="1339"/>
                      <a:pt x="1132" y="1339"/>
                      <a:pt x="1175" y="1252"/>
                    </a:cubicBezTo>
                    <a:cubicBezTo>
                      <a:pt x="1393" y="991"/>
                      <a:pt x="1393" y="643"/>
                      <a:pt x="1175" y="382"/>
                    </a:cubicBezTo>
                    <a:cubicBezTo>
                      <a:pt x="1053" y="138"/>
                      <a:pt x="824" y="1"/>
                      <a:pt x="578" y="1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3584775" y="3617575"/>
                <a:ext cx="3047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975" extrusionOk="0">
                    <a:moveTo>
                      <a:pt x="504" y="0"/>
                    </a:moveTo>
                    <a:cubicBezTo>
                      <a:pt x="455" y="0"/>
                      <a:pt x="403" y="6"/>
                      <a:pt x="349" y="17"/>
                    </a:cubicBezTo>
                    <a:lnTo>
                      <a:pt x="262" y="60"/>
                    </a:lnTo>
                    <a:cubicBezTo>
                      <a:pt x="218" y="60"/>
                      <a:pt x="175" y="104"/>
                      <a:pt x="175" y="104"/>
                    </a:cubicBezTo>
                    <a:cubicBezTo>
                      <a:pt x="0" y="365"/>
                      <a:pt x="131" y="713"/>
                      <a:pt x="392" y="844"/>
                    </a:cubicBezTo>
                    <a:cubicBezTo>
                      <a:pt x="436" y="887"/>
                      <a:pt x="523" y="887"/>
                      <a:pt x="566" y="931"/>
                    </a:cubicBezTo>
                    <a:cubicBezTo>
                      <a:pt x="610" y="931"/>
                      <a:pt x="653" y="974"/>
                      <a:pt x="697" y="974"/>
                    </a:cubicBezTo>
                    <a:lnTo>
                      <a:pt x="871" y="974"/>
                    </a:lnTo>
                    <a:cubicBezTo>
                      <a:pt x="914" y="931"/>
                      <a:pt x="958" y="931"/>
                      <a:pt x="1001" y="887"/>
                    </a:cubicBezTo>
                    <a:cubicBezTo>
                      <a:pt x="1045" y="887"/>
                      <a:pt x="1045" y="844"/>
                      <a:pt x="1088" y="844"/>
                    </a:cubicBezTo>
                    <a:cubicBezTo>
                      <a:pt x="1219" y="582"/>
                      <a:pt x="1132" y="278"/>
                      <a:pt x="914" y="147"/>
                    </a:cubicBezTo>
                    <a:cubicBezTo>
                      <a:pt x="784" y="49"/>
                      <a:pt x="653" y="0"/>
                      <a:pt x="504" y="0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3578250" y="3573325"/>
                <a:ext cx="4027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265" extrusionOk="0">
                    <a:moveTo>
                      <a:pt x="722" y="0"/>
                    </a:moveTo>
                    <a:cubicBezTo>
                      <a:pt x="593" y="0"/>
                      <a:pt x="462" y="32"/>
                      <a:pt x="348" y="89"/>
                    </a:cubicBezTo>
                    <a:lnTo>
                      <a:pt x="305" y="89"/>
                    </a:lnTo>
                    <a:cubicBezTo>
                      <a:pt x="261" y="133"/>
                      <a:pt x="218" y="133"/>
                      <a:pt x="174" y="177"/>
                    </a:cubicBezTo>
                    <a:cubicBezTo>
                      <a:pt x="0" y="525"/>
                      <a:pt x="87" y="960"/>
                      <a:pt x="436" y="1177"/>
                    </a:cubicBezTo>
                    <a:lnTo>
                      <a:pt x="523" y="1265"/>
                    </a:lnTo>
                    <a:lnTo>
                      <a:pt x="1219" y="1265"/>
                    </a:lnTo>
                    <a:lnTo>
                      <a:pt x="1306" y="1221"/>
                    </a:lnTo>
                    <a:cubicBezTo>
                      <a:pt x="1349" y="1221"/>
                      <a:pt x="1393" y="1177"/>
                      <a:pt x="1436" y="1177"/>
                    </a:cubicBezTo>
                    <a:cubicBezTo>
                      <a:pt x="1611" y="829"/>
                      <a:pt x="1524" y="394"/>
                      <a:pt x="1175" y="177"/>
                    </a:cubicBezTo>
                    <a:cubicBezTo>
                      <a:pt x="1053" y="54"/>
                      <a:pt x="889" y="0"/>
                      <a:pt x="722" y="0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7"/>
              <p:cNvSpPr/>
              <p:nvPr/>
            </p:nvSpPr>
            <p:spPr>
              <a:xfrm>
                <a:off x="3733825" y="3668025"/>
                <a:ext cx="2722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263" extrusionOk="0">
                    <a:moveTo>
                      <a:pt x="653" y="1"/>
                    </a:moveTo>
                    <a:cubicBezTo>
                      <a:pt x="349" y="1"/>
                      <a:pt x="88" y="262"/>
                      <a:pt x="44" y="610"/>
                    </a:cubicBezTo>
                    <a:cubicBezTo>
                      <a:pt x="1" y="784"/>
                      <a:pt x="88" y="1002"/>
                      <a:pt x="218" y="1132"/>
                    </a:cubicBezTo>
                    <a:cubicBezTo>
                      <a:pt x="262" y="1176"/>
                      <a:pt x="305" y="1219"/>
                      <a:pt x="349" y="1219"/>
                    </a:cubicBezTo>
                    <a:cubicBezTo>
                      <a:pt x="392" y="1263"/>
                      <a:pt x="436" y="1263"/>
                      <a:pt x="479" y="1263"/>
                    </a:cubicBezTo>
                    <a:cubicBezTo>
                      <a:pt x="784" y="1263"/>
                      <a:pt x="1045" y="1002"/>
                      <a:pt x="1089" y="653"/>
                    </a:cubicBezTo>
                    <a:cubicBezTo>
                      <a:pt x="1089" y="610"/>
                      <a:pt x="1089" y="566"/>
                      <a:pt x="1089" y="523"/>
                    </a:cubicBezTo>
                    <a:cubicBezTo>
                      <a:pt x="1089" y="479"/>
                      <a:pt x="1089" y="436"/>
                      <a:pt x="1089" y="436"/>
                    </a:cubicBezTo>
                    <a:lnTo>
                      <a:pt x="1089" y="392"/>
                    </a:lnTo>
                    <a:cubicBezTo>
                      <a:pt x="1089" y="349"/>
                      <a:pt x="1089" y="349"/>
                      <a:pt x="1089" y="305"/>
                    </a:cubicBezTo>
                    <a:lnTo>
                      <a:pt x="1089" y="262"/>
                    </a:lnTo>
                    <a:cubicBezTo>
                      <a:pt x="1089" y="262"/>
                      <a:pt x="1045" y="262"/>
                      <a:pt x="1045" y="218"/>
                    </a:cubicBezTo>
                    <a:cubicBezTo>
                      <a:pt x="1045" y="218"/>
                      <a:pt x="1045" y="218"/>
                      <a:pt x="1045" y="175"/>
                    </a:cubicBezTo>
                    <a:lnTo>
                      <a:pt x="1002" y="131"/>
                    </a:lnTo>
                    <a:lnTo>
                      <a:pt x="958" y="131"/>
                    </a:lnTo>
                    <a:lnTo>
                      <a:pt x="915" y="88"/>
                    </a:lnTo>
                    <a:lnTo>
                      <a:pt x="871" y="44"/>
                    </a:lnTo>
                    <a:lnTo>
                      <a:pt x="784" y="1"/>
                    </a:ln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7"/>
              <p:cNvSpPr/>
              <p:nvPr/>
            </p:nvSpPr>
            <p:spPr>
              <a:xfrm>
                <a:off x="3766475" y="3800600"/>
                <a:ext cx="33750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1433" extrusionOk="0">
                    <a:moveTo>
                      <a:pt x="532" y="1"/>
                    </a:moveTo>
                    <a:cubicBezTo>
                      <a:pt x="442" y="1"/>
                      <a:pt x="350" y="17"/>
                      <a:pt x="261" y="51"/>
                    </a:cubicBezTo>
                    <a:cubicBezTo>
                      <a:pt x="218" y="94"/>
                      <a:pt x="174" y="138"/>
                      <a:pt x="131" y="138"/>
                    </a:cubicBezTo>
                    <a:cubicBezTo>
                      <a:pt x="131" y="181"/>
                      <a:pt x="87" y="225"/>
                      <a:pt x="87" y="225"/>
                    </a:cubicBezTo>
                    <a:lnTo>
                      <a:pt x="44" y="268"/>
                    </a:lnTo>
                    <a:cubicBezTo>
                      <a:pt x="44" y="312"/>
                      <a:pt x="44" y="312"/>
                      <a:pt x="44" y="355"/>
                    </a:cubicBezTo>
                    <a:cubicBezTo>
                      <a:pt x="44" y="355"/>
                      <a:pt x="44" y="399"/>
                      <a:pt x="44" y="399"/>
                    </a:cubicBezTo>
                    <a:lnTo>
                      <a:pt x="44" y="486"/>
                    </a:lnTo>
                    <a:cubicBezTo>
                      <a:pt x="0" y="486"/>
                      <a:pt x="0" y="529"/>
                      <a:pt x="44" y="529"/>
                    </a:cubicBezTo>
                    <a:cubicBezTo>
                      <a:pt x="0" y="573"/>
                      <a:pt x="0" y="573"/>
                      <a:pt x="44" y="616"/>
                    </a:cubicBezTo>
                    <a:cubicBezTo>
                      <a:pt x="0" y="616"/>
                      <a:pt x="0" y="660"/>
                      <a:pt x="44" y="660"/>
                    </a:cubicBezTo>
                    <a:cubicBezTo>
                      <a:pt x="0" y="703"/>
                      <a:pt x="0" y="703"/>
                      <a:pt x="44" y="747"/>
                    </a:cubicBezTo>
                    <a:cubicBezTo>
                      <a:pt x="44" y="790"/>
                      <a:pt x="44" y="834"/>
                      <a:pt x="44" y="877"/>
                    </a:cubicBezTo>
                    <a:lnTo>
                      <a:pt x="44" y="921"/>
                    </a:lnTo>
                    <a:cubicBezTo>
                      <a:pt x="87" y="964"/>
                      <a:pt x="131" y="1008"/>
                      <a:pt x="131" y="1052"/>
                    </a:cubicBezTo>
                    <a:cubicBezTo>
                      <a:pt x="253" y="1296"/>
                      <a:pt x="504" y="1433"/>
                      <a:pt x="763" y="1433"/>
                    </a:cubicBezTo>
                    <a:cubicBezTo>
                      <a:pt x="873" y="1433"/>
                      <a:pt x="984" y="1408"/>
                      <a:pt x="1088" y="1356"/>
                    </a:cubicBezTo>
                    <a:cubicBezTo>
                      <a:pt x="1132" y="1313"/>
                      <a:pt x="1175" y="1313"/>
                      <a:pt x="1175" y="1226"/>
                    </a:cubicBezTo>
                    <a:cubicBezTo>
                      <a:pt x="1349" y="1008"/>
                      <a:pt x="1349" y="660"/>
                      <a:pt x="1175" y="399"/>
                    </a:cubicBezTo>
                    <a:cubicBezTo>
                      <a:pt x="1046" y="139"/>
                      <a:pt x="795" y="1"/>
                      <a:pt x="532" y="1"/>
                    </a:cubicBezTo>
                    <a:close/>
                  </a:path>
                </a:pathLst>
              </a:custGeom>
              <a:solidFill>
                <a:srgbClr val="E05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7"/>
              <p:cNvSpPr/>
              <p:nvPr/>
            </p:nvSpPr>
            <p:spPr>
              <a:xfrm>
                <a:off x="3780600" y="3731350"/>
                <a:ext cx="3612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260" extrusionOk="0">
                    <a:moveTo>
                      <a:pt x="697" y="1"/>
                    </a:moveTo>
                    <a:cubicBezTo>
                      <a:pt x="596" y="1"/>
                      <a:pt x="491" y="25"/>
                      <a:pt x="393" y="79"/>
                    </a:cubicBezTo>
                    <a:cubicBezTo>
                      <a:pt x="88" y="253"/>
                      <a:pt x="1" y="645"/>
                      <a:pt x="175" y="949"/>
                    </a:cubicBezTo>
                    <a:cubicBezTo>
                      <a:pt x="289" y="1159"/>
                      <a:pt x="495" y="1260"/>
                      <a:pt x="702" y="1260"/>
                    </a:cubicBezTo>
                    <a:cubicBezTo>
                      <a:pt x="967" y="1260"/>
                      <a:pt x="1233" y="1093"/>
                      <a:pt x="1307" y="775"/>
                    </a:cubicBezTo>
                    <a:cubicBezTo>
                      <a:pt x="1445" y="361"/>
                      <a:pt x="1089" y="1"/>
                      <a:pt x="697" y="1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27"/>
              <p:cNvSpPr/>
              <p:nvPr/>
            </p:nvSpPr>
            <p:spPr>
              <a:xfrm>
                <a:off x="3780600" y="3736575"/>
                <a:ext cx="305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1005" extrusionOk="0">
                    <a:moveTo>
                      <a:pt x="1220" y="653"/>
                    </a:moveTo>
                    <a:cubicBezTo>
                      <a:pt x="1213" y="667"/>
                      <a:pt x="1205" y="681"/>
                      <a:pt x="1196" y="694"/>
                    </a:cubicBezTo>
                    <a:lnTo>
                      <a:pt x="1196" y="694"/>
                    </a:lnTo>
                    <a:cubicBezTo>
                      <a:pt x="1210" y="684"/>
                      <a:pt x="1220" y="673"/>
                      <a:pt x="1220" y="653"/>
                    </a:cubicBezTo>
                    <a:close/>
                    <a:moveTo>
                      <a:pt x="262" y="0"/>
                    </a:moveTo>
                    <a:cubicBezTo>
                      <a:pt x="44" y="174"/>
                      <a:pt x="1" y="479"/>
                      <a:pt x="132" y="740"/>
                    </a:cubicBezTo>
                    <a:cubicBezTo>
                      <a:pt x="272" y="909"/>
                      <a:pt x="467" y="1005"/>
                      <a:pt x="670" y="1005"/>
                    </a:cubicBezTo>
                    <a:cubicBezTo>
                      <a:pt x="781" y="1005"/>
                      <a:pt x="894" y="976"/>
                      <a:pt x="1002" y="914"/>
                    </a:cubicBezTo>
                    <a:cubicBezTo>
                      <a:pt x="1075" y="841"/>
                      <a:pt x="1149" y="768"/>
                      <a:pt x="1196" y="694"/>
                    </a:cubicBezTo>
                    <a:lnTo>
                      <a:pt x="1196" y="694"/>
                    </a:lnTo>
                    <a:cubicBezTo>
                      <a:pt x="1179" y="706"/>
                      <a:pt x="1156" y="717"/>
                      <a:pt x="1132" y="740"/>
                    </a:cubicBezTo>
                    <a:cubicBezTo>
                      <a:pt x="1015" y="807"/>
                      <a:pt x="891" y="842"/>
                      <a:pt x="771" y="842"/>
                    </a:cubicBezTo>
                    <a:cubicBezTo>
                      <a:pt x="579" y="842"/>
                      <a:pt x="396" y="753"/>
                      <a:pt x="262" y="566"/>
                    </a:cubicBezTo>
                    <a:cubicBezTo>
                      <a:pt x="175" y="392"/>
                      <a:pt x="175" y="174"/>
                      <a:pt x="2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27"/>
              <p:cNvSpPr/>
              <p:nvPr/>
            </p:nvSpPr>
            <p:spPr>
              <a:xfrm>
                <a:off x="3799100" y="3733300"/>
                <a:ext cx="131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24" extrusionOk="0">
                    <a:moveTo>
                      <a:pt x="1" y="1"/>
                    </a:moveTo>
                    <a:lnTo>
                      <a:pt x="1" y="44"/>
                    </a:lnTo>
                    <a:cubicBezTo>
                      <a:pt x="88" y="88"/>
                      <a:pt x="131" y="175"/>
                      <a:pt x="175" y="262"/>
                    </a:cubicBezTo>
                    <a:cubicBezTo>
                      <a:pt x="218" y="305"/>
                      <a:pt x="218" y="349"/>
                      <a:pt x="218" y="392"/>
                    </a:cubicBezTo>
                    <a:cubicBezTo>
                      <a:pt x="218" y="436"/>
                      <a:pt x="218" y="480"/>
                      <a:pt x="218" y="523"/>
                    </a:cubicBezTo>
                    <a:lnTo>
                      <a:pt x="305" y="523"/>
                    </a:lnTo>
                    <a:cubicBezTo>
                      <a:pt x="523" y="305"/>
                      <a:pt x="131" y="88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3667450" y="3744200"/>
                <a:ext cx="35950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67" extrusionOk="0">
                    <a:moveTo>
                      <a:pt x="828" y="0"/>
                    </a:moveTo>
                    <a:cubicBezTo>
                      <a:pt x="436" y="0"/>
                      <a:pt x="88" y="348"/>
                      <a:pt x="88" y="740"/>
                    </a:cubicBezTo>
                    <a:cubicBezTo>
                      <a:pt x="1" y="1088"/>
                      <a:pt x="262" y="1480"/>
                      <a:pt x="610" y="1567"/>
                    </a:cubicBezTo>
                    <a:cubicBezTo>
                      <a:pt x="1002" y="1567"/>
                      <a:pt x="1350" y="1219"/>
                      <a:pt x="1350" y="870"/>
                    </a:cubicBezTo>
                    <a:cubicBezTo>
                      <a:pt x="1437" y="479"/>
                      <a:pt x="1176" y="87"/>
                      <a:pt x="828" y="0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27"/>
              <p:cNvSpPr/>
              <p:nvPr/>
            </p:nvSpPr>
            <p:spPr>
              <a:xfrm>
                <a:off x="3675075" y="3745275"/>
                <a:ext cx="272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524" extrusionOk="0">
                    <a:moveTo>
                      <a:pt x="653" y="1"/>
                    </a:moveTo>
                    <a:lnTo>
                      <a:pt x="653" y="1"/>
                    </a:lnTo>
                    <a:cubicBezTo>
                      <a:pt x="827" y="175"/>
                      <a:pt x="914" y="436"/>
                      <a:pt x="871" y="697"/>
                    </a:cubicBezTo>
                    <a:cubicBezTo>
                      <a:pt x="827" y="1089"/>
                      <a:pt x="523" y="1393"/>
                      <a:pt x="131" y="1393"/>
                    </a:cubicBezTo>
                    <a:cubicBezTo>
                      <a:pt x="88" y="1393"/>
                      <a:pt x="44" y="1393"/>
                      <a:pt x="1" y="1350"/>
                    </a:cubicBezTo>
                    <a:lnTo>
                      <a:pt x="1" y="1350"/>
                    </a:lnTo>
                    <a:cubicBezTo>
                      <a:pt x="88" y="1437"/>
                      <a:pt x="218" y="1480"/>
                      <a:pt x="305" y="1524"/>
                    </a:cubicBezTo>
                    <a:cubicBezTo>
                      <a:pt x="697" y="1524"/>
                      <a:pt x="1045" y="1176"/>
                      <a:pt x="1045" y="784"/>
                    </a:cubicBezTo>
                    <a:cubicBezTo>
                      <a:pt x="1089" y="479"/>
                      <a:pt x="958" y="131"/>
                      <a:pt x="65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3669625" y="3750725"/>
                <a:ext cx="98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697" extrusionOk="0">
                    <a:moveTo>
                      <a:pt x="393" y="0"/>
                    </a:moveTo>
                    <a:lnTo>
                      <a:pt x="393" y="0"/>
                    </a:lnTo>
                    <a:cubicBezTo>
                      <a:pt x="262" y="131"/>
                      <a:pt x="1" y="609"/>
                      <a:pt x="306" y="696"/>
                    </a:cubicBezTo>
                    <a:cubicBezTo>
                      <a:pt x="349" y="696"/>
                      <a:pt x="349" y="696"/>
                      <a:pt x="349" y="653"/>
                    </a:cubicBezTo>
                    <a:cubicBezTo>
                      <a:pt x="349" y="609"/>
                      <a:pt x="349" y="566"/>
                      <a:pt x="306" y="522"/>
                    </a:cubicBezTo>
                    <a:cubicBezTo>
                      <a:pt x="306" y="479"/>
                      <a:pt x="306" y="392"/>
                      <a:pt x="306" y="348"/>
                    </a:cubicBezTo>
                    <a:cubicBezTo>
                      <a:pt x="306" y="218"/>
                      <a:pt x="349" y="87"/>
                      <a:pt x="3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3725125" y="3786525"/>
                <a:ext cx="3157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397" extrusionOk="0">
                    <a:moveTo>
                      <a:pt x="630" y="0"/>
                    </a:moveTo>
                    <a:cubicBezTo>
                      <a:pt x="311" y="0"/>
                      <a:pt x="44" y="288"/>
                      <a:pt x="44" y="614"/>
                    </a:cubicBezTo>
                    <a:cubicBezTo>
                      <a:pt x="0" y="962"/>
                      <a:pt x="218" y="1310"/>
                      <a:pt x="523" y="1397"/>
                    </a:cubicBezTo>
                    <a:cubicBezTo>
                      <a:pt x="914" y="1397"/>
                      <a:pt x="1176" y="1092"/>
                      <a:pt x="1176" y="744"/>
                    </a:cubicBezTo>
                    <a:cubicBezTo>
                      <a:pt x="1263" y="396"/>
                      <a:pt x="1045" y="91"/>
                      <a:pt x="697" y="4"/>
                    </a:cubicBezTo>
                    <a:cubicBezTo>
                      <a:pt x="674" y="1"/>
                      <a:pt x="652" y="0"/>
                      <a:pt x="630" y="0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7"/>
              <p:cNvSpPr/>
              <p:nvPr/>
            </p:nvSpPr>
            <p:spPr>
              <a:xfrm>
                <a:off x="3731650" y="3786625"/>
                <a:ext cx="2397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393" extrusionOk="0">
                    <a:moveTo>
                      <a:pt x="566" y="0"/>
                    </a:moveTo>
                    <a:cubicBezTo>
                      <a:pt x="697" y="174"/>
                      <a:pt x="784" y="392"/>
                      <a:pt x="740" y="653"/>
                    </a:cubicBezTo>
                    <a:cubicBezTo>
                      <a:pt x="740" y="1001"/>
                      <a:pt x="479" y="1262"/>
                      <a:pt x="131" y="1262"/>
                    </a:cubicBezTo>
                    <a:cubicBezTo>
                      <a:pt x="88" y="1262"/>
                      <a:pt x="44" y="1262"/>
                      <a:pt x="1" y="1219"/>
                    </a:cubicBezTo>
                    <a:lnTo>
                      <a:pt x="1" y="1219"/>
                    </a:lnTo>
                    <a:cubicBezTo>
                      <a:pt x="88" y="1306"/>
                      <a:pt x="175" y="1349"/>
                      <a:pt x="262" y="1393"/>
                    </a:cubicBezTo>
                    <a:cubicBezTo>
                      <a:pt x="653" y="1393"/>
                      <a:pt x="915" y="1088"/>
                      <a:pt x="915" y="740"/>
                    </a:cubicBezTo>
                    <a:cubicBezTo>
                      <a:pt x="958" y="435"/>
                      <a:pt x="827" y="131"/>
                      <a:pt x="56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7"/>
              <p:cNvSpPr/>
              <p:nvPr/>
            </p:nvSpPr>
            <p:spPr>
              <a:xfrm>
                <a:off x="3726200" y="3790975"/>
                <a:ext cx="98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654" extrusionOk="0">
                    <a:moveTo>
                      <a:pt x="349" y="0"/>
                    </a:moveTo>
                    <a:cubicBezTo>
                      <a:pt x="262" y="131"/>
                      <a:pt x="1" y="566"/>
                      <a:pt x="262" y="653"/>
                    </a:cubicBezTo>
                    <a:cubicBezTo>
                      <a:pt x="306" y="653"/>
                      <a:pt x="349" y="653"/>
                      <a:pt x="349" y="610"/>
                    </a:cubicBezTo>
                    <a:cubicBezTo>
                      <a:pt x="349" y="566"/>
                      <a:pt x="306" y="566"/>
                      <a:pt x="306" y="523"/>
                    </a:cubicBezTo>
                    <a:cubicBezTo>
                      <a:pt x="262" y="436"/>
                      <a:pt x="262" y="392"/>
                      <a:pt x="306" y="305"/>
                    </a:cubicBezTo>
                    <a:cubicBezTo>
                      <a:pt x="306" y="218"/>
                      <a:pt x="349" y="131"/>
                      <a:pt x="3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7"/>
              <p:cNvSpPr/>
              <p:nvPr/>
            </p:nvSpPr>
            <p:spPr>
              <a:xfrm>
                <a:off x="3688125" y="3788075"/>
                <a:ext cx="2915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083" extrusionOk="0">
                    <a:moveTo>
                      <a:pt x="579" y="1"/>
                    </a:moveTo>
                    <a:cubicBezTo>
                      <a:pt x="488" y="1"/>
                      <a:pt x="395" y="23"/>
                      <a:pt x="305" y="73"/>
                    </a:cubicBezTo>
                    <a:cubicBezTo>
                      <a:pt x="44" y="290"/>
                      <a:pt x="1" y="682"/>
                      <a:pt x="218" y="900"/>
                    </a:cubicBezTo>
                    <a:cubicBezTo>
                      <a:pt x="328" y="1025"/>
                      <a:pt x="472" y="1083"/>
                      <a:pt x="613" y="1083"/>
                    </a:cubicBezTo>
                    <a:cubicBezTo>
                      <a:pt x="863" y="1083"/>
                      <a:pt x="1104" y="901"/>
                      <a:pt x="1132" y="595"/>
                    </a:cubicBezTo>
                    <a:cubicBezTo>
                      <a:pt x="1166" y="259"/>
                      <a:pt x="888" y="1"/>
                      <a:pt x="579" y="1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7"/>
              <p:cNvSpPr/>
              <p:nvPr/>
            </p:nvSpPr>
            <p:spPr>
              <a:xfrm>
                <a:off x="3689225" y="3792050"/>
                <a:ext cx="2830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097" extrusionOk="0">
                    <a:moveTo>
                      <a:pt x="174" y="1"/>
                    </a:moveTo>
                    <a:cubicBezTo>
                      <a:pt x="0" y="218"/>
                      <a:pt x="0" y="523"/>
                      <a:pt x="174" y="784"/>
                    </a:cubicBezTo>
                    <a:cubicBezTo>
                      <a:pt x="270" y="975"/>
                      <a:pt x="482" y="1097"/>
                      <a:pt x="709" y="1097"/>
                    </a:cubicBezTo>
                    <a:cubicBezTo>
                      <a:pt x="791" y="1097"/>
                      <a:pt x="876" y="1080"/>
                      <a:pt x="958" y="1045"/>
                    </a:cubicBezTo>
                    <a:cubicBezTo>
                      <a:pt x="1045" y="1002"/>
                      <a:pt x="1088" y="915"/>
                      <a:pt x="1132" y="828"/>
                    </a:cubicBezTo>
                    <a:cubicBezTo>
                      <a:pt x="1088" y="828"/>
                      <a:pt x="1088" y="871"/>
                      <a:pt x="1045" y="871"/>
                    </a:cubicBezTo>
                    <a:cubicBezTo>
                      <a:pt x="953" y="910"/>
                      <a:pt x="858" y="930"/>
                      <a:pt x="766" y="930"/>
                    </a:cubicBezTo>
                    <a:cubicBezTo>
                      <a:pt x="551" y="930"/>
                      <a:pt x="353" y="823"/>
                      <a:pt x="261" y="610"/>
                    </a:cubicBezTo>
                    <a:cubicBezTo>
                      <a:pt x="131" y="436"/>
                      <a:pt x="87" y="218"/>
                      <a:pt x="1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7"/>
              <p:cNvSpPr/>
              <p:nvPr/>
            </p:nvSpPr>
            <p:spPr>
              <a:xfrm>
                <a:off x="3704450" y="3790975"/>
                <a:ext cx="12000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556" extrusionOk="0">
                    <a:moveTo>
                      <a:pt x="1" y="0"/>
                    </a:moveTo>
                    <a:lnTo>
                      <a:pt x="1" y="44"/>
                    </a:lnTo>
                    <a:cubicBezTo>
                      <a:pt x="88" y="131"/>
                      <a:pt x="131" y="174"/>
                      <a:pt x="175" y="261"/>
                    </a:cubicBezTo>
                    <a:cubicBezTo>
                      <a:pt x="218" y="305"/>
                      <a:pt x="218" y="392"/>
                      <a:pt x="262" y="436"/>
                    </a:cubicBezTo>
                    <a:cubicBezTo>
                      <a:pt x="218" y="479"/>
                      <a:pt x="218" y="523"/>
                      <a:pt x="262" y="523"/>
                    </a:cubicBezTo>
                    <a:cubicBezTo>
                      <a:pt x="262" y="544"/>
                      <a:pt x="273" y="555"/>
                      <a:pt x="283" y="555"/>
                    </a:cubicBezTo>
                    <a:cubicBezTo>
                      <a:pt x="294" y="555"/>
                      <a:pt x="305" y="544"/>
                      <a:pt x="305" y="523"/>
                    </a:cubicBezTo>
                    <a:cubicBezTo>
                      <a:pt x="479" y="349"/>
                      <a:pt x="131" y="87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7"/>
              <p:cNvSpPr/>
              <p:nvPr/>
            </p:nvSpPr>
            <p:spPr>
              <a:xfrm>
                <a:off x="3800200" y="3798225"/>
                <a:ext cx="34075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165" extrusionOk="0">
                    <a:moveTo>
                      <a:pt x="704" y="1"/>
                    </a:moveTo>
                    <a:cubicBezTo>
                      <a:pt x="600" y="1"/>
                      <a:pt x="493" y="32"/>
                      <a:pt x="392" y="102"/>
                    </a:cubicBezTo>
                    <a:cubicBezTo>
                      <a:pt x="87" y="233"/>
                      <a:pt x="0" y="581"/>
                      <a:pt x="174" y="885"/>
                    </a:cubicBezTo>
                    <a:cubicBezTo>
                      <a:pt x="287" y="1073"/>
                      <a:pt x="481" y="1164"/>
                      <a:pt x="676" y="1164"/>
                    </a:cubicBezTo>
                    <a:cubicBezTo>
                      <a:pt x="932" y="1164"/>
                      <a:pt x="1188" y="1008"/>
                      <a:pt x="1262" y="711"/>
                    </a:cubicBezTo>
                    <a:cubicBezTo>
                      <a:pt x="1363" y="343"/>
                      <a:pt x="1051" y="1"/>
                      <a:pt x="704" y="1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7"/>
              <p:cNvSpPr/>
              <p:nvPr/>
            </p:nvSpPr>
            <p:spPr>
              <a:xfrm>
                <a:off x="3800200" y="3802950"/>
                <a:ext cx="294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942" extrusionOk="0">
                    <a:moveTo>
                      <a:pt x="261" y="0"/>
                    </a:moveTo>
                    <a:cubicBezTo>
                      <a:pt x="87" y="131"/>
                      <a:pt x="0" y="435"/>
                      <a:pt x="174" y="696"/>
                    </a:cubicBezTo>
                    <a:cubicBezTo>
                      <a:pt x="286" y="864"/>
                      <a:pt x="469" y="942"/>
                      <a:pt x="655" y="942"/>
                    </a:cubicBezTo>
                    <a:cubicBezTo>
                      <a:pt x="759" y="942"/>
                      <a:pt x="864" y="917"/>
                      <a:pt x="958" y="870"/>
                    </a:cubicBezTo>
                    <a:cubicBezTo>
                      <a:pt x="1045" y="783"/>
                      <a:pt x="1132" y="696"/>
                      <a:pt x="1175" y="609"/>
                    </a:cubicBezTo>
                    <a:lnTo>
                      <a:pt x="1175" y="609"/>
                    </a:lnTo>
                    <a:cubicBezTo>
                      <a:pt x="1132" y="653"/>
                      <a:pt x="1088" y="653"/>
                      <a:pt x="1088" y="696"/>
                    </a:cubicBezTo>
                    <a:cubicBezTo>
                      <a:pt x="996" y="758"/>
                      <a:pt x="887" y="787"/>
                      <a:pt x="777" y="787"/>
                    </a:cubicBezTo>
                    <a:cubicBezTo>
                      <a:pt x="577" y="787"/>
                      <a:pt x="374" y="691"/>
                      <a:pt x="261" y="522"/>
                    </a:cubicBezTo>
                    <a:cubicBezTo>
                      <a:pt x="174" y="348"/>
                      <a:pt x="174" y="131"/>
                      <a:pt x="2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27"/>
              <p:cNvSpPr/>
              <p:nvPr/>
            </p:nvSpPr>
            <p:spPr>
              <a:xfrm>
                <a:off x="3817600" y="3800775"/>
                <a:ext cx="13075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68" extrusionOk="0">
                    <a:moveTo>
                      <a:pt x="1" y="0"/>
                    </a:moveTo>
                    <a:cubicBezTo>
                      <a:pt x="88" y="44"/>
                      <a:pt x="131" y="131"/>
                      <a:pt x="175" y="174"/>
                    </a:cubicBezTo>
                    <a:cubicBezTo>
                      <a:pt x="218" y="218"/>
                      <a:pt x="218" y="305"/>
                      <a:pt x="218" y="348"/>
                    </a:cubicBezTo>
                    <a:cubicBezTo>
                      <a:pt x="218" y="392"/>
                      <a:pt x="218" y="392"/>
                      <a:pt x="218" y="435"/>
                    </a:cubicBezTo>
                    <a:cubicBezTo>
                      <a:pt x="240" y="457"/>
                      <a:pt x="251" y="468"/>
                      <a:pt x="262" y="468"/>
                    </a:cubicBezTo>
                    <a:cubicBezTo>
                      <a:pt x="273" y="468"/>
                      <a:pt x="284" y="457"/>
                      <a:pt x="305" y="435"/>
                    </a:cubicBezTo>
                    <a:cubicBezTo>
                      <a:pt x="523" y="261"/>
                      <a:pt x="131" y="44"/>
                      <a:pt x="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27"/>
              <p:cNvSpPr/>
              <p:nvPr/>
            </p:nvSpPr>
            <p:spPr>
              <a:xfrm>
                <a:off x="3598925" y="3635825"/>
                <a:ext cx="45700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578" extrusionOk="0">
                    <a:moveTo>
                      <a:pt x="920" y="0"/>
                    </a:moveTo>
                    <a:cubicBezTo>
                      <a:pt x="637" y="0"/>
                      <a:pt x="356" y="146"/>
                      <a:pt x="218" y="462"/>
                    </a:cubicBezTo>
                    <a:cubicBezTo>
                      <a:pt x="0" y="766"/>
                      <a:pt x="131" y="1202"/>
                      <a:pt x="435" y="1419"/>
                    </a:cubicBezTo>
                    <a:cubicBezTo>
                      <a:pt x="589" y="1529"/>
                      <a:pt x="756" y="1578"/>
                      <a:pt x="918" y="1578"/>
                    </a:cubicBezTo>
                    <a:cubicBezTo>
                      <a:pt x="1398" y="1578"/>
                      <a:pt x="1828" y="1146"/>
                      <a:pt x="1697" y="592"/>
                    </a:cubicBezTo>
                    <a:cubicBezTo>
                      <a:pt x="1602" y="212"/>
                      <a:pt x="1260" y="0"/>
                      <a:pt x="920" y="0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27"/>
              <p:cNvSpPr/>
              <p:nvPr/>
            </p:nvSpPr>
            <p:spPr>
              <a:xfrm>
                <a:off x="3598925" y="3641925"/>
                <a:ext cx="337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1362" extrusionOk="0">
                    <a:moveTo>
                      <a:pt x="522" y="0"/>
                    </a:moveTo>
                    <a:cubicBezTo>
                      <a:pt x="392" y="44"/>
                      <a:pt x="305" y="87"/>
                      <a:pt x="218" y="218"/>
                    </a:cubicBezTo>
                    <a:cubicBezTo>
                      <a:pt x="0" y="522"/>
                      <a:pt x="131" y="958"/>
                      <a:pt x="435" y="1175"/>
                    </a:cubicBezTo>
                    <a:cubicBezTo>
                      <a:pt x="579" y="1295"/>
                      <a:pt x="762" y="1362"/>
                      <a:pt x="941" y="1362"/>
                    </a:cubicBezTo>
                    <a:cubicBezTo>
                      <a:pt x="1088" y="1362"/>
                      <a:pt x="1232" y="1317"/>
                      <a:pt x="1349" y="1219"/>
                    </a:cubicBezTo>
                    <a:lnTo>
                      <a:pt x="1349" y="1219"/>
                    </a:lnTo>
                    <a:cubicBezTo>
                      <a:pt x="1276" y="1243"/>
                      <a:pt x="1203" y="1254"/>
                      <a:pt x="1132" y="1254"/>
                    </a:cubicBezTo>
                    <a:cubicBezTo>
                      <a:pt x="949" y="1254"/>
                      <a:pt x="778" y="1182"/>
                      <a:pt x="653" y="1088"/>
                    </a:cubicBezTo>
                    <a:cubicBezTo>
                      <a:pt x="305" y="871"/>
                      <a:pt x="218" y="435"/>
                      <a:pt x="435" y="87"/>
                    </a:cubicBezTo>
                    <a:cubicBezTo>
                      <a:pt x="435" y="87"/>
                      <a:pt x="479" y="44"/>
                      <a:pt x="5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27"/>
              <p:cNvSpPr/>
              <p:nvPr/>
            </p:nvSpPr>
            <p:spPr>
              <a:xfrm>
                <a:off x="3619600" y="3648150"/>
                <a:ext cx="15250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91" extrusionOk="0">
                    <a:moveTo>
                      <a:pt x="164" y="0"/>
                    </a:moveTo>
                    <a:cubicBezTo>
                      <a:pt x="123" y="0"/>
                      <a:pt x="83" y="17"/>
                      <a:pt x="44" y="56"/>
                    </a:cubicBezTo>
                    <a:cubicBezTo>
                      <a:pt x="0" y="56"/>
                      <a:pt x="0" y="99"/>
                      <a:pt x="44" y="143"/>
                    </a:cubicBezTo>
                    <a:lnTo>
                      <a:pt x="131" y="143"/>
                    </a:lnTo>
                    <a:cubicBezTo>
                      <a:pt x="218" y="143"/>
                      <a:pt x="305" y="186"/>
                      <a:pt x="348" y="230"/>
                    </a:cubicBezTo>
                    <a:cubicBezTo>
                      <a:pt x="435" y="273"/>
                      <a:pt x="522" y="360"/>
                      <a:pt x="566" y="491"/>
                    </a:cubicBezTo>
                    <a:lnTo>
                      <a:pt x="609" y="491"/>
                    </a:lnTo>
                    <a:cubicBezTo>
                      <a:pt x="538" y="348"/>
                      <a:pt x="349" y="0"/>
                      <a:pt x="1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7"/>
              <p:cNvSpPr/>
              <p:nvPr/>
            </p:nvSpPr>
            <p:spPr>
              <a:xfrm>
                <a:off x="3816525" y="3836175"/>
                <a:ext cx="3540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07" extrusionOk="0">
                    <a:moveTo>
                      <a:pt x="727" y="0"/>
                    </a:moveTo>
                    <a:cubicBezTo>
                      <a:pt x="613" y="0"/>
                      <a:pt x="497" y="33"/>
                      <a:pt x="392" y="107"/>
                    </a:cubicBezTo>
                    <a:cubicBezTo>
                      <a:pt x="87" y="325"/>
                      <a:pt x="0" y="760"/>
                      <a:pt x="261" y="1108"/>
                    </a:cubicBezTo>
                    <a:cubicBezTo>
                      <a:pt x="397" y="1244"/>
                      <a:pt x="565" y="1307"/>
                      <a:pt x="727" y="1307"/>
                    </a:cubicBezTo>
                    <a:cubicBezTo>
                      <a:pt x="1033" y="1307"/>
                      <a:pt x="1321" y="1086"/>
                      <a:pt x="1349" y="716"/>
                    </a:cubicBezTo>
                    <a:cubicBezTo>
                      <a:pt x="1415" y="321"/>
                      <a:pt x="1082" y="0"/>
                      <a:pt x="727" y="0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7"/>
              <p:cNvSpPr/>
              <p:nvPr/>
            </p:nvSpPr>
            <p:spPr>
              <a:xfrm>
                <a:off x="3817600" y="3841025"/>
                <a:ext cx="348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288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44" y="261"/>
                      <a:pt x="1" y="610"/>
                      <a:pt x="218" y="914"/>
                    </a:cubicBezTo>
                    <a:cubicBezTo>
                      <a:pt x="345" y="1136"/>
                      <a:pt x="609" y="1288"/>
                      <a:pt x="878" y="1288"/>
                    </a:cubicBezTo>
                    <a:cubicBezTo>
                      <a:pt x="979" y="1288"/>
                      <a:pt x="1081" y="1266"/>
                      <a:pt x="1176" y="1219"/>
                    </a:cubicBezTo>
                    <a:cubicBezTo>
                      <a:pt x="1263" y="1132"/>
                      <a:pt x="1350" y="1045"/>
                      <a:pt x="1393" y="958"/>
                    </a:cubicBezTo>
                    <a:cubicBezTo>
                      <a:pt x="1350" y="958"/>
                      <a:pt x="1306" y="1001"/>
                      <a:pt x="1263" y="1045"/>
                    </a:cubicBezTo>
                    <a:cubicBezTo>
                      <a:pt x="1174" y="1078"/>
                      <a:pt x="1079" y="1094"/>
                      <a:pt x="985" y="1094"/>
                    </a:cubicBezTo>
                    <a:cubicBezTo>
                      <a:pt x="712" y="1094"/>
                      <a:pt x="446" y="956"/>
                      <a:pt x="349" y="697"/>
                    </a:cubicBezTo>
                    <a:cubicBezTo>
                      <a:pt x="175" y="479"/>
                      <a:pt x="131" y="218"/>
                      <a:pt x="2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7"/>
              <p:cNvSpPr/>
              <p:nvPr/>
            </p:nvSpPr>
            <p:spPr>
              <a:xfrm>
                <a:off x="3836100" y="3839925"/>
                <a:ext cx="152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643" extrusionOk="0">
                    <a:moveTo>
                      <a:pt x="0" y="1"/>
                    </a:moveTo>
                    <a:lnTo>
                      <a:pt x="0" y="44"/>
                    </a:lnTo>
                    <a:cubicBezTo>
                      <a:pt x="88" y="88"/>
                      <a:pt x="175" y="175"/>
                      <a:pt x="218" y="305"/>
                    </a:cubicBezTo>
                    <a:cubicBezTo>
                      <a:pt x="262" y="349"/>
                      <a:pt x="305" y="436"/>
                      <a:pt x="305" y="479"/>
                    </a:cubicBezTo>
                    <a:cubicBezTo>
                      <a:pt x="305" y="523"/>
                      <a:pt x="305" y="566"/>
                      <a:pt x="305" y="610"/>
                    </a:cubicBezTo>
                    <a:cubicBezTo>
                      <a:pt x="305" y="632"/>
                      <a:pt x="316" y="643"/>
                      <a:pt x="332" y="643"/>
                    </a:cubicBezTo>
                    <a:cubicBezTo>
                      <a:pt x="349" y="643"/>
                      <a:pt x="370" y="632"/>
                      <a:pt x="392" y="610"/>
                    </a:cubicBezTo>
                    <a:cubicBezTo>
                      <a:pt x="610" y="392"/>
                      <a:pt x="131" y="88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7"/>
              <p:cNvSpPr/>
              <p:nvPr/>
            </p:nvSpPr>
            <p:spPr>
              <a:xfrm>
                <a:off x="3719675" y="3751575"/>
                <a:ext cx="2995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7" extrusionOk="0">
                    <a:moveTo>
                      <a:pt x="616" y="1"/>
                    </a:moveTo>
                    <a:cubicBezTo>
                      <a:pt x="512" y="1"/>
                      <a:pt x="405" y="31"/>
                      <a:pt x="306" y="97"/>
                    </a:cubicBezTo>
                    <a:cubicBezTo>
                      <a:pt x="44" y="271"/>
                      <a:pt x="1" y="662"/>
                      <a:pt x="218" y="924"/>
                    </a:cubicBezTo>
                    <a:cubicBezTo>
                      <a:pt x="324" y="1029"/>
                      <a:pt x="460" y="1077"/>
                      <a:pt x="595" y="1077"/>
                    </a:cubicBezTo>
                    <a:cubicBezTo>
                      <a:pt x="852" y="1077"/>
                      <a:pt x="1104" y="904"/>
                      <a:pt x="1132" y="619"/>
                    </a:cubicBezTo>
                    <a:cubicBezTo>
                      <a:pt x="1197" y="261"/>
                      <a:pt x="922" y="1"/>
                      <a:pt x="616" y="1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7"/>
              <p:cNvSpPr/>
              <p:nvPr/>
            </p:nvSpPr>
            <p:spPr>
              <a:xfrm>
                <a:off x="3720775" y="3755075"/>
                <a:ext cx="28300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096" extrusionOk="0">
                    <a:moveTo>
                      <a:pt x="174" y="0"/>
                    </a:moveTo>
                    <a:cubicBezTo>
                      <a:pt x="0" y="218"/>
                      <a:pt x="0" y="522"/>
                      <a:pt x="174" y="784"/>
                    </a:cubicBezTo>
                    <a:cubicBezTo>
                      <a:pt x="270" y="975"/>
                      <a:pt x="482" y="1096"/>
                      <a:pt x="709" y="1096"/>
                    </a:cubicBezTo>
                    <a:cubicBezTo>
                      <a:pt x="791" y="1096"/>
                      <a:pt x="876" y="1080"/>
                      <a:pt x="958" y="1045"/>
                    </a:cubicBezTo>
                    <a:cubicBezTo>
                      <a:pt x="1045" y="958"/>
                      <a:pt x="1088" y="914"/>
                      <a:pt x="1132" y="784"/>
                    </a:cubicBezTo>
                    <a:lnTo>
                      <a:pt x="1132" y="784"/>
                    </a:lnTo>
                    <a:lnTo>
                      <a:pt x="1045" y="871"/>
                    </a:lnTo>
                    <a:cubicBezTo>
                      <a:pt x="953" y="910"/>
                      <a:pt x="858" y="929"/>
                      <a:pt x="766" y="929"/>
                    </a:cubicBezTo>
                    <a:cubicBezTo>
                      <a:pt x="551" y="929"/>
                      <a:pt x="353" y="823"/>
                      <a:pt x="262" y="609"/>
                    </a:cubicBezTo>
                    <a:cubicBezTo>
                      <a:pt x="131" y="435"/>
                      <a:pt x="131" y="218"/>
                      <a:pt x="1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7"/>
              <p:cNvSpPr/>
              <p:nvPr/>
            </p:nvSpPr>
            <p:spPr>
              <a:xfrm>
                <a:off x="3736000" y="3755075"/>
                <a:ext cx="12000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512" extrusionOk="0">
                    <a:moveTo>
                      <a:pt x="1" y="0"/>
                    </a:moveTo>
                    <a:cubicBezTo>
                      <a:pt x="88" y="87"/>
                      <a:pt x="131" y="174"/>
                      <a:pt x="175" y="218"/>
                    </a:cubicBezTo>
                    <a:cubicBezTo>
                      <a:pt x="218" y="305"/>
                      <a:pt x="218" y="348"/>
                      <a:pt x="262" y="392"/>
                    </a:cubicBezTo>
                    <a:cubicBezTo>
                      <a:pt x="218" y="435"/>
                      <a:pt x="218" y="479"/>
                      <a:pt x="262" y="479"/>
                    </a:cubicBezTo>
                    <a:cubicBezTo>
                      <a:pt x="262" y="501"/>
                      <a:pt x="273" y="512"/>
                      <a:pt x="284" y="512"/>
                    </a:cubicBezTo>
                    <a:cubicBezTo>
                      <a:pt x="294" y="512"/>
                      <a:pt x="305" y="501"/>
                      <a:pt x="305" y="479"/>
                    </a:cubicBezTo>
                    <a:cubicBezTo>
                      <a:pt x="479" y="305"/>
                      <a:pt x="131" y="44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7"/>
              <p:cNvSpPr/>
              <p:nvPr/>
            </p:nvSpPr>
            <p:spPr>
              <a:xfrm>
                <a:off x="3631400" y="3730575"/>
                <a:ext cx="416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133" extrusionOk="0">
                    <a:moveTo>
                      <a:pt x="876" y="1"/>
                    </a:moveTo>
                    <a:cubicBezTo>
                      <a:pt x="470" y="1"/>
                      <a:pt x="1" y="804"/>
                      <a:pt x="529" y="980"/>
                    </a:cubicBezTo>
                    <a:cubicBezTo>
                      <a:pt x="604" y="1088"/>
                      <a:pt x="696" y="1133"/>
                      <a:pt x="791" y="1133"/>
                    </a:cubicBezTo>
                    <a:cubicBezTo>
                      <a:pt x="1197" y="1133"/>
                      <a:pt x="1667" y="329"/>
                      <a:pt x="1138" y="153"/>
                    </a:cubicBezTo>
                    <a:cubicBezTo>
                      <a:pt x="1064" y="45"/>
                      <a:pt x="972" y="1"/>
                      <a:pt x="876" y="1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7"/>
              <p:cNvSpPr/>
              <p:nvPr/>
            </p:nvSpPr>
            <p:spPr>
              <a:xfrm>
                <a:off x="3635900" y="3737650"/>
                <a:ext cx="315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856" extrusionOk="0">
                    <a:moveTo>
                      <a:pt x="88" y="1"/>
                    </a:moveTo>
                    <a:cubicBezTo>
                      <a:pt x="1" y="262"/>
                      <a:pt x="131" y="567"/>
                      <a:pt x="349" y="697"/>
                    </a:cubicBezTo>
                    <a:cubicBezTo>
                      <a:pt x="474" y="801"/>
                      <a:pt x="618" y="855"/>
                      <a:pt x="759" y="855"/>
                    </a:cubicBezTo>
                    <a:cubicBezTo>
                      <a:pt x="913" y="855"/>
                      <a:pt x="1062" y="790"/>
                      <a:pt x="1176" y="654"/>
                    </a:cubicBezTo>
                    <a:cubicBezTo>
                      <a:pt x="1219" y="567"/>
                      <a:pt x="1263" y="480"/>
                      <a:pt x="1263" y="393"/>
                    </a:cubicBezTo>
                    <a:lnTo>
                      <a:pt x="1263" y="393"/>
                    </a:lnTo>
                    <a:cubicBezTo>
                      <a:pt x="1219" y="436"/>
                      <a:pt x="1219" y="436"/>
                      <a:pt x="1176" y="480"/>
                    </a:cubicBezTo>
                    <a:cubicBezTo>
                      <a:pt x="1080" y="599"/>
                      <a:pt x="919" y="666"/>
                      <a:pt x="757" y="666"/>
                    </a:cubicBezTo>
                    <a:cubicBezTo>
                      <a:pt x="624" y="666"/>
                      <a:pt x="491" y="621"/>
                      <a:pt x="393" y="523"/>
                    </a:cubicBezTo>
                    <a:cubicBezTo>
                      <a:pt x="218" y="393"/>
                      <a:pt x="88" y="218"/>
                      <a:pt x="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3647875" y="3733300"/>
                <a:ext cx="141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38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8" y="44"/>
                      <a:pt x="175" y="88"/>
                      <a:pt x="262" y="131"/>
                    </a:cubicBezTo>
                    <a:cubicBezTo>
                      <a:pt x="305" y="175"/>
                      <a:pt x="349" y="218"/>
                      <a:pt x="349" y="262"/>
                    </a:cubicBezTo>
                    <a:cubicBezTo>
                      <a:pt x="349" y="305"/>
                      <a:pt x="392" y="349"/>
                      <a:pt x="392" y="349"/>
                    </a:cubicBezTo>
                    <a:cubicBezTo>
                      <a:pt x="414" y="371"/>
                      <a:pt x="436" y="382"/>
                      <a:pt x="452" y="382"/>
                    </a:cubicBezTo>
                    <a:cubicBezTo>
                      <a:pt x="468" y="382"/>
                      <a:pt x="479" y="371"/>
                      <a:pt x="479" y="349"/>
                    </a:cubicBezTo>
                    <a:cubicBezTo>
                      <a:pt x="566" y="131"/>
                      <a:pt x="131" y="44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3613150" y="3683275"/>
                <a:ext cx="40200" cy="328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314" extrusionOk="0">
                    <a:moveTo>
                      <a:pt x="816" y="0"/>
                    </a:moveTo>
                    <a:cubicBezTo>
                      <a:pt x="350" y="0"/>
                      <a:pt x="1" y="549"/>
                      <a:pt x="302" y="1001"/>
                    </a:cubicBezTo>
                    <a:cubicBezTo>
                      <a:pt x="397" y="1192"/>
                      <a:pt x="609" y="1313"/>
                      <a:pt x="819" y="1313"/>
                    </a:cubicBezTo>
                    <a:cubicBezTo>
                      <a:pt x="895" y="1313"/>
                      <a:pt x="971" y="1297"/>
                      <a:pt x="1041" y="1262"/>
                    </a:cubicBezTo>
                    <a:cubicBezTo>
                      <a:pt x="1607" y="1044"/>
                      <a:pt x="1607" y="261"/>
                      <a:pt x="1041" y="43"/>
                    </a:cubicBezTo>
                    <a:cubicBezTo>
                      <a:pt x="965" y="14"/>
                      <a:pt x="889" y="0"/>
                      <a:pt x="816" y="0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3616325" y="3689800"/>
                <a:ext cx="27225" cy="26325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053" extrusionOk="0">
                    <a:moveTo>
                      <a:pt x="175" y="0"/>
                    </a:moveTo>
                    <a:lnTo>
                      <a:pt x="175" y="0"/>
                    </a:lnTo>
                    <a:cubicBezTo>
                      <a:pt x="1" y="218"/>
                      <a:pt x="1" y="522"/>
                      <a:pt x="175" y="740"/>
                    </a:cubicBezTo>
                    <a:cubicBezTo>
                      <a:pt x="270" y="931"/>
                      <a:pt x="482" y="1052"/>
                      <a:pt x="692" y="1052"/>
                    </a:cubicBezTo>
                    <a:cubicBezTo>
                      <a:pt x="768" y="1052"/>
                      <a:pt x="844" y="1036"/>
                      <a:pt x="914" y="1001"/>
                    </a:cubicBezTo>
                    <a:cubicBezTo>
                      <a:pt x="1001" y="957"/>
                      <a:pt x="1089" y="870"/>
                      <a:pt x="1089" y="783"/>
                    </a:cubicBezTo>
                    <a:lnTo>
                      <a:pt x="1089" y="783"/>
                    </a:lnTo>
                    <a:lnTo>
                      <a:pt x="1001" y="827"/>
                    </a:lnTo>
                    <a:cubicBezTo>
                      <a:pt x="922" y="880"/>
                      <a:pt x="834" y="905"/>
                      <a:pt x="746" y="905"/>
                    </a:cubicBezTo>
                    <a:cubicBezTo>
                      <a:pt x="548" y="905"/>
                      <a:pt x="352" y="777"/>
                      <a:pt x="262" y="566"/>
                    </a:cubicBezTo>
                    <a:cubicBezTo>
                      <a:pt x="131" y="392"/>
                      <a:pt x="88" y="174"/>
                      <a:pt x="1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7"/>
              <p:cNvSpPr/>
              <p:nvPr/>
            </p:nvSpPr>
            <p:spPr>
              <a:xfrm>
                <a:off x="3631550" y="3688700"/>
                <a:ext cx="12000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523" extrusionOk="0">
                    <a:moveTo>
                      <a:pt x="1" y="1"/>
                    </a:moveTo>
                    <a:lnTo>
                      <a:pt x="1" y="44"/>
                    </a:lnTo>
                    <a:cubicBezTo>
                      <a:pt x="44" y="88"/>
                      <a:pt x="131" y="175"/>
                      <a:pt x="175" y="262"/>
                    </a:cubicBezTo>
                    <a:cubicBezTo>
                      <a:pt x="218" y="305"/>
                      <a:pt x="218" y="349"/>
                      <a:pt x="218" y="436"/>
                    </a:cubicBezTo>
                    <a:cubicBezTo>
                      <a:pt x="218" y="436"/>
                      <a:pt x="218" y="479"/>
                      <a:pt x="218" y="523"/>
                    </a:cubicBezTo>
                    <a:lnTo>
                      <a:pt x="305" y="523"/>
                    </a:lnTo>
                    <a:cubicBezTo>
                      <a:pt x="480" y="349"/>
                      <a:pt x="88" y="88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7"/>
              <p:cNvSpPr/>
              <p:nvPr/>
            </p:nvSpPr>
            <p:spPr>
              <a:xfrm>
                <a:off x="3652225" y="3699550"/>
                <a:ext cx="3452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057" extrusionOk="0">
                    <a:moveTo>
                      <a:pt x="638" y="0"/>
                    </a:moveTo>
                    <a:cubicBezTo>
                      <a:pt x="538" y="0"/>
                      <a:pt x="438" y="29"/>
                      <a:pt x="349" y="89"/>
                    </a:cubicBezTo>
                    <a:cubicBezTo>
                      <a:pt x="88" y="219"/>
                      <a:pt x="1" y="567"/>
                      <a:pt x="175" y="829"/>
                    </a:cubicBezTo>
                    <a:cubicBezTo>
                      <a:pt x="249" y="991"/>
                      <a:pt x="388" y="1056"/>
                      <a:pt x="541" y="1056"/>
                    </a:cubicBezTo>
                    <a:cubicBezTo>
                      <a:pt x="920" y="1056"/>
                      <a:pt x="1381" y="648"/>
                      <a:pt x="1132" y="306"/>
                    </a:cubicBezTo>
                    <a:cubicBezTo>
                      <a:pt x="1018" y="106"/>
                      <a:pt x="828" y="0"/>
                      <a:pt x="638" y="0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7"/>
              <p:cNvSpPr/>
              <p:nvPr/>
            </p:nvSpPr>
            <p:spPr>
              <a:xfrm>
                <a:off x="3653325" y="3702850"/>
                <a:ext cx="2722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99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44" y="174"/>
                      <a:pt x="0" y="479"/>
                      <a:pt x="131" y="697"/>
                    </a:cubicBezTo>
                    <a:cubicBezTo>
                      <a:pt x="220" y="876"/>
                      <a:pt x="412" y="993"/>
                      <a:pt x="608" y="993"/>
                    </a:cubicBezTo>
                    <a:cubicBezTo>
                      <a:pt x="698" y="993"/>
                      <a:pt x="789" y="969"/>
                      <a:pt x="871" y="914"/>
                    </a:cubicBezTo>
                    <a:cubicBezTo>
                      <a:pt x="958" y="871"/>
                      <a:pt x="1045" y="784"/>
                      <a:pt x="1088" y="697"/>
                    </a:cubicBezTo>
                    <a:lnTo>
                      <a:pt x="1088" y="697"/>
                    </a:lnTo>
                    <a:cubicBezTo>
                      <a:pt x="1045" y="740"/>
                      <a:pt x="1045" y="740"/>
                      <a:pt x="1001" y="784"/>
                    </a:cubicBezTo>
                    <a:cubicBezTo>
                      <a:pt x="920" y="824"/>
                      <a:pt x="831" y="844"/>
                      <a:pt x="743" y="844"/>
                    </a:cubicBezTo>
                    <a:cubicBezTo>
                      <a:pt x="545" y="844"/>
                      <a:pt x="351" y="746"/>
                      <a:pt x="261" y="566"/>
                    </a:cubicBezTo>
                    <a:cubicBezTo>
                      <a:pt x="131" y="392"/>
                      <a:pt x="131" y="174"/>
                      <a:pt x="2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7"/>
              <p:cNvSpPr/>
              <p:nvPr/>
            </p:nvSpPr>
            <p:spPr>
              <a:xfrm>
                <a:off x="3669625" y="3701750"/>
                <a:ext cx="109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7" h="480" extrusionOk="0">
                    <a:moveTo>
                      <a:pt x="1" y="1"/>
                    </a:moveTo>
                    <a:lnTo>
                      <a:pt x="1" y="44"/>
                    </a:lnTo>
                    <a:cubicBezTo>
                      <a:pt x="44" y="88"/>
                      <a:pt x="88" y="175"/>
                      <a:pt x="132" y="218"/>
                    </a:cubicBezTo>
                    <a:cubicBezTo>
                      <a:pt x="175" y="262"/>
                      <a:pt x="175" y="349"/>
                      <a:pt x="175" y="392"/>
                    </a:cubicBezTo>
                    <a:cubicBezTo>
                      <a:pt x="175" y="392"/>
                      <a:pt x="175" y="436"/>
                      <a:pt x="175" y="479"/>
                    </a:cubicBezTo>
                    <a:lnTo>
                      <a:pt x="262" y="479"/>
                    </a:lnTo>
                    <a:cubicBezTo>
                      <a:pt x="436" y="305"/>
                      <a:pt x="88" y="88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7"/>
              <p:cNvSpPr/>
              <p:nvPr/>
            </p:nvSpPr>
            <p:spPr>
              <a:xfrm>
                <a:off x="3864375" y="3828875"/>
                <a:ext cx="4255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352" extrusionOk="0">
                    <a:moveTo>
                      <a:pt x="697" y="1"/>
                    </a:moveTo>
                    <a:cubicBezTo>
                      <a:pt x="533" y="1"/>
                      <a:pt x="366" y="56"/>
                      <a:pt x="219" y="182"/>
                    </a:cubicBezTo>
                    <a:cubicBezTo>
                      <a:pt x="1" y="530"/>
                      <a:pt x="88" y="965"/>
                      <a:pt x="436" y="1139"/>
                    </a:cubicBezTo>
                    <a:cubicBezTo>
                      <a:pt x="562" y="1286"/>
                      <a:pt x="738" y="1352"/>
                      <a:pt x="915" y="1352"/>
                    </a:cubicBezTo>
                    <a:cubicBezTo>
                      <a:pt x="1107" y="1352"/>
                      <a:pt x="1302" y="1275"/>
                      <a:pt x="1437" y="1139"/>
                    </a:cubicBezTo>
                    <a:cubicBezTo>
                      <a:pt x="1701" y="545"/>
                      <a:pt x="1214" y="1"/>
                      <a:pt x="697" y="1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7"/>
              <p:cNvSpPr/>
              <p:nvPr/>
            </p:nvSpPr>
            <p:spPr>
              <a:xfrm>
                <a:off x="3864375" y="3829050"/>
                <a:ext cx="33775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341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393" y="44"/>
                      <a:pt x="262" y="88"/>
                      <a:pt x="219" y="175"/>
                    </a:cubicBezTo>
                    <a:cubicBezTo>
                      <a:pt x="1" y="523"/>
                      <a:pt x="88" y="958"/>
                      <a:pt x="436" y="1132"/>
                    </a:cubicBezTo>
                    <a:cubicBezTo>
                      <a:pt x="580" y="1276"/>
                      <a:pt x="750" y="1340"/>
                      <a:pt x="925" y="1340"/>
                    </a:cubicBezTo>
                    <a:cubicBezTo>
                      <a:pt x="1067" y="1340"/>
                      <a:pt x="1213" y="1297"/>
                      <a:pt x="1350" y="1219"/>
                    </a:cubicBezTo>
                    <a:lnTo>
                      <a:pt x="1350" y="1219"/>
                    </a:lnTo>
                    <a:cubicBezTo>
                      <a:pt x="1288" y="1229"/>
                      <a:pt x="1227" y="1235"/>
                      <a:pt x="1166" y="1235"/>
                    </a:cubicBezTo>
                    <a:cubicBezTo>
                      <a:pt x="968" y="1235"/>
                      <a:pt x="776" y="1178"/>
                      <a:pt x="610" y="1045"/>
                    </a:cubicBezTo>
                    <a:cubicBezTo>
                      <a:pt x="306" y="871"/>
                      <a:pt x="175" y="436"/>
                      <a:pt x="393" y="88"/>
                    </a:cubicBezTo>
                    <a:lnTo>
                      <a:pt x="48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7"/>
              <p:cNvSpPr/>
              <p:nvPr/>
            </p:nvSpPr>
            <p:spPr>
              <a:xfrm>
                <a:off x="3885050" y="3835275"/>
                <a:ext cx="152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2" extrusionOk="0">
                    <a:moveTo>
                      <a:pt x="140" y="1"/>
                    </a:moveTo>
                    <a:cubicBezTo>
                      <a:pt x="95" y="1"/>
                      <a:pt x="48" y="17"/>
                      <a:pt x="1" y="56"/>
                    </a:cubicBezTo>
                    <a:cubicBezTo>
                      <a:pt x="1" y="56"/>
                      <a:pt x="1" y="100"/>
                      <a:pt x="1" y="100"/>
                    </a:cubicBezTo>
                    <a:cubicBezTo>
                      <a:pt x="23" y="121"/>
                      <a:pt x="44" y="132"/>
                      <a:pt x="66" y="132"/>
                    </a:cubicBezTo>
                    <a:cubicBezTo>
                      <a:pt x="88" y="132"/>
                      <a:pt x="110" y="121"/>
                      <a:pt x="131" y="100"/>
                    </a:cubicBezTo>
                    <a:cubicBezTo>
                      <a:pt x="218" y="143"/>
                      <a:pt x="262" y="143"/>
                      <a:pt x="349" y="187"/>
                    </a:cubicBezTo>
                    <a:cubicBezTo>
                      <a:pt x="436" y="274"/>
                      <a:pt x="480" y="361"/>
                      <a:pt x="567" y="448"/>
                    </a:cubicBezTo>
                    <a:lnTo>
                      <a:pt x="610" y="491"/>
                    </a:lnTo>
                    <a:cubicBezTo>
                      <a:pt x="539" y="349"/>
                      <a:pt x="350" y="1"/>
                      <a:pt x="1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7"/>
              <p:cNvSpPr/>
              <p:nvPr/>
            </p:nvSpPr>
            <p:spPr>
              <a:xfrm>
                <a:off x="3647875" y="3654325"/>
                <a:ext cx="3537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272" extrusionOk="0">
                    <a:moveTo>
                      <a:pt x="727" y="1"/>
                    </a:moveTo>
                    <a:cubicBezTo>
                      <a:pt x="601" y="1"/>
                      <a:pt x="471" y="36"/>
                      <a:pt x="349" y="113"/>
                    </a:cubicBezTo>
                    <a:cubicBezTo>
                      <a:pt x="44" y="331"/>
                      <a:pt x="1" y="766"/>
                      <a:pt x="218" y="1071"/>
                    </a:cubicBezTo>
                    <a:cubicBezTo>
                      <a:pt x="356" y="1209"/>
                      <a:pt x="527" y="1271"/>
                      <a:pt x="693" y="1271"/>
                    </a:cubicBezTo>
                    <a:cubicBezTo>
                      <a:pt x="1000" y="1271"/>
                      <a:pt x="1293" y="1061"/>
                      <a:pt x="1350" y="723"/>
                    </a:cubicBezTo>
                    <a:cubicBezTo>
                      <a:pt x="1415" y="301"/>
                      <a:pt x="1093" y="1"/>
                      <a:pt x="727" y="1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7"/>
              <p:cNvSpPr/>
              <p:nvPr/>
            </p:nvSpPr>
            <p:spPr>
              <a:xfrm>
                <a:off x="3648975" y="3659325"/>
                <a:ext cx="33750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1296" extrusionOk="0">
                    <a:moveTo>
                      <a:pt x="1349" y="958"/>
                    </a:moveTo>
                    <a:cubicBezTo>
                      <a:pt x="1346" y="968"/>
                      <a:pt x="1343" y="978"/>
                      <a:pt x="1339" y="987"/>
                    </a:cubicBezTo>
                    <a:lnTo>
                      <a:pt x="1339" y="987"/>
                    </a:lnTo>
                    <a:cubicBezTo>
                      <a:pt x="1346" y="980"/>
                      <a:pt x="1349" y="971"/>
                      <a:pt x="1349" y="958"/>
                    </a:cubicBezTo>
                    <a:close/>
                    <a:moveTo>
                      <a:pt x="218" y="0"/>
                    </a:moveTo>
                    <a:cubicBezTo>
                      <a:pt x="0" y="262"/>
                      <a:pt x="0" y="653"/>
                      <a:pt x="218" y="914"/>
                    </a:cubicBezTo>
                    <a:cubicBezTo>
                      <a:pt x="340" y="1159"/>
                      <a:pt x="569" y="1296"/>
                      <a:pt x="815" y="1296"/>
                    </a:cubicBezTo>
                    <a:cubicBezTo>
                      <a:pt x="920" y="1296"/>
                      <a:pt x="1028" y="1271"/>
                      <a:pt x="1132" y="1219"/>
                    </a:cubicBezTo>
                    <a:cubicBezTo>
                      <a:pt x="1252" y="1179"/>
                      <a:pt x="1299" y="1101"/>
                      <a:pt x="1339" y="987"/>
                    </a:cubicBezTo>
                    <a:lnTo>
                      <a:pt x="1339" y="987"/>
                    </a:lnTo>
                    <a:cubicBezTo>
                      <a:pt x="1324" y="1005"/>
                      <a:pt x="1293" y="1014"/>
                      <a:pt x="1262" y="1045"/>
                    </a:cubicBezTo>
                    <a:cubicBezTo>
                      <a:pt x="1158" y="1097"/>
                      <a:pt x="1047" y="1122"/>
                      <a:pt x="936" y="1122"/>
                    </a:cubicBezTo>
                    <a:cubicBezTo>
                      <a:pt x="678" y="1122"/>
                      <a:pt x="427" y="985"/>
                      <a:pt x="305" y="740"/>
                    </a:cubicBezTo>
                    <a:cubicBezTo>
                      <a:pt x="174" y="523"/>
                      <a:pt x="131" y="218"/>
                      <a:pt x="2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7"/>
              <p:cNvSpPr/>
              <p:nvPr/>
            </p:nvSpPr>
            <p:spPr>
              <a:xfrm>
                <a:off x="3667450" y="3658225"/>
                <a:ext cx="14175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567" h="643" extrusionOk="0">
                    <a:moveTo>
                      <a:pt x="1" y="1"/>
                    </a:moveTo>
                    <a:cubicBezTo>
                      <a:pt x="88" y="88"/>
                      <a:pt x="131" y="175"/>
                      <a:pt x="219" y="262"/>
                    </a:cubicBezTo>
                    <a:cubicBezTo>
                      <a:pt x="262" y="349"/>
                      <a:pt x="262" y="393"/>
                      <a:pt x="262" y="480"/>
                    </a:cubicBezTo>
                    <a:cubicBezTo>
                      <a:pt x="262" y="523"/>
                      <a:pt x="262" y="567"/>
                      <a:pt x="262" y="610"/>
                    </a:cubicBezTo>
                    <a:cubicBezTo>
                      <a:pt x="284" y="632"/>
                      <a:pt x="306" y="643"/>
                      <a:pt x="322" y="643"/>
                    </a:cubicBezTo>
                    <a:cubicBezTo>
                      <a:pt x="338" y="643"/>
                      <a:pt x="349" y="632"/>
                      <a:pt x="349" y="610"/>
                    </a:cubicBezTo>
                    <a:cubicBezTo>
                      <a:pt x="567" y="393"/>
                      <a:pt x="131" y="88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7"/>
              <p:cNvSpPr/>
              <p:nvPr/>
            </p:nvSpPr>
            <p:spPr>
              <a:xfrm>
                <a:off x="3648975" y="3615800"/>
                <a:ext cx="283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312" extrusionOk="0">
                    <a:moveTo>
                      <a:pt x="609" y="1"/>
                    </a:moveTo>
                    <a:cubicBezTo>
                      <a:pt x="261" y="1"/>
                      <a:pt x="44" y="262"/>
                      <a:pt x="44" y="566"/>
                    </a:cubicBezTo>
                    <a:cubicBezTo>
                      <a:pt x="0" y="915"/>
                      <a:pt x="218" y="1219"/>
                      <a:pt x="522" y="1306"/>
                    </a:cubicBezTo>
                    <a:cubicBezTo>
                      <a:pt x="544" y="1310"/>
                      <a:pt x="566" y="1312"/>
                      <a:pt x="588" y="1312"/>
                    </a:cubicBezTo>
                    <a:cubicBezTo>
                      <a:pt x="826" y="1312"/>
                      <a:pt x="1045" y="1099"/>
                      <a:pt x="1045" y="741"/>
                    </a:cubicBezTo>
                    <a:cubicBezTo>
                      <a:pt x="1132" y="436"/>
                      <a:pt x="914" y="88"/>
                      <a:pt x="609" y="1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7"/>
              <p:cNvSpPr/>
              <p:nvPr/>
            </p:nvSpPr>
            <p:spPr>
              <a:xfrm>
                <a:off x="3655500" y="3616900"/>
                <a:ext cx="207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68" extrusionOk="0">
                    <a:moveTo>
                      <a:pt x="435" y="0"/>
                    </a:moveTo>
                    <a:cubicBezTo>
                      <a:pt x="609" y="174"/>
                      <a:pt x="653" y="392"/>
                      <a:pt x="653" y="609"/>
                    </a:cubicBezTo>
                    <a:cubicBezTo>
                      <a:pt x="653" y="914"/>
                      <a:pt x="392" y="1132"/>
                      <a:pt x="87" y="1132"/>
                    </a:cubicBezTo>
                    <a:lnTo>
                      <a:pt x="0" y="1132"/>
                    </a:lnTo>
                    <a:cubicBezTo>
                      <a:pt x="44" y="1175"/>
                      <a:pt x="131" y="1219"/>
                      <a:pt x="261" y="1262"/>
                    </a:cubicBezTo>
                    <a:cubicBezTo>
                      <a:pt x="280" y="1265"/>
                      <a:pt x="300" y="1267"/>
                      <a:pt x="319" y="1267"/>
                    </a:cubicBezTo>
                    <a:cubicBezTo>
                      <a:pt x="559" y="1267"/>
                      <a:pt x="784" y="1019"/>
                      <a:pt x="784" y="697"/>
                    </a:cubicBezTo>
                    <a:cubicBezTo>
                      <a:pt x="827" y="435"/>
                      <a:pt x="697" y="174"/>
                      <a:pt x="4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7"/>
              <p:cNvSpPr/>
              <p:nvPr/>
            </p:nvSpPr>
            <p:spPr>
              <a:xfrm>
                <a:off x="3650050" y="3621250"/>
                <a:ext cx="655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610" extrusionOk="0">
                    <a:moveTo>
                      <a:pt x="262" y="0"/>
                    </a:moveTo>
                    <a:lnTo>
                      <a:pt x="262" y="0"/>
                    </a:lnTo>
                    <a:cubicBezTo>
                      <a:pt x="175" y="131"/>
                      <a:pt x="1" y="523"/>
                      <a:pt x="218" y="610"/>
                    </a:cubicBezTo>
                    <a:cubicBezTo>
                      <a:pt x="262" y="610"/>
                      <a:pt x="262" y="566"/>
                      <a:pt x="262" y="566"/>
                    </a:cubicBezTo>
                    <a:cubicBezTo>
                      <a:pt x="262" y="523"/>
                      <a:pt x="262" y="479"/>
                      <a:pt x="262" y="479"/>
                    </a:cubicBezTo>
                    <a:cubicBezTo>
                      <a:pt x="218" y="392"/>
                      <a:pt x="218" y="348"/>
                      <a:pt x="218" y="305"/>
                    </a:cubicBezTo>
                    <a:cubicBezTo>
                      <a:pt x="218" y="174"/>
                      <a:pt x="262" y="87"/>
                      <a:pt x="2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7"/>
              <p:cNvSpPr/>
              <p:nvPr/>
            </p:nvSpPr>
            <p:spPr>
              <a:xfrm>
                <a:off x="3695750" y="3665350"/>
                <a:ext cx="343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308" extrusionOk="0">
                    <a:moveTo>
                      <a:pt x="702" y="1"/>
                    </a:moveTo>
                    <a:cubicBezTo>
                      <a:pt x="586" y="1"/>
                      <a:pt x="465" y="34"/>
                      <a:pt x="349" y="108"/>
                    </a:cubicBezTo>
                    <a:cubicBezTo>
                      <a:pt x="44" y="325"/>
                      <a:pt x="0" y="804"/>
                      <a:pt x="218" y="1109"/>
                    </a:cubicBezTo>
                    <a:cubicBezTo>
                      <a:pt x="354" y="1245"/>
                      <a:pt x="522" y="1307"/>
                      <a:pt x="684" y="1307"/>
                    </a:cubicBezTo>
                    <a:cubicBezTo>
                      <a:pt x="990" y="1307"/>
                      <a:pt x="1278" y="1086"/>
                      <a:pt x="1306" y="717"/>
                    </a:cubicBezTo>
                    <a:cubicBezTo>
                      <a:pt x="1372" y="321"/>
                      <a:pt x="1063" y="1"/>
                      <a:pt x="702" y="1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7"/>
              <p:cNvSpPr/>
              <p:nvPr/>
            </p:nvSpPr>
            <p:spPr>
              <a:xfrm>
                <a:off x="3696825" y="3670200"/>
                <a:ext cx="33775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296" extrusionOk="0">
                    <a:moveTo>
                      <a:pt x="219" y="1"/>
                    </a:moveTo>
                    <a:lnTo>
                      <a:pt x="219" y="1"/>
                    </a:lnTo>
                    <a:cubicBezTo>
                      <a:pt x="1" y="262"/>
                      <a:pt x="1" y="610"/>
                      <a:pt x="175" y="915"/>
                    </a:cubicBezTo>
                    <a:cubicBezTo>
                      <a:pt x="297" y="1159"/>
                      <a:pt x="548" y="1296"/>
                      <a:pt x="807" y="1296"/>
                    </a:cubicBezTo>
                    <a:cubicBezTo>
                      <a:pt x="917" y="1296"/>
                      <a:pt x="1029" y="1271"/>
                      <a:pt x="1132" y="1219"/>
                    </a:cubicBezTo>
                    <a:cubicBezTo>
                      <a:pt x="1220" y="1176"/>
                      <a:pt x="1307" y="1045"/>
                      <a:pt x="1350" y="958"/>
                    </a:cubicBezTo>
                    <a:lnTo>
                      <a:pt x="1350" y="958"/>
                    </a:lnTo>
                    <a:cubicBezTo>
                      <a:pt x="1307" y="1002"/>
                      <a:pt x="1263" y="1002"/>
                      <a:pt x="1263" y="1045"/>
                    </a:cubicBezTo>
                    <a:cubicBezTo>
                      <a:pt x="1158" y="1092"/>
                      <a:pt x="1053" y="1113"/>
                      <a:pt x="952" y="1113"/>
                    </a:cubicBezTo>
                    <a:cubicBezTo>
                      <a:pt x="677" y="1113"/>
                      <a:pt x="433" y="952"/>
                      <a:pt x="306" y="697"/>
                    </a:cubicBezTo>
                    <a:cubicBezTo>
                      <a:pt x="175" y="523"/>
                      <a:pt x="132" y="218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7"/>
              <p:cNvSpPr/>
              <p:nvPr/>
            </p:nvSpPr>
            <p:spPr>
              <a:xfrm>
                <a:off x="3714250" y="3669125"/>
                <a:ext cx="152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643" extrusionOk="0">
                    <a:moveTo>
                      <a:pt x="0" y="0"/>
                    </a:moveTo>
                    <a:lnTo>
                      <a:pt x="44" y="44"/>
                    </a:lnTo>
                    <a:cubicBezTo>
                      <a:pt x="131" y="131"/>
                      <a:pt x="174" y="218"/>
                      <a:pt x="261" y="305"/>
                    </a:cubicBezTo>
                    <a:cubicBezTo>
                      <a:pt x="305" y="348"/>
                      <a:pt x="305" y="435"/>
                      <a:pt x="305" y="522"/>
                    </a:cubicBezTo>
                    <a:cubicBezTo>
                      <a:pt x="305" y="522"/>
                      <a:pt x="305" y="566"/>
                      <a:pt x="305" y="609"/>
                    </a:cubicBezTo>
                    <a:cubicBezTo>
                      <a:pt x="327" y="631"/>
                      <a:pt x="348" y="642"/>
                      <a:pt x="365" y="642"/>
                    </a:cubicBezTo>
                    <a:cubicBezTo>
                      <a:pt x="381" y="642"/>
                      <a:pt x="392" y="631"/>
                      <a:pt x="392" y="609"/>
                    </a:cubicBezTo>
                    <a:cubicBezTo>
                      <a:pt x="610" y="392"/>
                      <a:pt x="174" y="8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7"/>
              <p:cNvSpPr/>
              <p:nvPr/>
            </p:nvSpPr>
            <p:spPr>
              <a:xfrm>
                <a:off x="3816525" y="3759500"/>
                <a:ext cx="33025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83" extrusionOk="0">
                    <a:moveTo>
                      <a:pt x="647" y="1"/>
                    </a:moveTo>
                    <a:cubicBezTo>
                      <a:pt x="547" y="1"/>
                      <a:pt x="445" y="27"/>
                      <a:pt x="348" y="84"/>
                    </a:cubicBezTo>
                    <a:cubicBezTo>
                      <a:pt x="87" y="302"/>
                      <a:pt x="0" y="650"/>
                      <a:pt x="218" y="955"/>
                    </a:cubicBezTo>
                    <a:cubicBezTo>
                      <a:pt x="321" y="1109"/>
                      <a:pt x="485" y="1182"/>
                      <a:pt x="651" y="1182"/>
                    </a:cubicBezTo>
                    <a:cubicBezTo>
                      <a:pt x="906" y="1182"/>
                      <a:pt x="1166" y="1010"/>
                      <a:pt x="1219" y="694"/>
                    </a:cubicBezTo>
                    <a:cubicBezTo>
                      <a:pt x="1320" y="321"/>
                      <a:pt x="1000" y="1"/>
                      <a:pt x="647" y="1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7"/>
              <p:cNvSpPr/>
              <p:nvPr/>
            </p:nvSpPr>
            <p:spPr>
              <a:xfrm>
                <a:off x="3817600" y="3763775"/>
                <a:ext cx="2940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062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44" y="218"/>
                      <a:pt x="1" y="523"/>
                      <a:pt x="175" y="784"/>
                    </a:cubicBezTo>
                    <a:cubicBezTo>
                      <a:pt x="265" y="964"/>
                      <a:pt x="479" y="1061"/>
                      <a:pt x="690" y="1061"/>
                    </a:cubicBezTo>
                    <a:cubicBezTo>
                      <a:pt x="784" y="1061"/>
                      <a:pt x="877" y="1042"/>
                      <a:pt x="958" y="1001"/>
                    </a:cubicBezTo>
                    <a:cubicBezTo>
                      <a:pt x="1045" y="914"/>
                      <a:pt x="1132" y="827"/>
                      <a:pt x="1176" y="740"/>
                    </a:cubicBezTo>
                    <a:lnTo>
                      <a:pt x="1176" y="740"/>
                    </a:lnTo>
                    <a:cubicBezTo>
                      <a:pt x="1132" y="784"/>
                      <a:pt x="1132" y="784"/>
                      <a:pt x="1089" y="827"/>
                    </a:cubicBezTo>
                    <a:cubicBezTo>
                      <a:pt x="993" y="882"/>
                      <a:pt x="893" y="907"/>
                      <a:pt x="796" y="907"/>
                    </a:cubicBezTo>
                    <a:cubicBezTo>
                      <a:pt x="583" y="907"/>
                      <a:pt x="381" y="789"/>
                      <a:pt x="262" y="610"/>
                    </a:cubicBezTo>
                    <a:cubicBezTo>
                      <a:pt x="131" y="436"/>
                      <a:pt x="131" y="218"/>
                      <a:pt x="2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7"/>
              <p:cNvSpPr/>
              <p:nvPr/>
            </p:nvSpPr>
            <p:spPr>
              <a:xfrm>
                <a:off x="3838275" y="3764400"/>
                <a:ext cx="87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72" extrusionOk="0">
                    <a:moveTo>
                      <a:pt x="70" y="1"/>
                    </a:moveTo>
                    <a:cubicBezTo>
                      <a:pt x="44" y="1"/>
                      <a:pt x="1" y="32"/>
                      <a:pt x="1" y="62"/>
                    </a:cubicBezTo>
                    <a:cubicBezTo>
                      <a:pt x="44" y="149"/>
                      <a:pt x="44" y="280"/>
                      <a:pt x="1" y="367"/>
                    </a:cubicBezTo>
                    <a:cubicBezTo>
                      <a:pt x="1" y="454"/>
                      <a:pt x="1" y="541"/>
                      <a:pt x="1" y="628"/>
                    </a:cubicBezTo>
                    <a:cubicBezTo>
                      <a:pt x="1" y="628"/>
                      <a:pt x="44" y="672"/>
                      <a:pt x="88" y="672"/>
                    </a:cubicBezTo>
                    <a:cubicBezTo>
                      <a:pt x="262" y="672"/>
                      <a:pt x="305" y="541"/>
                      <a:pt x="349" y="367"/>
                    </a:cubicBezTo>
                    <a:cubicBezTo>
                      <a:pt x="349" y="236"/>
                      <a:pt x="218" y="106"/>
                      <a:pt x="131" y="19"/>
                    </a:cubicBezTo>
                    <a:lnTo>
                      <a:pt x="88" y="19"/>
                    </a:lnTo>
                    <a:cubicBezTo>
                      <a:pt x="88" y="6"/>
                      <a:pt x="80" y="1"/>
                      <a:pt x="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7"/>
              <p:cNvSpPr/>
              <p:nvPr/>
            </p:nvSpPr>
            <p:spPr>
              <a:xfrm>
                <a:off x="3764000" y="3693050"/>
                <a:ext cx="36500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109" extrusionOk="0">
                    <a:moveTo>
                      <a:pt x="737" y="0"/>
                    </a:moveTo>
                    <a:cubicBezTo>
                      <a:pt x="361" y="0"/>
                      <a:pt x="1" y="403"/>
                      <a:pt x="273" y="827"/>
                    </a:cubicBezTo>
                    <a:cubicBezTo>
                      <a:pt x="393" y="1027"/>
                      <a:pt x="561" y="1108"/>
                      <a:pt x="726" y="1108"/>
                    </a:cubicBezTo>
                    <a:cubicBezTo>
                      <a:pt x="1101" y="1108"/>
                      <a:pt x="1459" y="685"/>
                      <a:pt x="1187" y="262"/>
                    </a:cubicBezTo>
                    <a:cubicBezTo>
                      <a:pt x="1068" y="77"/>
                      <a:pt x="901" y="0"/>
                      <a:pt x="737" y="0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7"/>
              <p:cNvSpPr/>
              <p:nvPr/>
            </p:nvSpPr>
            <p:spPr>
              <a:xfrm>
                <a:off x="3766475" y="3696325"/>
                <a:ext cx="2940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003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44" y="174"/>
                      <a:pt x="0" y="479"/>
                      <a:pt x="174" y="696"/>
                    </a:cubicBezTo>
                    <a:cubicBezTo>
                      <a:pt x="289" y="897"/>
                      <a:pt x="478" y="1003"/>
                      <a:pt x="669" y="1003"/>
                    </a:cubicBezTo>
                    <a:cubicBezTo>
                      <a:pt x="768" y="1003"/>
                      <a:pt x="868" y="974"/>
                      <a:pt x="958" y="914"/>
                    </a:cubicBezTo>
                    <a:cubicBezTo>
                      <a:pt x="1045" y="871"/>
                      <a:pt x="1088" y="784"/>
                      <a:pt x="1175" y="697"/>
                    </a:cubicBezTo>
                    <a:lnTo>
                      <a:pt x="1175" y="697"/>
                    </a:lnTo>
                    <a:cubicBezTo>
                      <a:pt x="1132" y="740"/>
                      <a:pt x="1088" y="740"/>
                      <a:pt x="1045" y="784"/>
                    </a:cubicBezTo>
                    <a:cubicBezTo>
                      <a:pt x="964" y="824"/>
                      <a:pt x="875" y="843"/>
                      <a:pt x="785" y="843"/>
                    </a:cubicBezTo>
                    <a:cubicBezTo>
                      <a:pt x="585" y="843"/>
                      <a:pt x="382" y="746"/>
                      <a:pt x="261" y="566"/>
                    </a:cubicBezTo>
                    <a:cubicBezTo>
                      <a:pt x="174" y="392"/>
                      <a:pt x="131" y="174"/>
                      <a:pt x="2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7"/>
              <p:cNvSpPr/>
              <p:nvPr/>
            </p:nvSpPr>
            <p:spPr>
              <a:xfrm>
                <a:off x="3787150" y="3699125"/>
                <a:ext cx="10900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436" h="471" extrusionOk="0">
                    <a:moveTo>
                      <a:pt x="50" y="1"/>
                    </a:moveTo>
                    <a:cubicBezTo>
                      <a:pt x="22" y="1"/>
                      <a:pt x="0" y="31"/>
                      <a:pt x="0" y="62"/>
                    </a:cubicBezTo>
                    <a:cubicBezTo>
                      <a:pt x="44" y="149"/>
                      <a:pt x="44" y="236"/>
                      <a:pt x="44" y="367"/>
                    </a:cubicBezTo>
                    <a:cubicBezTo>
                      <a:pt x="44" y="431"/>
                      <a:pt x="114" y="471"/>
                      <a:pt x="168" y="471"/>
                    </a:cubicBezTo>
                    <a:cubicBezTo>
                      <a:pt x="188" y="471"/>
                      <a:pt x="206" y="466"/>
                      <a:pt x="218" y="454"/>
                    </a:cubicBezTo>
                    <a:cubicBezTo>
                      <a:pt x="435" y="280"/>
                      <a:pt x="218" y="106"/>
                      <a:pt x="87" y="19"/>
                    </a:cubicBezTo>
                    <a:cubicBezTo>
                      <a:pt x="74" y="6"/>
                      <a:pt x="62" y="1"/>
                      <a:pt x="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7"/>
              <p:cNvSpPr/>
              <p:nvPr/>
            </p:nvSpPr>
            <p:spPr>
              <a:xfrm>
                <a:off x="3831750" y="3797475"/>
                <a:ext cx="343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1290" extrusionOk="0">
                    <a:moveTo>
                      <a:pt x="686" y="0"/>
                    </a:moveTo>
                    <a:cubicBezTo>
                      <a:pt x="575" y="0"/>
                      <a:pt x="459" y="28"/>
                      <a:pt x="349" y="89"/>
                    </a:cubicBezTo>
                    <a:cubicBezTo>
                      <a:pt x="44" y="350"/>
                      <a:pt x="0" y="785"/>
                      <a:pt x="218" y="1089"/>
                    </a:cubicBezTo>
                    <a:cubicBezTo>
                      <a:pt x="356" y="1228"/>
                      <a:pt x="527" y="1290"/>
                      <a:pt x="691" y="1290"/>
                    </a:cubicBezTo>
                    <a:cubicBezTo>
                      <a:pt x="994" y="1290"/>
                      <a:pt x="1278" y="1079"/>
                      <a:pt x="1306" y="741"/>
                    </a:cubicBezTo>
                    <a:cubicBezTo>
                      <a:pt x="1373" y="307"/>
                      <a:pt x="1054" y="0"/>
                      <a:pt x="686" y="0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7"/>
              <p:cNvSpPr/>
              <p:nvPr/>
            </p:nvSpPr>
            <p:spPr>
              <a:xfrm>
                <a:off x="3832825" y="3801850"/>
                <a:ext cx="33775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296" extrusionOk="0">
                    <a:moveTo>
                      <a:pt x="219" y="1"/>
                    </a:moveTo>
                    <a:lnTo>
                      <a:pt x="219" y="1"/>
                    </a:lnTo>
                    <a:cubicBezTo>
                      <a:pt x="1" y="262"/>
                      <a:pt x="1" y="653"/>
                      <a:pt x="175" y="914"/>
                    </a:cubicBezTo>
                    <a:cubicBezTo>
                      <a:pt x="297" y="1159"/>
                      <a:pt x="548" y="1296"/>
                      <a:pt x="807" y="1296"/>
                    </a:cubicBezTo>
                    <a:cubicBezTo>
                      <a:pt x="917" y="1296"/>
                      <a:pt x="1029" y="1271"/>
                      <a:pt x="1132" y="1219"/>
                    </a:cubicBezTo>
                    <a:cubicBezTo>
                      <a:pt x="1219" y="1176"/>
                      <a:pt x="1307" y="1089"/>
                      <a:pt x="1350" y="958"/>
                    </a:cubicBezTo>
                    <a:lnTo>
                      <a:pt x="1350" y="958"/>
                    </a:lnTo>
                    <a:cubicBezTo>
                      <a:pt x="1307" y="1002"/>
                      <a:pt x="1263" y="1045"/>
                      <a:pt x="1263" y="1045"/>
                    </a:cubicBezTo>
                    <a:cubicBezTo>
                      <a:pt x="1146" y="1097"/>
                      <a:pt x="1029" y="1122"/>
                      <a:pt x="918" y="1122"/>
                    </a:cubicBezTo>
                    <a:cubicBezTo>
                      <a:pt x="657" y="1122"/>
                      <a:pt x="428" y="985"/>
                      <a:pt x="306" y="740"/>
                    </a:cubicBezTo>
                    <a:cubicBezTo>
                      <a:pt x="175" y="523"/>
                      <a:pt x="131" y="262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7"/>
              <p:cNvSpPr/>
              <p:nvPr/>
            </p:nvSpPr>
            <p:spPr>
              <a:xfrm>
                <a:off x="3856775" y="3810450"/>
                <a:ext cx="762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31" extrusionOk="0">
                    <a:moveTo>
                      <a:pt x="113" y="1"/>
                    </a:moveTo>
                    <a:cubicBezTo>
                      <a:pt x="77" y="1"/>
                      <a:pt x="44" y="38"/>
                      <a:pt x="44" y="92"/>
                    </a:cubicBezTo>
                    <a:cubicBezTo>
                      <a:pt x="0" y="179"/>
                      <a:pt x="0" y="309"/>
                      <a:pt x="44" y="440"/>
                    </a:cubicBezTo>
                    <a:cubicBezTo>
                      <a:pt x="44" y="494"/>
                      <a:pt x="94" y="531"/>
                      <a:pt x="152" y="531"/>
                    </a:cubicBezTo>
                    <a:cubicBezTo>
                      <a:pt x="189" y="531"/>
                      <a:pt x="228" y="517"/>
                      <a:pt x="261" y="483"/>
                    </a:cubicBezTo>
                    <a:cubicBezTo>
                      <a:pt x="305" y="309"/>
                      <a:pt x="261" y="222"/>
                      <a:pt x="174" y="48"/>
                    </a:cubicBezTo>
                    <a:cubicBezTo>
                      <a:pt x="158" y="15"/>
                      <a:pt x="135" y="1"/>
                      <a:pt x="1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7"/>
              <p:cNvSpPr/>
              <p:nvPr/>
            </p:nvSpPr>
            <p:spPr>
              <a:xfrm>
                <a:off x="3764300" y="3768400"/>
                <a:ext cx="33750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91" extrusionOk="0">
                    <a:moveTo>
                      <a:pt x="588" y="0"/>
                    </a:moveTo>
                    <a:cubicBezTo>
                      <a:pt x="446" y="0"/>
                      <a:pt x="305" y="55"/>
                      <a:pt x="174" y="164"/>
                    </a:cubicBezTo>
                    <a:cubicBezTo>
                      <a:pt x="0" y="381"/>
                      <a:pt x="87" y="729"/>
                      <a:pt x="348" y="860"/>
                    </a:cubicBezTo>
                    <a:cubicBezTo>
                      <a:pt x="479" y="947"/>
                      <a:pt x="631" y="990"/>
                      <a:pt x="778" y="990"/>
                    </a:cubicBezTo>
                    <a:cubicBezTo>
                      <a:pt x="925" y="990"/>
                      <a:pt x="1066" y="947"/>
                      <a:pt x="1175" y="860"/>
                    </a:cubicBezTo>
                    <a:cubicBezTo>
                      <a:pt x="1349" y="599"/>
                      <a:pt x="1262" y="294"/>
                      <a:pt x="1001" y="164"/>
                    </a:cubicBezTo>
                    <a:cubicBezTo>
                      <a:pt x="871" y="55"/>
                      <a:pt x="729" y="0"/>
                      <a:pt x="588" y="0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7"/>
              <p:cNvSpPr/>
              <p:nvPr/>
            </p:nvSpPr>
            <p:spPr>
              <a:xfrm>
                <a:off x="3764300" y="3768125"/>
                <a:ext cx="2722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008" extrusionOk="0">
                    <a:moveTo>
                      <a:pt x="435" y="0"/>
                    </a:moveTo>
                    <a:lnTo>
                      <a:pt x="435" y="0"/>
                    </a:lnTo>
                    <a:cubicBezTo>
                      <a:pt x="348" y="44"/>
                      <a:pt x="261" y="87"/>
                      <a:pt x="174" y="175"/>
                    </a:cubicBezTo>
                    <a:cubicBezTo>
                      <a:pt x="0" y="392"/>
                      <a:pt x="87" y="740"/>
                      <a:pt x="348" y="871"/>
                    </a:cubicBezTo>
                    <a:cubicBezTo>
                      <a:pt x="465" y="964"/>
                      <a:pt x="607" y="1007"/>
                      <a:pt x="746" y="1007"/>
                    </a:cubicBezTo>
                    <a:cubicBezTo>
                      <a:pt x="867" y="1007"/>
                      <a:pt x="987" y="975"/>
                      <a:pt x="1088" y="914"/>
                    </a:cubicBezTo>
                    <a:lnTo>
                      <a:pt x="1088" y="914"/>
                    </a:lnTo>
                    <a:cubicBezTo>
                      <a:pt x="1045" y="925"/>
                      <a:pt x="998" y="931"/>
                      <a:pt x="951" y="931"/>
                    </a:cubicBezTo>
                    <a:cubicBezTo>
                      <a:pt x="808" y="931"/>
                      <a:pt x="653" y="882"/>
                      <a:pt x="522" y="784"/>
                    </a:cubicBezTo>
                    <a:cubicBezTo>
                      <a:pt x="261" y="653"/>
                      <a:pt x="174" y="349"/>
                      <a:pt x="348" y="87"/>
                    </a:cubicBezTo>
                    <a:cubicBezTo>
                      <a:pt x="348" y="44"/>
                      <a:pt x="392" y="44"/>
                      <a:pt x="4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7"/>
              <p:cNvSpPr/>
              <p:nvPr/>
            </p:nvSpPr>
            <p:spPr>
              <a:xfrm>
                <a:off x="3783100" y="3772650"/>
                <a:ext cx="950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380" h="564" extrusionOk="0">
                    <a:moveTo>
                      <a:pt x="123" y="1"/>
                    </a:moveTo>
                    <a:cubicBezTo>
                      <a:pt x="57" y="1"/>
                      <a:pt x="1" y="63"/>
                      <a:pt x="32" y="124"/>
                    </a:cubicBezTo>
                    <a:cubicBezTo>
                      <a:pt x="75" y="255"/>
                      <a:pt x="119" y="385"/>
                      <a:pt x="119" y="472"/>
                    </a:cubicBezTo>
                    <a:cubicBezTo>
                      <a:pt x="145" y="526"/>
                      <a:pt x="206" y="563"/>
                      <a:pt x="258" y="563"/>
                    </a:cubicBezTo>
                    <a:cubicBezTo>
                      <a:pt x="290" y="563"/>
                      <a:pt x="320" y="549"/>
                      <a:pt x="336" y="516"/>
                    </a:cubicBezTo>
                    <a:cubicBezTo>
                      <a:pt x="380" y="342"/>
                      <a:pt x="336" y="168"/>
                      <a:pt x="206" y="37"/>
                    </a:cubicBezTo>
                    <a:cubicBezTo>
                      <a:pt x="180" y="12"/>
                      <a:pt x="151" y="1"/>
                      <a:pt x="1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7"/>
              <p:cNvSpPr/>
              <p:nvPr/>
            </p:nvSpPr>
            <p:spPr>
              <a:xfrm>
                <a:off x="3726200" y="3719950"/>
                <a:ext cx="359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129" extrusionOk="0">
                    <a:moveTo>
                      <a:pt x="677" y="0"/>
                    </a:moveTo>
                    <a:cubicBezTo>
                      <a:pt x="510" y="0"/>
                      <a:pt x="338" y="67"/>
                      <a:pt x="219" y="187"/>
                    </a:cubicBezTo>
                    <a:cubicBezTo>
                      <a:pt x="1" y="448"/>
                      <a:pt x="88" y="839"/>
                      <a:pt x="393" y="970"/>
                    </a:cubicBezTo>
                    <a:cubicBezTo>
                      <a:pt x="517" y="1074"/>
                      <a:pt x="662" y="1128"/>
                      <a:pt x="807" y="1128"/>
                    </a:cubicBezTo>
                    <a:cubicBezTo>
                      <a:pt x="966" y="1128"/>
                      <a:pt x="1127" y="1063"/>
                      <a:pt x="1263" y="926"/>
                    </a:cubicBezTo>
                    <a:cubicBezTo>
                      <a:pt x="1437" y="665"/>
                      <a:pt x="1350" y="317"/>
                      <a:pt x="1045" y="143"/>
                    </a:cubicBezTo>
                    <a:cubicBezTo>
                      <a:pt x="947" y="45"/>
                      <a:pt x="814" y="0"/>
                      <a:pt x="677" y="0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7"/>
              <p:cNvSpPr/>
              <p:nvPr/>
            </p:nvSpPr>
            <p:spPr>
              <a:xfrm>
                <a:off x="3726200" y="3720250"/>
                <a:ext cx="294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1113" extrusionOk="0">
                    <a:moveTo>
                      <a:pt x="480" y="1"/>
                    </a:moveTo>
                    <a:cubicBezTo>
                      <a:pt x="349" y="44"/>
                      <a:pt x="262" y="88"/>
                      <a:pt x="219" y="175"/>
                    </a:cubicBezTo>
                    <a:cubicBezTo>
                      <a:pt x="1" y="436"/>
                      <a:pt x="88" y="784"/>
                      <a:pt x="393" y="958"/>
                    </a:cubicBezTo>
                    <a:cubicBezTo>
                      <a:pt x="515" y="1056"/>
                      <a:pt x="665" y="1112"/>
                      <a:pt x="818" y="1112"/>
                    </a:cubicBezTo>
                    <a:cubicBezTo>
                      <a:pt x="939" y="1112"/>
                      <a:pt x="1062" y="1078"/>
                      <a:pt x="1176" y="1002"/>
                    </a:cubicBezTo>
                    <a:lnTo>
                      <a:pt x="1176" y="1002"/>
                    </a:lnTo>
                    <a:cubicBezTo>
                      <a:pt x="1122" y="1012"/>
                      <a:pt x="1067" y="1018"/>
                      <a:pt x="1014" y="1018"/>
                    </a:cubicBezTo>
                    <a:cubicBezTo>
                      <a:pt x="852" y="1018"/>
                      <a:pt x="697" y="969"/>
                      <a:pt x="567" y="871"/>
                    </a:cubicBezTo>
                    <a:cubicBezTo>
                      <a:pt x="306" y="697"/>
                      <a:pt x="219" y="349"/>
                      <a:pt x="393" y="88"/>
                    </a:cubicBezTo>
                    <a:cubicBezTo>
                      <a:pt x="393" y="44"/>
                      <a:pt x="436" y="44"/>
                      <a:pt x="4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7"/>
              <p:cNvSpPr/>
              <p:nvPr/>
            </p:nvSpPr>
            <p:spPr>
              <a:xfrm>
                <a:off x="3751225" y="3726775"/>
                <a:ext cx="76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84" extrusionOk="0">
                    <a:moveTo>
                      <a:pt x="88" y="1"/>
                    </a:moveTo>
                    <a:lnTo>
                      <a:pt x="44" y="44"/>
                    </a:lnTo>
                    <a:cubicBezTo>
                      <a:pt x="88" y="175"/>
                      <a:pt x="88" y="349"/>
                      <a:pt x="1" y="479"/>
                    </a:cubicBezTo>
                    <a:cubicBezTo>
                      <a:pt x="1" y="543"/>
                      <a:pt x="48" y="584"/>
                      <a:pt x="90" y="584"/>
                    </a:cubicBezTo>
                    <a:cubicBezTo>
                      <a:pt x="105" y="584"/>
                      <a:pt x="120" y="578"/>
                      <a:pt x="132" y="566"/>
                    </a:cubicBezTo>
                    <a:cubicBezTo>
                      <a:pt x="306" y="392"/>
                      <a:pt x="219" y="175"/>
                      <a:pt x="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7"/>
              <p:cNvSpPr/>
              <p:nvPr/>
            </p:nvSpPr>
            <p:spPr>
              <a:xfrm>
                <a:off x="3684875" y="3704825"/>
                <a:ext cx="36075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1289" extrusionOk="0">
                    <a:moveTo>
                      <a:pt x="710" y="1"/>
                    </a:moveTo>
                    <a:cubicBezTo>
                      <a:pt x="604" y="1"/>
                      <a:pt x="495" y="30"/>
                      <a:pt x="392" y="95"/>
                    </a:cubicBezTo>
                    <a:cubicBezTo>
                      <a:pt x="87" y="269"/>
                      <a:pt x="0" y="618"/>
                      <a:pt x="131" y="922"/>
                    </a:cubicBezTo>
                    <a:cubicBezTo>
                      <a:pt x="254" y="1168"/>
                      <a:pt x="482" y="1288"/>
                      <a:pt x="708" y="1288"/>
                    </a:cubicBezTo>
                    <a:cubicBezTo>
                      <a:pt x="962" y="1288"/>
                      <a:pt x="1214" y="1135"/>
                      <a:pt x="1306" y="835"/>
                    </a:cubicBezTo>
                    <a:cubicBezTo>
                      <a:pt x="1442" y="391"/>
                      <a:pt x="1096" y="1"/>
                      <a:pt x="710" y="1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7"/>
              <p:cNvSpPr/>
              <p:nvPr/>
            </p:nvSpPr>
            <p:spPr>
              <a:xfrm>
                <a:off x="3684875" y="3709375"/>
                <a:ext cx="3047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951" extrusionOk="0">
                    <a:moveTo>
                      <a:pt x="261" y="0"/>
                    </a:moveTo>
                    <a:cubicBezTo>
                      <a:pt x="44" y="174"/>
                      <a:pt x="0" y="479"/>
                      <a:pt x="131" y="697"/>
                    </a:cubicBezTo>
                    <a:cubicBezTo>
                      <a:pt x="264" y="856"/>
                      <a:pt x="445" y="951"/>
                      <a:pt x="626" y="951"/>
                    </a:cubicBezTo>
                    <a:cubicBezTo>
                      <a:pt x="741" y="951"/>
                      <a:pt x="856" y="912"/>
                      <a:pt x="958" y="827"/>
                    </a:cubicBezTo>
                    <a:cubicBezTo>
                      <a:pt x="1045" y="784"/>
                      <a:pt x="1132" y="697"/>
                      <a:pt x="1219" y="610"/>
                    </a:cubicBezTo>
                    <a:cubicBezTo>
                      <a:pt x="1175" y="610"/>
                      <a:pt x="1132" y="653"/>
                      <a:pt x="1088" y="697"/>
                    </a:cubicBezTo>
                    <a:cubicBezTo>
                      <a:pt x="984" y="766"/>
                      <a:pt x="865" y="801"/>
                      <a:pt x="747" y="801"/>
                    </a:cubicBezTo>
                    <a:cubicBezTo>
                      <a:pt x="569" y="801"/>
                      <a:pt x="392" y="723"/>
                      <a:pt x="261" y="566"/>
                    </a:cubicBezTo>
                    <a:cubicBezTo>
                      <a:pt x="174" y="392"/>
                      <a:pt x="174" y="174"/>
                      <a:pt x="2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7"/>
              <p:cNvSpPr/>
              <p:nvPr/>
            </p:nvSpPr>
            <p:spPr>
              <a:xfrm>
                <a:off x="3705950" y="3709075"/>
                <a:ext cx="10500" cy="1272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509" extrusionOk="0">
                    <a:moveTo>
                      <a:pt x="110" y="1"/>
                    </a:moveTo>
                    <a:cubicBezTo>
                      <a:pt x="44" y="1"/>
                      <a:pt x="1" y="64"/>
                      <a:pt x="71" y="99"/>
                    </a:cubicBezTo>
                    <a:cubicBezTo>
                      <a:pt x="115" y="143"/>
                      <a:pt x="115" y="230"/>
                      <a:pt x="115" y="317"/>
                    </a:cubicBezTo>
                    <a:cubicBezTo>
                      <a:pt x="115" y="361"/>
                      <a:pt x="115" y="361"/>
                      <a:pt x="115" y="404"/>
                    </a:cubicBezTo>
                    <a:cubicBezTo>
                      <a:pt x="115" y="468"/>
                      <a:pt x="161" y="508"/>
                      <a:pt x="203" y="508"/>
                    </a:cubicBezTo>
                    <a:cubicBezTo>
                      <a:pt x="219" y="508"/>
                      <a:pt x="234" y="503"/>
                      <a:pt x="245" y="491"/>
                    </a:cubicBezTo>
                    <a:cubicBezTo>
                      <a:pt x="419" y="361"/>
                      <a:pt x="289" y="143"/>
                      <a:pt x="158" y="12"/>
                    </a:cubicBezTo>
                    <a:cubicBezTo>
                      <a:pt x="142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3691400" y="3635650"/>
                <a:ext cx="323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977" extrusionOk="0">
                    <a:moveTo>
                      <a:pt x="501" y="1"/>
                    </a:moveTo>
                    <a:cubicBezTo>
                      <a:pt x="370" y="1"/>
                      <a:pt x="240" y="55"/>
                      <a:pt x="131" y="164"/>
                    </a:cubicBezTo>
                    <a:cubicBezTo>
                      <a:pt x="0" y="382"/>
                      <a:pt x="87" y="730"/>
                      <a:pt x="305" y="860"/>
                    </a:cubicBezTo>
                    <a:lnTo>
                      <a:pt x="349" y="860"/>
                    </a:lnTo>
                    <a:cubicBezTo>
                      <a:pt x="414" y="942"/>
                      <a:pt x="492" y="976"/>
                      <a:pt x="572" y="976"/>
                    </a:cubicBezTo>
                    <a:cubicBezTo>
                      <a:pt x="916" y="976"/>
                      <a:pt x="1295" y="341"/>
                      <a:pt x="871" y="164"/>
                    </a:cubicBezTo>
                    <a:cubicBezTo>
                      <a:pt x="762" y="55"/>
                      <a:pt x="631" y="1"/>
                      <a:pt x="501" y="1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3690300" y="3636475"/>
                <a:ext cx="2615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982" extrusionOk="0">
                    <a:moveTo>
                      <a:pt x="393" y="1"/>
                    </a:moveTo>
                    <a:cubicBezTo>
                      <a:pt x="305" y="1"/>
                      <a:pt x="218" y="44"/>
                      <a:pt x="175" y="131"/>
                    </a:cubicBezTo>
                    <a:cubicBezTo>
                      <a:pt x="1" y="349"/>
                      <a:pt x="88" y="697"/>
                      <a:pt x="349" y="827"/>
                    </a:cubicBezTo>
                    <a:cubicBezTo>
                      <a:pt x="447" y="925"/>
                      <a:pt x="586" y="982"/>
                      <a:pt x="727" y="982"/>
                    </a:cubicBezTo>
                    <a:cubicBezTo>
                      <a:pt x="838" y="982"/>
                      <a:pt x="950" y="947"/>
                      <a:pt x="1045" y="871"/>
                    </a:cubicBezTo>
                    <a:lnTo>
                      <a:pt x="1045" y="871"/>
                    </a:lnTo>
                    <a:cubicBezTo>
                      <a:pt x="991" y="882"/>
                      <a:pt x="939" y="887"/>
                      <a:pt x="890" y="887"/>
                    </a:cubicBezTo>
                    <a:cubicBezTo>
                      <a:pt x="741" y="887"/>
                      <a:pt x="610" y="838"/>
                      <a:pt x="480" y="740"/>
                    </a:cubicBezTo>
                    <a:cubicBezTo>
                      <a:pt x="262" y="610"/>
                      <a:pt x="175" y="305"/>
                      <a:pt x="305" y="44"/>
                    </a:cubicBezTo>
                    <a:cubicBezTo>
                      <a:pt x="305" y="44"/>
                      <a:pt x="349" y="1"/>
                      <a:pt x="3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7"/>
              <p:cNvSpPr/>
              <p:nvPr/>
            </p:nvSpPr>
            <p:spPr>
              <a:xfrm>
                <a:off x="3706625" y="3640825"/>
                <a:ext cx="10900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484" extrusionOk="0">
                    <a:moveTo>
                      <a:pt x="131" y="1"/>
                    </a:moveTo>
                    <a:cubicBezTo>
                      <a:pt x="88" y="1"/>
                      <a:pt x="1" y="1"/>
                      <a:pt x="88" y="88"/>
                    </a:cubicBezTo>
                    <a:cubicBezTo>
                      <a:pt x="175" y="175"/>
                      <a:pt x="175" y="349"/>
                      <a:pt x="218" y="436"/>
                    </a:cubicBezTo>
                    <a:cubicBezTo>
                      <a:pt x="251" y="469"/>
                      <a:pt x="291" y="483"/>
                      <a:pt x="327" y="483"/>
                    </a:cubicBezTo>
                    <a:cubicBezTo>
                      <a:pt x="386" y="483"/>
                      <a:pt x="436" y="446"/>
                      <a:pt x="436" y="392"/>
                    </a:cubicBezTo>
                    <a:cubicBezTo>
                      <a:pt x="436" y="218"/>
                      <a:pt x="305" y="88"/>
                      <a:pt x="1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7"/>
              <p:cNvSpPr/>
              <p:nvPr/>
            </p:nvSpPr>
            <p:spPr>
              <a:xfrm>
                <a:off x="3617425" y="3589200"/>
                <a:ext cx="345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1307" extrusionOk="0">
                    <a:moveTo>
                      <a:pt x="702" y="0"/>
                    </a:moveTo>
                    <a:cubicBezTo>
                      <a:pt x="586" y="0"/>
                      <a:pt x="464" y="33"/>
                      <a:pt x="348" y="107"/>
                    </a:cubicBezTo>
                    <a:cubicBezTo>
                      <a:pt x="44" y="325"/>
                      <a:pt x="0" y="804"/>
                      <a:pt x="218" y="1108"/>
                    </a:cubicBezTo>
                    <a:cubicBezTo>
                      <a:pt x="354" y="1244"/>
                      <a:pt x="521" y="1307"/>
                      <a:pt x="686" y="1307"/>
                    </a:cubicBezTo>
                    <a:cubicBezTo>
                      <a:pt x="994" y="1307"/>
                      <a:pt x="1292" y="1086"/>
                      <a:pt x="1349" y="717"/>
                    </a:cubicBezTo>
                    <a:cubicBezTo>
                      <a:pt x="1382" y="321"/>
                      <a:pt x="1066" y="0"/>
                      <a:pt x="702" y="0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7"/>
              <p:cNvSpPr/>
              <p:nvPr/>
            </p:nvSpPr>
            <p:spPr>
              <a:xfrm>
                <a:off x="3618500" y="3594050"/>
                <a:ext cx="33750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1296" extrusionOk="0">
                    <a:moveTo>
                      <a:pt x="175" y="0"/>
                    </a:moveTo>
                    <a:lnTo>
                      <a:pt x="175" y="0"/>
                    </a:lnTo>
                    <a:cubicBezTo>
                      <a:pt x="1" y="261"/>
                      <a:pt x="1" y="610"/>
                      <a:pt x="175" y="914"/>
                    </a:cubicBezTo>
                    <a:cubicBezTo>
                      <a:pt x="297" y="1158"/>
                      <a:pt x="547" y="1296"/>
                      <a:pt x="806" y="1296"/>
                    </a:cubicBezTo>
                    <a:cubicBezTo>
                      <a:pt x="917" y="1296"/>
                      <a:pt x="1028" y="1271"/>
                      <a:pt x="1132" y="1219"/>
                    </a:cubicBezTo>
                    <a:cubicBezTo>
                      <a:pt x="1219" y="1175"/>
                      <a:pt x="1306" y="1045"/>
                      <a:pt x="1350" y="958"/>
                    </a:cubicBezTo>
                    <a:lnTo>
                      <a:pt x="1350" y="958"/>
                    </a:lnTo>
                    <a:cubicBezTo>
                      <a:pt x="1306" y="1001"/>
                      <a:pt x="1263" y="1001"/>
                      <a:pt x="1219" y="1045"/>
                    </a:cubicBezTo>
                    <a:cubicBezTo>
                      <a:pt x="1126" y="1091"/>
                      <a:pt x="1029" y="1113"/>
                      <a:pt x="935" y="1113"/>
                    </a:cubicBezTo>
                    <a:cubicBezTo>
                      <a:pt x="677" y="1113"/>
                      <a:pt x="433" y="951"/>
                      <a:pt x="305" y="697"/>
                    </a:cubicBezTo>
                    <a:cubicBezTo>
                      <a:pt x="131" y="523"/>
                      <a:pt x="131" y="218"/>
                      <a:pt x="1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7"/>
              <p:cNvSpPr/>
              <p:nvPr/>
            </p:nvSpPr>
            <p:spPr>
              <a:xfrm>
                <a:off x="3640250" y="3597300"/>
                <a:ext cx="9825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600" extrusionOk="0">
                    <a:moveTo>
                      <a:pt x="44" y="1"/>
                    </a:moveTo>
                    <a:cubicBezTo>
                      <a:pt x="44" y="1"/>
                      <a:pt x="1" y="88"/>
                      <a:pt x="44" y="131"/>
                    </a:cubicBezTo>
                    <a:cubicBezTo>
                      <a:pt x="175" y="218"/>
                      <a:pt x="132" y="393"/>
                      <a:pt x="175" y="567"/>
                    </a:cubicBezTo>
                    <a:cubicBezTo>
                      <a:pt x="197" y="588"/>
                      <a:pt x="219" y="599"/>
                      <a:pt x="240" y="599"/>
                    </a:cubicBezTo>
                    <a:cubicBezTo>
                      <a:pt x="262" y="599"/>
                      <a:pt x="284" y="588"/>
                      <a:pt x="306" y="567"/>
                    </a:cubicBezTo>
                    <a:cubicBezTo>
                      <a:pt x="393" y="349"/>
                      <a:pt x="306" y="88"/>
                      <a:pt x="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7"/>
              <p:cNvSpPr/>
              <p:nvPr/>
            </p:nvSpPr>
            <p:spPr>
              <a:xfrm>
                <a:off x="3586950" y="3610375"/>
                <a:ext cx="294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958" extrusionOk="0">
                    <a:moveTo>
                      <a:pt x="501" y="0"/>
                    </a:moveTo>
                    <a:cubicBezTo>
                      <a:pt x="370" y="0"/>
                      <a:pt x="240" y="44"/>
                      <a:pt x="131" y="131"/>
                    </a:cubicBezTo>
                    <a:cubicBezTo>
                      <a:pt x="0" y="392"/>
                      <a:pt x="88" y="653"/>
                      <a:pt x="305" y="827"/>
                    </a:cubicBezTo>
                    <a:cubicBezTo>
                      <a:pt x="414" y="914"/>
                      <a:pt x="544" y="958"/>
                      <a:pt x="675" y="958"/>
                    </a:cubicBezTo>
                    <a:cubicBezTo>
                      <a:pt x="806" y="958"/>
                      <a:pt x="936" y="914"/>
                      <a:pt x="1045" y="827"/>
                    </a:cubicBezTo>
                    <a:cubicBezTo>
                      <a:pt x="1176" y="566"/>
                      <a:pt x="1088" y="261"/>
                      <a:pt x="871" y="131"/>
                    </a:cubicBezTo>
                    <a:cubicBezTo>
                      <a:pt x="762" y="44"/>
                      <a:pt x="632" y="0"/>
                      <a:pt x="501" y="0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7"/>
              <p:cNvSpPr/>
              <p:nvPr/>
            </p:nvSpPr>
            <p:spPr>
              <a:xfrm>
                <a:off x="3585850" y="3610375"/>
                <a:ext cx="2505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982" extrusionOk="0">
                    <a:moveTo>
                      <a:pt x="349" y="0"/>
                    </a:moveTo>
                    <a:cubicBezTo>
                      <a:pt x="262" y="0"/>
                      <a:pt x="175" y="44"/>
                      <a:pt x="132" y="131"/>
                    </a:cubicBezTo>
                    <a:cubicBezTo>
                      <a:pt x="1" y="392"/>
                      <a:pt x="88" y="653"/>
                      <a:pt x="306" y="827"/>
                    </a:cubicBezTo>
                    <a:cubicBezTo>
                      <a:pt x="428" y="925"/>
                      <a:pt x="564" y="981"/>
                      <a:pt x="698" y="981"/>
                    </a:cubicBezTo>
                    <a:cubicBezTo>
                      <a:pt x="803" y="981"/>
                      <a:pt x="907" y="947"/>
                      <a:pt x="1002" y="870"/>
                    </a:cubicBezTo>
                    <a:lnTo>
                      <a:pt x="1002" y="870"/>
                    </a:lnTo>
                    <a:cubicBezTo>
                      <a:pt x="958" y="881"/>
                      <a:pt x="912" y="887"/>
                      <a:pt x="865" y="887"/>
                    </a:cubicBezTo>
                    <a:cubicBezTo>
                      <a:pt x="724" y="887"/>
                      <a:pt x="578" y="838"/>
                      <a:pt x="480" y="740"/>
                    </a:cubicBezTo>
                    <a:cubicBezTo>
                      <a:pt x="219" y="609"/>
                      <a:pt x="175" y="305"/>
                      <a:pt x="306" y="44"/>
                    </a:cubicBezTo>
                    <a:cubicBezTo>
                      <a:pt x="306" y="44"/>
                      <a:pt x="349" y="0"/>
                      <a:pt x="3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3596750" y="3612550"/>
                <a:ext cx="127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85" extrusionOk="0">
                    <a:moveTo>
                      <a:pt x="131" y="0"/>
                    </a:moveTo>
                    <a:cubicBezTo>
                      <a:pt x="0" y="0"/>
                      <a:pt x="0" y="131"/>
                      <a:pt x="131" y="174"/>
                    </a:cubicBezTo>
                    <a:cubicBezTo>
                      <a:pt x="218" y="218"/>
                      <a:pt x="305" y="218"/>
                      <a:pt x="392" y="348"/>
                    </a:cubicBezTo>
                    <a:lnTo>
                      <a:pt x="348" y="348"/>
                    </a:lnTo>
                    <a:cubicBezTo>
                      <a:pt x="361" y="374"/>
                      <a:pt x="381" y="384"/>
                      <a:pt x="402" y="384"/>
                    </a:cubicBezTo>
                    <a:cubicBezTo>
                      <a:pt x="453" y="384"/>
                      <a:pt x="510" y="323"/>
                      <a:pt x="479" y="261"/>
                    </a:cubicBezTo>
                    <a:cubicBezTo>
                      <a:pt x="435" y="87"/>
                      <a:pt x="261" y="0"/>
                      <a:pt x="1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7"/>
              <p:cNvSpPr/>
              <p:nvPr/>
            </p:nvSpPr>
            <p:spPr>
              <a:xfrm>
                <a:off x="3578250" y="3559650"/>
                <a:ext cx="45700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579" extrusionOk="0">
                    <a:moveTo>
                      <a:pt x="920" y="1"/>
                    </a:moveTo>
                    <a:cubicBezTo>
                      <a:pt x="637" y="1"/>
                      <a:pt x="356" y="147"/>
                      <a:pt x="218" y="462"/>
                    </a:cubicBezTo>
                    <a:cubicBezTo>
                      <a:pt x="0" y="767"/>
                      <a:pt x="131" y="1202"/>
                      <a:pt x="436" y="1420"/>
                    </a:cubicBezTo>
                    <a:cubicBezTo>
                      <a:pt x="589" y="1529"/>
                      <a:pt x="756" y="1578"/>
                      <a:pt x="918" y="1578"/>
                    </a:cubicBezTo>
                    <a:cubicBezTo>
                      <a:pt x="1398" y="1578"/>
                      <a:pt x="1828" y="1147"/>
                      <a:pt x="1698" y="593"/>
                    </a:cubicBezTo>
                    <a:cubicBezTo>
                      <a:pt x="1602" y="212"/>
                      <a:pt x="1260" y="1"/>
                      <a:pt x="920" y="1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7"/>
              <p:cNvSpPr/>
              <p:nvPr/>
            </p:nvSpPr>
            <p:spPr>
              <a:xfrm>
                <a:off x="3579325" y="3565750"/>
                <a:ext cx="32675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1371" extrusionOk="0">
                    <a:moveTo>
                      <a:pt x="480" y="1"/>
                    </a:moveTo>
                    <a:cubicBezTo>
                      <a:pt x="349" y="44"/>
                      <a:pt x="262" y="131"/>
                      <a:pt x="175" y="218"/>
                    </a:cubicBezTo>
                    <a:cubicBezTo>
                      <a:pt x="1" y="523"/>
                      <a:pt x="88" y="958"/>
                      <a:pt x="436" y="1176"/>
                    </a:cubicBezTo>
                    <a:cubicBezTo>
                      <a:pt x="563" y="1303"/>
                      <a:pt x="749" y="1370"/>
                      <a:pt x="933" y="1370"/>
                    </a:cubicBezTo>
                    <a:cubicBezTo>
                      <a:pt x="1066" y="1370"/>
                      <a:pt x="1197" y="1336"/>
                      <a:pt x="1306" y="1263"/>
                    </a:cubicBezTo>
                    <a:lnTo>
                      <a:pt x="1306" y="1263"/>
                    </a:lnTo>
                    <a:cubicBezTo>
                      <a:pt x="1260" y="1271"/>
                      <a:pt x="1214" y="1274"/>
                      <a:pt x="1168" y="1274"/>
                    </a:cubicBezTo>
                    <a:cubicBezTo>
                      <a:pt x="956" y="1274"/>
                      <a:pt x="753" y="1196"/>
                      <a:pt x="610" y="1089"/>
                    </a:cubicBezTo>
                    <a:cubicBezTo>
                      <a:pt x="262" y="871"/>
                      <a:pt x="175" y="436"/>
                      <a:pt x="393" y="131"/>
                    </a:cubicBezTo>
                    <a:lnTo>
                      <a:pt x="48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7"/>
              <p:cNvSpPr/>
              <p:nvPr/>
            </p:nvSpPr>
            <p:spPr>
              <a:xfrm>
                <a:off x="3599150" y="3569925"/>
                <a:ext cx="128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357" extrusionOk="0">
                    <a:moveTo>
                      <a:pt x="126" y="1"/>
                    </a:moveTo>
                    <a:cubicBezTo>
                      <a:pt x="27" y="1"/>
                      <a:pt x="1" y="143"/>
                      <a:pt x="78" y="182"/>
                    </a:cubicBezTo>
                    <a:cubicBezTo>
                      <a:pt x="209" y="182"/>
                      <a:pt x="296" y="269"/>
                      <a:pt x="383" y="313"/>
                    </a:cubicBezTo>
                    <a:cubicBezTo>
                      <a:pt x="383" y="356"/>
                      <a:pt x="426" y="356"/>
                      <a:pt x="470" y="356"/>
                    </a:cubicBezTo>
                    <a:cubicBezTo>
                      <a:pt x="513" y="356"/>
                      <a:pt x="470" y="225"/>
                      <a:pt x="470" y="182"/>
                    </a:cubicBezTo>
                    <a:cubicBezTo>
                      <a:pt x="383" y="95"/>
                      <a:pt x="252" y="8"/>
                      <a:pt x="165" y="8"/>
                    </a:cubicBezTo>
                    <a:cubicBezTo>
                      <a:pt x="151" y="3"/>
                      <a:pt x="138" y="1"/>
                      <a:pt x="1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3592700" y="3570100"/>
                <a:ext cx="51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97" extrusionOk="0">
                    <a:moveTo>
                      <a:pt x="75" y="1"/>
                    </a:moveTo>
                    <a:cubicBezTo>
                      <a:pt x="1" y="1"/>
                      <a:pt x="22" y="97"/>
                      <a:pt x="57" y="97"/>
                    </a:cubicBezTo>
                    <a:cubicBezTo>
                      <a:pt x="63" y="97"/>
                      <a:pt x="69" y="94"/>
                      <a:pt x="75" y="88"/>
                    </a:cubicBezTo>
                    <a:cubicBezTo>
                      <a:pt x="119" y="44"/>
                      <a:pt x="119" y="44"/>
                      <a:pt x="162" y="44"/>
                    </a:cubicBezTo>
                    <a:cubicBezTo>
                      <a:pt x="206" y="1"/>
                      <a:pt x="162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7"/>
              <p:cNvSpPr/>
              <p:nvPr/>
            </p:nvSpPr>
            <p:spPr>
              <a:xfrm>
                <a:off x="3734925" y="3660425"/>
                <a:ext cx="304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263" extrusionOk="0">
                    <a:moveTo>
                      <a:pt x="696" y="0"/>
                    </a:moveTo>
                    <a:cubicBezTo>
                      <a:pt x="392" y="0"/>
                      <a:pt x="87" y="261"/>
                      <a:pt x="87" y="566"/>
                    </a:cubicBezTo>
                    <a:cubicBezTo>
                      <a:pt x="0" y="914"/>
                      <a:pt x="218" y="1219"/>
                      <a:pt x="522" y="1262"/>
                    </a:cubicBezTo>
                    <a:cubicBezTo>
                      <a:pt x="871" y="1262"/>
                      <a:pt x="1132" y="1001"/>
                      <a:pt x="1132" y="696"/>
                    </a:cubicBezTo>
                    <a:cubicBezTo>
                      <a:pt x="1219" y="348"/>
                      <a:pt x="1045" y="44"/>
                      <a:pt x="696" y="0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7"/>
              <p:cNvSpPr/>
              <p:nvPr/>
            </p:nvSpPr>
            <p:spPr>
              <a:xfrm>
                <a:off x="3741450" y="3661500"/>
                <a:ext cx="2287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220" extrusionOk="0">
                    <a:moveTo>
                      <a:pt x="566" y="1"/>
                    </a:moveTo>
                    <a:lnTo>
                      <a:pt x="566" y="1"/>
                    </a:lnTo>
                    <a:cubicBezTo>
                      <a:pt x="697" y="131"/>
                      <a:pt x="740" y="349"/>
                      <a:pt x="740" y="523"/>
                    </a:cubicBezTo>
                    <a:cubicBezTo>
                      <a:pt x="697" y="871"/>
                      <a:pt x="435" y="1132"/>
                      <a:pt x="131" y="1132"/>
                    </a:cubicBezTo>
                    <a:cubicBezTo>
                      <a:pt x="87" y="1132"/>
                      <a:pt x="44" y="1089"/>
                      <a:pt x="0" y="1089"/>
                    </a:cubicBezTo>
                    <a:cubicBezTo>
                      <a:pt x="87" y="1176"/>
                      <a:pt x="174" y="1219"/>
                      <a:pt x="261" y="1219"/>
                    </a:cubicBezTo>
                    <a:cubicBezTo>
                      <a:pt x="610" y="1219"/>
                      <a:pt x="871" y="958"/>
                      <a:pt x="871" y="610"/>
                    </a:cubicBezTo>
                    <a:cubicBezTo>
                      <a:pt x="914" y="349"/>
                      <a:pt x="784" y="88"/>
                      <a:pt x="56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3746875" y="3663900"/>
                <a:ext cx="87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10" extrusionOk="0">
                    <a:moveTo>
                      <a:pt x="159" y="0"/>
                    </a:moveTo>
                    <a:cubicBezTo>
                      <a:pt x="121" y="0"/>
                      <a:pt x="81" y="11"/>
                      <a:pt x="44" y="35"/>
                    </a:cubicBezTo>
                    <a:cubicBezTo>
                      <a:pt x="1" y="79"/>
                      <a:pt x="1" y="122"/>
                      <a:pt x="44" y="166"/>
                    </a:cubicBezTo>
                    <a:cubicBezTo>
                      <a:pt x="131" y="209"/>
                      <a:pt x="218" y="209"/>
                      <a:pt x="262" y="209"/>
                    </a:cubicBezTo>
                    <a:lnTo>
                      <a:pt x="306" y="209"/>
                    </a:lnTo>
                    <a:cubicBezTo>
                      <a:pt x="306" y="209"/>
                      <a:pt x="349" y="166"/>
                      <a:pt x="349" y="166"/>
                    </a:cubicBezTo>
                    <a:cubicBezTo>
                      <a:pt x="349" y="72"/>
                      <a:pt x="259" y="0"/>
                      <a:pt x="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7"/>
              <p:cNvSpPr/>
              <p:nvPr/>
            </p:nvSpPr>
            <p:spPr>
              <a:xfrm>
                <a:off x="3740150" y="3666950"/>
                <a:ext cx="67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168" extrusionOk="0">
                    <a:moveTo>
                      <a:pt x="139" y="0"/>
                    </a:moveTo>
                    <a:cubicBezTo>
                      <a:pt x="0" y="0"/>
                      <a:pt x="56" y="167"/>
                      <a:pt x="150" y="167"/>
                    </a:cubicBezTo>
                    <a:cubicBezTo>
                      <a:pt x="174" y="167"/>
                      <a:pt x="200" y="157"/>
                      <a:pt x="226" y="131"/>
                    </a:cubicBezTo>
                    <a:lnTo>
                      <a:pt x="226" y="87"/>
                    </a:lnTo>
                    <a:cubicBezTo>
                      <a:pt x="270" y="44"/>
                      <a:pt x="226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7"/>
              <p:cNvSpPr/>
              <p:nvPr/>
            </p:nvSpPr>
            <p:spPr>
              <a:xfrm>
                <a:off x="3762100" y="3796300"/>
                <a:ext cx="4465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1229" extrusionOk="0">
                    <a:moveTo>
                      <a:pt x="1050" y="0"/>
                    </a:moveTo>
                    <a:cubicBezTo>
                      <a:pt x="598" y="0"/>
                      <a:pt x="1" y="550"/>
                      <a:pt x="349" y="962"/>
                    </a:cubicBezTo>
                    <a:cubicBezTo>
                      <a:pt x="420" y="1152"/>
                      <a:pt x="568" y="1228"/>
                      <a:pt x="737" y="1228"/>
                    </a:cubicBezTo>
                    <a:cubicBezTo>
                      <a:pt x="1188" y="1228"/>
                      <a:pt x="1786" y="678"/>
                      <a:pt x="1437" y="266"/>
                    </a:cubicBezTo>
                    <a:cubicBezTo>
                      <a:pt x="1366" y="77"/>
                      <a:pt x="1218" y="0"/>
                      <a:pt x="1050" y="0"/>
                    </a:cubicBezTo>
                    <a:close/>
                  </a:path>
                </a:pathLst>
              </a:custGeom>
              <a:solidFill>
                <a:srgbClr val="5612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3766475" y="3797500"/>
                <a:ext cx="33750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1296" extrusionOk="0">
                    <a:moveTo>
                      <a:pt x="218" y="0"/>
                    </a:moveTo>
                    <a:cubicBezTo>
                      <a:pt x="0" y="262"/>
                      <a:pt x="0" y="610"/>
                      <a:pt x="174" y="914"/>
                    </a:cubicBezTo>
                    <a:cubicBezTo>
                      <a:pt x="296" y="1159"/>
                      <a:pt x="547" y="1296"/>
                      <a:pt x="806" y="1296"/>
                    </a:cubicBezTo>
                    <a:cubicBezTo>
                      <a:pt x="916" y="1296"/>
                      <a:pt x="1028" y="1271"/>
                      <a:pt x="1132" y="1219"/>
                    </a:cubicBezTo>
                    <a:cubicBezTo>
                      <a:pt x="1219" y="1176"/>
                      <a:pt x="1306" y="1045"/>
                      <a:pt x="1349" y="958"/>
                    </a:cubicBezTo>
                    <a:lnTo>
                      <a:pt x="1349" y="958"/>
                    </a:lnTo>
                    <a:cubicBezTo>
                      <a:pt x="1306" y="1001"/>
                      <a:pt x="1262" y="1001"/>
                      <a:pt x="1219" y="1045"/>
                    </a:cubicBezTo>
                    <a:cubicBezTo>
                      <a:pt x="1125" y="1092"/>
                      <a:pt x="1029" y="1113"/>
                      <a:pt x="935" y="1113"/>
                    </a:cubicBezTo>
                    <a:cubicBezTo>
                      <a:pt x="676" y="1113"/>
                      <a:pt x="432" y="952"/>
                      <a:pt x="305" y="697"/>
                    </a:cubicBezTo>
                    <a:cubicBezTo>
                      <a:pt x="131" y="479"/>
                      <a:pt x="131" y="218"/>
                      <a:pt x="2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7"/>
              <p:cNvSpPr/>
              <p:nvPr/>
            </p:nvSpPr>
            <p:spPr>
              <a:xfrm>
                <a:off x="3788225" y="3802525"/>
                <a:ext cx="87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53" extrusionOk="0">
                    <a:moveTo>
                      <a:pt x="132" y="0"/>
                    </a:moveTo>
                    <a:cubicBezTo>
                      <a:pt x="88" y="0"/>
                      <a:pt x="32" y="40"/>
                      <a:pt x="1" y="104"/>
                    </a:cubicBezTo>
                    <a:cubicBezTo>
                      <a:pt x="1" y="235"/>
                      <a:pt x="131" y="452"/>
                      <a:pt x="262" y="452"/>
                    </a:cubicBezTo>
                    <a:cubicBezTo>
                      <a:pt x="349" y="452"/>
                      <a:pt x="349" y="322"/>
                      <a:pt x="349" y="278"/>
                    </a:cubicBezTo>
                    <a:cubicBezTo>
                      <a:pt x="349" y="191"/>
                      <a:pt x="305" y="61"/>
                      <a:pt x="175" y="17"/>
                    </a:cubicBezTo>
                    <a:cubicBezTo>
                      <a:pt x="163" y="5"/>
                      <a:pt x="148" y="0"/>
                      <a:pt x="1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7"/>
              <p:cNvSpPr/>
              <p:nvPr/>
            </p:nvSpPr>
            <p:spPr>
              <a:xfrm>
                <a:off x="3781825" y="3796925"/>
                <a:ext cx="752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198" extrusionOk="0">
                    <a:moveTo>
                      <a:pt x="184" y="0"/>
                    </a:moveTo>
                    <a:cubicBezTo>
                      <a:pt x="102" y="0"/>
                      <a:pt x="0" y="123"/>
                      <a:pt x="126" y="154"/>
                    </a:cubicBezTo>
                    <a:cubicBezTo>
                      <a:pt x="148" y="176"/>
                      <a:pt x="170" y="187"/>
                      <a:pt x="186" y="187"/>
                    </a:cubicBezTo>
                    <a:cubicBezTo>
                      <a:pt x="202" y="187"/>
                      <a:pt x="213" y="176"/>
                      <a:pt x="213" y="154"/>
                    </a:cubicBezTo>
                    <a:lnTo>
                      <a:pt x="213" y="198"/>
                    </a:lnTo>
                    <a:cubicBezTo>
                      <a:pt x="257" y="198"/>
                      <a:pt x="300" y="154"/>
                      <a:pt x="257" y="111"/>
                    </a:cubicBezTo>
                    <a:lnTo>
                      <a:pt x="257" y="67"/>
                    </a:lnTo>
                    <a:cubicBezTo>
                      <a:pt x="245" y="19"/>
                      <a:pt x="216" y="0"/>
                      <a:pt x="1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3751225" y="3559425"/>
                <a:ext cx="174725" cy="179250"/>
              </a:xfrm>
              <a:custGeom>
                <a:avLst/>
                <a:gdLst/>
                <a:ahLst/>
                <a:cxnLst/>
                <a:rect l="l" t="t" r="r" b="b"/>
                <a:pathLst>
                  <a:path w="6989" h="7170" extrusionOk="0">
                    <a:moveTo>
                      <a:pt x="109" y="1"/>
                    </a:moveTo>
                    <a:cubicBezTo>
                      <a:pt x="60" y="1"/>
                      <a:pt x="1" y="47"/>
                      <a:pt x="1" y="123"/>
                    </a:cubicBezTo>
                    <a:cubicBezTo>
                      <a:pt x="1" y="994"/>
                      <a:pt x="1263" y="1646"/>
                      <a:pt x="1872" y="2082"/>
                    </a:cubicBezTo>
                    <a:cubicBezTo>
                      <a:pt x="2917" y="2778"/>
                      <a:pt x="3831" y="3648"/>
                      <a:pt x="4658" y="4649"/>
                    </a:cubicBezTo>
                    <a:cubicBezTo>
                      <a:pt x="4440" y="4519"/>
                      <a:pt x="4179" y="4432"/>
                      <a:pt x="3961" y="4388"/>
                    </a:cubicBezTo>
                    <a:cubicBezTo>
                      <a:pt x="3906" y="4373"/>
                      <a:pt x="3853" y="4366"/>
                      <a:pt x="3801" y="4366"/>
                    </a:cubicBezTo>
                    <a:cubicBezTo>
                      <a:pt x="3401" y="4366"/>
                      <a:pt x="3116" y="4781"/>
                      <a:pt x="3308" y="5128"/>
                    </a:cubicBezTo>
                    <a:cubicBezTo>
                      <a:pt x="3439" y="5433"/>
                      <a:pt x="3613" y="5737"/>
                      <a:pt x="3831" y="5998"/>
                    </a:cubicBezTo>
                    <a:cubicBezTo>
                      <a:pt x="3787" y="6042"/>
                      <a:pt x="3700" y="6085"/>
                      <a:pt x="3657" y="6129"/>
                    </a:cubicBezTo>
                    <a:cubicBezTo>
                      <a:pt x="3237" y="6422"/>
                      <a:pt x="3666" y="6958"/>
                      <a:pt x="4048" y="6958"/>
                    </a:cubicBezTo>
                    <a:cubicBezTo>
                      <a:pt x="4063" y="6958"/>
                      <a:pt x="4077" y="6957"/>
                      <a:pt x="4092" y="6956"/>
                    </a:cubicBezTo>
                    <a:cubicBezTo>
                      <a:pt x="4309" y="6912"/>
                      <a:pt x="4527" y="6869"/>
                      <a:pt x="4745" y="6782"/>
                    </a:cubicBezTo>
                    <a:cubicBezTo>
                      <a:pt x="4919" y="6738"/>
                      <a:pt x="5049" y="6564"/>
                      <a:pt x="5136" y="6390"/>
                    </a:cubicBezTo>
                    <a:cubicBezTo>
                      <a:pt x="5397" y="6608"/>
                      <a:pt x="5659" y="6869"/>
                      <a:pt x="5963" y="7086"/>
                    </a:cubicBezTo>
                    <a:cubicBezTo>
                      <a:pt x="6068" y="7144"/>
                      <a:pt x="6177" y="7169"/>
                      <a:pt x="6283" y="7169"/>
                    </a:cubicBezTo>
                    <a:cubicBezTo>
                      <a:pt x="6659" y="7169"/>
                      <a:pt x="6989" y="6841"/>
                      <a:pt x="6921" y="6434"/>
                    </a:cubicBezTo>
                    <a:cubicBezTo>
                      <a:pt x="6442" y="4736"/>
                      <a:pt x="5093" y="3213"/>
                      <a:pt x="3657" y="2256"/>
                    </a:cubicBezTo>
                    <a:cubicBezTo>
                      <a:pt x="2743" y="1646"/>
                      <a:pt x="697" y="1124"/>
                      <a:pt x="175" y="80"/>
                    </a:cubicBezTo>
                    <a:cubicBezTo>
                      <a:pt x="175" y="25"/>
                      <a:pt x="144" y="1"/>
                      <a:pt x="109" y="1"/>
                    </a:cubicBezTo>
                    <a:close/>
                  </a:path>
                </a:pathLst>
              </a:custGeom>
              <a:solidFill>
                <a:srgbClr val="FFB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7"/>
              <p:cNvSpPr/>
              <p:nvPr/>
            </p:nvSpPr>
            <p:spPr>
              <a:xfrm>
                <a:off x="3680525" y="3515500"/>
                <a:ext cx="38100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246" extrusionOk="0">
                    <a:moveTo>
                      <a:pt x="277" y="1"/>
                    </a:moveTo>
                    <a:cubicBezTo>
                      <a:pt x="242" y="1"/>
                      <a:pt x="208" y="3"/>
                      <a:pt x="174" y="9"/>
                    </a:cubicBezTo>
                    <a:cubicBezTo>
                      <a:pt x="87" y="9"/>
                      <a:pt x="0" y="96"/>
                      <a:pt x="0" y="183"/>
                    </a:cubicBezTo>
                    <a:cubicBezTo>
                      <a:pt x="87" y="488"/>
                      <a:pt x="348" y="662"/>
                      <a:pt x="566" y="792"/>
                    </a:cubicBezTo>
                    <a:cubicBezTo>
                      <a:pt x="740" y="966"/>
                      <a:pt x="1001" y="1140"/>
                      <a:pt x="1219" y="1227"/>
                    </a:cubicBezTo>
                    <a:cubicBezTo>
                      <a:pt x="1244" y="1240"/>
                      <a:pt x="1270" y="1245"/>
                      <a:pt x="1294" y="1245"/>
                    </a:cubicBezTo>
                    <a:cubicBezTo>
                      <a:pt x="1353" y="1245"/>
                      <a:pt x="1406" y="1215"/>
                      <a:pt x="1436" y="1184"/>
                    </a:cubicBezTo>
                    <a:cubicBezTo>
                      <a:pt x="1523" y="1140"/>
                      <a:pt x="1523" y="1010"/>
                      <a:pt x="1480" y="923"/>
                    </a:cubicBezTo>
                    <a:cubicBezTo>
                      <a:pt x="1480" y="879"/>
                      <a:pt x="1436" y="879"/>
                      <a:pt x="1393" y="836"/>
                    </a:cubicBezTo>
                    <a:cubicBezTo>
                      <a:pt x="1262" y="662"/>
                      <a:pt x="1088" y="488"/>
                      <a:pt x="914" y="314"/>
                    </a:cubicBezTo>
                    <a:cubicBezTo>
                      <a:pt x="762" y="124"/>
                      <a:pt x="512" y="1"/>
                      <a:pt x="277" y="1"/>
                    </a:cubicBezTo>
                    <a:close/>
                  </a:path>
                </a:pathLst>
              </a:custGeom>
              <a:solidFill>
                <a:srgbClr val="FFB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7"/>
              <p:cNvSpPr/>
              <p:nvPr/>
            </p:nvSpPr>
            <p:spPr>
              <a:xfrm>
                <a:off x="3651375" y="3496800"/>
                <a:ext cx="1937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38" extrusionOk="0">
                    <a:moveTo>
                      <a:pt x="393" y="1"/>
                    </a:moveTo>
                    <a:cubicBezTo>
                      <a:pt x="361" y="1"/>
                      <a:pt x="328" y="6"/>
                      <a:pt x="296" y="17"/>
                    </a:cubicBezTo>
                    <a:cubicBezTo>
                      <a:pt x="279" y="14"/>
                      <a:pt x="264" y="12"/>
                      <a:pt x="249" y="12"/>
                    </a:cubicBezTo>
                    <a:cubicBezTo>
                      <a:pt x="66" y="12"/>
                      <a:pt x="1" y="245"/>
                      <a:pt x="122" y="365"/>
                    </a:cubicBezTo>
                    <a:lnTo>
                      <a:pt x="165" y="409"/>
                    </a:lnTo>
                    <a:cubicBezTo>
                      <a:pt x="201" y="553"/>
                      <a:pt x="357" y="637"/>
                      <a:pt x="508" y="637"/>
                    </a:cubicBezTo>
                    <a:cubicBezTo>
                      <a:pt x="539" y="637"/>
                      <a:pt x="571" y="634"/>
                      <a:pt x="600" y="626"/>
                    </a:cubicBezTo>
                    <a:cubicBezTo>
                      <a:pt x="774" y="496"/>
                      <a:pt x="774" y="278"/>
                      <a:pt x="644" y="148"/>
                    </a:cubicBezTo>
                    <a:cubicBezTo>
                      <a:pt x="579" y="50"/>
                      <a:pt x="489" y="1"/>
                      <a:pt x="393" y="1"/>
                    </a:cubicBezTo>
                    <a:close/>
                  </a:path>
                </a:pathLst>
              </a:custGeom>
              <a:solidFill>
                <a:srgbClr val="FFB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3796925" y="3627725"/>
                <a:ext cx="2722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760" extrusionOk="0">
                    <a:moveTo>
                      <a:pt x="336" y="0"/>
                    </a:moveTo>
                    <a:cubicBezTo>
                      <a:pt x="211" y="0"/>
                      <a:pt x="93" y="54"/>
                      <a:pt x="44" y="176"/>
                    </a:cubicBezTo>
                    <a:cubicBezTo>
                      <a:pt x="1" y="264"/>
                      <a:pt x="1" y="307"/>
                      <a:pt x="44" y="351"/>
                    </a:cubicBezTo>
                    <a:cubicBezTo>
                      <a:pt x="44" y="438"/>
                      <a:pt x="88" y="525"/>
                      <a:pt x="175" y="568"/>
                    </a:cubicBezTo>
                    <a:cubicBezTo>
                      <a:pt x="218" y="612"/>
                      <a:pt x="305" y="655"/>
                      <a:pt x="392" y="655"/>
                    </a:cubicBezTo>
                    <a:cubicBezTo>
                      <a:pt x="488" y="719"/>
                      <a:pt x="607" y="759"/>
                      <a:pt x="715" y="759"/>
                    </a:cubicBezTo>
                    <a:cubicBezTo>
                      <a:pt x="755" y="759"/>
                      <a:pt x="793" y="754"/>
                      <a:pt x="828" y="742"/>
                    </a:cubicBezTo>
                    <a:cubicBezTo>
                      <a:pt x="1002" y="699"/>
                      <a:pt x="1089" y="481"/>
                      <a:pt x="958" y="351"/>
                    </a:cubicBezTo>
                    <a:lnTo>
                      <a:pt x="958" y="351"/>
                    </a:lnTo>
                    <a:cubicBezTo>
                      <a:pt x="969" y="372"/>
                      <a:pt x="972" y="380"/>
                      <a:pt x="970" y="380"/>
                    </a:cubicBezTo>
                    <a:cubicBezTo>
                      <a:pt x="964" y="380"/>
                      <a:pt x="915" y="307"/>
                      <a:pt x="915" y="307"/>
                    </a:cubicBezTo>
                    <a:cubicBezTo>
                      <a:pt x="871" y="264"/>
                      <a:pt x="828" y="220"/>
                      <a:pt x="784" y="220"/>
                    </a:cubicBezTo>
                    <a:lnTo>
                      <a:pt x="610" y="89"/>
                    </a:lnTo>
                    <a:cubicBezTo>
                      <a:pt x="534" y="32"/>
                      <a:pt x="433" y="0"/>
                      <a:pt x="336" y="0"/>
                    </a:cubicBezTo>
                    <a:close/>
                  </a:path>
                </a:pathLst>
              </a:custGeom>
              <a:solidFill>
                <a:srgbClr val="FFB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7"/>
              <p:cNvSpPr/>
              <p:nvPr/>
            </p:nvSpPr>
            <p:spPr>
              <a:xfrm>
                <a:off x="3726200" y="4034675"/>
                <a:ext cx="497250" cy="181325"/>
              </a:xfrm>
              <a:custGeom>
                <a:avLst/>
                <a:gdLst/>
                <a:ahLst/>
                <a:cxnLst/>
                <a:rect l="l" t="t" r="r" b="b"/>
                <a:pathLst>
                  <a:path w="19890" h="7253" extrusionOk="0">
                    <a:moveTo>
                      <a:pt x="1568" y="1"/>
                    </a:moveTo>
                    <a:cubicBezTo>
                      <a:pt x="1350" y="1"/>
                      <a:pt x="1" y="436"/>
                      <a:pt x="88" y="828"/>
                    </a:cubicBezTo>
                    <a:cubicBezTo>
                      <a:pt x="175" y="1219"/>
                      <a:pt x="3091" y="5223"/>
                      <a:pt x="6877" y="6311"/>
                    </a:cubicBezTo>
                    <a:cubicBezTo>
                      <a:pt x="8793" y="6890"/>
                      <a:pt x="11096" y="7253"/>
                      <a:pt x="13431" y="7253"/>
                    </a:cubicBezTo>
                    <a:cubicBezTo>
                      <a:pt x="15658" y="7253"/>
                      <a:pt x="17914" y="6923"/>
                      <a:pt x="19889" y="6137"/>
                    </a:cubicBezTo>
                    <a:cubicBezTo>
                      <a:pt x="19889" y="6137"/>
                      <a:pt x="19541" y="4396"/>
                      <a:pt x="19411" y="4005"/>
                    </a:cubicBezTo>
                    <a:cubicBezTo>
                      <a:pt x="19280" y="3656"/>
                      <a:pt x="1742" y="1"/>
                      <a:pt x="15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7"/>
              <p:cNvSpPr/>
              <p:nvPr/>
            </p:nvSpPr>
            <p:spPr>
              <a:xfrm>
                <a:off x="3707775" y="4025450"/>
                <a:ext cx="532800" cy="204400"/>
              </a:xfrm>
              <a:custGeom>
                <a:avLst/>
                <a:gdLst/>
                <a:ahLst/>
                <a:cxnLst/>
                <a:rect l="l" t="t" r="r" b="b"/>
                <a:pathLst>
                  <a:path w="21312" h="8176" extrusionOk="0">
                    <a:moveTo>
                      <a:pt x="576" y="0"/>
                    </a:moveTo>
                    <a:cubicBezTo>
                      <a:pt x="283" y="0"/>
                      <a:pt x="0" y="248"/>
                      <a:pt x="85" y="587"/>
                    </a:cubicBezTo>
                    <a:cubicBezTo>
                      <a:pt x="869" y="4504"/>
                      <a:pt x="5525" y="6941"/>
                      <a:pt x="9050" y="7725"/>
                    </a:cubicBezTo>
                    <a:cubicBezTo>
                      <a:pt x="10316" y="8035"/>
                      <a:pt x="11612" y="8176"/>
                      <a:pt x="12912" y="8176"/>
                    </a:cubicBezTo>
                    <a:cubicBezTo>
                      <a:pt x="13802" y="8176"/>
                      <a:pt x="14694" y="8110"/>
                      <a:pt x="15578" y="7986"/>
                    </a:cubicBezTo>
                    <a:cubicBezTo>
                      <a:pt x="16710" y="7812"/>
                      <a:pt x="17841" y="7551"/>
                      <a:pt x="19016" y="7376"/>
                    </a:cubicBezTo>
                    <a:cubicBezTo>
                      <a:pt x="19800" y="7289"/>
                      <a:pt x="20583" y="6985"/>
                      <a:pt x="21149" y="6463"/>
                    </a:cubicBezTo>
                    <a:cubicBezTo>
                      <a:pt x="21311" y="6300"/>
                      <a:pt x="21208" y="6023"/>
                      <a:pt x="20981" y="6023"/>
                    </a:cubicBezTo>
                    <a:cubicBezTo>
                      <a:pt x="20965" y="6023"/>
                      <a:pt x="20948" y="6024"/>
                      <a:pt x="20931" y="6027"/>
                    </a:cubicBezTo>
                    <a:lnTo>
                      <a:pt x="20975" y="6027"/>
                    </a:lnTo>
                    <a:cubicBezTo>
                      <a:pt x="18444" y="6607"/>
                      <a:pt x="15828" y="7143"/>
                      <a:pt x="13216" y="7143"/>
                    </a:cubicBezTo>
                    <a:cubicBezTo>
                      <a:pt x="12100" y="7143"/>
                      <a:pt x="10985" y="7045"/>
                      <a:pt x="9877" y="6811"/>
                    </a:cubicBezTo>
                    <a:cubicBezTo>
                      <a:pt x="8093" y="6419"/>
                      <a:pt x="6352" y="5723"/>
                      <a:pt x="4829" y="4678"/>
                    </a:cubicBezTo>
                    <a:cubicBezTo>
                      <a:pt x="3045" y="3547"/>
                      <a:pt x="2174" y="1936"/>
                      <a:pt x="999" y="239"/>
                    </a:cubicBezTo>
                    <a:cubicBezTo>
                      <a:pt x="893" y="72"/>
                      <a:pt x="733" y="0"/>
                      <a:pt x="576" y="0"/>
                    </a:cubicBezTo>
                    <a:close/>
                  </a:path>
                </a:pathLst>
              </a:custGeom>
              <a:solidFill>
                <a:srgbClr val="3E9E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7"/>
              <p:cNvSpPr/>
              <p:nvPr/>
            </p:nvSpPr>
            <p:spPr>
              <a:xfrm>
                <a:off x="3743675" y="3765850"/>
                <a:ext cx="502625" cy="428100"/>
              </a:xfrm>
              <a:custGeom>
                <a:avLst/>
                <a:gdLst/>
                <a:ahLst/>
                <a:cxnLst/>
                <a:rect l="l" t="t" r="r" b="b"/>
                <a:pathLst>
                  <a:path w="20105" h="17124" extrusionOk="0">
                    <a:moveTo>
                      <a:pt x="13545" y="1"/>
                    </a:moveTo>
                    <a:cubicBezTo>
                      <a:pt x="12439" y="1"/>
                      <a:pt x="1" y="9981"/>
                      <a:pt x="216" y="10971"/>
                    </a:cubicBezTo>
                    <a:cubicBezTo>
                      <a:pt x="719" y="13556"/>
                      <a:pt x="6866" y="17124"/>
                      <a:pt x="13265" y="17124"/>
                    </a:cubicBezTo>
                    <a:cubicBezTo>
                      <a:pt x="15163" y="17124"/>
                      <a:pt x="17084" y="16810"/>
                      <a:pt x="18886" y="16063"/>
                    </a:cubicBezTo>
                    <a:cubicBezTo>
                      <a:pt x="20104" y="15541"/>
                      <a:pt x="14447" y="222"/>
                      <a:pt x="13576" y="4"/>
                    </a:cubicBezTo>
                    <a:cubicBezTo>
                      <a:pt x="13567" y="2"/>
                      <a:pt x="13557" y="1"/>
                      <a:pt x="13545" y="1"/>
                    </a:cubicBezTo>
                    <a:close/>
                  </a:path>
                </a:pathLst>
              </a:custGeom>
              <a:solidFill>
                <a:srgbClr val="CE2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7"/>
              <p:cNvSpPr/>
              <p:nvPr/>
            </p:nvSpPr>
            <p:spPr>
              <a:xfrm>
                <a:off x="4078725" y="3765950"/>
                <a:ext cx="167575" cy="419975"/>
              </a:xfrm>
              <a:custGeom>
                <a:avLst/>
                <a:gdLst/>
                <a:ahLst/>
                <a:cxnLst/>
                <a:rect l="l" t="t" r="r" b="b"/>
                <a:pathLst>
                  <a:path w="6703" h="16799" extrusionOk="0">
                    <a:moveTo>
                      <a:pt x="174" y="0"/>
                    </a:moveTo>
                    <a:cubicBezTo>
                      <a:pt x="131" y="0"/>
                      <a:pt x="44" y="0"/>
                      <a:pt x="0" y="44"/>
                    </a:cubicBezTo>
                    <a:cubicBezTo>
                      <a:pt x="697" y="2263"/>
                      <a:pt x="1306" y="4483"/>
                      <a:pt x="1915" y="6659"/>
                    </a:cubicBezTo>
                    <a:cubicBezTo>
                      <a:pt x="2568" y="8965"/>
                      <a:pt x="3395" y="11359"/>
                      <a:pt x="3743" y="13666"/>
                    </a:cubicBezTo>
                    <a:cubicBezTo>
                      <a:pt x="3917" y="14754"/>
                      <a:pt x="3612" y="15885"/>
                      <a:pt x="3003" y="16799"/>
                    </a:cubicBezTo>
                    <a:cubicBezTo>
                      <a:pt x="3830" y="16625"/>
                      <a:pt x="4700" y="16364"/>
                      <a:pt x="5484" y="16059"/>
                    </a:cubicBezTo>
                    <a:cubicBezTo>
                      <a:pt x="6702" y="15537"/>
                      <a:pt x="1045" y="218"/>
                      <a:pt x="174" y="0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7"/>
              <p:cNvSpPr/>
              <p:nvPr/>
            </p:nvSpPr>
            <p:spPr>
              <a:xfrm>
                <a:off x="4115725" y="4176025"/>
                <a:ext cx="1259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1833" extrusionOk="0">
                    <a:moveTo>
                      <a:pt x="4706" y="0"/>
                    </a:moveTo>
                    <a:cubicBezTo>
                      <a:pt x="4690" y="0"/>
                      <a:pt x="4674" y="1"/>
                      <a:pt x="4657" y="4"/>
                    </a:cubicBezTo>
                    <a:cubicBezTo>
                      <a:pt x="3525" y="265"/>
                      <a:pt x="2394" y="527"/>
                      <a:pt x="1262" y="701"/>
                    </a:cubicBezTo>
                    <a:cubicBezTo>
                      <a:pt x="914" y="1136"/>
                      <a:pt x="479" y="1528"/>
                      <a:pt x="0" y="1832"/>
                    </a:cubicBezTo>
                    <a:cubicBezTo>
                      <a:pt x="914" y="1658"/>
                      <a:pt x="1828" y="1484"/>
                      <a:pt x="2742" y="1353"/>
                    </a:cubicBezTo>
                    <a:cubicBezTo>
                      <a:pt x="3525" y="1266"/>
                      <a:pt x="4265" y="962"/>
                      <a:pt x="4874" y="440"/>
                    </a:cubicBezTo>
                    <a:cubicBezTo>
                      <a:pt x="5037" y="277"/>
                      <a:pt x="4934" y="0"/>
                      <a:pt x="4706" y="0"/>
                    </a:cubicBezTo>
                    <a:close/>
                  </a:path>
                </a:pathLst>
              </a:custGeom>
              <a:solidFill>
                <a:srgbClr val="046F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7"/>
              <p:cNvSpPr/>
              <p:nvPr/>
            </p:nvSpPr>
            <p:spPr>
              <a:xfrm>
                <a:off x="3744700" y="3784450"/>
                <a:ext cx="303575" cy="3895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15581" extrusionOk="0">
                    <a:moveTo>
                      <a:pt x="12143" y="0"/>
                    </a:moveTo>
                    <a:lnTo>
                      <a:pt x="12143" y="0"/>
                    </a:lnTo>
                    <a:cubicBezTo>
                      <a:pt x="8661" y="2307"/>
                      <a:pt x="1" y="9400"/>
                      <a:pt x="175" y="10227"/>
                    </a:cubicBezTo>
                    <a:cubicBezTo>
                      <a:pt x="523" y="12055"/>
                      <a:pt x="3744" y="14362"/>
                      <a:pt x="7834" y="15580"/>
                    </a:cubicBezTo>
                    <a:cubicBezTo>
                      <a:pt x="8052" y="13665"/>
                      <a:pt x="8400" y="11751"/>
                      <a:pt x="8835" y="9879"/>
                    </a:cubicBezTo>
                    <a:cubicBezTo>
                      <a:pt x="9575" y="6441"/>
                      <a:pt x="10663" y="3134"/>
                      <a:pt x="12143" y="0"/>
                    </a:cubicBezTo>
                    <a:close/>
                  </a:path>
                </a:pathLst>
              </a:custGeom>
              <a:solidFill>
                <a:srgbClr val="F458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7"/>
              <p:cNvSpPr/>
              <p:nvPr/>
            </p:nvSpPr>
            <p:spPr>
              <a:xfrm>
                <a:off x="3707425" y="4025725"/>
                <a:ext cx="230975" cy="192850"/>
              </a:xfrm>
              <a:custGeom>
                <a:avLst/>
                <a:gdLst/>
                <a:ahLst/>
                <a:cxnLst/>
                <a:rect l="l" t="t" r="r" b="b"/>
                <a:pathLst>
                  <a:path w="9239" h="7714" extrusionOk="0">
                    <a:moveTo>
                      <a:pt x="567" y="1"/>
                    </a:moveTo>
                    <a:cubicBezTo>
                      <a:pt x="279" y="1"/>
                      <a:pt x="0" y="245"/>
                      <a:pt x="56" y="576"/>
                    </a:cubicBezTo>
                    <a:cubicBezTo>
                      <a:pt x="839" y="4493"/>
                      <a:pt x="5539" y="6930"/>
                      <a:pt x="9064" y="7714"/>
                    </a:cubicBezTo>
                    <a:lnTo>
                      <a:pt x="9151" y="7714"/>
                    </a:lnTo>
                    <a:cubicBezTo>
                      <a:pt x="9151" y="7365"/>
                      <a:pt x="9195" y="6974"/>
                      <a:pt x="9238" y="6626"/>
                    </a:cubicBezTo>
                    <a:cubicBezTo>
                      <a:pt x="7672" y="6234"/>
                      <a:pt x="6192" y="5581"/>
                      <a:pt x="4799" y="4711"/>
                    </a:cubicBezTo>
                    <a:cubicBezTo>
                      <a:pt x="3059" y="3536"/>
                      <a:pt x="2188" y="1925"/>
                      <a:pt x="1013" y="272"/>
                    </a:cubicBezTo>
                    <a:cubicBezTo>
                      <a:pt x="902" y="81"/>
                      <a:pt x="733" y="1"/>
                      <a:pt x="567" y="1"/>
                    </a:cubicBezTo>
                    <a:close/>
                  </a:path>
                </a:pathLst>
              </a:custGeom>
              <a:solidFill>
                <a:srgbClr val="4ABA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7"/>
              <p:cNvSpPr/>
              <p:nvPr/>
            </p:nvSpPr>
            <p:spPr>
              <a:xfrm>
                <a:off x="3990600" y="4013875"/>
                <a:ext cx="2287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721" extrusionOk="0">
                    <a:moveTo>
                      <a:pt x="669" y="0"/>
                    </a:moveTo>
                    <a:cubicBezTo>
                      <a:pt x="598" y="0"/>
                      <a:pt x="527" y="29"/>
                      <a:pt x="479" y="93"/>
                    </a:cubicBezTo>
                    <a:cubicBezTo>
                      <a:pt x="348" y="311"/>
                      <a:pt x="218" y="572"/>
                      <a:pt x="174" y="833"/>
                    </a:cubicBezTo>
                    <a:cubicBezTo>
                      <a:pt x="131" y="1094"/>
                      <a:pt x="0" y="1399"/>
                      <a:pt x="131" y="1616"/>
                    </a:cubicBezTo>
                    <a:cubicBezTo>
                      <a:pt x="131" y="1680"/>
                      <a:pt x="201" y="1720"/>
                      <a:pt x="272" y="1720"/>
                    </a:cubicBezTo>
                    <a:cubicBezTo>
                      <a:pt x="299" y="1720"/>
                      <a:pt x="325" y="1715"/>
                      <a:pt x="348" y="1703"/>
                    </a:cubicBezTo>
                    <a:cubicBezTo>
                      <a:pt x="523" y="1573"/>
                      <a:pt x="610" y="1311"/>
                      <a:pt x="697" y="1094"/>
                    </a:cubicBezTo>
                    <a:cubicBezTo>
                      <a:pt x="827" y="833"/>
                      <a:pt x="914" y="528"/>
                      <a:pt x="914" y="223"/>
                    </a:cubicBezTo>
                    <a:cubicBezTo>
                      <a:pt x="914" y="86"/>
                      <a:pt x="792" y="0"/>
                      <a:pt x="669" y="0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7"/>
              <p:cNvSpPr/>
              <p:nvPr/>
            </p:nvSpPr>
            <p:spPr>
              <a:xfrm>
                <a:off x="4070850" y="3902350"/>
                <a:ext cx="17700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708" h="1650" extrusionOk="0">
                    <a:moveTo>
                      <a:pt x="422" y="1"/>
                    </a:moveTo>
                    <a:cubicBezTo>
                      <a:pt x="361" y="1"/>
                      <a:pt x="304" y="34"/>
                      <a:pt x="272" y="115"/>
                    </a:cubicBezTo>
                    <a:cubicBezTo>
                      <a:pt x="141" y="550"/>
                      <a:pt x="54" y="942"/>
                      <a:pt x="54" y="1377"/>
                    </a:cubicBezTo>
                    <a:cubicBezTo>
                      <a:pt x="0" y="1538"/>
                      <a:pt x="130" y="1650"/>
                      <a:pt x="256" y="1650"/>
                    </a:cubicBezTo>
                    <a:cubicBezTo>
                      <a:pt x="335" y="1650"/>
                      <a:pt x="413" y="1607"/>
                      <a:pt x="446" y="1508"/>
                    </a:cubicBezTo>
                    <a:cubicBezTo>
                      <a:pt x="664" y="1116"/>
                      <a:pt x="707" y="637"/>
                      <a:pt x="664" y="202"/>
                    </a:cubicBezTo>
                    <a:cubicBezTo>
                      <a:pt x="636" y="93"/>
                      <a:pt x="524" y="1"/>
                      <a:pt x="422" y="1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7"/>
              <p:cNvSpPr/>
              <p:nvPr/>
            </p:nvSpPr>
            <p:spPr>
              <a:xfrm>
                <a:off x="3967475" y="3888450"/>
                <a:ext cx="20975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839" h="1482" extrusionOk="0">
                    <a:moveTo>
                      <a:pt x="581" y="0"/>
                    </a:moveTo>
                    <a:cubicBezTo>
                      <a:pt x="563" y="0"/>
                      <a:pt x="546" y="5"/>
                      <a:pt x="534" y="18"/>
                    </a:cubicBezTo>
                    <a:cubicBezTo>
                      <a:pt x="316" y="62"/>
                      <a:pt x="272" y="279"/>
                      <a:pt x="229" y="453"/>
                    </a:cubicBezTo>
                    <a:cubicBezTo>
                      <a:pt x="185" y="671"/>
                      <a:pt x="98" y="1019"/>
                      <a:pt x="55" y="1280"/>
                    </a:cubicBezTo>
                    <a:cubicBezTo>
                      <a:pt x="0" y="1389"/>
                      <a:pt x="117" y="1481"/>
                      <a:pt x="222" y="1481"/>
                    </a:cubicBezTo>
                    <a:cubicBezTo>
                      <a:pt x="284" y="1481"/>
                      <a:pt x="343" y="1449"/>
                      <a:pt x="360" y="1367"/>
                    </a:cubicBezTo>
                    <a:cubicBezTo>
                      <a:pt x="447" y="1106"/>
                      <a:pt x="577" y="845"/>
                      <a:pt x="664" y="584"/>
                    </a:cubicBezTo>
                    <a:cubicBezTo>
                      <a:pt x="751" y="323"/>
                      <a:pt x="838" y="192"/>
                      <a:pt x="708" y="62"/>
                    </a:cubicBezTo>
                    <a:cubicBezTo>
                      <a:pt x="677" y="31"/>
                      <a:pt x="624" y="0"/>
                      <a:pt x="581" y="0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7"/>
              <p:cNvSpPr/>
              <p:nvPr/>
            </p:nvSpPr>
            <p:spPr>
              <a:xfrm>
                <a:off x="3862200" y="4020500"/>
                <a:ext cx="1527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249" extrusionOk="0">
                    <a:moveTo>
                      <a:pt x="452" y="0"/>
                    </a:moveTo>
                    <a:cubicBezTo>
                      <a:pt x="416" y="0"/>
                      <a:pt x="380" y="15"/>
                      <a:pt x="349" y="46"/>
                    </a:cubicBezTo>
                    <a:cubicBezTo>
                      <a:pt x="88" y="350"/>
                      <a:pt x="1" y="742"/>
                      <a:pt x="88" y="1134"/>
                    </a:cubicBezTo>
                    <a:cubicBezTo>
                      <a:pt x="88" y="1214"/>
                      <a:pt x="135" y="1248"/>
                      <a:pt x="190" y="1248"/>
                    </a:cubicBezTo>
                    <a:cubicBezTo>
                      <a:pt x="253" y="1248"/>
                      <a:pt x="326" y="1203"/>
                      <a:pt x="349" y="1134"/>
                    </a:cubicBezTo>
                    <a:lnTo>
                      <a:pt x="349" y="1177"/>
                    </a:lnTo>
                    <a:cubicBezTo>
                      <a:pt x="523" y="829"/>
                      <a:pt x="610" y="481"/>
                      <a:pt x="610" y="133"/>
                    </a:cubicBezTo>
                    <a:cubicBezTo>
                      <a:pt x="582" y="48"/>
                      <a:pt x="518" y="0"/>
                      <a:pt x="452" y="0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7"/>
              <p:cNvSpPr/>
              <p:nvPr/>
            </p:nvSpPr>
            <p:spPr>
              <a:xfrm>
                <a:off x="4101575" y="4083600"/>
                <a:ext cx="174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658" extrusionOk="0">
                    <a:moveTo>
                      <a:pt x="495" y="0"/>
                    </a:moveTo>
                    <a:cubicBezTo>
                      <a:pt x="459" y="0"/>
                      <a:pt x="423" y="15"/>
                      <a:pt x="392" y="46"/>
                    </a:cubicBezTo>
                    <a:cubicBezTo>
                      <a:pt x="218" y="220"/>
                      <a:pt x="131" y="437"/>
                      <a:pt x="131" y="655"/>
                    </a:cubicBezTo>
                    <a:cubicBezTo>
                      <a:pt x="87" y="960"/>
                      <a:pt x="44" y="1221"/>
                      <a:pt x="0" y="1525"/>
                    </a:cubicBezTo>
                    <a:cubicBezTo>
                      <a:pt x="0" y="1610"/>
                      <a:pt x="73" y="1658"/>
                      <a:pt x="148" y="1658"/>
                    </a:cubicBezTo>
                    <a:cubicBezTo>
                      <a:pt x="189" y="1658"/>
                      <a:pt x="231" y="1643"/>
                      <a:pt x="261" y="1612"/>
                    </a:cubicBezTo>
                    <a:cubicBezTo>
                      <a:pt x="392" y="1351"/>
                      <a:pt x="479" y="1090"/>
                      <a:pt x="566" y="829"/>
                    </a:cubicBezTo>
                    <a:cubicBezTo>
                      <a:pt x="653" y="611"/>
                      <a:pt x="697" y="350"/>
                      <a:pt x="653" y="133"/>
                    </a:cubicBezTo>
                    <a:cubicBezTo>
                      <a:pt x="625" y="48"/>
                      <a:pt x="561" y="0"/>
                      <a:pt x="495" y="0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7"/>
              <p:cNvSpPr/>
              <p:nvPr/>
            </p:nvSpPr>
            <p:spPr>
              <a:xfrm>
                <a:off x="3987325" y="4011700"/>
                <a:ext cx="2287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721" extrusionOk="0">
                    <a:moveTo>
                      <a:pt x="681" y="0"/>
                    </a:moveTo>
                    <a:cubicBezTo>
                      <a:pt x="616" y="0"/>
                      <a:pt x="555" y="29"/>
                      <a:pt x="523" y="93"/>
                    </a:cubicBezTo>
                    <a:cubicBezTo>
                      <a:pt x="349" y="310"/>
                      <a:pt x="262" y="572"/>
                      <a:pt x="218" y="833"/>
                    </a:cubicBezTo>
                    <a:cubicBezTo>
                      <a:pt x="131" y="1094"/>
                      <a:pt x="1" y="1398"/>
                      <a:pt x="131" y="1616"/>
                    </a:cubicBezTo>
                    <a:cubicBezTo>
                      <a:pt x="163" y="1680"/>
                      <a:pt x="218" y="1720"/>
                      <a:pt x="280" y="1720"/>
                    </a:cubicBezTo>
                    <a:cubicBezTo>
                      <a:pt x="302" y="1720"/>
                      <a:pt x="326" y="1715"/>
                      <a:pt x="349" y="1703"/>
                    </a:cubicBezTo>
                    <a:lnTo>
                      <a:pt x="392" y="1703"/>
                    </a:lnTo>
                    <a:cubicBezTo>
                      <a:pt x="566" y="1573"/>
                      <a:pt x="654" y="1311"/>
                      <a:pt x="741" y="1094"/>
                    </a:cubicBezTo>
                    <a:cubicBezTo>
                      <a:pt x="871" y="833"/>
                      <a:pt x="915" y="528"/>
                      <a:pt x="915" y="223"/>
                    </a:cubicBezTo>
                    <a:cubicBezTo>
                      <a:pt x="915" y="86"/>
                      <a:pt x="793" y="0"/>
                      <a:pt x="681" y="0"/>
                    </a:cubicBezTo>
                    <a:close/>
                  </a:path>
                </a:pathLst>
              </a:custGeom>
              <a:solidFill>
                <a:srgbClr val="32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7"/>
              <p:cNvSpPr/>
              <p:nvPr/>
            </p:nvSpPr>
            <p:spPr>
              <a:xfrm>
                <a:off x="4068275" y="3900125"/>
                <a:ext cx="1807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633" extrusionOk="0">
                    <a:moveTo>
                      <a:pt x="416" y="1"/>
                    </a:moveTo>
                    <a:cubicBezTo>
                      <a:pt x="344" y="1"/>
                      <a:pt x="278" y="33"/>
                      <a:pt x="244" y="117"/>
                    </a:cubicBezTo>
                    <a:cubicBezTo>
                      <a:pt x="114" y="509"/>
                      <a:pt x="70" y="944"/>
                      <a:pt x="27" y="1379"/>
                    </a:cubicBezTo>
                    <a:cubicBezTo>
                      <a:pt x="0" y="1538"/>
                      <a:pt x="119" y="1633"/>
                      <a:pt x="246" y="1633"/>
                    </a:cubicBezTo>
                    <a:cubicBezTo>
                      <a:pt x="327" y="1633"/>
                      <a:pt x="411" y="1594"/>
                      <a:pt x="462" y="1510"/>
                    </a:cubicBezTo>
                    <a:cubicBezTo>
                      <a:pt x="636" y="1118"/>
                      <a:pt x="723" y="639"/>
                      <a:pt x="679" y="160"/>
                    </a:cubicBezTo>
                    <a:cubicBezTo>
                      <a:pt x="653" y="80"/>
                      <a:pt x="528" y="1"/>
                      <a:pt x="416" y="1"/>
                    </a:cubicBezTo>
                    <a:close/>
                  </a:path>
                </a:pathLst>
              </a:custGeom>
              <a:solidFill>
                <a:srgbClr val="32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7"/>
              <p:cNvSpPr/>
              <p:nvPr/>
            </p:nvSpPr>
            <p:spPr>
              <a:xfrm>
                <a:off x="3964925" y="3886725"/>
                <a:ext cx="21350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476" extrusionOk="0">
                    <a:moveTo>
                      <a:pt x="549" y="0"/>
                    </a:moveTo>
                    <a:cubicBezTo>
                      <a:pt x="331" y="44"/>
                      <a:pt x="287" y="261"/>
                      <a:pt x="244" y="479"/>
                    </a:cubicBezTo>
                    <a:lnTo>
                      <a:pt x="26" y="1262"/>
                    </a:lnTo>
                    <a:cubicBezTo>
                      <a:pt x="0" y="1392"/>
                      <a:pt x="98" y="1475"/>
                      <a:pt x="200" y="1475"/>
                    </a:cubicBezTo>
                    <a:cubicBezTo>
                      <a:pt x="269" y="1475"/>
                      <a:pt x="339" y="1437"/>
                      <a:pt x="374" y="1349"/>
                    </a:cubicBezTo>
                    <a:cubicBezTo>
                      <a:pt x="462" y="1088"/>
                      <a:pt x="549" y="827"/>
                      <a:pt x="679" y="609"/>
                    </a:cubicBezTo>
                    <a:cubicBezTo>
                      <a:pt x="766" y="348"/>
                      <a:pt x="853" y="218"/>
                      <a:pt x="679" y="44"/>
                    </a:cubicBezTo>
                    <a:cubicBezTo>
                      <a:pt x="636" y="0"/>
                      <a:pt x="592" y="0"/>
                      <a:pt x="549" y="0"/>
                    </a:cubicBezTo>
                    <a:close/>
                  </a:path>
                </a:pathLst>
              </a:custGeom>
              <a:solidFill>
                <a:srgbClr val="32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7"/>
              <p:cNvSpPr/>
              <p:nvPr/>
            </p:nvSpPr>
            <p:spPr>
              <a:xfrm>
                <a:off x="3858950" y="4018325"/>
                <a:ext cx="16350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249" extrusionOk="0">
                    <a:moveTo>
                      <a:pt x="481" y="0"/>
                    </a:moveTo>
                    <a:cubicBezTo>
                      <a:pt x="441" y="0"/>
                      <a:pt x="395" y="15"/>
                      <a:pt x="349" y="45"/>
                    </a:cubicBezTo>
                    <a:cubicBezTo>
                      <a:pt x="131" y="350"/>
                      <a:pt x="0" y="742"/>
                      <a:pt x="87" y="1133"/>
                    </a:cubicBezTo>
                    <a:cubicBezTo>
                      <a:pt x="87" y="1214"/>
                      <a:pt x="144" y="1248"/>
                      <a:pt x="209" y="1248"/>
                    </a:cubicBezTo>
                    <a:cubicBezTo>
                      <a:pt x="283" y="1248"/>
                      <a:pt x="369" y="1203"/>
                      <a:pt x="392" y="1133"/>
                    </a:cubicBezTo>
                    <a:cubicBezTo>
                      <a:pt x="566" y="829"/>
                      <a:pt x="653" y="481"/>
                      <a:pt x="610" y="133"/>
                    </a:cubicBezTo>
                    <a:cubicBezTo>
                      <a:pt x="610" y="48"/>
                      <a:pt x="555" y="0"/>
                      <a:pt x="481" y="0"/>
                    </a:cubicBezTo>
                    <a:close/>
                  </a:path>
                </a:pathLst>
              </a:custGeom>
              <a:solidFill>
                <a:srgbClr val="32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7"/>
              <p:cNvSpPr/>
              <p:nvPr/>
            </p:nvSpPr>
            <p:spPr>
              <a:xfrm>
                <a:off x="4098300" y="4081425"/>
                <a:ext cx="174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656" extrusionOk="0">
                    <a:moveTo>
                      <a:pt x="506" y="0"/>
                    </a:moveTo>
                    <a:cubicBezTo>
                      <a:pt x="465" y="0"/>
                      <a:pt x="423" y="15"/>
                      <a:pt x="392" y="46"/>
                    </a:cubicBezTo>
                    <a:cubicBezTo>
                      <a:pt x="262" y="220"/>
                      <a:pt x="175" y="437"/>
                      <a:pt x="175" y="655"/>
                    </a:cubicBezTo>
                    <a:cubicBezTo>
                      <a:pt x="88" y="960"/>
                      <a:pt x="44" y="1221"/>
                      <a:pt x="1" y="1482"/>
                    </a:cubicBezTo>
                    <a:cubicBezTo>
                      <a:pt x="30" y="1598"/>
                      <a:pt x="117" y="1656"/>
                      <a:pt x="197" y="1656"/>
                    </a:cubicBezTo>
                    <a:cubicBezTo>
                      <a:pt x="238" y="1656"/>
                      <a:pt x="276" y="1641"/>
                      <a:pt x="305" y="1612"/>
                    </a:cubicBezTo>
                    <a:cubicBezTo>
                      <a:pt x="392" y="1351"/>
                      <a:pt x="523" y="1090"/>
                      <a:pt x="566" y="829"/>
                    </a:cubicBezTo>
                    <a:cubicBezTo>
                      <a:pt x="654" y="611"/>
                      <a:pt x="697" y="350"/>
                      <a:pt x="654" y="133"/>
                    </a:cubicBezTo>
                    <a:cubicBezTo>
                      <a:pt x="654" y="48"/>
                      <a:pt x="581" y="0"/>
                      <a:pt x="506" y="0"/>
                    </a:cubicBezTo>
                    <a:close/>
                  </a:path>
                </a:pathLst>
              </a:custGeom>
              <a:solidFill>
                <a:srgbClr val="32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7"/>
              <p:cNvSpPr/>
              <p:nvPr/>
            </p:nvSpPr>
            <p:spPr>
              <a:xfrm>
                <a:off x="3786050" y="3855800"/>
                <a:ext cx="204250" cy="217725"/>
              </a:xfrm>
              <a:custGeom>
                <a:avLst/>
                <a:gdLst/>
                <a:ahLst/>
                <a:cxnLst/>
                <a:rect l="l" t="t" r="r" b="b"/>
                <a:pathLst>
                  <a:path w="8170" h="8709" extrusionOk="0">
                    <a:moveTo>
                      <a:pt x="8131" y="1"/>
                    </a:moveTo>
                    <a:cubicBezTo>
                      <a:pt x="8121" y="1"/>
                      <a:pt x="8108" y="6"/>
                      <a:pt x="8095" y="19"/>
                    </a:cubicBezTo>
                    <a:cubicBezTo>
                      <a:pt x="6180" y="1281"/>
                      <a:pt x="4353" y="2673"/>
                      <a:pt x="2612" y="4109"/>
                    </a:cubicBezTo>
                    <a:cubicBezTo>
                      <a:pt x="1306" y="5284"/>
                      <a:pt x="1" y="6503"/>
                      <a:pt x="566" y="8374"/>
                    </a:cubicBezTo>
                    <a:cubicBezTo>
                      <a:pt x="620" y="8608"/>
                      <a:pt x="808" y="8708"/>
                      <a:pt x="994" y="8708"/>
                    </a:cubicBezTo>
                    <a:cubicBezTo>
                      <a:pt x="1259" y="8708"/>
                      <a:pt x="1521" y="8507"/>
                      <a:pt x="1393" y="8200"/>
                    </a:cubicBezTo>
                    <a:cubicBezTo>
                      <a:pt x="697" y="6198"/>
                      <a:pt x="2655" y="4675"/>
                      <a:pt x="4004" y="3500"/>
                    </a:cubicBezTo>
                    <a:cubicBezTo>
                      <a:pt x="5310" y="2369"/>
                      <a:pt x="6746" y="1194"/>
                      <a:pt x="8139" y="62"/>
                    </a:cubicBezTo>
                    <a:cubicBezTo>
                      <a:pt x="8170" y="31"/>
                      <a:pt x="8157" y="1"/>
                      <a:pt x="81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7"/>
              <p:cNvSpPr/>
              <p:nvPr/>
            </p:nvSpPr>
            <p:spPr>
              <a:xfrm>
                <a:off x="4004750" y="3801700"/>
                <a:ext cx="525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27" extrusionOk="0">
                    <a:moveTo>
                      <a:pt x="1620" y="1"/>
                    </a:moveTo>
                    <a:cubicBezTo>
                      <a:pt x="1546" y="1"/>
                      <a:pt x="1467" y="28"/>
                      <a:pt x="1393" y="94"/>
                    </a:cubicBezTo>
                    <a:cubicBezTo>
                      <a:pt x="1088" y="311"/>
                      <a:pt x="870" y="659"/>
                      <a:pt x="566" y="877"/>
                    </a:cubicBezTo>
                    <a:cubicBezTo>
                      <a:pt x="392" y="1008"/>
                      <a:pt x="87" y="1225"/>
                      <a:pt x="0" y="1443"/>
                    </a:cubicBezTo>
                    <a:cubicBezTo>
                      <a:pt x="0" y="1486"/>
                      <a:pt x="0" y="1486"/>
                      <a:pt x="44" y="1486"/>
                    </a:cubicBezTo>
                    <a:cubicBezTo>
                      <a:pt x="91" y="1515"/>
                      <a:pt x="146" y="1526"/>
                      <a:pt x="206" y="1526"/>
                    </a:cubicBezTo>
                    <a:cubicBezTo>
                      <a:pt x="423" y="1526"/>
                      <a:pt x="700" y="1371"/>
                      <a:pt x="870" y="1269"/>
                    </a:cubicBezTo>
                    <a:cubicBezTo>
                      <a:pt x="1219" y="1095"/>
                      <a:pt x="1567" y="877"/>
                      <a:pt x="1828" y="572"/>
                    </a:cubicBezTo>
                    <a:cubicBezTo>
                      <a:pt x="2101" y="367"/>
                      <a:pt x="1891" y="1"/>
                      <a:pt x="16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7"/>
              <p:cNvSpPr/>
              <p:nvPr/>
            </p:nvSpPr>
            <p:spPr>
              <a:xfrm>
                <a:off x="2708475" y="4022450"/>
                <a:ext cx="1811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5681" extrusionOk="0">
                    <a:moveTo>
                      <a:pt x="4436" y="0"/>
                    </a:moveTo>
                    <a:cubicBezTo>
                      <a:pt x="4099" y="0"/>
                      <a:pt x="3805" y="98"/>
                      <a:pt x="3544" y="98"/>
                    </a:cubicBezTo>
                    <a:cubicBezTo>
                      <a:pt x="3522" y="100"/>
                      <a:pt x="3500" y="101"/>
                      <a:pt x="3476" y="101"/>
                    </a:cubicBezTo>
                    <a:cubicBezTo>
                      <a:pt x="3242" y="101"/>
                      <a:pt x="2931" y="19"/>
                      <a:pt x="2588" y="19"/>
                    </a:cubicBezTo>
                    <a:cubicBezTo>
                      <a:pt x="2142" y="19"/>
                      <a:pt x="1642" y="158"/>
                      <a:pt x="1194" y="794"/>
                    </a:cubicBezTo>
                    <a:cubicBezTo>
                      <a:pt x="394" y="1932"/>
                      <a:pt x="1" y="5681"/>
                      <a:pt x="3888" y="5681"/>
                    </a:cubicBezTo>
                    <a:cubicBezTo>
                      <a:pt x="4015" y="5681"/>
                      <a:pt x="4147" y="5677"/>
                      <a:pt x="4284" y="5669"/>
                    </a:cubicBezTo>
                    <a:cubicBezTo>
                      <a:pt x="5154" y="5625"/>
                      <a:pt x="7243" y="1969"/>
                      <a:pt x="5590" y="490"/>
                    </a:cubicBezTo>
                    <a:cubicBezTo>
                      <a:pt x="5154" y="98"/>
                      <a:pt x="4774" y="0"/>
                      <a:pt x="4436" y="0"/>
                    </a:cubicBezTo>
                    <a:close/>
                  </a:path>
                </a:pathLst>
              </a:custGeom>
              <a:solidFill>
                <a:srgbClr val="CE2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7"/>
              <p:cNvSpPr/>
              <p:nvPr/>
            </p:nvSpPr>
            <p:spPr>
              <a:xfrm>
                <a:off x="2720900" y="4021625"/>
                <a:ext cx="134950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5398" h="4527" extrusionOk="0">
                    <a:moveTo>
                      <a:pt x="3939" y="1"/>
                    </a:moveTo>
                    <a:cubicBezTo>
                      <a:pt x="3602" y="1"/>
                      <a:pt x="3308" y="109"/>
                      <a:pt x="3047" y="131"/>
                    </a:cubicBezTo>
                    <a:cubicBezTo>
                      <a:pt x="3025" y="133"/>
                      <a:pt x="3003" y="134"/>
                      <a:pt x="2979" y="134"/>
                    </a:cubicBezTo>
                    <a:cubicBezTo>
                      <a:pt x="2745" y="134"/>
                      <a:pt x="2434" y="52"/>
                      <a:pt x="2091" y="52"/>
                    </a:cubicBezTo>
                    <a:cubicBezTo>
                      <a:pt x="1645" y="52"/>
                      <a:pt x="1145" y="191"/>
                      <a:pt x="697" y="827"/>
                    </a:cubicBezTo>
                    <a:cubicBezTo>
                      <a:pt x="1" y="1959"/>
                      <a:pt x="1" y="3395"/>
                      <a:pt x="697" y="4527"/>
                    </a:cubicBezTo>
                    <a:cubicBezTo>
                      <a:pt x="567" y="4222"/>
                      <a:pt x="523" y="3917"/>
                      <a:pt x="523" y="3569"/>
                    </a:cubicBezTo>
                    <a:cubicBezTo>
                      <a:pt x="523" y="2916"/>
                      <a:pt x="567" y="1611"/>
                      <a:pt x="1219" y="1393"/>
                    </a:cubicBezTo>
                    <a:cubicBezTo>
                      <a:pt x="1321" y="1370"/>
                      <a:pt x="1417" y="1360"/>
                      <a:pt x="1512" y="1360"/>
                    </a:cubicBezTo>
                    <a:cubicBezTo>
                      <a:pt x="1908" y="1360"/>
                      <a:pt x="2252" y="1528"/>
                      <a:pt x="2638" y="1528"/>
                    </a:cubicBezTo>
                    <a:cubicBezTo>
                      <a:pt x="2672" y="1528"/>
                      <a:pt x="2707" y="1527"/>
                      <a:pt x="2743" y="1524"/>
                    </a:cubicBezTo>
                    <a:cubicBezTo>
                      <a:pt x="3265" y="1524"/>
                      <a:pt x="3744" y="958"/>
                      <a:pt x="4179" y="653"/>
                    </a:cubicBezTo>
                    <a:cubicBezTo>
                      <a:pt x="4268" y="602"/>
                      <a:pt x="4376" y="581"/>
                      <a:pt x="4494" y="581"/>
                    </a:cubicBezTo>
                    <a:cubicBezTo>
                      <a:pt x="4778" y="581"/>
                      <a:pt x="5120" y="704"/>
                      <a:pt x="5397" y="827"/>
                    </a:cubicBezTo>
                    <a:cubicBezTo>
                      <a:pt x="5310" y="697"/>
                      <a:pt x="5223" y="610"/>
                      <a:pt x="5093" y="523"/>
                    </a:cubicBezTo>
                    <a:cubicBezTo>
                      <a:pt x="4657" y="109"/>
                      <a:pt x="4277" y="1"/>
                      <a:pt x="3939" y="1"/>
                    </a:cubicBezTo>
                    <a:close/>
                  </a:path>
                </a:pathLst>
              </a:custGeom>
              <a:solidFill>
                <a:srgbClr val="F458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7"/>
              <p:cNvSpPr/>
              <p:nvPr/>
            </p:nvSpPr>
            <p:spPr>
              <a:xfrm>
                <a:off x="2720900" y="4034400"/>
                <a:ext cx="40975" cy="76675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3067" extrusionOk="0">
                    <a:moveTo>
                      <a:pt x="1527" y="0"/>
                    </a:moveTo>
                    <a:cubicBezTo>
                      <a:pt x="1512" y="0"/>
                      <a:pt x="1496" y="4"/>
                      <a:pt x="1481" y="12"/>
                    </a:cubicBezTo>
                    <a:cubicBezTo>
                      <a:pt x="610" y="534"/>
                      <a:pt x="1" y="2231"/>
                      <a:pt x="871" y="3015"/>
                    </a:cubicBezTo>
                    <a:cubicBezTo>
                      <a:pt x="919" y="3051"/>
                      <a:pt x="974" y="3067"/>
                      <a:pt x="1028" y="3067"/>
                    </a:cubicBezTo>
                    <a:cubicBezTo>
                      <a:pt x="1169" y="3067"/>
                      <a:pt x="1306" y="2955"/>
                      <a:pt x="1306" y="2797"/>
                    </a:cubicBezTo>
                    <a:cubicBezTo>
                      <a:pt x="1306" y="2362"/>
                      <a:pt x="1132" y="1970"/>
                      <a:pt x="1089" y="1535"/>
                    </a:cubicBezTo>
                    <a:cubicBezTo>
                      <a:pt x="1089" y="1013"/>
                      <a:pt x="1263" y="534"/>
                      <a:pt x="1568" y="142"/>
                    </a:cubicBezTo>
                    <a:cubicBezTo>
                      <a:pt x="1639" y="71"/>
                      <a:pt x="1594" y="0"/>
                      <a:pt x="15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7"/>
              <p:cNvSpPr/>
              <p:nvPr/>
            </p:nvSpPr>
            <p:spPr>
              <a:xfrm>
                <a:off x="2793800" y="4077125"/>
                <a:ext cx="69650" cy="878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3515" extrusionOk="0">
                    <a:moveTo>
                      <a:pt x="2786" y="0"/>
                    </a:moveTo>
                    <a:cubicBezTo>
                      <a:pt x="2786" y="12"/>
                      <a:pt x="2785" y="25"/>
                      <a:pt x="2785" y="37"/>
                    </a:cubicBezTo>
                    <a:lnTo>
                      <a:pt x="2785" y="37"/>
                    </a:lnTo>
                    <a:cubicBezTo>
                      <a:pt x="2785" y="25"/>
                      <a:pt x="2786" y="13"/>
                      <a:pt x="2786" y="0"/>
                    </a:cubicBezTo>
                    <a:close/>
                    <a:moveTo>
                      <a:pt x="2785" y="37"/>
                    </a:moveTo>
                    <a:cubicBezTo>
                      <a:pt x="2777" y="148"/>
                      <a:pt x="2738" y="226"/>
                      <a:pt x="2699" y="305"/>
                    </a:cubicBezTo>
                    <a:cubicBezTo>
                      <a:pt x="2394" y="1262"/>
                      <a:pt x="1654" y="1784"/>
                      <a:pt x="1089" y="2611"/>
                    </a:cubicBezTo>
                    <a:cubicBezTo>
                      <a:pt x="828" y="3003"/>
                      <a:pt x="436" y="3308"/>
                      <a:pt x="1" y="3482"/>
                    </a:cubicBezTo>
                    <a:cubicBezTo>
                      <a:pt x="131" y="3503"/>
                      <a:pt x="273" y="3514"/>
                      <a:pt x="420" y="3514"/>
                    </a:cubicBezTo>
                    <a:cubicBezTo>
                      <a:pt x="566" y="3514"/>
                      <a:pt x="719" y="3503"/>
                      <a:pt x="871" y="3482"/>
                    </a:cubicBezTo>
                    <a:cubicBezTo>
                      <a:pt x="1476" y="3482"/>
                      <a:pt x="2723" y="1639"/>
                      <a:pt x="2785" y="37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7"/>
              <p:cNvSpPr/>
              <p:nvPr/>
            </p:nvSpPr>
            <p:spPr>
              <a:xfrm>
                <a:off x="2784125" y="4027975"/>
                <a:ext cx="2165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24" extrusionOk="0">
                    <a:moveTo>
                      <a:pt x="215" y="1"/>
                    </a:moveTo>
                    <a:cubicBezTo>
                      <a:pt x="101" y="1"/>
                      <a:pt x="1" y="152"/>
                      <a:pt x="39" y="269"/>
                    </a:cubicBezTo>
                    <a:cubicBezTo>
                      <a:pt x="127" y="486"/>
                      <a:pt x="518" y="573"/>
                      <a:pt x="692" y="617"/>
                    </a:cubicBezTo>
                    <a:cubicBezTo>
                      <a:pt x="716" y="622"/>
                      <a:pt x="734" y="624"/>
                      <a:pt x="748" y="624"/>
                    </a:cubicBezTo>
                    <a:cubicBezTo>
                      <a:pt x="866" y="624"/>
                      <a:pt x="692" y="472"/>
                      <a:pt x="692" y="356"/>
                    </a:cubicBezTo>
                    <a:cubicBezTo>
                      <a:pt x="692" y="200"/>
                      <a:pt x="692" y="44"/>
                      <a:pt x="599" y="44"/>
                    </a:cubicBezTo>
                    <a:cubicBezTo>
                      <a:pt x="588" y="44"/>
                      <a:pt x="576" y="47"/>
                      <a:pt x="562" y="51"/>
                    </a:cubicBezTo>
                    <a:cubicBezTo>
                      <a:pt x="475" y="51"/>
                      <a:pt x="301" y="51"/>
                      <a:pt x="257" y="8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7"/>
              <p:cNvSpPr/>
              <p:nvPr/>
            </p:nvSpPr>
            <p:spPr>
              <a:xfrm>
                <a:off x="2789450" y="3892150"/>
                <a:ext cx="79450" cy="141475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5659" extrusionOk="0">
                    <a:moveTo>
                      <a:pt x="3134" y="1"/>
                    </a:moveTo>
                    <a:lnTo>
                      <a:pt x="2916" y="175"/>
                    </a:lnTo>
                    <a:cubicBezTo>
                      <a:pt x="2786" y="262"/>
                      <a:pt x="2699" y="305"/>
                      <a:pt x="2655" y="392"/>
                    </a:cubicBezTo>
                    <a:lnTo>
                      <a:pt x="2351" y="653"/>
                    </a:lnTo>
                    <a:cubicBezTo>
                      <a:pt x="2220" y="784"/>
                      <a:pt x="2133" y="915"/>
                      <a:pt x="2002" y="1002"/>
                    </a:cubicBezTo>
                    <a:cubicBezTo>
                      <a:pt x="1872" y="1132"/>
                      <a:pt x="1785" y="1306"/>
                      <a:pt x="1654" y="1437"/>
                    </a:cubicBezTo>
                    <a:cubicBezTo>
                      <a:pt x="1567" y="1611"/>
                      <a:pt x="1437" y="1741"/>
                      <a:pt x="1350" y="1916"/>
                    </a:cubicBezTo>
                    <a:cubicBezTo>
                      <a:pt x="1219" y="2133"/>
                      <a:pt x="1132" y="2307"/>
                      <a:pt x="1045" y="2481"/>
                    </a:cubicBezTo>
                    <a:cubicBezTo>
                      <a:pt x="958" y="2655"/>
                      <a:pt x="871" y="2829"/>
                      <a:pt x="784" y="3004"/>
                    </a:cubicBezTo>
                    <a:cubicBezTo>
                      <a:pt x="697" y="3221"/>
                      <a:pt x="610" y="3395"/>
                      <a:pt x="523" y="3569"/>
                    </a:cubicBezTo>
                    <a:cubicBezTo>
                      <a:pt x="479" y="3743"/>
                      <a:pt x="392" y="3917"/>
                      <a:pt x="349" y="4048"/>
                    </a:cubicBezTo>
                    <a:cubicBezTo>
                      <a:pt x="305" y="4222"/>
                      <a:pt x="262" y="4396"/>
                      <a:pt x="218" y="4527"/>
                    </a:cubicBezTo>
                    <a:cubicBezTo>
                      <a:pt x="88" y="4918"/>
                      <a:pt x="1" y="5267"/>
                      <a:pt x="1" y="5658"/>
                    </a:cubicBezTo>
                    <a:lnTo>
                      <a:pt x="175" y="5571"/>
                    </a:lnTo>
                    <a:cubicBezTo>
                      <a:pt x="175" y="5571"/>
                      <a:pt x="218" y="5180"/>
                      <a:pt x="392" y="4614"/>
                    </a:cubicBezTo>
                    <a:cubicBezTo>
                      <a:pt x="436" y="4483"/>
                      <a:pt x="479" y="4309"/>
                      <a:pt x="523" y="4135"/>
                    </a:cubicBezTo>
                    <a:cubicBezTo>
                      <a:pt x="610" y="4004"/>
                      <a:pt x="653" y="3830"/>
                      <a:pt x="697" y="3656"/>
                    </a:cubicBezTo>
                    <a:cubicBezTo>
                      <a:pt x="784" y="3439"/>
                      <a:pt x="871" y="3308"/>
                      <a:pt x="914" y="3091"/>
                    </a:cubicBezTo>
                    <a:cubicBezTo>
                      <a:pt x="1002" y="2917"/>
                      <a:pt x="1089" y="2742"/>
                      <a:pt x="1176" y="2568"/>
                    </a:cubicBezTo>
                    <a:cubicBezTo>
                      <a:pt x="1263" y="2351"/>
                      <a:pt x="1350" y="2177"/>
                      <a:pt x="1480" y="2003"/>
                    </a:cubicBezTo>
                    <a:cubicBezTo>
                      <a:pt x="1567" y="1829"/>
                      <a:pt x="1654" y="1698"/>
                      <a:pt x="1785" y="1524"/>
                    </a:cubicBezTo>
                    <a:cubicBezTo>
                      <a:pt x="1872" y="1393"/>
                      <a:pt x="2002" y="1219"/>
                      <a:pt x="2090" y="1089"/>
                    </a:cubicBezTo>
                    <a:cubicBezTo>
                      <a:pt x="2220" y="958"/>
                      <a:pt x="2307" y="871"/>
                      <a:pt x="2438" y="741"/>
                    </a:cubicBezTo>
                    <a:lnTo>
                      <a:pt x="2699" y="479"/>
                    </a:lnTo>
                    <a:cubicBezTo>
                      <a:pt x="2829" y="392"/>
                      <a:pt x="2916" y="349"/>
                      <a:pt x="2960" y="262"/>
                    </a:cubicBezTo>
                    <a:lnTo>
                      <a:pt x="3178" y="131"/>
                    </a:lnTo>
                    <a:lnTo>
                      <a:pt x="3134" y="1"/>
                    </a:lnTo>
                    <a:close/>
                  </a:path>
                </a:pathLst>
              </a:custGeom>
              <a:solidFill>
                <a:srgbClr val="6BB5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7"/>
              <p:cNvSpPr/>
              <p:nvPr/>
            </p:nvSpPr>
            <p:spPr>
              <a:xfrm>
                <a:off x="2789450" y="3896500"/>
                <a:ext cx="78350" cy="13910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5564" extrusionOk="0">
                    <a:moveTo>
                      <a:pt x="3134" y="1"/>
                    </a:moveTo>
                    <a:lnTo>
                      <a:pt x="3134" y="1"/>
                    </a:lnTo>
                    <a:cubicBezTo>
                      <a:pt x="1437" y="1350"/>
                      <a:pt x="305" y="3308"/>
                      <a:pt x="1" y="5441"/>
                    </a:cubicBezTo>
                    <a:cubicBezTo>
                      <a:pt x="1" y="5517"/>
                      <a:pt x="74" y="5563"/>
                      <a:pt x="144" y="5563"/>
                    </a:cubicBezTo>
                    <a:cubicBezTo>
                      <a:pt x="195" y="5563"/>
                      <a:pt x="243" y="5539"/>
                      <a:pt x="262" y="5484"/>
                    </a:cubicBezTo>
                    <a:cubicBezTo>
                      <a:pt x="610" y="3395"/>
                      <a:pt x="1654" y="1480"/>
                      <a:pt x="3134" y="1"/>
                    </a:cubicBezTo>
                    <a:close/>
                  </a:path>
                </a:pathLst>
              </a:custGeom>
              <a:solidFill>
                <a:srgbClr val="589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7"/>
              <p:cNvSpPr/>
              <p:nvPr/>
            </p:nvSpPr>
            <p:spPr>
              <a:xfrm>
                <a:off x="2884100" y="4023800"/>
                <a:ext cx="158875" cy="150300"/>
              </a:xfrm>
              <a:custGeom>
                <a:avLst/>
                <a:gdLst/>
                <a:ahLst/>
                <a:cxnLst/>
                <a:rect l="l" t="t" r="r" b="b"/>
                <a:pathLst>
                  <a:path w="6355" h="6012" extrusionOk="0">
                    <a:moveTo>
                      <a:pt x="3265" y="1"/>
                    </a:moveTo>
                    <a:cubicBezTo>
                      <a:pt x="2090" y="1"/>
                      <a:pt x="1829" y="697"/>
                      <a:pt x="1480" y="1089"/>
                    </a:cubicBezTo>
                    <a:cubicBezTo>
                      <a:pt x="1132" y="1437"/>
                      <a:pt x="1" y="1741"/>
                      <a:pt x="175" y="3134"/>
                    </a:cubicBezTo>
                    <a:cubicBezTo>
                      <a:pt x="296" y="4137"/>
                      <a:pt x="1459" y="6011"/>
                      <a:pt x="3202" y="6011"/>
                    </a:cubicBezTo>
                    <a:cubicBezTo>
                      <a:pt x="3954" y="6011"/>
                      <a:pt x="4814" y="5662"/>
                      <a:pt x="5745" y="4744"/>
                    </a:cubicBezTo>
                    <a:cubicBezTo>
                      <a:pt x="6355" y="4135"/>
                      <a:pt x="5484" y="1"/>
                      <a:pt x="3265" y="1"/>
                    </a:cubicBezTo>
                    <a:close/>
                  </a:path>
                </a:pathLst>
              </a:custGeom>
              <a:solidFill>
                <a:srgbClr val="CE2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7"/>
              <p:cNvSpPr/>
              <p:nvPr/>
            </p:nvSpPr>
            <p:spPr>
              <a:xfrm>
                <a:off x="2884100" y="4023350"/>
                <a:ext cx="92500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3700" h="5938" extrusionOk="0">
                    <a:moveTo>
                      <a:pt x="3408" y="1"/>
                    </a:moveTo>
                    <a:cubicBezTo>
                      <a:pt x="3363" y="1"/>
                      <a:pt x="3316" y="6"/>
                      <a:pt x="3265" y="19"/>
                    </a:cubicBezTo>
                    <a:cubicBezTo>
                      <a:pt x="2090" y="19"/>
                      <a:pt x="1872" y="715"/>
                      <a:pt x="1524" y="1107"/>
                    </a:cubicBezTo>
                    <a:cubicBezTo>
                      <a:pt x="1176" y="1455"/>
                      <a:pt x="1" y="1759"/>
                      <a:pt x="175" y="3152"/>
                    </a:cubicBezTo>
                    <a:cubicBezTo>
                      <a:pt x="436" y="4501"/>
                      <a:pt x="1393" y="5546"/>
                      <a:pt x="2655" y="5937"/>
                    </a:cubicBezTo>
                    <a:cubicBezTo>
                      <a:pt x="2351" y="5807"/>
                      <a:pt x="2090" y="5589"/>
                      <a:pt x="1872" y="5328"/>
                    </a:cubicBezTo>
                    <a:cubicBezTo>
                      <a:pt x="1480" y="4849"/>
                      <a:pt x="610" y="3848"/>
                      <a:pt x="1002" y="3239"/>
                    </a:cubicBezTo>
                    <a:cubicBezTo>
                      <a:pt x="1263" y="2804"/>
                      <a:pt x="1829" y="2717"/>
                      <a:pt x="2220" y="2369"/>
                    </a:cubicBezTo>
                    <a:cubicBezTo>
                      <a:pt x="2568" y="2020"/>
                      <a:pt x="2568" y="1281"/>
                      <a:pt x="2699" y="715"/>
                    </a:cubicBezTo>
                    <a:cubicBezTo>
                      <a:pt x="2830" y="410"/>
                      <a:pt x="3308" y="193"/>
                      <a:pt x="3700" y="62"/>
                    </a:cubicBezTo>
                    <a:cubicBezTo>
                      <a:pt x="3608" y="31"/>
                      <a:pt x="3515" y="1"/>
                      <a:pt x="3408" y="1"/>
                    </a:cubicBezTo>
                    <a:close/>
                  </a:path>
                </a:pathLst>
              </a:custGeom>
              <a:solidFill>
                <a:srgbClr val="F458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7"/>
              <p:cNvSpPr/>
              <p:nvPr/>
            </p:nvSpPr>
            <p:spPr>
              <a:xfrm>
                <a:off x="2889550" y="4082675"/>
                <a:ext cx="5550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694" extrusionOk="0">
                    <a:moveTo>
                      <a:pt x="448" y="0"/>
                    </a:moveTo>
                    <a:cubicBezTo>
                      <a:pt x="419" y="0"/>
                      <a:pt x="392" y="24"/>
                      <a:pt x="392" y="83"/>
                    </a:cubicBezTo>
                    <a:lnTo>
                      <a:pt x="349" y="39"/>
                    </a:lnTo>
                    <a:lnTo>
                      <a:pt x="349" y="39"/>
                    </a:lnTo>
                    <a:cubicBezTo>
                      <a:pt x="0" y="997"/>
                      <a:pt x="740" y="2694"/>
                      <a:pt x="1872" y="2694"/>
                    </a:cubicBezTo>
                    <a:cubicBezTo>
                      <a:pt x="2133" y="2694"/>
                      <a:pt x="2220" y="2389"/>
                      <a:pt x="2089" y="2215"/>
                    </a:cubicBezTo>
                    <a:cubicBezTo>
                      <a:pt x="1785" y="1910"/>
                      <a:pt x="1393" y="1736"/>
                      <a:pt x="1088" y="1432"/>
                    </a:cubicBezTo>
                    <a:cubicBezTo>
                      <a:pt x="697" y="1084"/>
                      <a:pt x="523" y="561"/>
                      <a:pt x="523" y="83"/>
                    </a:cubicBezTo>
                    <a:cubicBezTo>
                      <a:pt x="523" y="35"/>
                      <a:pt x="483" y="0"/>
                      <a:pt x="4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7"/>
              <p:cNvSpPr/>
              <p:nvPr/>
            </p:nvSpPr>
            <p:spPr>
              <a:xfrm>
                <a:off x="3005950" y="4045550"/>
                <a:ext cx="32675" cy="111000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444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5" y="88"/>
                      <a:pt x="88" y="175"/>
                      <a:pt x="132" y="262"/>
                    </a:cubicBezTo>
                    <a:cubicBezTo>
                      <a:pt x="480" y="1176"/>
                      <a:pt x="349" y="2090"/>
                      <a:pt x="436" y="3047"/>
                    </a:cubicBezTo>
                    <a:cubicBezTo>
                      <a:pt x="523" y="3526"/>
                      <a:pt x="436" y="4048"/>
                      <a:pt x="219" y="4440"/>
                    </a:cubicBezTo>
                    <a:cubicBezTo>
                      <a:pt x="436" y="4266"/>
                      <a:pt x="654" y="4092"/>
                      <a:pt x="871" y="3874"/>
                    </a:cubicBezTo>
                    <a:cubicBezTo>
                      <a:pt x="1307" y="3439"/>
                      <a:pt x="1002" y="1263"/>
                      <a:pt x="1" y="1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7"/>
              <p:cNvSpPr/>
              <p:nvPr/>
            </p:nvSpPr>
            <p:spPr>
              <a:xfrm>
                <a:off x="2915650" y="4051825"/>
                <a:ext cx="25050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580" extrusionOk="0">
                    <a:moveTo>
                      <a:pt x="463" y="1"/>
                    </a:moveTo>
                    <a:cubicBezTo>
                      <a:pt x="425" y="1"/>
                      <a:pt x="387" y="16"/>
                      <a:pt x="349" y="55"/>
                    </a:cubicBezTo>
                    <a:cubicBezTo>
                      <a:pt x="218" y="142"/>
                      <a:pt x="175" y="185"/>
                      <a:pt x="131" y="185"/>
                    </a:cubicBezTo>
                    <a:cubicBezTo>
                      <a:pt x="1" y="272"/>
                      <a:pt x="1" y="490"/>
                      <a:pt x="131" y="533"/>
                    </a:cubicBezTo>
                    <a:cubicBezTo>
                      <a:pt x="175" y="566"/>
                      <a:pt x="229" y="580"/>
                      <a:pt x="289" y="580"/>
                    </a:cubicBezTo>
                    <a:cubicBezTo>
                      <a:pt x="469" y="580"/>
                      <a:pt x="697" y="457"/>
                      <a:pt x="828" y="359"/>
                    </a:cubicBezTo>
                    <a:cubicBezTo>
                      <a:pt x="1002" y="272"/>
                      <a:pt x="741" y="316"/>
                      <a:pt x="697" y="185"/>
                    </a:cubicBezTo>
                    <a:cubicBezTo>
                      <a:pt x="636" y="93"/>
                      <a:pt x="552" y="1"/>
                      <a:pt x="463" y="1"/>
                    </a:cubicBezTo>
                    <a:close/>
                  </a:path>
                </a:pathLst>
              </a:custGeom>
              <a:solidFill>
                <a:srgbClr val="C41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7"/>
              <p:cNvSpPr/>
              <p:nvPr/>
            </p:nvSpPr>
            <p:spPr>
              <a:xfrm>
                <a:off x="2881925" y="3906300"/>
                <a:ext cx="40275" cy="155600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6224" extrusionOk="0">
                    <a:moveTo>
                      <a:pt x="175" y="0"/>
                    </a:moveTo>
                    <a:lnTo>
                      <a:pt x="88" y="262"/>
                    </a:lnTo>
                    <a:cubicBezTo>
                      <a:pt x="88" y="349"/>
                      <a:pt x="44" y="479"/>
                      <a:pt x="44" y="566"/>
                    </a:cubicBezTo>
                    <a:cubicBezTo>
                      <a:pt x="44" y="697"/>
                      <a:pt x="1" y="827"/>
                      <a:pt x="1" y="1001"/>
                    </a:cubicBezTo>
                    <a:cubicBezTo>
                      <a:pt x="1" y="1132"/>
                      <a:pt x="1" y="1306"/>
                      <a:pt x="1" y="1480"/>
                    </a:cubicBezTo>
                    <a:cubicBezTo>
                      <a:pt x="1" y="1654"/>
                      <a:pt x="1" y="1828"/>
                      <a:pt x="44" y="2002"/>
                    </a:cubicBezTo>
                    <a:cubicBezTo>
                      <a:pt x="44" y="2220"/>
                      <a:pt x="88" y="2394"/>
                      <a:pt x="88" y="2612"/>
                    </a:cubicBezTo>
                    <a:cubicBezTo>
                      <a:pt x="131" y="2786"/>
                      <a:pt x="175" y="3003"/>
                      <a:pt x="218" y="3177"/>
                    </a:cubicBezTo>
                    <a:cubicBezTo>
                      <a:pt x="305" y="3395"/>
                      <a:pt x="349" y="3569"/>
                      <a:pt x="392" y="3787"/>
                    </a:cubicBezTo>
                    <a:cubicBezTo>
                      <a:pt x="436" y="3961"/>
                      <a:pt x="523" y="4135"/>
                      <a:pt x="567" y="4309"/>
                    </a:cubicBezTo>
                    <a:cubicBezTo>
                      <a:pt x="654" y="4483"/>
                      <a:pt x="697" y="4657"/>
                      <a:pt x="784" y="4831"/>
                    </a:cubicBezTo>
                    <a:cubicBezTo>
                      <a:pt x="828" y="4962"/>
                      <a:pt x="915" y="5136"/>
                      <a:pt x="958" y="5266"/>
                    </a:cubicBezTo>
                    <a:cubicBezTo>
                      <a:pt x="1132" y="5614"/>
                      <a:pt x="1350" y="5963"/>
                      <a:pt x="1567" y="6224"/>
                    </a:cubicBezTo>
                    <a:lnTo>
                      <a:pt x="1611" y="6093"/>
                    </a:lnTo>
                    <a:cubicBezTo>
                      <a:pt x="1437" y="5789"/>
                      <a:pt x="1263" y="5484"/>
                      <a:pt x="1132" y="5179"/>
                    </a:cubicBezTo>
                    <a:cubicBezTo>
                      <a:pt x="1089" y="5049"/>
                      <a:pt x="1002" y="4875"/>
                      <a:pt x="958" y="4744"/>
                    </a:cubicBezTo>
                    <a:cubicBezTo>
                      <a:pt x="871" y="4570"/>
                      <a:pt x="828" y="4396"/>
                      <a:pt x="741" y="4222"/>
                    </a:cubicBezTo>
                    <a:cubicBezTo>
                      <a:pt x="654" y="4048"/>
                      <a:pt x="610" y="3830"/>
                      <a:pt x="567" y="3700"/>
                    </a:cubicBezTo>
                    <a:cubicBezTo>
                      <a:pt x="479" y="3526"/>
                      <a:pt x="436" y="3351"/>
                      <a:pt x="392" y="3134"/>
                    </a:cubicBezTo>
                    <a:cubicBezTo>
                      <a:pt x="349" y="2960"/>
                      <a:pt x="262" y="2742"/>
                      <a:pt x="262" y="2568"/>
                    </a:cubicBezTo>
                    <a:cubicBezTo>
                      <a:pt x="218" y="2394"/>
                      <a:pt x="175" y="2220"/>
                      <a:pt x="175" y="2002"/>
                    </a:cubicBezTo>
                    <a:cubicBezTo>
                      <a:pt x="131" y="1828"/>
                      <a:pt x="131" y="1654"/>
                      <a:pt x="131" y="1480"/>
                    </a:cubicBezTo>
                    <a:cubicBezTo>
                      <a:pt x="131" y="1306"/>
                      <a:pt x="88" y="1132"/>
                      <a:pt x="131" y="1001"/>
                    </a:cubicBezTo>
                    <a:cubicBezTo>
                      <a:pt x="131" y="871"/>
                      <a:pt x="131" y="740"/>
                      <a:pt x="131" y="610"/>
                    </a:cubicBezTo>
                    <a:cubicBezTo>
                      <a:pt x="175" y="479"/>
                      <a:pt x="175" y="436"/>
                      <a:pt x="218" y="305"/>
                    </a:cubicBezTo>
                    <a:cubicBezTo>
                      <a:pt x="262" y="131"/>
                      <a:pt x="262" y="0"/>
                      <a:pt x="262" y="0"/>
                    </a:cubicBezTo>
                    <a:close/>
                  </a:path>
                </a:pathLst>
              </a:custGeom>
              <a:solidFill>
                <a:srgbClr val="6BB5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7"/>
              <p:cNvSpPr/>
              <p:nvPr/>
            </p:nvSpPr>
            <p:spPr>
              <a:xfrm>
                <a:off x="2878675" y="3907375"/>
                <a:ext cx="47575" cy="155400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6216" extrusionOk="0">
                    <a:moveTo>
                      <a:pt x="392" y="1"/>
                    </a:moveTo>
                    <a:cubicBezTo>
                      <a:pt x="0" y="2133"/>
                      <a:pt x="435" y="4353"/>
                      <a:pt x="1654" y="6181"/>
                    </a:cubicBezTo>
                    <a:cubicBezTo>
                      <a:pt x="1678" y="6205"/>
                      <a:pt x="1709" y="6216"/>
                      <a:pt x="1741" y="6216"/>
                    </a:cubicBezTo>
                    <a:cubicBezTo>
                      <a:pt x="1821" y="6216"/>
                      <a:pt x="1903" y="6144"/>
                      <a:pt x="1872" y="6050"/>
                    </a:cubicBezTo>
                    <a:cubicBezTo>
                      <a:pt x="784" y="4222"/>
                      <a:pt x="261" y="2133"/>
                      <a:pt x="392" y="1"/>
                    </a:cubicBezTo>
                    <a:close/>
                  </a:path>
                </a:pathLst>
              </a:custGeom>
              <a:solidFill>
                <a:srgbClr val="589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7"/>
              <p:cNvSpPr/>
              <p:nvPr/>
            </p:nvSpPr>
            <p:spPr>
              <a:xfrm>
                <a:off x="2866700" y="3870325"/>
                <a:ext cx="29400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503" extrusionOk="0">
                    <a:moveTo>
                      <a:pt x="1033" y="1"/>
                    </a:moveTo>
                    <a:cubicBezTo>
                      <a:pt x="898" y="1"/>
                      <a:pt x="126" y="541"/>
                      <a:pt x="0" y="961"/>
                    </a:cubicBezTo>
                    <a:cubicBezTo>
                      <a:pt x="0" y="961"/>
                      <a:pt x="0" y="1057"/>
                      <a:pt x="55" y="1057"/>
                    </a:cubicBezTo>
                    <a:cubicBezTo>
                      <a:pt x="64" y="1057"/>
                      <a:pt x="75" y="1054"/>
                      <a:pt x="88" y="1048"/>
                    </a:cubicBezTo>
                    <a:cubicBezTo>
                      <a:pt x="218" y="1004"/>
                      <a:pt x="479" y="569"/>
                      <a:pt x="610" y="569"/>
                    </a:cubicBezTo>
                    <a:lnTo>
                      <a:pt x="740" y="569"/>
                    </a:lnTo>
                    <a:cubicBezTo>
                      <a:pt x="653" y="874"/>
                      <a:pt x="697" y="1178"/>
                      <a:pt x="784" y="1483"/>
                    </a:cubicBezTo>
                    <a:cubicBezTo>
                      <a:pt x="784" y="1483"/>
                      <a:pt x="823" y="1502"/>
                      <a:pt x="861" y="1502"/>
                    </a:cubicBezTo>
                    <a:cubicBezTo>
                      <a:pt x="881" y="1502"/>
                      <a:pt x="900" y="1497"/>
                      <a:pt x="914" y="1483"/>
                    </a:cubicBezTo>
                    <a:cubicBezTo>
                      <a:pt x="958" y="1396"/>
                      <a:pt x="871" y="874"/>
                      <a:pt x="958" y="743"/>
                    </a:cubicBezTo>
                    <a:cubicBezTo>
                      <a:pt x="1045" y="656"/>
                      <a:pt x="1176" y="526"/>
                      <a:pt x="1088" y="482"/>
                    </a:cubicBezTo>
                    <a:cubicBezTo>
                      <a:pt x="1045" y="438"/>
                      <a:pt x="958" y="482"/>
                      <a:pt x="958" y="351"/>
                    </a:cubicBezTo>
                    <a:cubicBezTo>
                      <a:pt x="1001" y="221"/>
                      <a:pt x="1001" y="221"/>
                      <a:pt x="1001" y="177"/>
                    </a:cubicBezTo>
                    <a:cubicBezTo>
                      <a:pt x="1088" y="90"/>
                      <a:pt x="1132" y="47"/>
                      <a:pt x="1045" y="3"/>
                    </a:cubicBezTo>
                    <a:cubicBezTo>
                      <a:pt x="1042" y="2"/>
                      <a:pt x="1038" y="1"/>
                      <a:pt x="1033" y="1"/>
                    </a:cubicBezTo>
                    <a:close/>
                  </a:path>
                </a:pathLst>
              </a:custGeom>
              <a:solidFill>
                <a:srgbClr val="AA28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7"/>
              <p:cNvSpPr/>
              <p:nvPr/>
            </p:nvSpPr>
            <p:spPr>
              <a:xfrm>
                <a:off x="2866700" y="3871475"/>
                <a:ext cx="294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457" extrusionOk="0">
                    <a:moveTo>
                      <a:pt x="1088" y="1"/>
                    </a:moveTo>
                    <a:cubicBezTo>
                      <a:pt x="958" y="88"/>
                      <a:pt x="784" y="175"/>
                      <a:pt x="784" y="218"/>
                    </a:cubicBezTo>
                    <a:cubicBezTo>
                      <a:pt x="784" y="262"/>
                      <a:pt x="871" y="392"/>
                      <a:pt x="740" y="436"/>
                    </a:cubicBezTo>
                    <a:cubicBezTo>
                      <a:pt x="436" y="523"/>
                      <a:pt x="218" y="697"/>
                      <a:pt x="0" y="958"/>
                    </a:cubicBezTo>
                    <a:cubicBezTo>
                      <a:pt x="0" y="958"/>
                      <a:pt x="44" y="1002"/>
                      <a:pt x="131" y="1002"/>
                    </a:cubicBezTo>
                    <a:cubicBezTo>
                      <a:pt x="175" y="1002"/>
                      <a:pt x="479" y="523"/>
                      <a:pt x="610" y="523"/>
                    </a:cubicBezTo>
                    <a:cubicBezTo>
                      <a:pt x="784" y="480"/>
                      <a:pt x="914" y="436"/>
                      <a:pt x="914" y="392"/>
                    </a:cubicBezTo>
                    <a:cubicBezTo>
                      <a:pt x="958" y="436"/>
                      <a:pt x="1088" y="480"/>
                      <a:pt x="1001" y="567"/>
                    </a:cubicBezTo>
                    <a:cubicBezTo>
                      <a:pt x="871" y="828"/>
                      <a:pt x="784" y="1132"/>
                      <a:pt x="827" y="1437"/>
                    </a:cubicBezTo>
                    <a:cubicBezTo>
                      <a:pt x="827" y="1437"/>
                      <a:pt x="866" y="1456"/>
                      <a:pt x="892" y="1456"/>
                    </a:cubicBezTo>
                    <a:cubicBezTo>
                      <a:pt x="905" y="1456"/>
                      <a:pt x="914" y="1451"/>
                      <a:pt x="914" y="1437"/>
                    </a:cubicBezTo>
                    <a:cubicBezTo>
                      <a:pt x="958" y="1393"/>
                      <a:pt x="871" y="828"/>
                      <a:pt x="1001" y="741"/>
                    </a:cubicBezTo>
                    <a:cubicBezTo>
                      <a:pt x="1088" y="610"/>
                      <a:pt x="1176" y="480"/>
                      <a:pt x="1132" y="436"/>
                    </a:cubicBezTo>
                    <a:cubicBezTo>
                      <a:pt x="1045" y="436"/>
                      <a:pt x="958" y="436"/>
                      <a:pt x="1001" y="349"/>
                    </a:cubicBezTo>
                    <a:cubicBezTo>
                      <a:pt x="1001" y="262"/>
                      <a:pt x="1001" y="175"/>
                      <a:pt x="1001" y="131"/>
                    </a:cubicBezTo>
                    <a:cubicBezTo>
                      <a:pt x="1045" y="88"/>
                      <a:pt x="1088" y="44"/>
                      <a:pt x="1088" y="1"/>
                    </a:cubicBezTo>
                    <a:close/>
                  </a:path>
                </a:pathLst>
              </a:custGeom>
              <a:solidFill>
                <a:srgbClr val="7F1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27"/>
              <p:cNvSpPr/>
              <p:nvPr/>
            </p:nvSpPr>
            <p:spPr>
              <a:xfrm>
                <a:off x="3107100" y="3916675"/>
                <a:ext cx="326475" cy="268775"/>
              </a:xfrm>
              <a:custGeom>
                <a:avLst/>
                <a:gdLst/>
                <a:ahLst/>
                <a:cxnLst/>
                <a:rect l="l" t="t" r="r" b="b"/>
                <a:pathLst>
                  <a:path w="13059" h="10751" extrusionOk="0">
                    <a:moveTo>
                      <a:pt x="7679" y="0"/>
                    </a:moveTo>
                    <a:cubicBezTo>
                      <a:pt x="5841" y="0"/>
                      <a:pt x="3844" y="910"/>
                      <a:pt x="3049" y="2501"/>
                    </a:cubicBezTo>
                    <a:cubicBezTo>
                      <a:pt x="3058" y="2483"/>
                      <a:pt x="3059" y="2476"/>
                      <a:pt x="3057" y="2476"/>
                    </a:cubicBezTo>
                    <a:cubicBezTo>
                      <a:pt x="3049" y="2476"/>
                      <a:pt x="3012" y="2526"/>
                      <a:pt x="3019" y="2526"/>
                    </a:cubicBezTo>
                    <a:cubicBezTo>
                      <a:pt x="3022" y="2526"/>
                      <a:pt x="3030" y="2520"/>
                      <a:pt x="3049" y="2501"/>
                    </a:cubicBezTo>
                    <a:lnTo>
                      <a:pt x="3049" y="2501"/>
                    </a:lnTo>
                    <a:cubicBezTo>
                      <a:pt x="1" y="8186"/>
                      <a:pt x="3580" y="10751"/>
                      <a:pt x="6666" y="10751"/>
                    </a:cubicBezTo>
                    <a:cubicBezTo>
                      <a:pt x="6840" y="10751"/>
                      <a:pt x="7013" y="10743"/>
                      <a:pt x="7183" y="10726"/>
                    </a:cubicBezTo>
                    <a:cubicBezTo>
                      <a:pt x="10621" y="10422"/>
                      <a:pt x="13058" y="6375"/>
                      <a:pt x="11100" y="1892"/>
                    </a:cubicBezTo>
                    <a:cubicBezTo>
                      <a:pt x="10537" y="591"/>
                      <a:pt x="9159" y="0"/>
                      <a:pt x="7679" y="0"/>
                    </a:cubicBezTo>
                    <a:close/>
                  </a:path>
                </a:pathLst>
              </a:custGeom>
              <a:solidFill>
                <a:srgbClr val="7568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27"/>
              <p:cNvSpPr/>
              <p:nvPr/>
            </p:nvSpPr>
            <p:spPr>
              <a:xfrm>
                <a:off x="3148500" y="3929625"/>
                <a:ext cx="252425" cy="246525"/>
              </a:xfrm>
              <a:custGeom>
                <a:avLst/>
                <a:gdLst/>
                <a:ahLst/>
                <a:cxnLst/>
                <a:rect l="l" t="t" r="r" b="b"/>
                <a:pathLst>
                  <a:path w="10097" h="9861" extrusionOk="0">
                    <a:moveTo>
                      <a:pt x="5580" y="0"/>
                    </a:moveTo>
                    <a:cubicBezTo>
                      <a:pt x="4205" y="0"/>
                      <a:pt x="2813" y="541"/>
                      <a:pt x="1915" y="1983"/>
                    </a:cubicBezTo>
                    <a:cubicBezTo>
                      <a:pt x="522" y="4246"/>
                      <a:pt x="0" y="6248"/>
                      <a:pt x="1523" y="8076"/>
                    </a:cubicBezTo>
                    <a:cubicBezTo>
                      <a:pt x="2437" y="9164"/>
                      <a:pt x="3743" y="9817"/>
                      <a:pt x="5179" y="9860"/>
                    </a:cubicBezTo>
                    <a:cubicBezTo>
                      <a:pt x="7050" y="9860"/>
                      <a:pt x="8704" y="8555"/>
                      <a:pt x="9226" y="6727"/>
                    </a:cubicBezTo>
                    <a:cubicBezTo>
                      <a:pt x="10097" y="3681"/>
                      <a:pt x="9748" y="1287"/>
                      <a:pt x="7921" y="504"/>
                    </a:cubicBezTo>
                    <a:cubicBezTo>
                      <a:pt x="7220" y="194"/>
                      <a:pt x="6403" y="0"/>
                      <a:pt x="5580" y="0"/>
                    </a:cubicBezTo>
                    <a:close/>
                  </a:path>
                </a:pathLst>
              </a:custGeom>
              <a:solidFill>
                <a:srgbClr val="7BA5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27"/>
              <p:cNvSpPr/>
              <p:nvPr/>
            </p:nvSpPr>
            <p:spPr>
              <a:xfrm>
                <a:off x="3254025" y="3930550"/>
                <a:ext cx="146900" cy="246225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9849" extrusionOk="0">
                    <a:moveTo>
                      <a:pt x="1376" y="0"/>
                    </a:moveTo>
                    <a:cubicBezTo>
                      <a:pt x="1061" y="0"/>
                      <a:pt x="747" y="25"/>
                      <a:pt x="436" y="75"/>
                    </a:cubicBezTo>
                    <a:cubicBezTo>
                      <a:pt x="1437" y="1729"/>
                      <a:pt x="1828" y="3731"/>
                      <a:pt x="1524" y="5645"/>
                    </a:cubicBezTo>
                    <a:cubicBezTo>
                      <a:pt x="1306" y="7082"/>
                      <a:pt x="784" y="8474"/>
                      <a:pt x="0" y="9736"/>
                    </a:cubicBezTo>
                    <a:cubicBezTo>
                      <a:pt x="323" y="9812"/>
                      <a:pt x="645" y="9848"/>
                      <a:pt x="962" y="9848"/>
                    </a:cubicBezTo>
                    <a:cubicBezTo>
                      <a:pt x="2830" y="9848"/>
                      <a:pt x="4522" y="8587"/>
                      <a:pt x="5005" y="6690"/>
                    </a:cubicBezTo>
                    <a:cubicBezTo>
                      <a:pt x="5876" y="3687"/>
                      <a:pt x="5527" y="1250"/>
                      <a:pt x="3700" y="467"/>
                    </a:cubicBezTo>
                    <a:cubicBezTo>
                      <a:pt x="2954" y="156"/>
                      <a:pt x="2163" y="0"/>
                      <a:pt x="1376" y="0"/>
                    </a:cubicBezTo>
                    <a:close/>
                  </a:path>
                </a:pathLst>
              </a:custGeom>
              <a:solidFill>
                <a:srgbClr val="9AB7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27"/>
              <p:cNvSpPr/>
              <p:nvPr/>
            </p:nvSpPr>
            <p:spPr>
              <a:xfrm>
                <a:off x="3237475" y="4003300"/>
                <a:ext cx="98175" cy="95425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3817" extrusionOk="0">
                    <a:moveTo>
                      <a:pt x="2025" y="0"/>
                    </a:moveTo>
                    <a:cubicBezTo>
                      <a:pt x="1394" y="0"/>
                      <a:pt x="749" y="531"/>
                      <a:pt x="445" y="1343"/>
                    </a:cubicBezTo>
                    <a:cubicBezTo>
                      <a:pt x="1" y="2564"/>
                      <a:pt x="501" y="3816"/>
                      <a:pt x="1463" y="3816"/>
                    </a:cubicBezTo>
                    <a:cubicBezTo>
                      <a:pt x="1632" y="3816"/>
                      <a:pt x="1816" y="3778"/>
                      <a:pt x="2012" y="3693"/>
                    </a:cubicBezTo>
                    <a:cubicBezTo>
                      <a:pt x="2621" y="3432"/>
                      <a:pt x="3926" y="2387"/>
                      <a:pt x="3230" y="908"/>
                    </a:cubicBezTo>
                    <a:cubicBezTo>
                      <a:pt x="2922" y="272"/>
                      <a:pt x="2477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27"/>
              <p:cNvSpPr/>
              <p:nvPr/>
            </p:nvSpPr>
            <p:spPr>
              <a:xfrm>
                <a:off x="3310125" y="4089725"/>
                <a:ext cx="1557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06" extrusionOk="0">
                    <a:moveTo>
                      <a:pt x="183" y="1"/>
                    </a:moveTo>
                    <a:cubicBezTo>
                      <a:pt x="76" y="1"/>
                      <a:pt x="0" y="204"/>
                      <a:pt x="150" y="279"/>
                    </a:cubicBezTo>
                    <a:cubicBezTo>
                      <a:pt x="324" y="366"/>
                      <a:pt x="368" y="410"/>
                      <a:pt x="498" y="497"/>
                    </a:cubicBezTo>
                    <a:cubicBezTo>
                      <a:pt x="504" y="503"/>
                      <a:pt x="511" y="506"/>
                      <a:pt x="519" y="506"/>
                    </a:cubicBezTo>
                    <a:cubicBezTo>
                      <a:pt x="563" y="506"/>
                      <a:pt x="623" y="404"/>
                      <a:pt x="585" y="366"/>
                    </a:cubicBezTo>
                    <a:cubicBezTo>
                      <a:pt x="455" y="236"/>
                      <a:pt x="368" y="149"/>
                      <a:pt x="237" y="18"/>
                    </a:cubicBezTo>
                    <a:cubicBezTo>
                      <a:pt x="219" y="6"/>
                      <a:pt x="201" y="1"/>
                      <a:pt x="183" y="1"/>
                    </a:cubicBezTo>
                    <a:close/>
                  </a:path>
                </a:pathLst>
              </a:custGeom>
              <a:solidFill>
                <a:srgbClr val="9BC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7"/>
              <p:cNvSpPr/>
              <p:nvPr/>
            </p:nvSpPr>
            <p:spPr>
              <a:xfrm>
                <a:off x="3276100" y="4105125"/>
                <a:ext cx="1060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424" h="589" extrusionOk="0">
                    <a:moveTo>
                      <a:pt x="173" y="1"/>
                    </a:moveTo>
                    <a:cubicBezTo>
                      <a:pt x="79" y="1"/>
                      <a:pt x="1" y="93"/>
                      <a:pt x="31" y="186"/>
                    </a:cubicBezTo>
                    <a:cubicBezTo>
                      <a:pt x="118" y="316"/>
                      <a:pt x="205" y="360"/>
                      <a:pt x="249" y="490"/>
                    </a:cubicBezTo>
                    <a:cubicBezTo>
                      <a:pt x="249" y="556"/>
                      <a:pt x="292" y="588"/>
                      <a:pt x="336" y="588"/>
                    </a:cubicBezTo>
                    <a:cubicBezTo>
                      <a:pt x="380" y="588"/>
                      <a:pt x="423" y="556"/>
                      <a:pt x="423" y="490"/>
                    </a:cubicBezTo>
                    <a:cubicBezTo>
                      <a:pt x="423" y="316"/>
                      <a:pt x="380" y="186"/>
                      <a:pt x="292" y="55"/>
                    </a:cubicBezTo>
                    <a:cubicBezTo>
                      <a:pt x="254" y="17"/>
                      <a:pt x="212" y="1"/>
                      <a:pt x="173" y="1"/>
                    </a:cubicBezTo>
                    <a:close/>
                  </a:path>
                </a:pathLst>
              </a:custGeom>
              <a:solidFill>
                <a:srgbClr val="9BC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7"/>
              <p:cNvSpPr/>
              <p:nvPr/>
            </p:nvSpPr>
            <p:spPr>
              <a:xfrm>
                <a:off x="3246400" y="4099250"/>
                <a:ext cx="76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08" extrusionOk="0">
                    <a:moveTo>
                      <a:pt x="192" y="0"/>
                    </a:moveTo>
                    <a:cubicBezTo>
                      <a:pt x="154" y="0"/>
                      <a:pt x="113" y="21"/>
                      <a:pt x="88" y="72"/>
                    </a:cubicBezTo>
                    <a:cubicBezTo>
                      <a:pt x="44" y="116"/>
                      <a:pt x="44" y="203"/>
                      <a:pt x="44" y="290"/>
                    </a:cubicBezTo>
                    <a:cubicBezTo>
                      <a:pt x="1" y="377"/>
                      <a:pt x="1" y="421"/>
                      <a:pt x="44" y="508"/>
                    </a:cubicBezTo>
                    <a:cubicBezTo>
                      <a:pt x="88" y="464"/>
                      <a:pt x="131" y="421"/>
                      <a:pt x="175" y="377"/>
                    </a:cubicBezTo>
                    <a:cubicBezTo>
                      <a:pt x="218" y="290"/>
                      <a:pt x="262" y="247"/>
                      <a:pt x="305" y="159"/>
                    </a:cubicBezTo>
                    <a:cubicBezTo>
                      <a:pt x="305" y="116"/>
                      <a:pt x="305" y="72"/>
                      <a:pt x="262" y="29"/>
                    </a:cubicBezTo>
                    <a:cubicBezTo>
                      <a:pt x="244" y="11"/>
                      <a:pt x="218" y="0"/>
                      <a:pt x="192" y="0"/>
                    </a:cubicBezTo>
                    <a:close/>
                  </a:path>
                </a:pathLst>
              </a:custGeom>
              <a:solidFill>
                <a:srgbClr val="9BC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27"/>
              <p:cNvSpPr/>
              <p:nvPr/>
            </p:nvSpPr>
            <p:spPr>
              <a:xfrm>
                <a:off x="3222475" y="4081475"/>
                <a:ext cx="109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92" extrusionOk="0">
                    <a:moveTo>
                      <a:pt x="349" y="0"/>
                    </a:moveTo>
                    <a:cubicBezTo>
                      <a:pt x="262" y="0"/>
                      <a:pt x="262" y="44"/>
                      <a:pt x="218" y="87"/>
                    </a:cubicBezTo>
                    <a:lnTo>
                      <a:pt x="87" y="218"/>
                    </a:lnTo>
                    <a:cubicBezTo>
                      <a:pt x="44" y="261"/>
                      <a:pt x="0" y="305"/>
                      <a:pt x="0" y="348"/>
                    </a:cubicBezTo>
                    <a:lnTo>
                      <a:pt x="44" y="348"/>
                    </a:lnTo>
                    <a:lnTo>
                      <a:pt x="0" y="392"/>
                    </a:lnTo>
                    <a:cubicBezTo>
                      <a:pt x="0" y="392"/>
                      <a:pt x="44" y="392"/>
                      <a:pt x="87" y="348"/>
                    </a:cubicBezTo>
                    <a:lnTo>
                      <a:pt x="174" y="261"/>
                    </a:lnTo>
                    <a:cubicBezTo>
                      <a:pt x="262" y="261"/>
                      <a:pt x="305" y="218"/>
                      <a:pt x="392" y="174"/>
                    </a:cubicBezTo>
                    <a:cubicBezTo>
                      <a:pt x="392" y="131"/>
                      <a:pt x="436" y="87"/>
                      <a:pt x="436" y="44"/>
                    </a:cubicBezTo>
                    <a:cubicBezTo>
                      <a:pt x="392" y="44"/>
                      <a:pt x="392" y="44"/>
                      <a:pt x="392" y="0"/>
                    </a:cubicBezTo>
                    <a:close/>
                  </a:path>
                </a:pathLst>
              </a:custGeom>
              <a:solidFill>
                <a:srgbClr val="9BC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27"/>
              <p:cNvSpPr/>
              <p:nvPr/>
            </p:nvSpPr>
            <p:spPr>
              <a:xfrm>
                <a:off x="3213775" y="4051800"/>
                <a:ext cx="14150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30" extrusionOk="0">
                    <a:moveTo>
                      <a:pt x="146" y="0"/>
                    </a:moveTo>
                    <a:cubicBezTo>
                      <a:pt x="124" y="0"/>
                      <a:pt x="104" y="4"/>
                      <a:pt x="87" y="12"/>
                    </a:cubicBezTo>
                    <a:cubicBezTo>
                      <a:pt x="0" y="56"/>
                      <a:pt x="0" y="186"/>
                      <a:pt x="87" y="230"/>
                    </a:cubicBezTo>
                    <a:lnTo>
                      <a:pt x="435" y="230"/>
                    </a:lnTo>
                    <a:cubicBezTo>
                      <a:pt x="522" y="230"/>
                      <a:pt x="566" y="99"/>
                      <a:pt x="435" y="99"/>
                    </a:cubicBezTo>
                    <a:lnTo>
                      <a:pt x="479" y="99"/>
                    </a:lnTo>
                    <a:cubicBezTo>
                      <a:pt x="373" y="64"/>
                      <a:pt x="239" y="0"/>
                      <a:pt x="146" y="0"/>
                    </a:cubicBezTo>
                    <a:close/>
                  </a:path>
                </a:pathLst>
              </a:custGeom>
              <a:solidFill>
                <a:srgbClr val="9BC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27"/>
              <p:cNvSpPr/>
              <p:nvPr/>
            </p:nvSpPr>
            <p:spPr>
              <a:xfrm>
                <a:off x="3231925" y="4012200"/>
                <a:ext cx="1310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77" extrusionOk="0">
                    <a:moveTo>
                      <a:pt x="162" y="1"/>
                    </a:moveTo>
                    <a:cubicBezTo>
                      <a:pt x="80" y="1"/>
                      <a:pt x="1" y="93"/>
                      <a:pt x="101" y="160"/>
                    </a:cubicBezTo>
                    <a:cubicBezTo>
                      <a:pt x="188" y="290"/>
                      <a:pt x="319" y="334"/>
                      <a:pt x="406" y="421"/>
                    </a:cubicBezTo>
                    <a:cubicBezTo>
                      <a:pt x="432" y="461"/>
                      <a:pt x="455" y="476"/>
                      <a:pt x="472" y="476"/>
                    </a:cubicBezTo>
                    <a:cubicBezTo>
                      <a:pt x="511" y="476"/>
                      <a:pt x="523" y="395"/>
                      <a:pt x="493" y="334"/>
                    </a:cubicBezTo>
                    <a:cubicBezTo>
                      <a:pt x="449" y="247"/>
                      <a:pt x="362" y="116"/>
                      <a:pt x="232" y="29"/>
                    </a:cubicBezTo>
                    <a:cubicBezTo>
                      <a:pt x="211" y="9"/>
                      <a:pt x="187" y="1"/>
                      <a:pt x="162" y="1"/>
                    </a:cubicBezTo>
                    <a:close/>
                  </a:path>
                </a:pathLst>
              </a:custGeom>
              <a:solidFill>
                <a:srgbClr val="9BC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27"/>
              <p:cNvSpPr/>
              <p:nvPr/>
            </p:nvSpPr>
            <p:spPr>
              <a:xfrm>
                <a:off x="3260550" y="3980550"/>
                <a:ext cx="915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00" extrusionOk="0">
                    <a:moveTo>
                      <a:pt x="22" y="1"/>
                    </a:moveTo>
                    <a:cubicBezTo>
                      <a:pt x="11" y="1"/>
                      <a:pt x="1" y="12"/>
                      <a:pt x="1" y="33"/>
                    </a:cubicBezTo>
                    <a:cubicBezTo>
                      <a:pt x="44" y="164"/>
                      <a:pt x="44" y="294"/>
                      <a:pt x="131" y="425"/>
                    </a:cubicBezTo>
                    <a:cubicBezTo>
                      <a:pt x="145" y="479"/>
                      <a:pt x="175" y="499"/>
                      <a:pt x="208" y="499"/>
                    </a:cubicBezTo>
                    <a:cubicBezTo>
                      <a:pt x="280" y="499"/>
                      <a:pt x="365" y="398"/>
                      <a:pt x="305" y="338"/>
                    </a:cubicBezTo>
                    <a:cubicBezTo>
                      <a:pt x="262" y="207"/>
                      <a:pt x="175" y="120"/>
                      <a:pt x="44" y="33"/>
                    </a:cubicBezTo>
                    <a:cubicBezTo>
                      <a:pt x="44" y="12"/>
                      <a:pt x="33" y="1"/>
                      <a:pt x="22" y="1"/>
                    </a:cubicBezTo>
                    <a:close/>
                  </a:path>
                </a:pathLst>
              </a:custGeom>
              <a:solidFill>
                <a:srgbClr val="9BC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27"/>
              <p:cNvSpPr/>
              <p:nvPr/>
            </p:nvSpPr>
            <p:spPr>
              <a:xfrm>
                <a:off x="3304075" y="3984625"/>
                <a:ext cx="982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543" extrusionOk="0">
                    <a:moveTo>
                      <a:pt x="261" y="1"/>
                    </a:moveTo>
                    <a:cubicBezTo>
                      <a:pt x="218" y="1"/>
                      <a:pt x="131" y="44"/>
                      <a:pt x="131" y="131"/>
                    </a:cubicBezTo>
                    <a:cubicBezTo>
                      <a:pt x="87" y="175"/>
                      <a:pt x="87" y="218"/>
                      <a:pt x="44" y="305"/>
                    </a:cubicBezTo>
                    <a:cubicBezTo>
                      <a:pt x="44" y="349"/>
                      <a:pt x="0" y="436"/>
                      <a:pt x="0" y="523"/>
                    </a:cubicBezTo>
                    <a:cubicBezTo>
                      <a:pt x="0" y="523"/>
                      <a:pt x="20" y="542"/>
                      <a:pt x="33" y="542"/>
                    </a:cubicBezTo>
                    <a:cubicBezTo>
                      <a:pt x="39" y="542"/>
                      <a:pt x="44" y="538"/>
                      <a:pt x="44" y="523"/>
                    </a:cubicBezTo>
                    <a:cubicBezTo>
                      <a:pt x="87" y="523"/>
                      <a:pt x="131" y="480"/>
                      <a:pt x="174" y="436"/>
                    </a:cubicBezTo>
                    <a:cubicBezTo>
                      <a:pt x="261" y="349"/>
                      <a:pt x="305" y="305"/>
                      <a:pt x="349" y="262"/>
                    </a:cubicBezTo>
                    <a:cubicBezTo>
                      <a:pt x="392" y="218"/>
                      <a:pt x="392" y="131"/>
                      <a:pt x="392" y="88"/>
                    </a:cubicBezTo>
                    <a:cubicBezTo>
                      <a:pt x="349" y="44"/>
                      <a:pt x="305" y="1"/>
                      <a:pt x="261" y="1"/>
                    </a:cubicBezTo>
                    <a:close/>
                  </a:path>
                </a:pathLst>
              </a:custGeom>
              <a:solidFill>
                <a:srgbClr val="9BC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7"/>
              <p:cNvSpPr/>
              <p:nvPr/>
            </p:nvSpPr>
            <p:spPr>
              <a:xfrm>
                <a:off x="3321475" y="4019450"/>
                <a:ext cx="16350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219" extrusionOk="0">
                    <a:moveTo>
                      <a:pt x="88" y="0"/>
                    </a:moveTo>
                    <a:cubicBezTo>
                      <a:pt x="1" y="44"/>
                      <a:pt x="44" y="218"/>
                      <a:pt x="175" y="218"/>
                    </a:cubicBezTo>
                    <a:lnTo>
                      <a:pt x="349" y="218"/>
                    </a:lnTo>
                    <a:cubicBezTo>
                      <a:pt x="436" y="218"/>
                      <a:pt x="479" y="175"/>
                      <a:pt x="566" y="175"/>
                    </a:cubicBezTo>
                    <a:cubicBezTo>
                      <a:pt x="610" y="175"/>
                      <a:pt x="653" y="44"/>
                      <a:pt x="566" y="44"/>
                    </a:cubicBezTo>
                    <a:cubicBezTo>
                      <a:pt x="479" y="0"/>
                      <a:pt x="436" y="0"/>
                      <a:pt x="349" y="0"/>
                    </a:cubicBezTo>
                    <a:close/>
                  </a:path>
                </a:pathLst>
              </a:custGeom>
              <a:solidFill>
                <a:srgbClr val="9BC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7"/>
              <p:cNvSpPr/>
              <p:nvPr/>
            </p:nvSpPr>
            <p:spPr>
              <a:xfrm>
                <a:off x="3322800" y="4058450"/>
                <a:ext cx="13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99" extrusionOk="0">
                    <a:moveTo>
                      <a:pt x="126" y="0"/>
                    </a:moveTo>
                    <a:cubicBezTo>
                      <a:pt x="27" y="0"/>
                      <a:pt x="1" y="143"/>
                      <a:pt x="78" y="181"/>
                    </a:cubicBezTo>
                    <a:cubicBezTo>
                      <a:pt x="209" y="225"/>
                      <a:pt x="252" y="225"/>
                      <a:pt x="296" y="268"/>
                    </a:cubicBezTo>
                    <a:cubicBezTo>
                      <a:pt x="383" y="312"/>
                      <a:pt x="426" y="355"/>
                      <a:pt x="513" y="399"/>
                    </a:cubicBezTo>
                    <a:lnTo>
                      <a:pt x="557" y="399"/>
                    </a:lnTo>
                    <a:cubicBezTo>
                      <a:pt x="557" y="312"/>
                      <a:pt x="470" y="225"/>
                      <a:pt x="426" y="181"/>
                    </a:cubicBezTo>
                    <a:cubicBezTo>
                      <a:pt x="339" y="94"/>
                      <a:pt x="252" y="51"/>
                      <a:pt x="165" y="7"/>
                    </a:cubicBezTo>
                    <a:cubicBezTo>
                      <a:pt x="151" y="2"/>
                      <a:pt x="138" y="0"/>
                      <a:pt x="126" y="0"/>
                    </a:cubicBezTo>
                    <a:close/>
                  </a:path>
                </a:pathLst>
              </a:custGeom>
              <a:solidFill>
                <a:srgbClr val="9BC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27"/>
              <p:cNvSpPr/>
              <p:nvPr/>
            </p:nvSpPr>
            <p:spPr>
              <a:xfrm>
                <a:off x="3311450" y="4089275"/>
                <a:ext cx="15350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481" extrusionOk="0">
                    <a:moveTo>
                      <a:pt x="154" y="0"/>
                    </a:moveTo>
                    <a:cubicBezTo>
                      <a:pt x="58" y="0"/>
                      <a:pt x="0" y="184"/>
                      <a:pt x="141" y="254"/>
                    </a:cubicBezTo>
                    <a:cubicBezTo>
                      <a:pt x="271" y="297"/>
                      <a:pt x="358" y="384"/>
                      <a:pt x="489" y="471"/>
                    </a:cubicBezTo>
                    <a:cubicBezTo>
                      <a:pt x="495" y="478"/>
                      <a:pt x="502" y="480"/>
                      <a:pt x="509" y="480"/>
                    </a:cubicBezTo>
                    <a:cubicBezTo>
                      <a:pt x="554" y="480"/>
                      <a:pt x="613" y="378"/>
                      <a:pt x="576" y="341"/>
                    </a:cubicBezTo>
                    <a:cubicBezTo>
                      <a:pt x="445" y="254"/>
                      <a:pt x="358" y="123"/>
                      <a:pt x="228" y="36"/>
                    </a:cubicBezTo>
                    <a:cubicBezTo>
                      <a:pt x="202" y="11"/>
                      <a:pt x="177" y="0"/>
                      <a:pt x="154" y="0"/>
                    </a:cubicBezTo>
                    <a:close/>
                  </a:path>
                </a:pathLst>
              </a:custGeom>
              <a:solidFill>
                <a:srgbClr val="294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27"/>
              <p:cNvSpPr/>
              <p:nvPr/>
            </p:nvSpPr>
            <p:spPr>
              <a:xfrm>
                <a:off x="3276875" y="4104325"/>
                <a:ext cx="109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88" extrusionOk="0">
                    <a:moveTo>
                      <a:pt x="131" y="0"/>
                    </a:moveTo>
                    <a:cubicBezTo>
                      <a:pt x="44" y="44"/>
                      <a:pt x="0" y="131"/>
                      <a:pt x="44" y="218"/>
                    </a:cubicBezTo>
                    <a:cubicBezTo>
                      <a:pt x="131" y="305"/>
                      <a:pt x="218" y="392"/>
                      <a:pt x="261" y="522"/>
                    </a:cubicBezTo>
                    <a:cubicBezTo>
                      <a:pt x="261" y="566"/>
                      <a:pt x="305" y="588"/>
                      <a:pt x="349" y="588"/>
                    </a:cubicBezTo>
                    <a:cubicBezTo>
                      <a:pt x="392" y="588"/>
                      <a:pt x="436" y="566"/>
                      <a:pt x="436" y="522"/>
                    </a:cubicBezTo>
                    <a:lnTo>
                      <a:pt x="436" y="479"/>
                    </a:lnTo>
                    <a:cubicBezTo>
                      <a:pt x="436" y="348"/>
                      <a:pt x="392" y="174"/>
                      <a:pt x="305" y="44"/>
                    </a:cubicBezTo>
                    <a:cubicBezTo>
                      <a:pt x="261" y="0"/>
                      <a:pt x="174" y="0"/>
                      <a:pt x="131" y="0"/>
                    </a:cubicBezTo>
                    <a:close/>
                  </a:path>
                </a:pathLst>
              </a:custGeom>
              <a:solidFill>
                <a:srgbClr val="294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27"/>
              <p:cNvSpPr/>
              <p:nvPr/>
            </p:nvSpPr>
            <p:spPr>
              <a:xfrm>
                <a:off x="3247500" y="4098425"/>
                <a:ext cx="7625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98" extrusionOk="0">
                    <a:moveTo>
                      <a:pt x="195" y="0"/>
                    </a:moveTo>
                    <a:cubicBezTo>
                      <a:pt x="149" y="0"/>
                      <a:pt x="118" y="31"/>
                      <a:pt x="87" y="62"/>
                    </a:cubicBezTo>
                    <a:cubicBezTo>
                      <a:pt x="44" y="149"/>
                      <a:pt x="44" y="236"/>
                      <a:pt x="44" y="323"/>
                    </a:cubicBezTo>
                    <a:cubicBezTo>
                      <a:pt x="44" y="367"/>
                      <a:pt x="0" y="454"/>
                      <a:pt x="44" y="497"/>
                    </a:cubicBezTo>
                    <a:cubicBezTo>
                      <a:pt x="87" y="497"/>
                      <a:pt x="131" y="410"/>
                      <a:pt x="174" y="367"/>
                    </a:cubicBezTo>
                    <a:cubicBezTo>
                      <a:pt x="218" y="323"/>
                      <a:pt x="261" y="236"/>
                      <a:pt x="305" y="149"/>
                    </a:cubicBezTo>
                    <a:cubicBezTo>
                      <a:pt x="305" y="105"/>
                      <a:pt x="305" y="62"/>
                      <a:pt x="261" y="18"/>
                    </a:cubicBezTo>
                    <a:cubicBezTo>
                      <a:pt x="236" y="6"/>
                      <a:pt x="214" y="0"/>
                      <a:pt x="195" y="0"/>
                    </a:cubicBezTo>
                    <a:close/>
                  </a:path>
                </a:pathLst>
              </a:custGeom>
              <a:solidFill>
                <a:srgbClr val="294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27"/>
              <p:cNvSpPr/>
              <p:nvPr/>
            </p:nvSpPr>
            <p:spPr>
              <a:xfrm>
                <a:off x="3223550" y="4080375"/>
                <a:ext cx="109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93" extrusionOk="0">
                    <a:moveTo>
                      <a:pt x="393" y="1"/>
                    </a:moveTo>
                    <a:cubicBezTo>
                      <a:pt x="306" y="1"/>
                      <a:pt x="262" y="88"/>
                      <a:pt x="219" y="131"/>
                    </a:cubicBezTo>
                    <a:cubicBezTo>
                      <a:pt x="175" y="175"/>
                      <a:pt x="131" y="218"/>
                      <a:pt x="88" y="262"/>
                    </a:cubicBezTo>
                    <a:cubicBezTo>
                      <a:pt x="88" y="345"/>
                      <a:pt x="48" y="349"/>
                      <a:pt x="45" y="387"/>
                    </a:cubicBezTo>
                    <a:lnTo>
                      <a:pt x="45" y="387"/>
                    </a:lnTo>
                    <a:cubicBezTo>
                      <a:pt x="55" y="381"/>
                      <a:pt x="66" y="370"/>
                      <a:pt x="88" y="349"/>
                    </a:cubicBezTo>
                    <a:lnTo>
                      <a:pt x="175" y="305"/>
                    </a:lnTo>
                    <a:cubicBezTo>
                      <a:pt x="262" y="262"/>
                      <a:pt x="306" y="218"/>
                      <a:pt x="393" y="175"/>
                    </a:cubicBezTo>
                    <a:cubicBezTo>
                      <a:pt x="393" y="131"/>
                      <a:pt x="436" y="131"/>
                      <a:pt x="393" y="88"/>
                    </a:cubicBezTo>
                    <a:cubicBezTo>
                      <a:pt x="393" y="44"/>
                      <a:pt x="393" y="44"/>
                      <a:pt x="393" y="1"/>
                    </a:cubicBezTo>
                    <a:close/>
                    <a:moveTo>
                      <a:pt x="45" y="387"/>
                    </a:moveTo>
                    <a:cubicBezTo>
                      <a:pt x="34" y="392"/>
                      <a:pt x="23" y="392"/>
                      <a:pt x="1" y="392"/>
                    </a:cubicBezTo>
                    <a:lnTo>
                      <a:pt x="44" y="392"/>
                    </a:lnTo>
                    <a:cubicBezTo>
                      <a:pt x="44" y="390"/>
                      <a:pt x="45" y="388"/>
                      <a:pt x="45" y="387"/>
                    </a:cubicBezTo>
                    <a:close/>
                  </a:path>
                </a:pathLst>
              </a:custGeom>
              <a:solidFill>
                <a:srgbClr val="294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27"/>
              <p:cNvSpPr/>
              <p:nvPr/>
            </p:nvSpPr>
            <p:spPr>
              <a:xfrm>
                <a:off x="3214850" y="4051350"/>
                <a:ext cx="130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05" extrusionOk="0">
                    <a:moveTo>
                      <a:pt x="145" y="1"/>
                    </a:moveTo>
                    <a:cubicBezTo>
                      <a:pt x="110" y="1"/>
                      <a:pt x="76" y="9"/>
                      <a:pt x="44" y="30"/>
                    </a:cubicBezTo>
                    <a:cubicBezTo>
                      <a:pt x="1" y="74"/>
                      <a:pt x="1" y="161"/>
                      <a:pt x="44" y="204"/>
                    </a:cubicBezTo>
                    <a:lnTo>
                      <a:pt x="436" y="204"/>
                    </a:lnTo>
                    <a:cubicBezTo>
                      <a:pt x="523" y="204"/>
                      <a:pt x="523" y="74"/>
                      <a:pt x="436" y="74"/>
                    </a:cubicBezTo>
                    <a:lnTo>
                      <a:pt x="479" y="117"/>
                    </a:lnTo>
                    <a:cubicBezTo>
                      <a:pt x="380" y="84"/>
                      <a:pt x="256" y="1"/>
                      <a:pt x="145" y="1"/>
                    </a:cubicBezTo>
                    <a:close/>
                  </a:path>
                </a:pathLst>
              </a:custGeom>
              <a:solidFill>
                <a:srgbClr val="294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7"/>
              <p:cNvSpPr/>
              <p:nvPr/>
            </p:nvSpPr>
            <p:spPr>
              <a:xfrm>
                <a:off x="3232750" y="4011125"/>
                <a:ext cx="1337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9" extrusionOk="0">
                    <a:moveTo>
                      <a:pt x="174" y="1"/>
                    </a:moveTo>
                    <a:cubicBezTo>
                      <a:pt x="90" y="1"/>
                      <a:pt x="1" y="102"/>
                      <a:pt x="68" y="203"/>
                    </a:cubicBezTo>
                    <a:cubicBezTo>
                      <a:pt x="199" y="246"/>
                      <a:pt x="286" y="333"/>
                      <a:pt x="416" y="421"/>
                    </a:cubicBezTo>
                    <a:cubicBezTo>
                      <a:pt x="429" y="433"/>
                      <a:pt x="445" y="439"/>
                      <a:pt x="461" y="439"/>
                    </a:cubicBezTo>
                    <a:cubicBezTo>
                      <a:pt x="500" y="439"/>
                      <a:pt x="534" y="408"/>
                      <a:pt x="503" y="377"/>
                    </a:cubicBezTo>
                    <a:cubicBezTo>
                      <a:pt x="460" y="246"/>
                      <a:pt x="373" y="159"/>
                      <a:pt x="242" y="29"/>
                    </a:cubicBezTo>
                    <a:cubicBezTo>
                      <a:pt x="223" y="9"/>
                      <a:pt x="199" y="1"/>
                      <a:pt x="174" y="1"/>
                    </a:cubicBezTo>
                    <a:close/>
                  </a:path>
                </a:pathLst>
              </a:custGeom>
              <a:solidFill>
                <a:srgbClr val="294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7"/>
              <p:cNvSpPr/>
              <p:nvPr/>
            </p:nvSpPr>
            <p:spPr>
              <a:xfrm>
                <a:off x="3261650" y="3980275"/>
                <a:ext cx="10250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91" extrusionOk="0">
                    <a:moveTo>
                      <a:pt x="87" y="1"/>
                    </a:moveTo>
                    <a:cubicBezTo>
                      <a:pt x="44" y="1"/>
                      <a:pt x="0" y="1"/>
                      <a:pt x="44" y="44"/>
                    </a:cubicBezTo>
                    <a:cubicBezTo>
                      <a:pt x="44" y="175"/>
                      <a:pt x="87" y="305"/>
                      <a:pt x="131" y="436"/>
                    </a:cubicBezTo>
                    <a:cubicBezTo>
                      <a:pt x="156" y="474"/>
                      <a:pt x="193" y="490"/>
                      <a:pt x="230" y="490"/>
                    </a:cubicBezTo>
                    <a:cubicBezTo>
                      <a:pt x="319" y="490"/>
                      <a:pt x="410" y="398"/>
                      <a:pt x="348" y="305"/>
                    </a:cubicBezTo>
                    <a:cubicBezTo>
                      <a:pt x="261" y="175"/>
                      <a:pt x="174" y="88"/>
                      <a:pt x="87" y="1"/>
                    </a:cubicBezTo>
                    <a:close/>
                  </a:path>
                </a:pathLst>
              </a:custGeom>
              <a:solidFill>
                <a:srgbClr val="294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7"/>
              <p:cNvSpPr/>
              <p:nvPr/>
            </p:nvSpPr>
            <p:spPr>
              <a:xfrm>
                <a:off x="3305150" y="3984625"/>
                <a:ext cx="9825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524" extrusionOk="0">
                    <a:moveTo>
                      <a:pt x="262" y="1"/>
                    </a:moveTo>
                    <a:cubicBezTo>
                      <a:pt x="218" y="1"/>
                      <a:pt x="131" y="44"/>
                      <a:pt x="131" y="88"/>
                    </a:cubicBezTo>
                    <a:cubicBezTo>
                      <a:pt x="88" y="131"/>
                      <a:pt x="88" y="218"/>
                      <a:pt x="44" y="262"/>
                    </a:cubicBezTo>
                    <a:cubicBezTo>
                      <a:pt x="1" y="349"/>
                      <a:pt x="1" y="393"/>
                      <a:pt x="1" y="480"/>
                    </a:cubicBezTo>
                    <a:cubicBezTo>
                      <a:pt x="1" y="523"/>
                      <a:pt x="1" y="523"/>
                      <a:pt x="44" y="523"/>
                    </a:cubicBezTo>
                    <a:cubicBezTo>
                      <a:pt x="88" y="523"/>
                      <a:pt x="131" y="436"/>
                      <a:pt x="175" y="393"/>
                    </a:cubicBezTo>
                    <a:lnTo>
                      <a:pt x="349" y="218"/>
                    </a:lnTo>
                    <a:cubicBezTo>
                      <a:pt x="393" y="175"/>
                      <a:pt x="393" y="131"/>
                      <a:pt x="393" y="44"/>
                    </a:cubicBezTo>
                    <a:cubicBezTo>
                      <a:pt x="349" y="1"/>
                      <a:pt x="306" y="1"/>
                      <a:pt x="262" y="1"/>
                    </a:cubicBezTo>
                    <a:close/>
                  </a:path>
                </a:pathLst>
              </a:custGeom>
              <a:solidFill>
                <a:srgbClr val="294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7"/>
              <p:cNvSpPr/>
              <p:nvPr/>
            </p:nvSpPr>
            <p:spPr>
              <a:xfrm>
                <a:off x="3323650" y="4018625"/>
                <a:ext cx="14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252" extrusionOk="0">
                    <a:moveTo>
                      <a:pt x="175" y="1"/>
                    </a:moveTo>
                    <a:cubicBezTo>
                      <a:pt x="131" y="1"/>
                      <a:pt x="88" y="12"/>
                      <a:pt x="44" y="33"/>
                    </a:cubicBezTo>
                    <a:cubicBezTo>
                      <a:pt x="1" y="33"/>
                      <a:pt x="1" y="77"/>
                      <a:pt x="1" y="164"/>
                    </a:cubicBezTo>
                    <a:cubicBezTo>
                      <a:pt x="1" y="208"/>
                      <a:pt x="44" y="208"/>
                      <a:pt x="88" y="251"/>
                    </a:cubicBezTo>
                    <a:lnTo>
                      <a:pt x="305" y="251"/>
                    </a:lnTo>
                    <a:cubicBezTo>
                      <a:pt x="349" y="208"/>
                      <a:pt x="436" y="208"/>
                      <a:pt x="523" y="164"/>
                    </a:cubicBezTo>
                    <a:cubicBezTo>
                      <a:pt x="566" y="164"/>
                      <a:pt x="566" y="77"/>
                      <a:pt x="523" y="33"/>
                    </a:cubicBezTo>
                    <a:lnTo>
                      <a:pt x="305" y="33"/>
                    </a:lnTo>
                    <a:cubicBezTo>
                      <a:pt x="262" y="12"/>
                      <a:pt x="218" y="1"/>
                      <a:pt x="175" y="1"/>
                    </a:cubicBezTo>
                    <a:close/>
                  </a:path>
                </a:pathLst>
              </a:custGeom>
              <a:solidFill>
                <a:srgbClr val="294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7"/>
              <p:cNvSpPr/>
              <p:nvPr/>
            </p:nvSpPr>
            <p:spPr>
              <a:xfrm>
                <a:off x="3323900" y="4058450"/>
                <a:ext cx="139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56" extrusionOk="0">
                    <a:moveTo>
                      <a:pt x="94" y="0"/>
                    </a:moveTo>
                    <a:cubicBezTo>
                      <a:pt x="26" y="0"/>
                      <a:pt x="0" y="143"/>
                      <a:pt x="78" y="181"/>
                    </a:cubicBezTo>
                    <a:cubicBezTo>
                      <a:pt x="208" y="225"/>
                      <a:pt x="252" y="225"/>
                      <a:pt x="295" y="225"/>
                    </a:cubicBezTo>
                    <a:cubicBezTo>
                      <a:pt x="382" y="268"/>
                      <a:pt x="426" y="312"/>
                      <a:pt x="513" y="355"/>
                    </a:cubicBezTo>
                    <a:lnTo>
                      <a:pt x="556" y="355"/>
                    </a:lnTo>
                    <a:cubicBezTo>
                      <a:pt x="556" y="268"/>
                      <a:pt x="469" y="225"/>
                      <a:pt x="382" y="138"/>
                    </a:cubicBezTo>
                    <a:cubicBezTo>
                      <a:pt x="339" y="94"/>
                      <a:pt x="252" y="7"/>
                      <a:pt x="121" y="7"/>
                    </a:cubicBezTo>
                    <a:cubicBezTo>
                      <a:pt x="112" y="2"/>
                      <a:pt x="103" y="0"/>
                      <a:pt x="94" y="0"/>
                    </a:cubicBezTo>
                    <a:close/>
                  </a:path>
                </a:pathLst>
              </a:custGeom>
              <a:solidFill>
                <a:srgbClr val="294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7"/>
              <p:cNvSpPr/>
              <p:nvPr/>
            </p:nvSpPr>
            <p:spPr>
              <a:xfrm>
                <a:off x="3349775" y="3988975"/>
                <a:ext cx="27225" cy="75650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3026" extrusionOk="0">
                    <a:moveTo>
                      <a:pt x="131" y="1"/>
                    </a:moveTo>
                    <a:cubicBezTo>
                      <a:pt x="44" y="1"/>
                      <a:pt x="0" y="131"/>
                      <a:pt x="87" y="175"/>
                    </a:cubicBezTo>
                    <a:cubicBezTo>
                      <a:pt x="740" y="523"/>
                      <a:pt x="479" y="1089"/>
                      <a:pt x="348" y="1655"/>
                    </a:cubicBezTo>
                    <a:cubicBezTo>
                      <a:pt x="218" y="2090"/>
                      <a:pt x="261" y="2569"/>
                      <a:pt x="479" y="2960"/>
                    </a:cubicBezTo>
                    <a:cubicBezTo>
                      <a:pt x="501" y="3004"/>
                      <a:pt x="555" y="3026"/>
                      <a:pt x="609" y="3026"/>
                    </a:cubicBezTo>
                    <a:cubicBezTo>
                      <a:pt x="664" y="3026"/>
                      <a:pt x="718" y="3004"/>
                      <a:pt x="740" y="2960"/>
                    </a:cubicBezTo>
                    <a:cubicBezTo>
                      <a:pt x="914" y="2743"/>
                      <a:pt x="958" y="2438"/>
                      <a:pt x="914" y="2177"/>
                    </a:cubicBezTo>
                    <a:cubicBezTo>
                      <a:pt x="871" y="1785"/>
                      <a:pt x="1045" y="1394"/>
                      <a:pt x="1045" y="1045"/>
                    </a:cubicBezTo>
                    <a:cubicBezTo>
                      <a:pt x="1088" y="480"/>
                      <a:pt x="697" y="1"/>
                      <a:pt x="1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7"/>
              <p:cNvSpPr/>
              <p:nvPr/>
            </p:nvSpPr>
            <p:spPr>
              <a:xfrm>
                <a:off x="3347100" y="4079925"/>
                <a:ext cx="14650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924" extrusionOk="0">
                    <a:moveTo>
                      <a:pt x="502" y="1"/>
                    </a:moveTo>
                    <a:cubicBezTo>
                      <a:pt x="485" y="1"/>
                      <a:pt x="468" y="6"/>
                      <a:pt x="455" y="19"/>
                    </a:cubicBezTo>
                    <a:cubicBezTo>
                      <a:pt x="281" y="236"/>
                      <a:pt x="151" y="497"/>
                      <a:pt x="64" y="758"/>
                    </a:cubicBezTo>
                    <a:cubicBezTo>
                      <a:pt x="1" y="853"/>
                      <a:pt x="74" y="924"/>
                      <a:pt x="168" y="924"/>
                    </a:cubicBezTo>
                    <a:cubicBezTo>
                      <a:pt x="205" y="924"/>
                      <a:pt x="245" y="913"/>
                      <a:pt x="281" y="889"/>
                    </a:cubicBezTo>
                    <a:cubicBezTo>
                      <a:pt x="455" y="671"/>
                      <a:pt x="586" y="367"/>
                      <a:pt x="586" y="62"/>
                    </a:cubicBezTo>
                    <a:cubicBezTo>
                      <a:pt x="586" y="31"/>
                      <a:pt x="542" y="1"/>
                      <a:pt x="5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7"/>
              <p:cNvSpPr/>
              <p:nvPr/>
            </p:nvSpPr>
            <p:spPr>
              <a:xfrm>
                <a:off x="3195275" y="4110850"/>
                <a:ext cx="566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1729" extrusionOk="0">
                    <a:moveTo>
                      <a:pt x="174" y="0"/>
                    </a:moveTo>
                    <a:cubicBezTo>
                      <a:pt x="131" y="0"/>
                      <a:pt x="0" y="44"/>
                      <a:pt x="44" y="131"/>
                    </a:cubicBezTo>
                    <a:cubicBezTo>
                      <a:pt x="262" y="566"/>
                      <a:pt x="566" y="958"/>
                      <a:pt x="958" y="1219"/>
                    </a:cubicBezTo>
                    <a:cubicBezTo>
                      <a:pt x="1249" y="1474"/>
                      <a:pt x="1540" y="1728"/>
                      <a:pt x="1883" y="1728"/>
                    </a:cubicBezTo>
                    <a:cubicBezTo>
                      <a:pt x="1949" y="1728"/>
                      <a:pt x="2018" y="1719"/>
                      <a:pt x="2089" y="1697"/>
                    </a:cubicBezTo>
                    <a:cubicBezTo>
                      <a:pt x="2220" y="1654"/>
                      <a:pt x="2263" y="1567"/>
                      <a:pt x="2263" y="1436"/>
                    </a:cubicBezTo>
                    <a:cubicBezTo>
                      <a:pt x="2133" y="1045"/>
                      <a:pt x="1785" y="914"/>
                      <a:pt x="1480" y="740"/>
                    </a:cubicBezTo>
                    <a:cubicBezTo>
                      <a:pt x="1045" y="522"/>
                      <a:pt x="610" y="261"/>
                      <a:pt x="1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7"/>
              <p:cNvSpPr/>
              <p:nvPr/>
            </p:nvSpPr>
            <p:spPr>
              <a:xfrm>
                <a:off x="3256700" y="4152550"/>
                <a:ext cx="57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30" h="169" extrusionOk="0">
                    <a:moveTo>
                      <a:pt x="96" y="1"/>
                    </a:moveTo>
                    <a:cubicBezTo>
                      <a:pt x="36" y="1"/>
                      <a:pt x="1" y="93"/>
                      <a:pt x="68" y="160"/>
                    </a:cubicBezTo>
                    <a:cubicBezTo>
                      <a:pt x="74" y="166"/>
                      <a:pt x="81" y="169"/>
                      <a:pt x="90" y="169"/>
                    </a:cubicBezTo>
                    <a:cubicBezTo>
                      <a:pt x="143" y="169"/>
                      <a:pt x="229" y="67"/>
                      <a:pt x="155" y="29"/>
                    </a:cubicBezTo>
                    <a:cubicBezTo>
                      <a:pt x="134" y="9"/>
                      <a:pt x="114" y="1"/>
                      <a:pt x="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7"/>
              <p:cNvSpPr/>
              <p:nvPr/>
            </p:nvSpPr>
            <p:spPr>
              <a:xfrm>
                <a:off x="3131075" y="4022725"/>
                <a:ext cx="17302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6921" h="6398" extrusionOk="0">
                    <a:moveTo>
                      <a:pt x="1306" y="0"/>
                    </a:moveTo>
                    <a:lnTo>
                      <a:pt x="1306" y="0"/>
                    </a:lnTo>
                    <a:cubicBezTo>
                      <a:pt x="1" y="3873"/>
                      <a:pt x="2220" y="5962"/>
                      <a:pt x="4614" y="6397"/>
                    </a:cubicBezTo>
                    <a:cubicBezTo>
                      <a:pt x="5093" y="6093"/>
                      <a:pt x="5528" y="5745"/>
                      <a:pt x="5919" y="5353"/>
                    </a:cubicBezTo>
                    <a:cubicBezTo>
                      <a:pt x="6355" y="5005"/>
                      <a:pt x="6920" y="4439"/>
                      <a:pt x="6746" y="3786"/>
                    </a:cubicBezTo>
                    <a:cubicBezTo>
                      <a:pt x="6616" y="3220"/>
                      <a:pt x="5876" y="2872"/>
                      <a:pt x="5397" y="2568"/>
                    </a:cubicBezTo>
                    <a:cubicBezTo>
                      <a:pt x="4005" y="1741"/>
                      <a:pt x="2655" y="914"/>
                      <a:pt x="1306" y="0"/>
                    </a:cubicBezTo>
                    <a:close/>
                  </a:path>
                </a:pathLst>
              </a:custGeom>
              <a:solidFill>
                <a:srgbClr val="5DA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7"/>
              <p:cNvSpPr/>
              <p:nvPr/>
            </p:nvSpPr>
            <p:spPr>
              <a:xfrm>
                <a:off x="2964100" y="3965050"/>
                <a:ext cx="321500" cy="226100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9044" extrusionOk="0">
                    <a:moveTo>
                      <a:pt x="2850" y="1"/>
                    </a:moveTo>
                    <a:lnTo>
                      <a:pt x="2850" y="1"/>
                    </a:lnTo>
                    <a:cubicBezTo>
                      <a:pt x="0" y="4770"/>
                      <a:pt x="3747" y="9044"/>
                      <a:pt x="7789" y="9044"/>
                    </a:cubicBezTo>
                    <a:cubicBezTo>
                      <a:pt x="9612" y="9044"/>
                      <a:pt x="11494" y="8176"/>
                      <a:pt x="12860" y="6093"/>
                    </a:cubicBezTo>
                    <a:cubicBezTo>
                      <a:pt x="11293" y="4918"/>
                      <a:pt x="10031" y="4309"/>
                      <a:pt x="8072" y="2960"/>
                    </a:cubicBezTo>
                    <a:cubicBezTo>
                      <a:pt x="6419" y="1828"/>
                      <a:pt x="4678" y="827"/>
                      <a:pt x="2850" y="1"/>
                    </a:cubicBezTo>
                    <a:close/>
                  </a:path>
                </a:pathLst>
              </a:custGeom>
              <a:solidFill>
                <a:srgbClr val="9A72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7"/>
              <p:cNvSpPr/>
              <p:nvPr/>
            </p:nvSpPr>
            <p:spPr>
              <a:xfrm>
                <a:off x="2986375" y="3965050"/>
                <a:ext cx="187175" cy="196950"/>
              </a:xfrm>
              <a:custGeom>
                <a:avLst/>
                <a:gdLst/>
                <a:ahLst/>
                <a:cxnLst/>
                <a:rect l="l" t="t" r="r" b="b"/>
                <a:pathLst>
                  <a:path w="7487" h="7878" extrusionOk="0">
                    <a:moveTo>
                      <a:pt x="1959" y="1"/>
                    </a:moveTo>
                    <a:lnTo>
                      <a:pt x="1959" y="1"/>
                    </a:lnTo>
                    <a:cubicBezTo>
                      <a:pt x="1" y="3264"/>
                      <a:pt x="1132" y="6267"/>
                      <a:pt x="3352" y="7878"/>
                    </a:cubicBezTo>
                    <a:cubicBezTo>
                      <a:pt x="4048" y="6877"/>
                      <a:pt x="5136" y="5963"/>
                      <a:pt x="5789" y="5136"/>
                    </a:cubicBezTo>
                    <a:cubicBezTo>
                      <a:pt x="6311" y="4527"/>
                      <a:pt x="6920" y="3874"/>
                      <a:pt x="7486" y="3177"/>
                    </a:cubicBezTo>
                    <a:lnTo>
                      <a:pt x="7181" y="2960"/>
                    </a:lnTo>
                    <a:cubicBezTo>
                      <a:pt x="5528" y="1828"/>
                      <a:pt x="3787" y="871"/>
                      <a:pt x="1959" y="1"/>
                    </a:cubicBezTo>
                    <a:close/>
                  </a:path>
                </a:pathLst>
              </a:custGeom>
              <a:solidFill>
                <a:srgbClr val="BA88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7"/>
              <p:cNvSpPr/>
              <p:nvPr/>
            </p:nvSpPr>
            <p:spPr>
              <a:xfrm>
                <a:off x="2992900" y="3971575"/>
                <a:ext cx="285075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403" h="8175" extrusionOk="0">
                    <a:moveTo>
                      <a:pt x="1959" y="1"/>
                    </a:moveTo>
                    <a:lnTo>
                      <a:pt x="1959" y="1"/>
                    </a:lnTo>
                    <a:cubicBezTo>
                      <a:pt x="1959" y="1"/>
                      <a:pt x="1" y="5223"/>
                      <a:pt x="3526" y="7268"/>
                    </a:cubicBezTo>
                    <a:cubicBezTo>
                      <a:pt x="4652" y="7925"/>
                      <a:pt x="5690" y="8175"/>
                      <a:pt x="6619" y="8175"/>
                    </a:cubicBezTo>
                    <a:cubicBezTo>
                      <a:pt x="9566" y="8175"/>
                      <a:pt x="11403" y="5658"/>
                      <a:pt x="11403" y="5658"/>
                    </a:cubicBezTo>
                    <a:cubicBezTo>
                      <a:pt x="11316" y="5571"/>
                      <a:pt x="5049" y="1263"/>
                      <a:pt x="1959" y="1"/>
                    </a:cubicBezTo>
                    <a:close/>
                  </a:path>
                </a:pathLst>
              </a:custGeom>
              <a:solidFill>
                <a:srgbClr val="5DA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7"/>
              <p:cNvSpPr/>
              <p:nvPr/>
            </p:nvSpPr>
            <p:spPr>
              <a:xfrm>
                <a:off x="2995075" y="3969400"/>
                <a:ext cx="282900" cy="204275"/>
              </a:xfrm>
              <a:custGeom>
                <a:avLst/>
                <a:gdLst/>
                <a:ahLst/>
                <a:cxnLst/>
                <a:rect l="l" t="t" r="r" b="b"/>
                <a:pathLst>
                  <a:path w="11316" h="8171" extrusionOk="0">
                    <a:moveTo>
                      <a:pt x="1959" y="1"/>
                    </a:moveTo>
                    <a:cubicBezTo>
                      <a:pt x="1959" y="1"/>
                      <a:pt x="1" y="5266"/>
                      <a:pt x="3526" y="7312"/>
                    </a:cubicBezTo>
                    <a:cubicBezTo>
                      <a:pt x="4604" y="7932"/>
                      <a:pt x="5604" y="8170"/>
                      <a:pt x="6503" y="8170"/>
                    </a:cubicBezTo>
                    <a:cubicBezTo>
                      <a:pt x="9450" y="8170"/>
                      <a:pt x="11316" y="5615"/>
                      <a:pt x="11316" y="5615"/>
                    </a:cubicBezTo>
                    <a:cubicBezTo>
                      <a:pt x="11272" y="5528"/>
                      <a:pt x="5049" y="1263"/>
                      <a:pt x="1959" y="1"/>
                    </a:cubicBezTo>
                    <a:close/>
                  </a:path>
                </a:pathLst>
              </a:custGeom>
              <a:solidFill>
                <a:srgbClr val="7BA5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7"/>
              <p:cNvSpPr/>
              <p:nvPr/>
            </p:nvSpPr>
            <p:spPr>
              <a:xfrm>
                <a:off x="2997250" y="3969400"/>
                <a:ext cx="178475" cy="18062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7225" extrusionOk="0">
                    <a:moveTo>
                      <a:pt x="1916" y="1"/>
                    </a:moveTo>
                    <a:cubicBezTo>
                      <a:pt x="1916" y="1"/>
                      <a:pt x="1" y="5136"/>
                      <a:pt x="3308" y="7225"/>
                    </a:cubicBezTo>
                    <a:cubicBezTo>
                      <a:pt x="4005" y="6398"/>
                      <a:pt x="4832" y="5658"/>
                      <a:pt x="5354" y="4962"/>
                    </a:cubicBezTo>
                    <a:cubicBezTo>
                      <a:pt x="5919" y="4266"/>
                      <a:pt x="6572" y="3613"/>
                      <a:pt x="7138" y="2916"/>
                    </a:cubicBezTo>
                    <a:cubicBezTo>
                      <a:pt x="5484" y="1785"/>
                      <a:pt x="3700" y="827"/>
                      <a:pt x="1916" y="1"/>
                    </a:cubicBezTo>
                    <a:close/>
                  </a:path>
                </a:pathLst>
              </a:custGeom>
              <a:solidFill>
                <a:srgbClr val="9AB7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7"/>
              <p:cNvSpPr/>
              <p:nvPr/>
            </p:nvSpPr>
            <p:spPr>
              <a:xfrm>
                <a:off x="3083200" y="4046650"/>
                <a:ext cx="152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208" extrusionOk="0">
                    <a:moveTo>
                      <a:pt x="175" y="0"/>
                    </a:moveTo>
                    <a:cubicBezTo>
                      <a:pt x="88" y="0"/>
                      <a:pt x="1" y="131"/>
                      <a:pt x="88" y="175"/>
                    </a:cubicBezTo>
                    <a:cubicBezTo>
                      <a:pt x="153" y="196"/>
                      <a:pt x="229" y="207"/>
                      <a:pt x="306" y="207"/>
                    </a:cubicBezTo>
                    <a:cubicBezTo>
                      <a:pt x="382" y="207"/>
                      <a:pt x="458" y="196"/>
                      <a:pt x="523" y="175"/>
                    </a:cubicBezTo>
                    <a:cubicBezTo>
                      <a:pt x="610" y="175"/>
                      <a:pt x="567" y="44"/>
                      <a:pt x="523" y="44"/>
                    </a:cubicBezTo>
                    <a:lnTo>
                      <a:pt x="523" y="0"/>
                    </a:lnTo>
                    <a:cubicBezTo>
                      <a:pt x="458" y="22"/>
                      <a:pt x="393" y="33"/>
                      <a:pt x="333" y="33"/>
                    </a:cubicBezTo>
                    <a:cubicBezTo>
                      <a:pt x="273" y="33"/>
                      <a:pt x="218" y="22"/>
                      <a:pt x="175" y="0"/>
                    </a:cubicBezTo>
                    <a:close/>
                  </a:path>
                </a:pathLst>
              </a:custGeom>
              <a:solidFill>
                <a:srgbClr val="5DA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7"/>
              <p:cNvSpPr/>
              <p:nvPr/>
            </p:nvSpPr>
            <p:spPr>
              <a:xfrm>
                <a:off x="3089725" y="4003125"/>
                <a:ext cx="131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349" extrusionOk="0">
                    <a:moveTo>
                      <a:pt x="88" y="1"/>
                    </a:moveTo>
                    <a:cubicBezTo>
                      <a:pt x="45" y="1"/>
                      <a:pt x="1" y="44"/>
                      <a:pt x="45" y="88"/>
                    </a:cubicBezTo>
                    <a:cubicBezTo>
                      <a:pt x="45" y="175"/>
                      <a:pt x="132" y="218"/>
                      <a:pt x="219" y="262"/>
                    </a:cubicBezTo>
                    <a:lnTo>
                      <a:pt x="349" y="305"/>
                    </a:lnTo>
                    <a:cubicBezTo>
                      <a:pt x="393" y="349"/>
                      <a:pt x="436" y="349"/>
                      <a:pt x="480" y="349"/>
                    </a:cubicBezTo>
                    <a:cubicBezTo>
                      <a:pt x="480" y="349"/>
                      <a:pt x="523" y="349"/>
                      <a:pt x="523" y="305"/>
                    </a:cubicBezTo>
                    <a:cubicBezTo>
                      <a:pt x="480" y="218"/>
                      <a:pt x="436" y="175"/>
                      <a:pt x="349" y="131"/>
                    </a:cubicBezTo>
                    <a:cubicBezTo>
                      <a:pt x="306" y="44"/>
                      <a:pt x="219" y="1"/>
                      <a:pt x="88" y="1"/>
                    </a:cubicBezTo>
                    <a:close/>
                  </a:path>
                </a:pathLst>
              </a:custGeom>
              <a:solidFill>
                <a:srgbClr val="5DA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7"/>
              <p:cNvSpPr/>
              <p:nvPr/>
            </p:nvSpPr>
            <p:spPr>
              <a:xfrm>
                <a:off x="3121625" y="4083375"/>
                <a:ext cx="9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379" h="571" extrusionOk="0">
                    <a:moveTo>
                      <a:pt x="270" y="0"/>
                    </a:moveTo>
                    <a:cubicBezTo>
                      <a:pt x="216" y="0"/>
                      <a:pt x="161" y="33"/>
                      <a:pt x="161" y="98"/>
                    </a:cubicBezTo>
                    <a:cubicBezTo>
                      <a:pt x="118" y="229"/>
                      <a:pt x="161" y="229"/>
                      <a:pt x="118" y="272"/>
                    </a:cubicBezTo>
                    <a:cubicBezTo>
                      <a:pt x="118" y="359"/>
                      <a:pt x="74" y="403"/>
                      <a:pt x="31" y="490"/>
                    </a:cubicBezTo>
                    <a:cubicBezTo>
                      <a:pt x="1" y="520"/>
                      <a:pt x="33" y="571"/>
                      <a:pt x="70" y="571"/>
                    </a:cubicBezTo>
                    <a:cubicBezTo>
                      <a:pt x="86" y="571"/>
                      <a:pt x="104" y="560"/>
                      <a:pt x="118" y="533"/>
                    </a:cubicBezTo>
                    <a:cubicBezTo>
                      <a:pt x="248" y="403"/>
                      <a:pt x="335" y="272"/>
                      <a:pt x="379" y="98"/>
                    </a:cubicBezTo>
                    <a:cubicBezTo>
                      <a:pt x="379" y="33"/>
                      <a:pt x="324" y="0"/>
                      <a:pt x="270" y="0"/>
                    </a:cubicBezTo>
                    <a:close/>
                  </a:path>
                </a:pathLst>
              </a:custGeom>
              <a:solidFill>
                <a:srgbClr val="5DA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7"/>
              <p:cNvSpPr/>
              <p:nvPr/>
            </p:nvSpPr>
            <p:spPr>
              <a:xfrm>
                <a:off x="3179275" y="4090350"/>
                <a:ext cx="1275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472" extrusionOk="0">
                    <a:moveTo>
                      <a:pt x="123" y="1"/>
                    </a:moveTo>
                    <a:cubicBezTo>
                      <a:pt x="57" y="1"/>
                      <a:pt x="0" y="62"/>
                      <a:pt x="31" y="124"/>
                    </a:cubicBezTo>
                    <a:cubicBezTo>
                      <a:pt x="118" y="298"/>
                      <a:pt x="249" y="428"/>
                      <a:pt x="423" y="472"/>
                    </a:cubicBezTo>
                    <a:cubicBezTo>
                      <a:pt x="466" y="472"/>
                      <a:pt x="510" y="385"/>
                      <a:pt x="466" y="341"/>
                    </a:cubicBezTo>
                    <a:cubicBezTo>
                      <a:pt x="423" y="298"/>
                      <a:pt x="379" y="254"/>
                      <a:pt x="336" y="211"/>
                    </a:cubicBezTo>
                    <a:cubicBezTo>
                      <a:pt x="292" y="167"/>
                      <a:pt x="249" y="80"/>
                      <a:pt x="205" y="37"/>
                    </a:cubicBezTo>
                    <a:cubicBezTo>
                      <a:pt x="180" y="11"/>
                      <a:pt x="150" y="1"/>
                      <a:pt x="123" y="1"/>
                    </a:cubicBezTo>
                    <a:close/>
                  </a:path>
                </a:pathLst>
              </a:custGeom>
              <a:solidFill>
                <a:srgbClr val="5DA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7"/>
              <p:cNvSpPr/>
              <p:nvPr/>
            </p:nvSpPr>
            <p:spPr>
              <a:xfrm>
                <a:off x="3214850" y="4074650"/>
                <a:ext cx="149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98" h="413" extrusionOk="0">
                    <a:moveTo>
                      <a:pt x="138" y="0"/>
                    </a:moveTo>
                    <a:cubicBezTo>
                      <a:pt x="121" y="0"/>
                      <a:pt x="104" y="4"/>
                      <a:pt x="88" y="12"/>
                    </a:cubicBezTo>
                    <a:cubicBezTo>
                      <a:pt x="1" y="12"/>
                      <a:pt x="1" y="56"/>
                      <a:pt x="1" y="143"/>
                    </a:cubicBezTo>
                    <a:cubicBezTo>
                      <a:pt x="44" y="230"/>
                      <a:pt x="88" y="230"/>
                      <a:pt x="175" y="273"/>
                    </a:cubicBezTo>
                    <a:lnTo>
                      <a:pt x="436" y="404"/>
                    </a:lnTo>
                    <a:cubicBezTo>
                      <a:pt x="454" y="410"/>
                      <a:pt x="471" y="412"/>
                      <a:pt x="485" y="412"/>
                    </a:cubicBezTo>
                    <a:cubicBezTo>
                      <a:pt x="576" y="412"/>
                      <a:pt x="598" y="311"/>
                      <a:pt x="523" y="273"/>
                    </a:cubicBezTo>
                    <a:lnTo>
                      <a:pt x="349" y="99"/>
                    </a:lnTo>
                    <a:cubicBezTo>
                      <a:pt x="278" y="64"/>
                      <a:pt x="208" y="0"/>
                      <a:pt x="138" y="0"/>
                    </a:cubicBezTo>
                    <a:close/>
                  </a:path>
                </a:pathLst>
              </a:custGeom>
              <a:solidFill>
                <a:srgbClr val="5DA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7"/>
              <p:cNvSpPr/>
              <p:nvPr/>
            </p:nvSpPr>
            <p:spPr>
              <a:xfrm>
                <a:off x="3093000" y="4007475"/>
                <a:ext cx="117525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4701" h="3039" extrusionOk="0">
                    <a:moveTo>
                      <a:pt x="1045" y="1"/>
                    </a:moveTo>
                    <a:lnTo>
                      <a:pt x="1045" y="1"/>
                    </a:lnTo>
                    <a:cubicBezTo>
                      <a:pt x="1045" y="1"/>
                      <a:pt x="1" y="2090"/>
                      <a:pt x="1828" y="2786"/>
                    </a:cubicBezTo>
                    <a:cubicBezTo>
                      <a:pt x="2169" y="2956"/>
                      <a:pt x="2537" y="3038"/>
                      <a:pt x="2903" y="3038"/>
                    </a:cubicBezTo>
                    <a:cubicBezTo>
                      <a:pt x="3566" y="3038"/>
                      <a:pt x="4224" y="2769"/>
                      <a:pt x="4701" y="2264"/>
                    </a:cubicBezTo>
                    <a:lnTo>
                      <a:pt x="1045" y="1"/>
                    </a:lnTo>
                    <a:close/>
                  </a:path>
                </a:pathLst>
              </a:custGeom>
              <a:solidFill>
                <a:srgbClr val="9BC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7"/>
              <p:cNvSpPr/>
              <p:nvPr/>
            </p:nvSpPr>
            <p:spPr>
              <a:xfrm>
                <a:off x="3093000" y="4007475"/>
                <a:ext cx="82725" cy="71850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2874" extrusionOk="0">
                    <a:moveTo>
                      <a:pt x="1045" y="1"/>
                    </a:moveTo>
                    <a:cubicBezTo>
                      <a:pt x="1045" y="1"/>
                      <a:pt x="1" y="2090"/>
                      <a:pt x="1828" y="2786"/>
                    </a:cubicBezTo>
                    <a:lnTo>
                      <a:pt x="2046" y="2873"/>
                    </a:lnTo>
                    <a:cubicBezTo>
                      <a:pt x="2438" y="2394"/>
                      <a:pt x="2873" y="1872"/>
                      <a:pt x="3308" y="1350"/>
                    </a:cubicBezTo>
                    <a:lnTo>
                      <a:pt x="1045" y="1"/>
                    </a:lnTo>
                    <a:close/>
                  </a:path>
                </a:pathLst>
              </a:custGeom>
              <a:solidFill>
                <a:srgbClr val="C8DD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7"/>
              <p:cNvSpPr/>
              <p:nvPr/>
            </p:nvSpPr>
            <p:spPr>
              <a:xfrm>
                <a:off x="3082125" y="4045550"/>
                <a:ext cx="141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208" extrusionOk="0">
                    <a:moveTo>
                      <a:pt x="131" y="1"/>
                    </a:moveTo>
                    <a:cubicBezTo>
                      <a:pt x="44" y="1"/>
                      <a:pt x="0" y="88"/>
                      <a:pt x="87" y="175"/>
                    </a:cubicBezTo>
                    <a:cubicBezTo>
                      <a:pt x="153" y="197"/>
                      <a:pt x="229" y="208"/>
                      <a:pt x="305" y="208"/>
                    </a:cubicBezTo>
                    <a:cubicBezTo>
                      <a:pt x="381" y="208"/>
                      <a:pt x="457" y="197"/>
                      <a:pt x="523" y="175"/>
                    </a:cubicBezTo>
                    <a:cubicBezTo>
                      <a:pt x="566" y="175"/>
                      <a:pt x="523" y="44"/>
                      <a:pt x="479" y="44"/>
                    </a:cubicBezTo>
                    <a:cubicBezTo>
                      <a:pt x="392" y="44"/>
                      <a:pt x="261" y="44"/>
                      <a:pt x="131" y="1"/>
                    </a:cubicBezTo>
                    <a:close/>
                  </a:path>
                </a:pathLst>
              </a:custGeom>
              <a:solidFill>
                <a:srgbClr val="294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7"/>
              <p:cNvSpPr/>
              <p:nvPr/>
            </p:nvSpPr>
            <p:spPr>
              <a:xfrm>
                <a:off x="3088650" y="4002050"/>
                <a:ext cx="130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392" extrusionOk="0">
                    <a:moveTo>
                      <a:pt x="88" y="0"/>
                    </a:moveTo>
                    <a:cubicBezTo>
                      <a:pt x="44" y="0"/>
                      <a:pt x="0" y="44"/>
                      <a:pt x="44" y="87"/>
                    </a:cubicBezTo>
                    <a:cubicBezTo>
                      <a:pt x="44" y="174"/>
                      <a:pt x="131" y="218"/>
                      <a:pt x="218" y="261"/>
                    </a:cubicBezTo>
                    <a:cubicBezTo>
                      <a:pt x="262" y="305"/>
                      <a:pt x="305" y="305"/>
                      <a:pt x="349" y="305"/>
                    </a:cubicBezTo>
                    <a:cubicBezTo>
                      <a:pt x="392" y="348"/>
                      <a:pt x="436" y="348"/>
                      <a:pt x="436" y="392"/>
                    </a:cubicBezTo>
                    <a:cubicBezTo>
                      <a:pt x="479" y="392"/>
                      <a:pt x="523" y="392"/>
                      <a:pt x="523" y="305"/>
                    </a:cubicBezTo>
                    <a:cubicBezTo>
                      <a:pt x="479" y="261"/>
                      <a:pt x="436" y="174"/>
                      <a:pt x="349" y="131"/>
                    </a:cubicBezTo>
                    <a:cubicBezTo>
                      <a:pt x="305" y="44"/>
                      <a:pt x="175" y="0"/>
                      <a:pt x="88" y="0"/>
                    </a:cubicBezTo>
                    <a:close/>
                  </a:path>
                </a:pathLst>
              </a:custGeom>
              <a:solidFill>
                <a:srgbClr val="294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7"/>
              <p:cNvSpPr/>
              <p:nvPr/>
            </p:nvSpPr>
            <p:spPr>
              <a:xfrm>
                <a:off x="3120525" y="4081850"/>
                <a:ext cx="8975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587" extrusionOk="0">
                    <a:moveTo>
                      <a:pt x="248" y="1"/>
                    </a:moveTo>
                    <a:cubicBezTo>
                      <a:pt x="196" y="1"/>
                      <a:pt x="138" y="35"/>
                      <a:pt x="118" y="116"/>
                    </a:cubicBezTo>
                    <a:cubicBezTo>
                      <a:pt x="118" y="159"/>
                      <a:pt x="118" y="203"/>
                      <a:pt x="118" y="290"/>
                    </a:cubicBezTo>
                    <a:cubicBezTo>
                      <a:pt x="75" y="333"/>
                      <a:pt x="75" y="420"/>
                      <a:pt x="31" y="464"/>
                    </a:cubicBezTo>
                    <a:cubicBezTo>
                      <a:pt x="0" y="525"/>
                      <a:pt x="35" y="587"/>
                      <a:pt x="73" y="587"/>
                    </a:cubicBezTo>
                    <a:cubicBezTo>
                      <a:pt x="89" y="587"/>
                      <a:pt x="105" y="576"/>
                      <a:pt x="118" y="551"/>
                    </a:cubicBezTo>
                    <a:cubicBezTo>
                      <a:pt x="249" y="464"/>
                      <a:pt x="336" y="290"/>
                      <a:pt x="336" y="116"/>
                    </a:cubicBezTo>
                    <a:cubicBezTo>
                      <a:pt x="359" y="46"/>
                      <a:pt x="307" y="1"/>
                      <a:pt x="248" y="1"/>
                    </a:cubicBezTo>
                    <a:close/>
                  </a:path>
                </a:pathLst>
              </a:custGeom>
              <a:solidFill>
                <a:srgbClr val="294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7"/>
              <p:cNvSpPr/>
              <p:nvPr/>
            </p:nvSpPr>
            <p:spPr>
              <a:xfrm>
                <a:off x="3178175" y="4090350"/>
                <a:ext cx="1277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472" extrusionOk="0">
                    <a:moveTo>
                      <a:pt x="143" y="1"/>
                    </a:moveTo>
                    <a:cubicBezTo>
                      <a:pt x="79" y="1"/>
                      <a:pt x="1" y="62"/>
                      <a:pt x="32" y="124"/>
                    </a:cubicBezTo>
                    <a:cubicBezTo>
                      <a:pt x="75" y="298"/>
                      <a:pt x="249" y="428"/>
                      <a:pt x="423" y="472"/>
                    </a:cubicBezTo>
                    <a:cubicBezTo>
                      <a:pt x="467" y="472"/>
                      <a:pt x="510" y="385"/>
                      <a:pt x="467" y="341"/>
                    </a:cubicBezTo>
                    <a:cubicBezTo>
                      <a:pt x="423" y="298"/>
                      <a:pt x="380" y="254"/>
                      <a:pt x="336" y="211"/>
                    </a:cubicBezTo>
                    <a:cubicBezTo>
                      <a:pt x="293" y="167"/>
                      <a:pt x="249" y="80"/>
                      <a:pt x="206" y="37"/>
                    </a:cubicBezTo>
                    <a:cubicBezTo>
                      <a:pt x="193" y="11"/>
                      <a:pt x="169" y="1"/>
                      <a:pt x="143" y="1"/>
                    </a:cubicBezTo>
                    <a:close/>
                  </a:path>
                </a:pathLst>
              </a:custGeom>
              <a:solidFill>
                <a:srgbClr val="294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7"/>
              <p:cNvSpPr/>
              <p:nvPr/>
            </p:nvSpPr>
            <p:spPr>
              <a:xfrm>
                <a:off x="3148500" y="4100500"/>
                <a:ext cx="872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62" extrusionOk="0">
                    <a:moveTo>
                      <a:pt x="125" y="1"/>
                    </a:moveTo>
                    <a:cubicBezTo>
                      <a:pt x="76" y="1"/>
                      <a:pt x="22" y="22"/>
                      <a:pt x="0" y="66"/>
                    </a:cubicBezTo>
                    <a:cubicBezTo>
                      <a:pt x="0" y="284"/>
                      <a:pt x="87" y="458"/>
                      <a:pt x="261" y="545"/>
                    </a:cubicBezTo>
                    <a:cubicBezTo>
                      <a:pt x="273" y="556"/>
                      <a:pt x="284" y="562"/>
                      <a:pt x="295" y="562"/>
                    </a:cubicBezTo>
                    <a:cubicBezTo>
                      <a:pt x="321" y="562"/>
                      <a:pt x="342" y="532"/>
                      <a:pt x="347" y="483"/>
                    </a:cubicBezTo>
                    <a:lnTo>
                      <a:pt x="347" y="483"/>
                    </a:lnTo>
                    <a:cubicBezTo>
                      <a:pt x="348" y="489"/>
                      <a:pt x="348" y="495"/>
                      <a:pt x="348" y="501"/>
                    </a:cubicBezTo>
                    <a:lnTo>
                      <a:pt x="348" y="458"/>
                    </a:lnTo>
                    <a:cubicBezTo>
                      <a:pt x="348" y="467"/>
                      <a:pt x="348" y="475"/>
                      <a:pt x="347" y="483"/>
                    </a:cubicBezTo>
                    <a:lnTo>
                      <a:pt x="347" y="483"/>
                    </a:lnTo>
                    <a:cubicBezTo>
                      <a:pt x="336" y="408"/>
                      <a:pt x="261" y="367"/>
                      <a:pt x="261" y="327"/>
                    </a:cubicBezTo>
                    <a:cubicBezTo>
                      <a:pt x="261" y="240"/>
                      <a:pt x="261" y="153"/>
                      <a:pt x="218" y="66"/>
                    </a:cubicBezTo>
                    <a:cubicBezTo>
                      <a:pt x="218" y="22"/>
                      <a:pt x="174" y="1"/>
                      <a:pt x="125" y="1"/>
                    </a:cubicBezTo>
                    <a:close/>
                  </a:path>
                </a:pathLst>
              </a:custGeom>
              <a:solidFill>
                <a:srgbClr val="294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7"/>
              <p:cNvSpPr/>
              <p:nvPr/>
            </p:nvSpPr>
            <p:spPr>
              <a:xfrm>
                <a:off x="3212675" y="4073850"/>
                <a:ext cx="17075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683" h="443" extrusionOk="0">
                    <a:moveTo>
                      <a:pt x="131" y="0"/>
                    </a:moveTo>
                    <a:cubicBezTo>
                      <a:pt x="44" y="0"/>
                      <a:pt x="1" y="88"/>
                      <a:pt x="44" y="131"/>
                    </a:cubicBezTo>
                    <a:cubicBezTo>
                      <a:pt x="88" y="218"/>
                      <a:pt x="131" y="262"/>
                      <a:pt x="218" y="305"/>
                    </a:cubicBezTo>
                    <a:lnTo>
                      <a:pt x="479" y="436"/>
                    </a:lnTo>
                    <a:cubicBezTo>
                      <a:pt x="489" y="440"/>
                      <a:pt x="499" y="443"/>
                      <a:pt x="509" y="443"/>
                    </a:cubicBezTo>
                    <a:cubicBezTo>
                      <a:pt x="592" y="443"/>
                      <a:pt x="683" y="300"/>
                      <a:pt x="566" y="262"/>
                    </a:cubicBezTo>
                    <a:lnTo>
                      <a:pt x="349" y="88"/>
                    </a:lnTo>
                    <a:cubicBezTo>
                      <a:pt x="262" y="44"/>
                      <a:pt x="218" y="0"/>
                      <a:pt x="131" y="0"/>
                    </a:cubicBezTo>
                    <a:close/>
                  </a:path>
                </a:pathLst>
              </a:custGeom>
              <a:solidFill>
                <a:srgbClr val="294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7"/>
              <p:cNvSpPr/>
              <p:nvPr/>
            </p:nvSpPr>
            <p:spPr>
              <a:xfrm>
                <a:off x="3038600" y="3977175"/>
                <a:ext cx="734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5724" extrusionOk="0">
                    <a:moveTo>
                      <a:pt x="983" y="1"/>
                    </a:moveTo>
                    <a:cubicBezTo>
                      <a:pt x="941" y="1"/>
                      <a:pt x="899" y="25"/>
                      <a:pt x="871" y="81"/>
                    </a:cubicBezTo>
                    <a:cubicBezTo>
                      <a:pt x="566" y="647"/>
                      <a:pt x="392" y="1256"/>
                      <a:pt x="262" y="1909"/>
                    </a:cubicBezTo>
                    <a:cubicBezTo>
                      <a:pt x="218" y="2127"/>
                      <a:pt x="349" y="2431"/>
                      <a:pt x="305" y="2692"/>
                    </a:cubicBezTo>
                    <a:cubicBezTo>
                      <a:pt x="262" y="3041"/>
                      <a:pt x="131" y="3389"/>
                      <a:pt x="44" y="3737"/>
                    </a:cubicBezTo>
                    <a:cubicBezTo>
                      <a:pt x="1" y="3955"/>
                      <a:pt x="131" y="4129"/>
                      <a:pt x="349" y="4216"/>
                    </a:cubicBezTo>
                    <a:cubicBezTo>
                      <a:pt x="871" y="4303"/>
                      <a:pt x="827" y="4433"/>
                      <a:pt x="914" y="4912"/>
                    </a:cubicBezTo>
                    <a:cubicBezTo>
                      <a:pt x="1002" y="5260"/>
                      <a:pt x="1219" y="5521"/>
                      <a:pt x="1524" y="5652"/>
                    </a:cubicBezTo>
                    <a:cubicBezTo>
                      <a:pt x="1630" y="5699"/>
                      <a:pt x="1783" y="5724"/>
                      <a:pt x="1949" y="5724"/>
                    </a:cubicBezTo>
                    <a:cubicBezTo>
                      <a:pt x="2397" y="5724"/>
                      <a:pt x="2936" y="5542"/>
                      <a:pt x="2873" y="5130"/>
                    </a:cubicBezTo>
                    <a:cubicBezTo>
                      <a:pt x="2873" y="5099"/>
                      <a:pt x="2829" y="5068"/>
                      <a:pt x="2804" y="5068"/>
                    </a:cubicBezTo>
                    <a:cubicBezTo>
                      <a:pt x="2793" y="5068"/>
                      <a:pt x="2786" y="5073"/>
                      <a:pt x="2786" y="5086"/>
                    </a:cubicBezTo>
                    <a:cubicBezTo>
                      <a:pt x="2618" y="5233"/>
                      <a:pt x="2409" y="5309"/>
                      <a:pt x="2203" y="5309"/>
                    </a:cubicBezTo>
                    <a:cubicBezTo>
                      <a:pt x="1984" y="5309"/>
                      <a:pt x="1768" y="5222"/>
                      <a:pt x="1611" y="5042"/>
                    </a:cubicBezTo>
                    <a:cubicBezTo>
                      <a:pt x="1524" y="4912"/>
                      <a:pt x="1611" y="4607"/>
                      <a:pt x="1611" y="4433"/>
                    </a:cubicBezTo>
                    <a:cubicBezTo>
                      <a:pt x="1611" y="4042"/>
                      <a:pt x="1306" y="3693"/>
                      <a:pt x="914" y="3563"/>
                    </a:cubicBezTo>
                    <a:cubicBezTo>
                      <a:pt x="1002" y="3215"/>
                      <a:pt x="1089" y="2823"/>
                      <a:pt x="1089" y="2431"/>
                    </a:cubicBezTo>
                    <a:cubicBezTo>
                      <a:pt x="1089" y="2214"/>
                      <a:pt x="914" y="2040"/>
                      <a:pt x="914" y="1866"/>
                    </a:cubicBezTo>
                    <a:cubicBezTo>
                      <a:pt x="827" y="1300"/>
                      <a:pt x="871" y="734"/>
                      <a:pt x="1132" y="255"/>
                    </a:cubicBezTo>
                    <a:cubicBezTo>
                      <a:pt x="1162" y="108"/>
                      <a:pt x="1071" y="1"/>
                      <a:pt x="983" y="1"/>
                    </a:cubicBezTo>
                    <a:close/>
                  </a:path>
                </a:pathLst>
              </a:custGeom>
              <a:solidFill>
                <a:srgbClr val="6F5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7"/>
              <p:cNvSpPr/>
              <p:nvPr/>
            </p:nvSpPr>
            <p:spPr>
              <a:xfrm>
                <a:off x="3046275" y="4039700"/>
                <a:ext cx="540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9" extrusionOk="0">
                    <a:moveTo>
                      <a:pt x="127" y="0"/>
                    </a:moveTo>
                    <a:cubicBezTo>
                      <a:pt x="112" y="0"/>
                      <a:pt x="97" y="6"/>
                      <a:pt x="85" y="17"/>
                    </a:cubicBezTo>
                    <a:cubicBezTo>
                      <a:pt x="0" y="102"/>
                      <a:pt x="63" y="169"/>
                      <a:pt x="129" y="169"/>
                    </a:cubicBezTo>
                    <a:cubicBezTo>
                      <a:pt x="164" y="169"/>
                      <a:pt x="201" y="150"/>
                      <a:pt x="216" y="104"/>
                    </a:cubicBezTo>
                    <a:cubicBezTo>
                      <a:pt x="216" y="41"/>
                      <a:pt x="169" y="0"/>
                      <a:pt x="1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7"/>
              <p:cNvSpPr/>
              <p:nvPr/>
            </p:nvSpPr>
            <p:spPr>
              <a:xfrm>
                <a:off x="3053425" y="4043375"/>
                <a:ext cx="4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01" extrusionOk="0">
                    <a:moveTo>
                      <a:pt x="60" y="1"/>
                    </a:moveTo>
                    <a:cubicBezTo>
                      <a:pt x="1" y="31"/>
                      <a:pt x="84" y="101"/>
                      <a:pt x="128" y="101"/>
                    </a:cubicBezTo>
                    <a:cubicBezTo>
                      <a:pt x="149" y="101"/>
                      <a:pt x="161" y="86"/>
                      <a:pt x="147" y="44"/>
                    </a:cubicBezTo>
                    <a:cubicBezTo>
                      <a:pt x="147" y="1"/>
                      <a:pt x="104" y="1"/>
                      <a:pt x="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7"/>
              <p:cNvSpPr/>
              <p:nvPr/>
            </p:nvSpPr>
            <p:spPr>
              <a:xfrm>
                <a:off x="3045325" y="4024075"/>
                <a:ext cx="6350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63" extrusionOk="0">
                    <a:moveTo>
                      <a:pt x="145" y="0"/>
                    </a:moveTo>
                    <a:cubicBezTo>
                      <a:pt x="123" y="0"/>
                      <a:pt x="101" y="11"/>
                      <a:pt x="80" y="33"/>
                    </a:cubicBezTo>
                    <a:cubicBezTo>
                      <a:pt x="36" y="33"/>
                      <a:pt x="36" y="77"/>
                      <a:pt x="36" y="120"/>
                    </a:cubicBezTo>
                    <a:cubicBezTo>
                      <a:pt x="1" y="191"/>
                      <a:pt x="81" y="262"/>
                      <a:pt x="136" y="262"/>
                    </a:cubicBezTo>
                    <a:cubicBezTo>
                      <a:pt x="148" y="262"/>
                      <a:pt x="159" y="259"/>
                      <a:pt x="167" y="251"/>
                    </a:cubicBezTo>
                    <a:cubicBezTo>
                      <a:pt x="254" y="164"/>
                      <a:pt x="254" y="120"/>
                      <a:pt x="210" y="33"/>
                    </a:cubicBezTo>
                    <a:cubicBezTo>
                      <a:pt x="189" y="11"/>
                      <a:pt x="167" y="0"/>
                      <a:pt x="1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7"/>
              <p:cNvSpPr/>
              <p:nvPr/>
            </p:nvSpPr>
            <p:spPr>
              <a:xfrm>
                <a:off x="3048400" y="4049200"/>
                <a:ext cx="545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80" extrusionOk="0">
                    <a:moveTo>
                      <a:pt x="64" y="0"/>
                    </a:moveTo>
                    <a:cubicBezTo>
                      <a:pt x="30" y="0"/>
                      <a:pt x="0" y="22"/>
                      <a:pt x="0" y="73"/>
                    </a:cubicBezTo>
                    <a:cubicBezTo>
                      <a:pt x="0" y="116"/>
                      <a:pt x="44" y="203"/>
                      <a:pt x="44" y="247"/>
                    </a:cubicBezTo>
                    <a:cubicBezTo>
                      <a:pt x="66" y="268"/>
                      <a:pt x="76" y="279"/>
                      <a:pt x="87" y="279"/>
                    </a:cubicBezTo>
                    <a:cubicBezTo>
                      <a:pt x="98" y="279"/>
                      <a:pt x="109" y="268"/>
                      <a:pt x="131" y="247"/>
                    </a:cubicBezTo>
                    <a:cubicBezTo>
                      <a:pt x="218" y="203"/>
                      <a:pt x="218" y="73"/>
                      <a:pt x="131" y="29"/>
                    </a:cubicBezTo>
                    <a:cubicBezTo>
                      <a:pt x="113" y="11"/>
                      <a:pt x="87" y="0"/>
                      <a:pt x="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7"/>
              <p:cNvSpPr/>
              <p:nvPr/>
            </p:nvSpPr>
            <p:spPr>
              <a:xfrm>
                <a:off x="3162625" y="4132875"/>
                <a:ext cx="250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51" extrusionOk="0">
                    <a:moveTo>
                      <a:pt x="719" y="0"/>
                    </a:moveTo>
                    <a:cubicBezTo>
                      <a:pt x="654" y="0"/>
                      <a:pt x="588" y="11"/>
                      <a:pt x="523" y="33"/>
                    </a:cubicBezTo>
                    <a:lnTo>
                      <a:pt x="131" y="33"/>
                    </a:lnTo>
                    <a:cubicBezTo>
                      <a:pt x="44" y="33"/>
                      <a:pt x="1" y="120"/>
                      <a:pt x="88" y="164"/>
                    </a:cubicBezTo>
                    <a:lnTo>
                      <a:pt x="88" y="120"/>
                    </a:lnTo>
                    <a:cubicBezTo>
                      <a:pt x="175" y="164"/>
                      <a:pt x="305" y="207"/>
                      <a:pt x="436" y="207"/>
                    </a:cubicBezTo>
                    <a:cubicBezTo>
                      <a:pt x="610" y="207"/>
                      <a:pt x="741" y="251"/>
                      <a:pt x="871" y="251"/>
                    </a:cubicBezTo>
                    <a:cubicBezTo>
                      <a:pt x="1002" y="251"/>
                      <a:pt x="1002" y="77"/>
                      <a:pt x="915" y="33"/>
                    </a:cubicBezTo>
                    <a:cubicBezTo>
                      <a:pt x="849" y="11"/>
                      <a:pt x="784" y="0"/>
                      <a:pt x="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7"/>
              <p:cNvSpPr/>
              <p:nvPr/>
            </p:nvSpPr>
            <p:spPr>
              <a:xfrm>
                <a:off x="3192000" y="4133950"/>
                <a:ext cx="1527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256" extrusionOk="0">
                    <a:moveTo>
                      <a:pt x="393" y="1"/>
                    </a:moveTo>
                    <a:cubicBezTo>
                      <a:pt x="349" y="1"/>
                      <a:pt x="305" y="12"/>
                      <a:pt x="262" y="34"/>
                    </a:cubicBezTo>
                    <a:cubicBezTo>
                      <a:pt x="204" y="34"/>
                      <a:pt x="146" y="14"/>
                      <a:pt x="101" y="14"/>
                    </a:cubicBezTo>
                    <a:cubicBezTo>
                      <a:pt x="78" y="14"/>
                      <a:pt x="59" y="19"/>
                      <a:pt x="44" y="34"/>
                    </a:cubicBezTo>
                    <a:cubicBezTo>
                      <a:pt x="1" y="77"/>
                      <a:pt x="1" y="164"/>
                      <a:pt x="44" y="208"/>
                    </a:cubicBezTo>
                    <a:cubicBezTo>
                      <a:pt x="78" y="241"/>
                      <a:pt x="143" y="255"/>
                      <a:pt x="218" y="255"/>
                    </a:cubicBezTo>
                    <a:cubicBezTo>
                      <a:pt x="339" y="255"/>
                      <a:pt x="486" y="218"/>
                      <a:pt x="567" y="164"/>
                    </a:cubicBezTo>
                    <a:cubicBezTo>
                      <a:pt x="610" y="121"/>
                      <a:pt x="610" y="77"/>
                      <a:pt x="567" y="34"/>
                    </a:cubicBezTo>
                    <a:lnTo>
                      <a:pt x="523" y="34"/>
                    </a:lnTo>
                    <a:cubicBezTo>
                      <a:pt x="480" y="12"/>
                      <a:pt x="436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7"/>
              <p:cNvSpPr/>
              <p:nvPr/>
            </p:nvSpPr>
            <p:spPr>
              <a:xfrm>
                <a:off x="3141950" y="4123900"/>
                <a:ext cx="174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698" h="371" extrusionOk="0">
                    <a:moveTo>
                      <a:pt x="697" y="218"/>
                    </a:moveTo>
                    <a:cubicBezTo>
                      <a:pt x="697" y="231"/>
                      <a:pt x="696" y="243"/>
                      <a:pt x="695" y="254"/>
                    </a:cubicBezTo>
                    <a:lnTo>
                      <a:pt x="695" y="254"/>
                    </a:lnTo>
                    <a:cubicBezTo>
                      <a:pt x="695" y="256"/>
                      <a:pt x="696" y="259"/>
                      <a:pt x="697" y="261"/>
                    </a:cubicBezTo>
                    <a:lnTo>
                      <a:pt x="697" y="218"/>
                    </a:lnTo>
                    <a:close/>
                    <a:moveTo>
                      <a:pt x="175" y="0"/>
                    </a:moveTo>
                    <a:cubicBezTo>
                      <a:pt x="88" y="0"/>
                      <a:pt x="1" y="44"/>
                      <a:pt x="44" y="131"/>
                    </a:cubicBezTo>
                    <a:cubicBezTo>
                      <a:pt x="44" y="316"/>
                      <a:pt x="242" y="370"/>
                      <a:pt x="419" y="370"/>
                    </a:cubicBezTo>
                    <a:cubicBezTo>
                      <a:pt x="491" y="370"/>
                      <a:pt x="560" y="361"/>
                      <a:pt x="610" y="349"/>
                    </a:cubicBezTo>
                    <a:cubicBezTo>
                      <a:pt x="647" y="349"/>
                      <a:pt x="684" y="317"/>
                      <a:pt x="695" y="254"/>
                    </a:cubicBezTo>
                    <a:lnTo>
                      <a:pt x="695" y="254"/>
                    </a:lnTo>
                    <a:cubicBezTo>
                      <a:pt x="650" y="129"/>
                      <a:pt x="565" y="87"/>
                      <a:pt x="480" y="87"/>
                    </a:cubicBezTo>
                    <a:lnTo>
                      <a:pt x="306" y="87"/>
                    </a:lnTo>
                    <a:cubicBezTo>
                      <a:pt x="262" y="87"/>
                      <a:pt x="219" y="44"/>
                      <a:pt x="1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7"/>
              <p:cNvSpPr/>
              <p:nvPr/>
            </p:nvSpPr>
            <p:spPr>
              <a:xfrm>
                <a:off x="3126725" y="4119550"/>
                <a:ext cx="130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392" extrusionOk="0">
                    <a:moveTo>
                      <a:pt x="131" y="0"/>
                    </a:moveTo>
                    <a:cubicBezTo>
                      <a:pt x="44" y="0"/>
                      <a:pt x="1" y="87"/>
                      <a:pt x="44" y="131"/>
                    </a:cubicBezTo>
                    <a:cubicBezTo>
                      <a:pt x="88" y="218"/>
                      <a:pt x="131" y="261"/>
                      <a:pt x="218" y="261"/>
                    </a:cubicBezTo>
                    <a:cubicBezTo>
                      <a:pt x="305" y="348"/>
                      <a:pt x="392" y="348"/>
                      <a:pt x="479" y="392"/>
                    </a:cubicBezTo>
                    <a:cubicBezTo>
                      <a:pt x="523" y="392"/>
                      <a:pt x="523" y="348"/>
                      <a:pt x="523" y="348"/>
                    </a:cubicBezTo>
                    <a:cubicBezTo>
                      <a:pt x="479" y="261"/>
                      <a:pt x="436" y="218"/>
                      <a:pt x="349" y="174"/>
                    </a:cubicBezTo>
                    <a:cubicBezTo>
                      <a:pt x="305" y="87"/>
                      <a:pt x="218" y="44"/>
                      <a:pt x="1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7"/>
              <p:cNvSpPr/>
              <p:nvPr/>
            </p:nvSpPr>
            <p:spPr>
              <a:xfrm>
                <a:off x="3098450" y="4008575"/>
                <a:ext cx="109900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2880" extrusionOk="0">
                    <a:moveTo>
                      <a:pt x="914" y="0"/>
                    </a:moveTo>
                    <a:cubicBezTo>
                      <a:pt x="914" y="0"/>
                      <a:pt x="0" y="2002"/>
                      <a:pt x="1654" y="2655"/>
                    </a:cubicBezTo>
                    <a:cubicBezTo>
                      <a:pt x="1973" y="2807"/>
                      <a:pt x="2314" y="2880"/>
                      <a:pt x="2654" y="2880"/>
                    </a:cubicBezTo>
                    <a:cubicBezTo>
                      <a:pt x="3286" y="2880"/>
                      <a:pt x="3914" y="2629"/>
                      <a:pt x="4396" y="2176"/>
                    </a:cubicBezTo>
                    <a:lnTo>
                      <a:pt x="9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7"/>
              <p:cNvSpPr/>
              <p:nvPr/>
            </p:nvSpPr>
            <p:spPr>
              <a:xfrm>
                <a:off x="3301900" y="3968175"/>
                <a:ext cx="423250" cy="254750"/>
              </a:xfrm>
              <a:custGeom>
                <a:avLst/>
                <a:gdLst/>
                <a:ahLst/>
                <a:cxnLst/>
                <a:rect l="l" t="t" r="r" b="b"/>
                <a:pathLst>
                  <a:path w="16930" h="10190" extrusionOk="0">
                    <a:moveTo>
                      <a:pt x="12757" y="1"/>
                    </a:moveTo>
                    <a:cubicBezTo>
                      <a:pt x="11141" y="1"/>
                      <a:pt x="7660" y="1616"/>
                      <a:pt x="7660" y="1616"/>
                    </a:cubicBezTo>
                    <a:cubicBezTo>
                      <a:pt x="7660" y="1616"/>
                      <a:pt x="0" y="4097"/>
                      <a:pt x="2655" y="7404"/>
                    </a:cubicBezTo>
                    <a:cubicBezTo>
                      <a:pt x="4634" y="9862"/>
                      <a:pt x="7619" y="10189"/>
                      <a:pt x="9070" y="10189"/>
                    </a:cubicBezTo>
                    <a:cubicBezTo>
                      <a:pt x="9598" y="10189"/>
                      <a:pt x="9923" y="10146"/>
                      <a:pt x="9923" y="10146"/>
                    </a:cubicBezTo>
                    <a:cubicBezTo>
                      <a:pt x="16929" y="8188"/>
                      <a:pt x="13970" y="1573"/>
                      <a:pt x="13535" y="354"/>
                    </a:cubicBezTo>
                    <a:cubicBezTo>
                      <a:pt x="13448" y="102"/>
                      <a:pt x="13161" y="1"/>
                      <a:pt x="12757" y="1"/>
                    </a:cubicBezTo>
                    <a:close/>
                  </a:path>
                </a:pathLst>
              </a:custGeom>
              <a:solidFill>
                <a:srgbClr val="FE8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27"/>
              <p:cNvSpPr/>
              <p:nvPr/>
            </p:nvSpPr>
            <p:spPr>
              <a:xfrm>
                <a:off x="3564100" y="3968025"/>
                <a:ext cx="1567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9979" extrusionOk="0">
                    <a:moveTo>
                      <a:pt x="2244" y="0"/>
                    </a:moveTo>
                    <a:cubicBezTo>
                      <a:pt x="1883" y="0"/>
                      <a:pt x="1430" y="86"/>
                      <a:pt x="958" y="230"/>
                    </a:cubicBezTo>
                    <a:cubicBezTo>
                      <a:pt x="1176" y="752"/>
                      <a:pt x="1350" y="1274"/>
                      <a:pt x="1480" y="1840"/>
                    </a:cubicBezTo>
                    <a:cubicBezTo>
                      <a:pt x="1828" y="3276"/>
                      <a:pt x="1828" y="4712"/>
                      <a:pt x="1480" y="6148"/>
                    </a:cubicBezTo>
                    <a:cubicBezTo>
                      <a:pt x="1219" y="7497"/>
                      <a:pt x="740" y="8760"/>
                      <a:pt x="1" y="9978"/>
                    </a:cubicBezTo>
                    <a:cubicBezTo>
                      <a:pt x="6267" y="7802"/>
                      <a:pt x="3439" y="1535"/>
                      <a:pt x="3003" y="360"/>
                    </a:cubicBezTo>
                    <a:cubicBezTo>
                      <a:pt x="2934" y="107"/>
                      <a:pt x="2647" y="0"/>
                      <a:pt x="2244" y="0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27"/>
              <p:cNvSpPr/>
              <p:nvPr/>
            </p:nvSpPr>
            <p:spPr>
              <a:xfrm>
                <a:off x="3314825" y="3958225"/>
                <a:ext cx="361375" cy="186800"/>
              </a:xfrm>
              <a:custGeom>
                <a:avLst/>
                <a:gdLst/>
                <a:ahLst/>
                <a:cxnLst/>
                <a:rect l="l" t="t" r="r" b="b"/>
                <a:pathLst>
                  <a:path w="14455" h="7472" extrusionOk="0">
                    <a:moveTo>
                      <a:pt x="11500" y="1"/>
                    </a:moveTo>
                    <a:cubicBezTo>
                      <a:pt x="8433" y="1"/>
                      <a:pt x="1" y="3621"/>
                      <a:pt x="1790" y="6671"/>
                    </a:cubicBezTo>
                    <a:cubicBezTo>
                      <a:pt x="1939" y="6944"/>
                      <a:pt x="2922" y="7471"/>
                      <a:pt x="4353" y="7471"/>
                    </a:cubicBezTo>
                    <a:cubicBezTo>
                      <a:pt x="5432" y="7471"/>
                      <a:pt x="6765" y="7171"/>
                      <a:pt x="8187" y="6236"/>
                    </a:cubicBezTo>
                    <a:cubicBezTo>
                      <a:pt x="11538" y="4060"/>
                      <a:pt x="14454" y="622"/>
                      <a:pt x="12061" y="56"/>
                    </a:cubicBezTo>
                    <a:cubicBezTo>
                      <a:pt x="11904" y="19"/>
                      <a:pt x="11715" y="1"/>
                      <a:pt x="11500" y="1"/>
                    </a:cubicBezTo>
                    <a:close/>
                  </a:path>
                </a:pathLst>
              </a:custGeom>
              <a:solidFill>
                <a:srgbClr val="FFF2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27"/>
              <p:cNvSpPr/>
              <p:nvPr/>
            </p:nvSpPr>
            <p:spPr>
              <a:xfrm>
                <a:off x="3372150" y="4023225"/>
                <a:ext cx="163700" cy="108725"/>
              </a:xfrm>
              <a:custGeom>
                <a:avLst/>
                <a:gdLst/>
                <a:ahLst/>
                <a:cxnLst/>
                <a:rect l="l" t="t" r="r" b="b"/>
                <a:pathLst>
                  <a:path w="6548" h="4349" extrusionOk="0">
                    <a:moveTo>
                      <a:pt x="4653" y="0"/>
                    </a:moveTo>
                    <a:cubicBezTo>
                      <a:pt x="4051" y="0"/>
                      <a:pt x="0" y="2571"/>
                      <a:pt x="454" y="3810"/>
                    </a:cubicBezTo>
                    <a:cubicBezTo>
                      <a:pt x="550" y="4033"/>
                      <a:pt x="1018" y="4349"/>
                      <a:pt x="1860" y="4349"/>
                    </a:cubicBezTo>
                    <a:cubicBezTo>
                      <a:pt x="2168" y="4349"/>
                      <a:pt x="2526" y="4306"/>
                      <a:pt x="2935" y="4201"/>
                    </a:cubicBezTo>
                    <a:cubicBezTo>
                      <a:pt x="4502" y="3810"/>
                      <a:pt x="6547" y="2852"/>
                      <a:pt x="6242" y="2461"/>
                    </a:cubicBezTo>
                    <a:cubicBezTo>
                      <a:pt x="5981" y="2113"/>
                      <a:pt x="4937" y="328"/>
                      <a:pt x="4719" y="24"/>
                    </a:cubicBezTo>
                    <a:cubicBezTo>
                      <a:pt x="4708" y="8"/>
                      <a:pt x="4686" y="0"/>
                      <a:pt x="4653" y="0"/>
                    </a:cubicBezTo>
                    <a:close/>
                  </a:path>
                </a:pathLst>
              </a:custGeom>
              <a:solidFill>
                <a:srgbClr val="FC9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27"/>
              <p:cNvSpPr/>
              <p:nvPr/>
            </p:nvSpPr>
            <p:spPr>
              <a:xfrm>
                <a:off x="3485775" y="3978050"/>
                <a:ext cx="147925" cy="105650"/>
              </a:xfrm>
              <a:custGeom>
                <a:avLst/>
                <a:gdLst/>
                <a:ahLst/>
                <a:cxnLst/>
                <a:rect l="l" t="t" r="r" b="b"/>
                <a:pathLst>
                  <a:path w="5917" h="4226" extrusionOk="0">
                    <a:moveTo>
                      <a:pt x="5507" y="1"/>
                    </a:moveTo>
                    <a:cubicBezTo>
                      <a:pt x="4640" y="1"/>
                      <a:pt x="1321" y="1079"/>
                      <a:pt x="696" y="1352"/>
                    </a:cubicBezTo>
                    <a:cubicBezTo>
                      <a:pt x="0" y="1656"/>
                      <a:pt x="1654" y="4137"/>
                      <a:pt x="2046" y="4224"/>
                    </a:cubicBezTo>
                    <a:cubicBezTo>
                      <a:pt x="2049" y="4225"/>
                      <a:pt x="2054" y="4226"/>
                      <a:pt x="2058" y="4226"/>
                    </a:cubicBezTo>
                    <a:cubicBezTo>
                      <a:pt x="2470" y="4226"/>
                      <a:pt x="5916" y="348"/>
                      <a:pt x="5701" y="46"/>
                    </a:cubicBezTo>
                    <a:cubicBezTo>
                      <a:pt x="5674" y="15"/>
                      <a:pt x="5607" y="1"/>
                      <a:pt x="5507" y="1"/>
                    </a:cubicBezTo>
                    <a:close/>
                  </a:path>
                </a:pathLst>
              </a:custGeom>
              <a:solidFill>
                <a:srgbClr val="FC9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7"/>
              <p:cNvSpPr/>
              <p:nvPr/>
            </p:nvSpPr>
            <p:spPr>
              <a:xfrm>
                <a:off x="3492300" y="3964075"/>
                <a:ext cx="133850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5354" h="1701" extrusionOk="0">
                    <a:moveTo>
                      <a:pt x="4231" y="1"/>
                    </a:moveTo>
                    <a:cubicBezTo>
                      <a:pt x="3187" y="1"/>
                      <a:pt x="1583" y="209"/>
                      <a:pt x="174" y="953"/>
                    </a:cubicBezTo>
                    <a:cubicBezTo>
                      <a:pt x="0" y="1084"/>
                      <a:pt x="174" y="1563"/>
                      <a:pt x="174" y="1693"/>
                    </a:cubicBezTo>
                    <a:cubicBezTo>
                      <a:pt x="174" y="1698"/>
                      <a:pt x="182" y="1701"/>
                      <a:pt x="196" y="1701"/>
                    </a:cubicBezTo>
                    <a:cubicBezTo>
                      <a:pt x="560" y="1701"/>
                      <a:pt x="5353" y="170"/>
                      <a:pt x="5353" y="170"/>
                    </a:cubicBezTo>
                    <a:cubicBezTo>
                      <a:pt x="5336" y="85"/>
                      <a:pt x="4897" y="1"/>
                      <a:pt x="4231" y="1"/>
                    </a:cubicBezTo>
                    <a:close/>
                  </a:path>
                </a:pathLst>
              </a:custGeom>
              <a:solidFill>
                <a:srgbClr val="FC9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7"/>
              <p:cNvSpPr/>
              <p:nvPr/>
            </p:nvSpPr>
            <p:spPr>
              <a:xfrm>
                <a:off x="3428750" y="3993250"/>
                <a:ext cx="63575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1155" extrusionOk="0">
                    <a:moveTo>
                      <a:pt x="2244" y="0"/>
                    </a:moveTo>
                    <a:cubicBezTo>
                      <a:pt x="2228" y="0"/>
                      <a:pt x="2212" y="1"/>
                      <a:pt x="2194" y="4"/>
                    </a:cubicBezTo>
                    <a:cubicBezTo>
                      <a:pt x="1454" y="309"/>
                      <a:pt x="758" y="613"/>
                      <a:pt x="105" y="1048"/>
                    </a:cubicBezTo>
                    <a:cubicBezTo>
                      <a:pt x="1" y="1127"/>
                      <a:pt x="73" y="1154"/>
                      <a:pt x="229" y="1154"/>
                    </a:cubicBezTo>
                    <a:cubicBezTo>
                      <a:pt x="594" y="1154"/>
                      <a:pt x="1419" y="1005"/>
                      <a:pt x="1541" y="1005"/>
                    </a:cubicBezTo>
                    <a:cubicBezTo>
                      <a:pt x="1715" y="961"/>
                      <a:pt x="2542" y="744"/>
                      <a:pt x="2499" y="483"/>
                    </a:cubicBezTo>
                    <a:cubicBezTo>
                      <a:pt x="2499" y="319"/>
                      <a:pt x="2499" y="0"/>
                      <a:pt x="2244" y="0"/>
                    </a:cubicBezTo>
                    <a:close/>
                  </a:path>
                </a:pathLst>
              </a:custGeom>
              <a:solidFill>
                <a:srgbClr val="FC9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7"/>
              <p:cNvSpPr/>
              <p:nvPr/>
            </p:nvSpPr>
            <p:spPr>
              <a:xfrm>
                <a:off x="3355200" y="4017275"/>
                <a:ext cx="130600" cy="95900"/>
              </a:xfrm>
              <a:custGeom>
                <a:avLst/>
                <a:gdLst/>
                <a:ahLst/>
                <a:cxnLst/>
                <a:rect l="l" t="t" r="r" b="b"/>
                <a:pathLst>
                  <a:path w="5224" h="3836" extrusionOk="0">
                    <a:moveTo>
                      <a:pt x="5223" y="0"/>
                    </a:moveTo>
                    <a:cubicBezTo>
                      <a:pt x="5186" y="10"/>
                      <a:pt x="5141" y="26"/>
                      <a:pt x="5091" y="47"/>
                    </a:cubicBezTo>
                    <a:lnTo>
                      <a:pt x="5091" y="47"/>
                    </a:lnTo>
                    <a:cubicBezTo>
                      <a:pt x="5135" y="32"/>
                      <a:pt x="5179" y="16"/>
                      <a:pt x="5223" y="0"/>
                    </a:cubicBezTo>
                    <a:close/>
                    <a:moveTo>
                      <a:pt x="5091" y="47"/>
                    </a:moveTo>
                    <a:cubicBezTo>
                      <a:pt x="4657" y="198"/>
                      <a:pt x="4222" y="309"/>
                      <a:pt x="3787" y="349"/>
                    </a:cubicBezTo>
                    <a:cubicBezTo>
                      <a:pt x="3265" y="349"/>
                      <a:pt x="2786" y="479"/>
                      <a:pt x="2351" y="740"/>
                    </a:cubicBezTo>
                    <a:cubicBezTo>
                      <a:pt x="1872" y="1001"/>
                      <a:pt x="1" y="2307"/>
                      <a:pt x="88" y="3395"/>
                    </a:cubicBezTo>
                    <a:cubicBezTo>
                      <a:pt x="115" y="3716"/>
                      <a:pt x="211" y="3836"/>
                      <a:pt x="340" y="3836"/>
                    </a:cubicBezTo>
                    <a:cubicBezTo>
                      <a:pt x="630" y="3836"/>
                      <a:pt x="1082" y="3231"/>
                      <a:pt x="1263" y="2960"/>
                    </a:cubicBezTo>
                    <a:cubicBezTo>
                      <a:pt x="1510" y="2589"/>
                      <a:pt x="4211" y="427"/>
                      <a:pt x="5091" y="47"/>
                    </a:cubicBezTo>
                    <a:close/>
                  </a:path>
                </a:pathLst>
              </a:custGeom>
              <a:solidFill>
                <a:srgbClr val="FC9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7"/>
              <p:cNvSpPr/>
              <p:nvPr/>
            </p:nvSpPr>
            <p:spPr>
              <a:xfrm>
                <a:off x="3614150" y="4141300"/>
                <a:ext cx="1852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84" extrusionOk="0">
                    <a:moveTo>
                      <a:pt x="436" y="1"/>
                    </a:moveTo>
                    <a:cubicBezTo>
                      <a:pt x="305" y="1"/>
                      <a:pt x="175" y="44"/>
                      <a:pt x="131" y="131"/>
                    </a:cubicBezTo>
                    <a:cubicBezTo>
                      <a:pt x="0" y="262"/>
                      <a:pt x="0" y="479"/>
                      <a:pt x="131" y="610"/>
                    </a:cubicBezTo>
                    <a:lnTo>
                      <a:pt x="88" y="610"/>
                    </a:lnTo>
                    <a:cubicBezTo>
                      <a:pt x="153" y="659"/>
                      <a:pt x="230" y="683"/>
                      <a:pt x="309" y="683"/>
                    </a:cubicBezTo>
                    <a:cubicBezTo>
                      <a:pt x="439" y="683"/>
                      <a:pt x="572" y="615"/>
                      <a:pt x="653" y="479"/>
                    </a:cubicBezTo>
                    <a:cubicBezTo>
                      <a:pt x="740" y="305"/>
                      <a:pt x="653" y="44"/>
                      <a:pt x="436" y="1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7"/>
              <p:cNvSpPr/>
              <p:nvPr/>
            </p:nvSpPr>
            <p:spPr>
              <a:xfrm>
                <a:off x="3613050" y="4121225"/>
                <a:ext cx="1292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500" extrusionOk="0">
                    <a:moveTo>
                      <a:pt x="298" y="0"/>
                    </a:moveTo>
                    <a:cubicBezTo>
                      <a:pt x="273" y="0"/>
                      <a:pt x="246" y="6"/>
                      <a:pt x="219" y="20"/>
                    </a:cubicBezTo>
                    <a:cubicBezTo>
                      <a:pt x="88" y="64"/>
                      <a:pt x="1" y="238"/>
                      <a:pt x="44" y="368"/>
                    </a:cubicBezTo>
                    <a:cubicBezTo>
                      <a:pt x="88" y="456"/>
                      <a:pt x="175" y="499"/>
                      <a:pt x="262" y="499"/>
                    </a:cubicBezTo>
                    <a:cubicBezTo>
                      <a:pt x="349" y="456"/>
                      <a:pt x="436" y="368"/>
                      <a:pt x="480" y="281"/>
                    </a:cubicBezTo>
                    <a:cubicBezTo>
                      <a:pt x="516" y="172"/>
                      <a:pt x="430" y="0"/>
                      <a:pt x="298" y="0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7"/>
              <p:cNvSpPr/>
              <p:nvPr/>
            </p:nvSpPr>
            <p:spPr>
              <a:xfrm>
                <a:off x="3632650" y="4124700"/>
                <a:ext cx="8725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04" extrusionOk="0">
                    <a:moveTo>
                      <a:pt x="182" y="0"/>
                    </a:moveTo>
                    <a:cubicBezTo>
                      <a:pt x="164" y="0"/>
                      <a:pt x="147" y="4"/>
                      <a:pt x="131" y="12"/>
                    </a:cubicBezTo>
                    <a:cubicBezTo>
                      <a:pt x="44" y="55"/>
                      <a:pt x="0" y="142"/>
                      <a:pt x="0" y="186"/>
                    </a:cubicBezTo>
                    <a:cubicBezTo>
                      <a:pt x="0" y="229"/>
                      <a:pt x="0" y="317"/>
                      <a:pt x="44" y="360"/>
                    </a:cubicBezTo>
                    <a:lnTo>
                      <a:pt x="131" y="404"/>
                    </a:lnTo>
                    <a:cubicBezTo>
                      <a:pt x="174" y="404"/>
                      <a:pt x="218" y="404"/>
                      <a:pt x="261" y="360"/>
                    </a:cubicBezTo>
                    <a:cubicBezTo>
                      <a:pt x="305" y="317"/>
                      <a:pt x="348" y="229"/>
                      <a:pt x="348" y="142"/>
                    </a:cubicBezTo>
                    <a:cubicBezTo>
                      <a:pt x="348" y="71"/>
                      <a:pt x="261" y="0"/>
                      <a:pt x="182" y="0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27"/>
              <p:cNvSpPr/>
              <p:nvPr/>
            </p:nvSpPr>
            <p:spPr>
              <a:xfrm>
                <a:off x="3619800" y="4104975"/>
                <a:ext cx="9600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297" extrusionOk="0">
                    <a:moveTo>
                      <a:pt x="252" y="0"/>
                    </a:moveTo>
                    <a:cubicBezTo>
                      <a:pt x="236" y="0"/>
                      <a:pt x="221" y="6"/>
                      <a:pt x="210" y="18"/>
                    </a:cubicBezTo>
                    <a:cubicBezTo>
                      <a:pt x="1" y="18"/>
                      <a:pt x="154" y="296"/>
                      <a:pt x="268" y="296"/>
                    </a:cubicBezTo>
                    <a:cubicBezTo>
                      <a:pt x="297" y="296"/>
                      <a:pt x="323" y="279"/>
                      <a:pt x="340" y="235"/>
                    </a:cubicBezTo>
                    <a:cubicBezTo>
                      <a:pt x="384" y="192"/>
                      <a:pt x="384" y="148"/>
                      <a:pt x="340" y="105"/>
                    </a:cubicBezTo>
                    <a:cubicBezTo>
                      <a:pt x="340" y="41"/>
                      <a:pt x="294" y="0"/>
                      <a:pt x="252" y="0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27"/>
              <p:cNvSpPr/>
              <p:nvPr/>
            </p:nvSpPr>
            <p:spPr>
              <a:xfrm>
                <a:off x="3638075" y="4107775"/>
                <a:ext cx="765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98" extrusionOk="0">
                    <a:moveTo>
                      <a:pt x="167" y="1"/>
                    </a:moveTo>
                    <a:cubicBezTo>
                      <a:pt x="125" y="1"/>
                      <a:pt x="81" y="25"/>
                      <a:pt x="44" y="80"/>
                    </a:cubicBezTo>
                    <a:cubicBezTo>
                      <a:pt x="44" y="80"/>
                      <a:pt x="1" y="123"/>
                      <a:pt x="1" y="167"/>
                    </a:cubicBezTo>
                    <a:cubicBezTo>
                      <a:pt x="1" y="254"/>
                      <a:pt x="77" y="297"/>
                      <a:pt x="153" y="297"/>
                    </a:cubicBezTo>
                    <a:cubicBezTo>
                      <a:pt x="229" y="297"/>
                      <a:pt x="306" y="254"/>
                      <a:pt x="306" y="167"/>
                    </a:cubicBezTo>
                    <a:cubicBezTo>
                      <a:pt x="306" y="156"/>
                      <a:pt x="306" y="145"/>
                      <a:pt x="306" y="123"/>
                    </a:cubicBezTo>
                    <a:cubicBezTo>
                      <a:pt x="280" y="47"/>
                      <a:pt x="226" y="1"/>
                      <a:pt x="167" y="1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27"/>
              <p:cNvSpPr/>
              <p:nvPr/>
            </p:nvSpPr>
            <p:spPr>
              <a:xfrm>
                <a:off x="3623275" y="4082450"/>
                <a:ext cx="50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7" extrusionOk="0">
                    <a:moveTo>
                      <a:pt x="84" y="1"/>
                    </a:moveTo>
                    <a:cubicBezTo>
                      <a:pt x="40" y="1"/>
                      <a:pt x="0" y="38"/>
                      <a:pt x="27" y="92"/>
                    </a:cubicBezTo>
                    <a:cubicBezTo>
                      <a:pt x="4" y="162"/>
                      <a:pt x="55" y="206"/>
                      <a:pt x="108" y="206"/>
                    </a:cubicBezTo>
                    <a:cubicBezTo>
                      <a:pt x="146" y="206"/>
                      <a:pt x="184" y="184"/>
                      <a:pt x="197" y="131"/>
                    </a:cubicBezTo>
                    <a:lnTo>
                      <a:pt x="197" y="131"/>
                    </a:lnTo>
                    <a:cubicBezTo>
                      <a:pt x="198" y="132"/>
                      <a:pt x="200" y="134"/>
                      <a:pt x="201" y="135"/>
                    </a:cubicBezTo>
                    <a:lnTo>
                      <a:pt x="201" y="92"/>
                    </a:lnTo>
                    <a:cubicBezTo>
                      <a:pt x="201" y="106"/>
                      <a:pt x="200" y="119"/>
                      <a:pt x="197" y="131"/>
                    </a:cubicBezTo>
                    <a:lnTo>
                      <a:pt x="197" y="131"/>
                    </a:lnTo>
                    <a:cubicBezTo>
                      <a:pt x="158" y="89"/>
                      <a:pt x="158" y="48"/>
                      <a:pt x="158" y="48"/>
                    </a:cubicBezTo>
                    <a:cubicBezTo>
                      <a:pt x="141" y="15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27"/>
              <p:cNvSpPr/>
              <p:nvPr/>
            </p:nvSpPr>
            <p:spPr>
              <a:xfrm>
                <a:off x="3645550" y="4082325"/>
                <a:ext cx="1042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00" extrusionOk="0">
                    <a:moveTo>
                      <a:pt x="224" y="0"/>
                    </a:moveTo>
                    <a:cubicBezTo>
                      <a:pt x="108" y="0"/>
                      <a:pt x="0" y="102"/>
                      <a:pt x="94" y="227"/>
                    </a:cubicBezTo>
                    <a:cubicBezTo>
                      <a:pt x="119" y="278"/>
                      <a:pt x="160" y="299"/>
                      <a:pt x="202" y="299"/>
                    </a:cubicBezTo>
                    <a:cubicBezTo>
                      <a:pt x="304" y="299"/>
                      <a:pt x="416" y="176"/>
                      <a:pt x="355" y="53"/>
                    </a:cubicBezTo>
                    <a:cubicBezTo>
                      <a:pt x="318" y="16"/>
                      <a:pt x="270" y="0"/>
                      <a:pt x="224" y="0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27"/>
              <p:cNvSpPr/>
              <p:nvPr/>
            </p:nvSpPr>
            <p:spPr>
              <a:xfrm>
                <a:off x="3629625" y="4059525"/>
                <a:ext cx="106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48" extrusionOk="0">
                    <a:moveTo>
                      <a:pt x="210" y="1"/>
                    </a:moveTo>
                    <a:cubicBezTo>
                      <a:pt x="96" y="1"/>
                      <a:pt x="0" y="152"/>
                      <a:pt x="78" y="269"/>
                    </a:cubicBezTo>
                    <a:cubicBezTo>
                      <a:pt x="114" y="324"/>
                      <a:pt x="174" y="348"/>
                      <a:pt x="233" y="348"/>
                    </a:cubicBezTo>
                    <a:cubicBezTo>
                      <a:pt x="317" y="348"/>
                      <a:pt x="401" y="301"/>
                      <a:pt x="426" y="225"/>
                    </a:cubicBezTo>
                    <a:lnTo>
                      <a:pt x="426" y="182"/>
                    </a:lnTo>
                    <a:cubicBezTo>
                      <a:pt x="426" y="95"/>
                      <a:pt x="382" y="8"/>
                      <a:pt x="295" y="8"/>
                    </a:cubicBezTo>
                    <a:lnTo>
                      <a:pt x="252" y="8"/>
                    </a:ln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7"/>
              <p:cNvSpPr/>
              <p:nvPr/>
            </p:nvSpPr>
            <p:spPr>
              <a:xfrm>
                <a:off x="3644475" y="4050475"/>
                <a:ext cx="152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459" extrusionOk="0">
                    <a:moveTo>
                      <a:pt x="303" y="0"/>
                    </a:moveTo>
                    <a:cubicBezTo>
                      <a:pt x="148" y="0"/>
                      <a:pt x="1" y="185"/>
                      <a:pt x="93" y="370"/>
                    </a:cubicBezTo>
                    <a:cubicBezTo>
                      <a:pt x="143" y="432"/>
                      <a:pt x="211" y="459"/>
                      <a:pt x="278" y="459"/>
                    </a:cubicBezTo>
                    <a:cubicBezTo>
                      <a:pt x="445" y="459"/>
                      <a:pt x="609" y="295"/>
                      <a:pt x="485" y="109"/>
                    </a:cubicBezTo>
                    <a:cubicBezTo>
                      <a:pt x="434" y="32"/>
                      <a:pt x="368" y="0"/>
                      <a:pt x="303" y="0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7"/>
              <p:cNvSpPr/>
              <p:nvPr/>
            </p:nvSpPr>
            <p:spPr>
              <a:xfrm>
                <a:off x="3629825" y="4089075"/>
                <a:ext cx="104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67" extrusionOk="0">
                    <a:moveTo>
                      <a:pt x="287" y="1"/>
                    </a:moveTo>
                    <a:cubicBezTo>
                      <a:pt x="244" y="1"/>
                      <a:pt x="157" y="1"/>
                      <a:pt x="113" y="44"/>
                    </a:cubicBezTo>
                    <a:cubicBezTo>
                      <a:pt x="1" y="157"/>
                      <a:pt x="82" y="366"/>
                      <a:pt x="218" y="366"/>
                    </a:cubicBezTo>
                    <a:cubicBezTo>
                      <a:pt x="240" y="366"/>
                      <a:pt x="263" y="361"/>
                      <a:pt x="287" y="349"/>
                    </a:cubicBezTo>
                    <a:cubicBezTo>
                      <a:pt x="331" y="305"/>
                      <a:pt x="374" y="262"/>
                      <a:pt x="418" y="175"/>
                    </a:cubicBezTo>
                    <a:cubicBezTo>
                      <a:pt x="418" y="88"/>
                      <a:pt x="374" y="44"/>
                      <a:pt x="287" y="1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27"/>
              <p:cNvSpPr/>
              <p:nvPr/>
            </p:nvSpPr>
            <p:spPr>
              <a:xfrm>
                <a:off x="3595800" y="4097775"/>
                <a:ext cx="118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397" extrusionOk="0">
                    <a:moveTo>
                      <a:pt x="256" y="1"/>
                    </a:moveTo>
                    <a:cubicBezTo>
                      <a:pt x="51" y="83"/>
                      <a:pt x="0" y="396"/>
                      <a:pt x="213" y="396"/>
                    </a:cubicBezTo>
                    <a:cubicBezTo>
                      <a:pt x="226" y="396"/>
                      <a:pt x="241" y="395"/>
                      <a:pt x="256" y="393"/>
                    </a:cubicBezTo>
                    <a:cubicBezTo>
                      <a:pt x="343" y="349"/>
                      <a:pt x="386" y="306"/>
                      <a:pt x="430" y="218"/>
                    </a:cubicBezTo>
                    <a:cubicBezTo>
                      <a:pt x="473" y="131"/>
                      <a:pt x="386" y="1"/>
                      <a:pt x="256" y="1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27"/>
              <p:cNvSpPr/>
              <p:nvPr/>
            </p:nvSpPr>
            <p:spPr>
              <a:xfrm>
                <a:off x="3588025" y="4150650"/>
                <a:ext cx="95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23" extrusionOk="0">
                    <a:moveTo>
                      <a:pt x="221" y="0"/>
                    </a:moveTo>
                    <a:cubicBezTo>
                      <a:pt x="150" y="0"/>
                      <a:pt x="75" y="31"/>
                      <a:pt x="45" y="62"/>
                    </a:cubicBezTo>
                    <a:cubicBezTo>
                      <a:pt x="1" y="149"/>
                      <a:pt x="1" y="236"/>
                      <a:pt x="45" y="279"/>
                    </a:cubicBezTo>
                    <a:cubicBezTo>
                      <a:pt x="66" y="301"/>
                      <a:pt x="99" y="312"/>
                      <a:pt x="132" y="312"/>
                    </a:cubicBezTo>
                    <a:cubicBezTo>
                      <a:pt x="164" y="312"/>
                      <a:pt x="197" y="301"/>
                      <a:pt x="219" y="279"/>
                    </a:cubicBezTo>
                    <a:lnTo>
                      <a:pt x="262" y="323"/>
                    </a:lnTo>
                    <a:cubicBezTo>
                      <a:pt x="306" y="323"/>
                      <a:pt x="306" y="279"/>
                      <a:pt x="349" y="236"/>
                    </a:cubicBezTo>
                    <a:cubicBezTo>
                      <a:pt x="361" y="213"/>
                      <a:pt x="363" y="205"/>
                      <a:pt x="361" y="205"/>
                    </a:cubicBezTo>
                    <a:lnTo>
                      <a:pt x="361" y="205"/>
                    </a:lnTo>
                    <a:cubicBezTo>
                      <a:pt x="361" y="205"/>
                      <a:pt x="361" y="205"/>
                      <a:pt x="361" y="205"/>
                    </a:cubicBezTo>
                    <a:lnTo>
                      <a:pt x="361" y="205"/>
                    </a:lnTo>
                    <a:cubicBezTo>
                      <a:pt x="382" y="129"/>
                      <a:pt x="344" y="57"/>
                      <a:pt x="306" y="18"/>
                    </a:cubicBezTo>
                    <a:cubicBezTo>
                      <a:pt x="280" y="6"/>
                      <a:pt x="251" y="0"/>
                      <a:pt x="221" y="0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27"/>
              <p:cNvSpPr/>
              <p:nvPr/>
            </p:nvSpPr>
            <p:spPr>
              <a:xfrm>
                <a:off x="3600650" y="4169925"/>
                <a:ext cx="88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55" h="240" extrusionOk="0">
                    <a:moveTo>
                      <a:pt x="211" y="1"/>
                    </a:moveTo>
                    <a:cubicBezTo>
                      <a:pt x="110" y="1"/>
                      <a:pt x="1" y="114"/>
                      <a:pt x="62" y="205"/>
                    </a:cubicBezTo>
                    <a:cubicBezTo>
                      <a:pt x="98" y="229"/>
                      <a:pt x="138" y="240"/>
                      <a:pt x="176" y="240"/>
                    </a:cubicBezTo>
                    <a:cubicBezTo>
                      <a:pt x="273" y="240"/>
                      <a:pt x="354" y="168"/>
                      <a:pt x="323" y="74"/>
                    </a:cubicBezTo>
                    <a:cubicBezTo>
                      <a:pt x="297" y="22"/>
                      <a:pt x="255" y="1"/>
                      <a:pt x="211" y="1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7"/>
              <p:cNvSpPr/>
              <p:nvPr/>
            </p:nvSpPr>
            <p:spPr>
              <a:xfrm>
                <a:off x="3569550" y="4148200"/>
                <a:ext cx="8725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73" extrusionOk="0">
                    <a:moveTo>
                      <a:pt x="214" y="1"/>
                    </a:moveTo>
                    <a:cubicBezTo>
                      <a:pt x="182" y="1"/>
                      <a:pt x="149" y="11"/>
                      <a:pt x="131" y="29"/>
                    </a:cubicBezTo>
                    <a:cubicBezTo>
                      <a:pt x="44" y="116"/>
                      <a:pt x="0" y="203"/>
                      <a:pt x="44" y="290"/>
                    </a:cubicBezTo>
                    <a:cubicBezTo>
                      <a:pt x="68" y="338"/>
                      <a:pt x="131" y="373"/>
                      <a:pt x="190" y="373"/>
                    </a:cubicBezTo>
                    <a:cubicBezTo>
                      <a:pt x="239" y="373"/>
                      <a:pt x="285" y="349"/>
                      <a:pt x="305" y="290"/>
                    </a:cubicBezTo>
                    <a:cubicBezTo>
                      <a:pt x="305" y="247"/>
                      <a:pt x="348" y="160"/>
                      <a:pt x="305" y="73"/>
                    </a:cubicBezTo>
                    <a:cubicBezTo>
                      <a:pt x="305" y="22"/>
                      <a:pt x="260" y="1"/>
                      <a:pt x="214" y="1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7"/>
              <p:cNvSpPr/>
              <p:nvPr/>
            </p:nvSpPr>
            <p:spPr>
              <a:xfrm>
                <a:off x="3598925" y="4127200"/>
                <a:ext cx="82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12" extrusionOk="0">
                    <a:moveTo>
                      <a:pt x="130" y="0"/>
                    </a:moveTo>
                    <a:cubicBezTo>
                      <a:pt x="62" y="0"/>
                      <a:pt x="0" y="38"/>
                      <a:pt x="0" y="129"/>
                    </a:cubicBezTo>
                    <a:cubicBezTo>
                      <a:pt x="0" y="129"/>
                      <a:pt x="0" y="173"/>
                      <a:pt x="0" y="217"/>
                    </a:cubicBezTo>
                    <a:cubicBezTo>
                      <a:pt x="17" y="283"/>
                      <a:pt x="65" y="311"/>
                      <a:pt x="119" y="311"/>
                    </a:cubicBezTo>
                    <a:cubicBezTo>
                      <a:pt x="205" y="311"/>
                      <a:pt x="305" y="237"/>
                      <a:pt x="305" y="129"/>
                    </a:cubicBezTo>
                    <a:cubicBezTo>
                      <a:pt x="305" y="173"/>
                      <a:pt x="305" y="173"/>
                      <a:pt x="305" y="173"/>
                    </a:cubicBezTo>
                    <a:cubicBezTo>
                      <a:pt x="330" y="72"/>
                      <a:pt x="224" y="0"/>
                      <a:pt x="130" y="0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7"/>
              <p:cNvSpPr/>
              <p:nvPr/>
            </p:nvSpPr>
            <p:spPr>
              <a:xfrm>
                <a:off x="3565200" y="4187550"/>
                <a:ext cx="9800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15" extrusionOk="0">
                    <a:moveTo>
                      <a:pt x="174" y="0"/>
                    </a:moveTo>
                    <a:cubicBezTo>
                      <a:pt x="120" y="0"/>
                      <a:pt x="65" y="22"/>
                      <a:pt x="44" y="66"/>
                    </a:cubicBezTo>
                    <a:cubicBezTo>
                      <a:pt x="0" y="66"/>
                      <a:pt x="0" y="109"/>
                      <a:pt x="44" y="109"/>
                    </a:cubicBezTo>
                    <a:lnTo>
                      <a:pt x="44" y="153"/>
                    </a:lnTo>
                    <a:cubicBezTo>
                      <a:pt x="74" y="183"/>
                      <a:pt x="149" y="214"/>
                      <a:pt x="220" y="214"/>
                    </a:cubicBezTo>
                    <a:cubicBezTo>
                      <a:pt x="250" y="214"/>
                      <a:pt x="279" y="209"/>
                      <a:pt x="305" y="196"/>
                    </a:cubicBezTo>
                    <a:cubicBezTo>
                      <a:pt x="348" y="196"/>
                      <a:pt x="392" y="109"/>
                      <a:pt x="305" y="66"/>
                    </a:cubicBezTo>
                    <a:cubicBezTo>
                      <a:pt x="283" y="22"/>
                      <a:pt x="229" y="0"/>
                      <a:pt x="174" y="0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7"/>
              <p:cNvSpPr/>
              <p:nvPr/>
            </p:nvSpPr>
            <p:spPr>
              <a:xfrm>
                <a:off x="3576075" y="4170225"/>
                <a:ext cx="119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324" extrusionOk="0">
                    <a:moveTo>
                      <a:pt x="219" y="1"/>
                    </a:moveTo>
                    <a:cubicBezTo>
                      <a:pt x="171" y="1"/>
                      <a:pt x="162" y="31"/>
                      <a:pt x="131" y="62"/>
                    </a:cubicBezTo>
                    <a:cubicBezTo>
                      <a:pt x="0" y="106"/>
                      <a:pt x="0" y="236"/>
                      <a:pt x="131" y="280"/>
                    </a:cubicBezTo>
                    <a:lnTo>
                      <a:pt x="87" y="280"/>
                    </a:lnTo>
                    <a:cubicBezTo>
                      <a:pt x="131" y="323"/>
                      <a:pt x="218" y="323"/>
                      <a:pt x="305" y="323"/>
                    </a:cubicBezTo>
                    <a:cubicBezTo>
                      <a:pt x="479" y="280"/>
                      <a:pt x="435" y="19"/>
                      <a:pt x="305" y="19"/>
                    </a:cubicBezTo>
                    <a:cubicBezTo>
                      <a:pt x="267" y="6"/>
                      <a:pt x="240" y="1"/>
                      <a:pt x="219" y="1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7"/>
              <p:cNvSpPr/>
              <p:nvPr/>
            </p:nvSpPr>
            <p:spPr>
              <a:xfrm>
                <a:off x="3576075" y="4119100"/>
                <a:ext cx="980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410" extrusionOk="0">
                    <a:moveTo>
                      <a:pt x="256" y="0"/>
                    </a:moveTo>
                    <a:cubicBezTo>
                      <a:pt x="243" y="0"/>
                      <a:pt x="231" y="6"/>
                      <a:pt x="218" y="18"/>
                    </a:cubicBezTo>
                    <a:cubicBezTo>
                      <a:pt x="87" y="62"/>
                      <a:pt x="0" y="236"/>
                      <a:pt x="87" y="366"/>
                    </a:cubicBezTo>
                    <a:cubicBezTo>
                      <a:pt x="131" y="410"/>
                      <a:pt x="174" y="410"/>
                      <a:pt x="218" y="410"/>
                    </a:cubicBezTo>
                    <a:cubicBezTo>
                      <a:pt x="305" y="410"/>
                      <a:pt x="392" y="192"/>
                      <a:pt x="348" y="62"/>
                    </a:cubicBezTo>
                    <a:cubicBezTo>
                      <a:pt x="318" y="31"/>
                      <a:pt x="287" y="0"/>
                      <a:pt x="256" y="0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7"/>
              <p:cNvSpPr/>
              <p:nvPr/>
            </p:nvSpPr>
            <p:spPr>
              <a:xfrm>
                <a:off x="3557875" y="4113225"/>
                <a:ext cx="95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81" h="406" extrusionOk="0">
                    <a:moveTo>
                      <a:pt x="163" y="1"/>
                    </a:moveTo>
                    <a:cubicBezTo>
                      <a:pt x="82" y="1"/>
                      <a:pt x="1" y="72"/>
                      <a:pt x="32" y="166"/>
                    </a:cubicBezTo>
                    <a:cubicBezTo>
                      <a:pt x="32" y="253"/>
                      <a:pt x="75" y="297"/>
                      <a:pt x="75" y="340"/>
                    </a:cubicBezTo>
                    <a:cubicBezTo>
                      <a:pt x="97" y="384"/>
                      <a:pt x="141" y="406"/>
                      <a:pt x="184" y="406"/>
                    </a:cubicBezTo>
                    <a:cubicBezTo>
                      <a:pt x="228" y="406"/>
                      <a:pt x="271" y="384"/>
                      <a:pt x="293" y="340"/>
                    </a:cubicBezTo>
                    <a:cubicBezTo>
                      <a:pt x="380" y="210"/>
                      <a:pt x="337" y="123"/>
                      <a:pt x="250" y="36"/>
                    </a:cubicBezTo>
                    <a:cubicBezTo>
                      <a:pt x="225" y="11"/>
                      <a:pt x="194" y="1"/>
                      <a:pt x="163" y="1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7"/>
              <p:cNvSpPr/>
              <p:nvPr/>
            </p:nvSpPr>
            <p:spPr>
              <a:xfrm>
                <a:off x="3588025" y="4077775"/>
                <a:ext cx="982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66" extrusionOk="0">
                    <a:moveTo>
                      <a:pt x="176" y="0"/>
                    </a:moveTo>
                    <a:cubicBezTo>
                      <a:pt x="132" y="0"/>
                      <a:pt x="76" y="41"/>
                      <a:pt x="45" y="105"/>
                    </a:cubicBezTo>
                    <a:cubicBezTo>
                      <a:pt x="1" y="192"/>
                      <a:pt x="45" y="322"/>
                      <a:pt x="132" y="366"/>
                    </a:cubicBezTo>
                    <a:cubicBezTo>
                      <a:pt x="262" y="366"/>
                      <a:pt x="393" y="279"/>
                      <a:pt x="349" y="192"/>
                    </a:cubicBezTo>
                    <a:lnTo>
                      <a:pt x="349" y="148"/>
                    </a:lnTo>
                    <a:cubicBezTo>
                      <a:pt x="306" y="105"/>
                      <a:pt x="262" y="61"/>
                      <a:pt x="219" y="18"/>
                    </a:cubicBezTo>
                    <a:cubicBezTo>
                      <a:pt x="207" y="6"/>
                      <a:pt x="192" y="0"/>
                      <a:pt x="176" y="0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7"/>
              <p:cNvSpPr/>
              <p:nvPr/>
            </p:nvSpPr>
            <p:spPr>
              <a:xfrm>
                <a:off x="3492300" y="4187000"/>
                <a:ext cx="8725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06" extrusionOk="0">
                    <a:moveTo>
                      <a:pt x="131" y="1"/>
                    </a:moveTo>
                    <a:cubicBezTo>
                      <a:pt x="87" y="44"/>
                      <a:pt x="0" y="131"/>
                      <a:pt x="0" y="218"/>
                    </a:cubicBezTo>
                    <a:cubicBezTo>
                      <a:pt x="0" y="262"/>
                      <a:pt x="44" y="305"/>
                      <a:pt x="87" y="305"/>
                    </a:cubicBezTo>
                    <a:cubicBezTo>
                      <a:pt x="174" y="262"/>
                      <a:pt x="261" y="262"/>
                      <a:pt x="305" y="175"/>
                    </a:cubicBezTo>
                    <a:cubicBezTo>
                      <a:pt x="348" y="131"/>
                      <a:pt x="348" y="44"/>
                      <a:pt x="261" y="1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7"/>
              <p:cNvSpPr/>
              <p:nvPr/>
            </p:nvSpPr>
            <p:spPr>
              <a:xfrm>
                <a:off x="3446125" y="4168275"/>
                <a:ext cx="96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00" extrusionOk="0">
                    <a:moveTo>
                      <a:pt x="220" y="0"/>
                    </a:moveTo>
                    <a:cubicBezTo>
                      <a:pt x="117" y="0"/>
                      <a:pt x="1" y="103"/>
                      <a:pt x="63" y="227"/>
                    </a:cubicBezTo>
                    <a:cubicBezTo>
                      <a:pt x="101" y="278"/>
                      <a:pt x="147" y="299"/>
                      <a:pt x="190" y="299"/>
                    </a:cubicBezTo>
                    <a:cubicBezTo>
                      <a:pt x="295" y="299"/>
                      <a:pt x="386" y="176"/>
                      <a:pt x="324" y="53"/>
                    </a:cubicBezTo>
                    <a:cubicBezTo>
                      <a:pt x="299" y="16"/>
                      <a:pt x="261" y="0"/>
                      <a:pt x="220" y="0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7"/>
              <p:cNvSpPr/>
              <p:nvPr/>
            </p:nvSpPr>
            <p:spPr>
              <a:xfrm>
                <a:off x="3508625" y="4160450"/>
                <a:ext cx="762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25" extrusionOk="0">
                    <a:moveTo>
                      <a:pt x="134" y="0"/>
                    </a:moveTo>
                    <a:cubicBezTo>
                      <a:pt x="116" y="0"/>
                      <a:pt x="100" y="5"/>
                      <a:pt x="87" y="18"/>
                    </a:cubicBezTo>
                    <a:cubicBezTo>
                      <a:pt x="0" y="62"/>
                      <a:pt x="0" y="149"/>
                      <a:pt x="0" y="192"/>
                    </a:cubicBezTo>
                    <a:cubicBezTo>
                      <a:pt x="0" y="276"/>
                      <a:pt x="73" y="324"/>
                      <a:pt x="148" y="324"/>
                    </a:cubicBezTo>
                    <a:cubicBezTo>
                      <a:pt x="189" y="324"/>
                      <a:pt x="230" y="310"/>
                      <a:pt x="261" y="279"/>
                    </a:cubicBezTo>
                    <a:cubicBezTo>
                      <a:pt x="305" y="192"/>
                      <a:pt x="305" y="105"/>
                      <a:pt x="261" y="62"/>
                    </a:cubicBezTo>
                    <a:cubicBezTo>
                      <a:pt x="230" y="31"/>
                      <a:pt x="178" y="0"/>
                      <a:pt x="134" y="0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7"/>
              <p:cNvSpPr/>
              <p:nvPr/>
            </p:nvSpPr>
            <p:spPr>
              <a:xfrm>
                <a:off x="3458575" y="4188500"/>
                <a:ext cx="121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00" extrusionOk="0">
                    <a:moveTo>
                      <a:pt x="212" y="0"/>
                    </a:moveTo>
                    <a:cubicBezTo>
                      <a:pt x="154" y="0"/>
                      <a:pt x="93" y="21"/>
                      <a:pt x="44" y="71"/>
                    </a:cubicBezTo>
                    <a:cubicBezTo>
                      <a:pt x="0" y="158"/>
                      <a:pt x="0" y="245"/>
                      <a:pt x="44" y="289"/>
                    </a:cubicBezTo>
                    <a:cubicBezTo>
                      <a:pt x="82" y="365"/>
                      <a:pt x="145" y="399"/>
                      <a:pt x="208" y="399"/>
                    </a:cubicBezTo>
                    <a:cubicBezTo>
                      <a:pt x="288" y="399"/>
                      <a:pt x="367" y="343"/>
                      <a:pt x="392" y="245"/>
                    </a:cubicBezTo>
                    <a:lnTo>
                      <a:pt x="392" y="289"/>
                    </a:lnTo>
                    <a:cubicBezTo>
                      <a:pt x="485" y="133"/>
                      <a:pt x="356" y="0"/>
                      <a:pt x="212" y="0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7"/>
              <p:cNvSpPr/>
              <p:nvPr/>
            </p:nvSpPr>
            <p:spPr>
              <a:xfrm>
                <a:off x="3414925" y="4161875"/>
                <a:ext cx="132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10" extrusionOk="0">
                    <a:moveTo>
                      <a:pt x="249" y="0"/>
                    </a:moveTo>
                    <a:cubicBezTo>
                      <a:pt x="123" y="0"/>
                      <a:pt x="1" y="144"/>
                      <a:pt x="92" y="266"/>
                    </a:cubicBezTo>
                    <a:lnTo>
                      <a:pt x="136" y="309"/>
                    </a:lnTo>
                    <a:cubicBezTo>
                      <a:pt x="178" y="380"/>
                      <a:pt x="239" y="409"/>
                      <a:pt x="297" y="409"/>
                    </a:cubicBezTo>
                    <a:cubicBezTo>
                      <a:pt x="418" y="409"/>
                      <a:pt x="529" y="282"/>
                      <a:pt x="441" y="135"/>
                    </a:cubicBezTo>
                    <a:lnTo>
                      <a:pt x="397" y="92"/>
                    </a:lnTo>
                    <a:cubicBezTo>
                      <a:pt x="358" y="26"/>
                      <a:pt x="303" y="0"/>
                      <a:pt x="249" y="0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7"/>
              <p:cNvSpPr/>
              <p:nvPr/>
            </p:nvSpPr>
            <p:spPr>
              <a:xfrm>
                <a:off x="3483600" y="4155650"/>
                <a:ext cx="8725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52" extrusionOk="0">
                    <a:moveTo>
                      <a:pt x="194" y="1"/>
                    </a:moveTo>
                    <a:cubicBezTo>
                      <a:pt x="160" y="1"/>
                      <a:pt x="124" y="12"/>
                      <a:pt x="87" y="36"/>
                    </a:cubicBezTo>
                    <a:cubicBezTo>
                      <a:pt x="44" y="79"/>
                      <a:pt x="0" y="123"/>
                      <a:pt x="0" y="210"/>
                    </a:cubicBezTo>
                    <a:cubicBezTo>
                      <a:pt x="0" y="297"/>
                      <a:pt x="44" y="341"/>
                      <a:pt x="87" y="341"/>
                    </a:cubicBezTo>
                    <a:cubicBezTo>
                      <a:pt x="110" y="348"/>
                      <a:pt x="132" y="352"/>
                      <a:pt x="152" y="352"/>
                    </a:cubicBezTo>
                    <a:cubicBezTo>
                      <a:pt x="247" y="352"/>
                      <a:pt x="312" y="274"/>
                      <a:pt x="348" y="167"/>
                    </a:cubicBezTo>
                    <a:cubicBezTo>
                      <a:pt x="348" y="72"/>
                      <a:pt x="280" y="1"/>
                      <a:pt x="194" y="1"/>
                    </a:cubicBezTo>
                    <a:close/>
                  </a:path>
                </a:pathLst>
              </a:custGeom>
              <a:solidFill>
                <a:srgbClr val="FC72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7"/>
              <p:cNvSpPr/>
              <p:nvPr/>
            </p:nvSpPr>
            <p:spPr>
              <a:xfrm>
                <a:off x="3473800" y="4028425"/>
                <a:ext cx="21775" cy="6802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2721" extrusionOk="0">
                    <a:moveTo>
                      <a:pt x="256" y="1"/>
                    </a:moveTo>
                    <a:cubicBezTo>
                      <a:pt x="229" y="1"/>
                      <a:pt x="196" y="11"/>
                      <a:pt x="175" y="33"/>
                    </a:cubicBezTo>
                    <a:cubicBezTo>
                      <a:pt x="0" y="904"/>
                      <a:pt x="740" y="1861"/>
                      <a:pt x="784" y="2688"/>
                    </a:cubicBezTo>
                    <a:cubicBezTo>
                      <a:pt x="784" y="2710"/>
                      <a:pt x="806" y="2721"/>
                      <a:pt x="827" y="2721"/>
                    </a:cubicBezTo>
                    <a:cubicBezTo>
                      <a:pt x="849" y="2721"/>
                      <a:pt x="871" y="2710"/>
                      <a:pt x="871" y="2688"/>
                    </a:cubicBezTo>
                    <a:cubicBezTo>
                      <a:pt x="871" y="2253"/>
                      <a:pt x="784" y="1861"/>
                      <a:pt x="610" y="1426"/>
                    </a:cubicBezTo>
                    <a:cubicBezTo>
                      <a:pt x="479" y="991"/>
                      <a:pt x="436" y="512"/>
                      <a:pt x="305" y="33"/>
                    </a:cubicBezTo>
                    <a:cubicBezTo>
                      <a:pt x="305" y="11"/>
                      <a:pt x="283" y="1"/>
                      <a:pt x="256" y="1"/>
                    </a:cubicBezTo>
                    <a:close/>
                  </a:path>
                </a:pathLst>
              </a:custGeom>
              <a:solidFill>
                <a:srgbClr val="FC9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7"/>
              <p:cNvSpPr/>
              <p:nvPr/>
            </p:nvSpPr>
            <p:spPr>
              <a:xfrm>
                <a:off x="3431575" y="4044000"/>
                <a:ext cx="433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3035" extrusionOk="0">
                    <a:moveTo>
                      <a:pt x="1701" y="0"/>
                    </a:moveTo>
                    <a:cubicBezTo>
                      <a:pt x="1694" y="0"/>
                      <a:pt x="1689" y="5"/>
                      <a:pt x="1689" y="19"/>
                    </a:cubicBezTo>
                    <a:cubicBezTo>
                      <a:pt x="1515" y="455"/>
                      <a:pt x="1124" y="846"/>
                      <a:pt x="950" y="1282"/>
                    </a:cubicBezTo>
                    <a:cubicBezTo>
                      <a:pt x="688" y="1847"/>
                      <a:pt x="384" y="2413"/>
                      <a:pt x="36" y="2935"/>
                    </a:cubicBezTo>
                    <a:cubicBezTo>
                      <a:pt x="0" y="2970"/>
                      <a:pt x="51" y="3034"/>
                      <a:pt x="94" y="3034"/>
                    </a:cubicBezTo>
                    <a:cubicBezTo>
                      <a:pt x="105" y="3034"/>
                      <a:pt x="114" y="3031"/>
                      <a:pt x="123" y="3022"/>
                    </a:cubicBezTo>
                    <a:cubicBezTo>
                      <a:pt x="514" y="2587"/>
                      <a:pt x="819" y="2065"/>
                      <a:pt x="1037" y="1543"/>
                    </a:cubicBezTo>
                    <a:cubicBezTo>
                      <a:pt x="1341" y="1064"/>
                      <a:pt x="1559" y="542"/>
                      <a:pt x="1733" y="19"/>
                    </a:cubicBezTo>
                    <a:cubicBezTo>
                      <a:pt x="1733" y="19"/>
                      <a:pt x="1714" y="0"/>
                      <a:pt x="1701" y="0"/>
                    </a:cubicBezTo>
                    <a:close/>
                  </a:path>
                </a:pathLst>
              </a:custGeom>
              <a:solidFill>
                <a:srgbClr val="FC9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7"/>
              <p:cNvSpPr/>
              <p:nvPr/>
            </p:nvSpPr>
            <p:spPr>
              <a:xfrm>
                <a:off x="3415050" y="4048825"/>
                <a:ext cx="511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786" extrusionOk="0">
                    <a:moveTo>
                      <a:pt x="1959" y="1"/>
                    </a:moveTo>
                    <a:cubicBezTo>
                      <a:pt x="1567" y="349"/>
                      <a:pt x="1219" y="740"/>
                      <a:pt x="914" y="1176"/>
                    </a:cubicBezTo>
                    <a:cubicBezTo>
                      <a:pt x="653" y="1741"/>
                      <a:pt x="349" y="2264"/>
                      <a:pt x="0" y="2786"/>
                    </a:cubicBezTo>
                    <a:cubicBezTo>
                      <a:pt x="305" y="2394"/>
                      <a:pt x="566" y="2002"/>
                      <a:pt x="784" y="1567"/>
                    </a:cubicBezTo>
                    <a:cubicBezTo>
                      <a:pt x="1088" y="1001"/>
                      <a:pt x="1524" y="479"/>
                      <a:pt x="2002" y="44"/>
                    </a:cubicBezTo>
                    <a:cubicBezTo>
                      <a:pt x="2046" y="44"/>
                      <a:pt x="2002" y="1"/>
                      <a:pt x="1959" y="1"/>
                    </a:cubicBezTo>
                    <a:close/>
                  </a:path>
                </a:pathLst>
              </a:custGeom>
              <a:solidFill>
                <a:srgbClr val="FC9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7"/>
              <p:cNvSpPr/>
              <p:nvPr/>
            </p:nvSpPr>
            <p:spPr>
              <a:xfrm>
                <a:off x="3384800" y="4028150"/>
                <a:ext cx="7380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1711" extrusionOk="0">
                    <a:moveTo>
                      <a:pt x="2951" y="1"/>
                    </a:moveTo>
                    <a:cubicBezTo>
                      <a:pt x="1950" y="479"/>
                      <a:pt x="949" y="1045"/>
                      <a:pt x="35" y="1654"/>
                    </a:cubicBezTo>
                    <a:cubicBezTo>
                      <a:pt x="1" y="1654"/>
                      <a:pt x="21" y="1710"/>
                      <a:pt x="53" y="1710"/>
                    </a:cubicBezTo>
                    <a:cubicBezTo>
                      <a:pt x="61" y="1710"/>
                      <a:pt x="70" y="1707"/>
                      <a:pt x="79" y="1698"/>
                    </a:cubicBezTo>
                    <a:cubicBezTo>
                      <a:pt x="558" y="1437"/>
                      <a:pt x="993" y="1089"/>
                      <a:pt x="1515" y="828"/>
                    </a:cubicBezTo>
                    <a:cubicBezTo>
                      <a:pt x="1994" y="610"/>
                      <a:pt x="2472" y="349"/>
                      <a:pt x="2951" y="44"/>
                    </a:cubicBezTo>
                    <a:lnTo>
                      <a:pt x="2951" y="1"/>
                    </a:lnTo>
                    <a:close/>
                  </a:path>
                </a:pathLst>
              </a:custGeom>
              <a:solidFill>
                <a:srgbClr val="FC9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7"/>
              <p:cNvSpPr/>
              <p:nvPr/>
            </p:nvSpPr>
            <p:spPr>
              <a:xfrm>
                <a:off x="3403075" y="4040125"/>
                <a:ext cx="294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436" extrusionOk="0">
                    <a:moveTo>
                      <a:pt x="1176" y="0"/>
                    </a:moveTo>
                    <a:cubicBezTo>
                      <a:pt x="784" y="44"/>
                      <a:pt x="392" y="131"/>
                      <a:pt x="44" y="305"/>
                    </a:cubicBezTo>
                    <a:cubicBezTo>
                      <a:pt x="1" y="349"/>
                      <a:pt x="44" y="436"/>
                      <a:pt x="88" y="436"/>
                    </a:cubicBezTo>
                    <a:cubicBezTo>
                      <a:pt x="479" y="305"/>
                      <a:pt x="828" y="174"/>
                      <a:pt x="1176" y="0"/>
                    </a:cubicBezTo>
                    <a:close/>
                  </a:path>
                </a:pathLst>
              </a:custGeom>
              <a:solidFill>
                <a:srgbClr val="FC9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7"/>
              <p:cNvSpPr/>
              <p:nvPr/>
            </p:nvSpPr>
            <p:spPr>
              <a:xfrm>
                <a:off x="3461825" y="4001550"/>
                <a:ext cx="22675" cy="13175"/>
              </a:xfrm>
              <a:custGeom>
                <a:avLst/>
                <a:gdLst/>
                <a:ahLst/>
                <a:cxnLst/>
                <a:rect l="l" t="t" r="r" b="b"/>
                <a:pathLst>
                  <a:path w="907" h="527" extrusionOk="0">
                    <a:moveTo>
                      <a:pt x="587" y="1"/>
                    </a:moveTo>
                    <a:cubicBezTo>
                      <a:pt x="562" y="1"/>
                      <a:pt x="523" y="20"/>
                      <a:pt x="523" y="20"/>
                    </a:cubicBezTo>
                    <a:cubicBezTo>
                      <a:pt x="610" y="107"/>
                      <a:pt x="654" y="238"/>
                      <a:pt x="741" y="325"/>
                    </a:cubicBezTo>
                    <a:cubicBezTo>
                      <a:pt x="697" y="347"/>
                      <a:pt x="643" y="357"/>
                      <a:pt x="588" y="357"/>
                    </a:cubicBezTo>
                    <a:cubicBezTo>
                      <a:pt x="534" y="357"/>
                      <a:pt x="479" y="347"/>
                      <a:pt x="436" y="325"/>
                    </a:cubicBezTo>
                    <a:cubicBezTo>
                      <a:pt x="392" y="339"/>
                      <a:pt x="349" y="344"/>
                      <a:pt x="307" y="344"/>
                    </a:cubicBezTo>
                    <a:cubicBezTo>
                      <a:pt x="223" y="344"/>
                      <a:pt x="146" y="325"/>
                      <a:pt x="88" y="325"/>
                    </a:cubicBezTo>
                    <a:cubicBezTo>
                      <a:pt x="44" y="325"/>
                      <a:pt x="1" y="412"/>
                      <a:pt x="44" y="412"/>
                    </a:cubicBezTo>
                    <a:cubicBezTo>
                      <a:pt x="166" y="493"/>
                      <a:pt x="296" y="527"/>
                      <a:pt x="428" y="527"/>
                    </a:cubicBezTo>
                    <a:cubicBezTo>
                      <a:pt x="579" y="527"/>
                      <a:pt x="731" y="482"/>
                      <a:pt x="871" y="412"/>
                    </a:cubicBezTo>
                    <a:cubicBezTo>
                      <a:pt x="906" y="377"/>
                      <a:pt x="885" y="313"/>
                      <a:pt x="852" y="313"/>
                    </a:cubicBezTo>
                    <a:cubicBezTo>
                      <a:pt x="844" y="313"/>
                      <a:pt x="836" y="316"/>
                      <a:pt x="828" y="325"/>
                    </a:cubicBezTo>
                    <a:lnTo>
                      <a:pt x="784" y="325"/>
                    </a:lnTo>
                    <a:cubicBezTo>
                      <a:pt x="697" y="238"/>
                      <a:pt x="654" y="107"/>
                      <a:pt x="610" y="20"/>
                    </a:cubicBezTo>
                    <a:cubicBezTo>
                      <a:pt x="610" y="6"/>
                      <a:pt x="600" y="1"/>
                      <a:pt x="587" y="1"/>
                    </a:cubicBezTo>
                    <a:close/>
                  </a:path>
                </a:pathLst>
              </a:custGeom>
              <a:solidFill>
                <a:srgbClr val="FC9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7"/>
              <p:cNvSpPr/>
              <p:nvPr/>
            </p:nvSpPr>
            <p:spPr>
              <a:xfrm>
                <a:off x="3503175" y="4008575"/>
                <a:ext cx="88150" cy="58100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2324" extrusionOk="0">
                    <a:moveTo>
                      <a:pt x="3482" y="0"/>
                    </a:moveTo>
                    <a:cubicBezTo>
                      <a:pt x="3003" y="44"/>
                      <a:pt x="2525" y="87"/>
                      <a:pt x="2002" y="174"/>
                    </a:cubicBezTo>
                    <a:cubicBezTo>
                      <a:pt x="1741" y="218"/>
                      <a:pt x="1480" y="261"/>
                      <a:pt x="1175" y="261"/>
                    </a:cubicBezTo>
                    <a:cubicBezTo>
                      <a:pt x="1019" y="222"/>
                      <a:pt x="854" y="201"/>
                      <a:pt x="688" y="201"/>
                    </a:cubicBezTo>
                    <a:cubicBezTo>
                      <a:pt x="484" y="201"/>
                      <a:pt x="279" y="233"/>
                      <a:pt x="88" y="305"/>
                    </a:cubicBezTo>
                    <a:cubicBezTo>
                      <a:pt x="0" y="305"/>
                      <a:pt x="44" y="435"/>
                      <a:pt x="88" y="435"/>
                    </a:cubicBezTo>
                    <a:lnTo>
                      <a:pt x="88" y="479"/>
                    </a:lnTo>
                    <a:cubicBezTo>
                      <a:pt x="175" y="784"/>
                      <a:pt x="349" y="1045"/>
                      <a:pt x="566" y="1262"/>
                    </a:cubicBezTo>
                    <a:cubicBezTo>
                      <a:pt x="914" y="1567"/>
                      <a:pt x="1263" y="1915"/>
                      <a:pt x="1567" y="2307"/>
                    </a:cubicBezTo>
                    <a:cubicBezTo>
                      <a:pt x="1579" y="2318"/>
                      <a:pt x="1594" y="2324"/>
                      <a:pt x="1608" y="2324"/>
                    </a:cubicBezTo>
                    <a:cubicBezTo>
                      <a:pt x="1648" y="2324"/>
                      <a:pt x="1686" y="2284"/>
                      <a:pt x="1654" y="2220"/>
                    </a:cubicBezTo>
                    <a:cubicBezTo>
                      <a:pt x="1524" y="1959"/>
                      <a:pt x="1306" y="1741"/>
                      <a:pt x="1088" y="1523"/>
                    </a:cubicBezTo>
                    <a:cubicBezTo>
                      <a:pt x="914" y="1393"/>
                      <a:pt x="784" y="1262"/>
                      <a:pt x="610" y="1132"/>
                    </a:cubicBezTo>
                    <a:lnTo>
                      <a:pt x="610" y="1132"/>
                    </a:lnTo>
                    <a:cubicBezTo>
                      <a:pt x="1045" y="1349"/>
                      <a:pt x="1524" y="1393"/>
                      <a:pt x="1959" y="1567"/>
                    </a:cubicBezTo>
                    <a:cubicBezTo>
                      <a:pt x="1971" y="1573"/>
                      <a:pt x="1983" y="1576"/>
                      <a:pt x="1995" y="1576"/>
                    </a:cubicBezTo>
                    <a:cubicBezTo>
                      <a:pt x="2067" y="1576"/>
                      <a:pt x="2121" y="1474"/>
                      <a:pt x="2046" y="1436"/>
                    </a:cubicBezTo>
                    <a:cubicBezTo>
                      <a:pt x="1567" y="1262"/>
                      <a:pt x="1001" y="1262"/>
                      <a:pt x="523" y="1045"/>
                    </a:cubicBezTo>
                    <a:cubicBezTo>
                      <a:pt x="392" y="871"/>
                      <a:pt x="262" y="697"/>
                      <a:pt x="218" y="435"/>
                    </a:cubicBezTo>
                    <a:cubicBezTo>
                      <a:pt x="392" y="392"/>
                      <a:pt x="610" y="348"/>
                      <a:pt x="827" y="305"/>
                    </a:cubicBezTo>
                    <a:cubicBezTo>
                      <a:pt x="1088" y="348"/>
                      <a:pt x="1350" y="392"/>
                      <a:pt x="1611" y="523"/>
                    </a:cubicBezTo>
                    <a:cubicBezTo>
                      <a:pt x="2002" y="697"/>
                      <a:pt x="2351" y="914"/>
                      <a:pt x="2699" y="1088"/>
                    </a:cubicBezTo>
                    <a:cubicBezTo>
                      <a:pt x="2707" y="1097"/>
                      <a:pt x="2716" y="1100"/>
                      <a:pt x="2724" y="1100"/>
                    </a:cubicBezTo>
                    <a:cubicBezTo>
                      <a:pt x="2756" y="1100"/>
                      <a:pt x="2777" y="1045"/>
                      <a:pt x="2742" y="1045"/>
                    </a:cubicBezTo>
                    <a:cubicBezTo>
                      <a:pt x="2263" y="740"/>
                      <a:pt x="1828" y="523"/>
                      <a:pt x="1306" y="261"/>
                    </a:cubicBezTo>
                    <a:lnTo>
                      <a:pt x="1872" y="261"/>
                    </a:lnTo>
                    <a:cubicBezTo>
                      <a:pt x="2394" y="261"/>
                      <a:pt x="2960" y="87"/>
                      <a:pt x="3482" y="44"/>
                    </a:cubicBezTo>
                    <a:cubicBezTo>
                      <a:pt x="3526" y="44"/>
                      <a:pt x="3526" y="0"/>
                      <a:pt x="3482" y="0"/>
                    </a:cubicBezTo>
                    <a:close/>
                  </a:path>
                </a:pathLst>
              </a:custGeom>
              <a:solidFill>
                <a:srgbClr val="FC9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27"/>
              <p:cNvSpPr/>
              <p:nvPr/>
            </p:nvSpPr>
            <p:spPr>
              <a:xfrm>
                <a:off x="3504250" y="3970275"/>
                <a:ext cx="75100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1228" extrusionOk="0">
                    <a:moveTo>
                      <a:pt x="1307" y="314"/>
                    </a:moveTo>
                    <a:lnTo>
                      <a:pt x="1307" y="314"/>
                    </a:lnTo>
                    <a:cubicBezTo>
                      <a:pt x="1087" y="408"/>
                      <a:pt x="890" y="502"/>
                      <a:pt x="699" y="629"/>
                    </a:cubicBezTo>
                    <a:lnTo>
                      <a:pt x="699" y="629"/>
                    </a:lnTo>
                    <a:cubicBezTo>
                      <a:pt x="887" y="524"/>
                      <a:pt x="1097" y="419"/>
                      <a:pt x="1307" y="314"/>
                    </a:cubicBezTo>
                    <a:close/>
                    <a:moveTo>
                      <a:pt x="699" y="629"/>
                    </a:moveTo>
                    <a:cubicBezTo>
                      <a:pt x="654" y="654"/>
                      <a:pt x="609" y="680"/>
                      <a:pt x="567" y="705"/>
                    </a:cubicBezTo>
                    <a:cubicBezTo>
                      <a:pt x="538" y="734"/>
                      <a:pt x="510" y="762"/>
                      <a:pt x="482" y="790"/>
                    </a:cubicBezTo>
                    <a:lnTo>
                      <a:pt x="482" y="790"/>
                    </a:lnTo>
                    <a:cubicBezTo>
                      <a:pt x="554" y="730"/>
                      <a:pt x="626" y="677"/>
                      <a:pt x="699" y="629"/>
                    </a:cubicBezTo>
                    <a:close/>
                    <a:moveTo>
                      <a:pt x="1994" y="0"/>
                    </a:moveTo>
                    <a:cubicBezTo>
                      <a:pt x="1983" y="0"/>
                      <a:pt x="1972" y="3"/>
                      <a:pt x="1959" y="9"/>
                    </a:cubicBezTo>
                    <a:cubicBezTo>
                      <a:pt x="1655" y="140"/>
                      <a:pt x="1394" y="314"/>
                      <a:pt x="1132" y="531"/>
                    </a:cubicBezTo>
                    <a:cubicBezTo>
                      <a:pt x="864" y="646"/>
                      <a:pt x="630" y="761"/>
                      <a:pt x="400" y="876"/>
                    </a:cubicBezTo>
                    <a:lnTo>
                      <a:pt x="400" y="876"/>
                    </a:lnTo>
                    <a:cubicBezTo>
                      <a:pt x="427" y="847"/>
                      <a:pt x="454" y="819"/>
                      <a:pt x="482" y="790"/>
                    </a:cubicBezTo>
                    <a:lnTo>
                      <a:pt x="482" y="790"/>
                    </a:lnTo>
                    <a:cubicBezTo>
                      <a:pt x="481" y="791"/>
                      <a:pt x="481" y="792"/>
                      <a:pt x="480" y="792"/>
                    </a:cubicBezTo>
                    <a:lnTo>
                      <a:pt x="306" y="923"/>
                    </a:lnTo>
                    <a:cubicBezTo>
                      <a:pt x="337" y="907"/>
                      <a:pt x="368" y="892"/>
                      <a:pt x="400" y="876"/>
                    </a:cubicBezTo>
                    <a:lnTo>
                      <a:pt x="400" y="876"/>
                    </a:lnTo>
                    <a:cubicBezTo>
                      <a:pt x="331" y="950"/>
                      <a:pt x="268" y="1023"/>
                      <a:pt x="219" y="1097"/>
                    </a:cubicBezTo>
                    <a:cubicBezTo>
                      <a:pt x="654" y="836"/>
                      <a:pt x="1132" y="662"/>
                      <a:pt x="1655" y="531"/>
                    </a:cubicBezTo>
                    <a:cubicBezTo>
                      <a:pt x="1995" y="380"/>
                      <a:pt x="2401" y="262"/>
                      <a:pt x="2787" y="262"/>
                    </a:cubicBezTo>
                    <a:cubicBezTo>
                      <a:pt x="2845" y="262"/>
                      <a:pt x="2903" y="264"/>
                      <a:pt x="2960" y="270"/>
                    </a:cubicBezTo>
                    <a:cubicBezTo>
                      <a:pt x="2960" y="270"/>
                      <a:pt x="3004" y="270"/>
                      <a:pt x="2960" y="227"/>
                    </a:cubicBezTo>
                    <a:cubicBezTo>
                      <a:pt x="2852" y="196"/>
                      <a:pt x="2734" y="181"/>
                      <a:pt x="2612" y="181"/>
                    </a:cubicBezTo>
                    <a:cubicBezTo>
                      <a:pt x="2389" y="181"/>
                      <a:pt x="2156" y="229"/>
                      <a:pt x="1959" y="314"/>
                    </a:cubicBezTo>
                    <a:cubicBezTo>
                      <a:pt x="1742" y="357"/>
                      <a:pt x="1524" y="444"/>
                      <a:pt x="1307" y="488"/>
                    </a:cubicBezTo>
                    <a:cubicBezTo>
                      <a:pt x="1524" y="357"/>
                      <a:pt x="1742" y="227"/>
                      <a:pt x="2003" y="96"/>
                    </a:cubicBezTo>
                    <a:cubicBezTo>
                      <a:pt x="2077" y="96"/>
                      <a:pt x="2056" y="0"/>
                      <a:pt x="1994" y="0"/>
                    </a:cubicBezTo>
                    <a:close/>
                    <a:moveTo>
                      <a:pt x="219" y="1097"/>
                    </a:moveTo>
                    <a:lnTo>
                      <a:pt x="219" y="1097"/>
                    </a:lnTo>
                    <a:cubicBezTo>
                      <a:pt x="132" y="1141"/>
                      <a:pt x="88" y="1184"/>
                      <a:pt x="1" y="1228"/>
                    </a:cubicBezTo>
                    <a:cubicBezTo>
                      <a:pt x="88" y="1184"/>
                      <a:pt x="175" y="1141"/>
                      <a:pt x="219" y="1097"/>
                    </a:cubicBezTo>
                    <a:close/>
                  </a:path>
                </a:pathLst>
              </a:custGeom>
              <a:solidFill>
                <a:srgbClr val="FC9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27"/>
              <p:cNvSpPr/>
              <p:nvPr/>
            </p:nvSpPr>
            <p:spPr>
              <a:xfrm>
                <a:off x="3414175" y="4055350"/>
                <a:ext cx="86850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3474" h="1531" extrusionOk="0">
                    <a:moveTo>
                      <a:pt x="3299" y="1"/>
                    </a:moveTo>
                    <a:cubicBezTo>
                      <a:pt x="3169" y="1"/>
                      <a:pt x="3038" y="88"/>
                      <a:pt x="2995" y="175"/>
                    </a:cubicBezTo>
                    <a:cubicBezTo>
                      <a:pt x="2821" y="436"/>
                      <a:pt x="2516" y="262"/>
                      <a:pt x="2255" y="392"/>
                    </a:cubicBezTo>
                    <a:cubicBezTo>
                      <a:pt x="2095" y="456"/>
                      <a:pt x="2170" y="662"/>
                      <a:pt x="2100" y="662"/>
                    </a:cubicBezTo>
                    <a:cubicBezTo>
                      <a:pt x="2075" y="662"/>
                      <a:pt x="2031" y="635"/>
                      <a:pt x="1950" y="566"/>
                    </a:cubicBezTo>
                    <a:cubicBezTo>
                      <a:pt x="1820" y="479"/>
                      <a:pt x="1689" y="436"/>
                      <a:pt x="1515" y="436"/>
                    </a:cubicBezTo>
                    <a:lnTo>
                      <a:pt x="1357" y="436"/>
                    </a:lnTo>
                    <a:cubicBezTo>
                      <a:pt x="1260" y="301"/>
                      <a:pt x="1107" y="228"/>
                      <a:pt x="947" y="228"/>
                    </a:cubicBezTo>
                    <a:cubicBezTo>
                      <a:pt x="794" y="228"/>
                      <a:pt x="635" y="294"/>
                      <a:pt x="514" y="436"/>
                    </a:cubicBezTo>
                    <a:cubicBezTo>
                      <a:pt x="488" y="475"/>
                      <a:pt x="458" y="518"/>
                      <a:pt x="425" y="564"/>
                    </a:cubicBezTo>
                    <a:lnTo>
                      <a:pt x="425" y="564"/>
                    </a:lnTo>
                    <a:lnTo>
                      <a:pt x="384" y="523"/>
                    </a:lnTo>
                    <a:cubicBezTo>
                      <a:pt x="209" y="653"/>
                      <a:pt x="79" y="871"/>
                      <a:pt x="79" y="1089"/>
                    </a:cubicBezTo>
                    <a:cubicBezTo>
                      <a:pt x="1" y="1362"/>
                      <a:pt x="238" y="1530"/>
                      <a:pt x="477" y="1530"/>
                    </a:cubicBezTo>
                    <a:cubicBezTo>
                      <a:pt x="504" y="1530"/>
                      <a:pt x="531" y="1528"/>
                      <a:pt x="558" y="1524"/>
                    </a:cubicBezTo>
                    <a:cubicBezTo>
                      <a:pt x="646" y="1488"/>
                      <a:pt x="735" y="1453"/>
                      <a:pt x="823" y="1415"/>
                    </a:cubicBezTo>
                    <a:lnTo>
                      <a:pt x="823" y="1415"/>
                    </a:lnTo>
                    <a:cubicBezTo>
                      <a:pt x="933" y="1472"/>
                      <a:pt x="1056" y="1502"/>
                      <a:pt x="1187" y="1502"/>
                    </a:cubicBezTo>
                    <a:cubicBezTo>
                      <a:pt x="1251" y="1502"/>
                      <a:pt x="1317" y="1495"/>
                      <a:pt x="1384" y="1480"/>
                    </a:cubicBezTo>
                    <a:cubicBezTo>
                      <a:pt x="1515" y="1437"/>
                      <a:pt x="1646" y="1306"/>
                      <a:pt x="1776" y="1306"/>
                    </a:cubicBezTo>
                    <a:cubicBezTo>
                      <a:pt x="1814" y="1319"/>
                      <a:pt x="1853" y="1324"/>
                      <a:pt x="1891" y="1324"/>
                    </a:cubicBezTo>
                    <a:cubicBezTo>
                      <a:pt x="1983" y="1324"/>
                      <a:pt x="2076" y="1293"/>
                      <a:pt x="2168" y="1263"/>
                    </a:cubicBezTo>
                    <a:cubicBezTo>
                      <a:pt x="2255" y="1219"/>
                      <a:pt x="2342" y="1132"/>
                      <a:pt x="2342" y="1002"/>
                    </a:cubicBezTo>
                    <a:cubicBezTo>
                      <a:pt x="2385" y="697"/>
                      <a:pt x="2429" y="653"/>
                      <a:pt x="2734" y="653"/>
                    </a:cubicBezTo>
                    <a:cubicBezTo>
                      <a:pt x="3038" y="653"/>
                      <a:pt x="3125" y="262"/>
                      <a:pt x="3299" y="262"/>
                    </a:cubicBezTo>
                    <a:cubicBezTo>
                      <a:pt x="3473" y="262"/>
                      <a:pt x="3430" y="44"/>
                      <a:pt x="32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27"/>
              <p:cNvSpPr/>
              <p:nvPr/>
            </p:nvSpPr>
            <p:spPr>
              <a:xfrm>
                <a:off x="3494525" y="4048300"/>
                <a:ext cx="1060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424" h="399" extrusionOk="0">
                    <a:moveTo>
                      <a:pt x="208" y="0"/>
                    </a:moveTo>
                    <a:cubicBezTo>
                      <a:pt x="108" y="0"/>
                      <a:pt x="1" y="143"/>
                      <a:pt x="129" y="239"/>
                    </a:cubicBezTo>
                    <a:lnTo>
                      <a:pt x="259" y="370"/>
                    </a:lnTo>
                    <a:cubicBezTo>
                      <a:pt x="280" y="390"/>
                      <a:pt x="300" y="398"/>
                      <a:pt x="318" y="398"/>
                    </a:cubicBezTo>
                    <a:cubicBezTo>
                      <a:pt x="380" y="398"/>
                      <a:pt x="423" y="306"/>
                      <a:pt x="390" y="239"/>
                    </a:cubicBezTo>
                    <a:lnTo>
                      <a:pt x="303" y="65"/>
                    </a:lnTo>
                    <a:cubicBezTo>
                      <a:pt x="280" y="19"/>
                      <a:pt x="245" y="0"/>
                      <a:pt x="2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27"/>
              <p:cNvSpPr/>
              <p:nvPr/>
            </p:nvSpPr>
            <p:spPr>
              <a:xfrm>
                <a:off x="3516225" y="4042000"/>
                <a:ext cx="19725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59" extrusionOk="0">
                    <a:moveTo>
                      <a:pt x="126" y="1"/>
                    </a:moveTo>
                    <a:cubicBezTo>
                      <a:pt x="59" y="1"/>
                      <a:pt x="9" y="64"/>
                      <a:pt x="44" y="99"/>
                    </a:cubicBezTo>
                    <a:cubicBezTo>
                      <a:pt x="1" y="317"/>
                      <a:pt x="131" y="491"/>
                      <a:pt x="305" y="535"/>
                    </a:cubicBezTo>
                    <a:cubicBezTo>
                      <a:pt x="344" y="551"/>
                      <a:pt x="382" y="559"/>
                      <a:pt x="417" y="559"/>
                    </a:cubicBezTo>
                    <a:cubicBezTo>
                      <a:pt x="657" y="559"/>
                      <a:pt x="789" y="213"/>
                      <a:pt x="523" y="99"/>
                    </a:cubicBezTo>
                    <a:lnTo>
                      <a:pt x="349" y="12"/>
                    </a:lnTo>
                    <a:lnTo>
                      <a:pt x="175" y="12"/>
                    </a:lnTo>
                    <a:cubicBezTo>
                      <a:pt x="158" y="4"/>
                      <a:pt x="142" y="1"/>
                      <a:pt x="1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27"/>
              <p:cNvSpPr/>
              <p:nvPr/>
            </p:nvSpPr>
            <p:spPr>
              <a:xfrm>
                <a:off x="3526025" y="4027075"/>
                <a:ext cx="2395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958" h="653" extrusionOk="0">
                    <a:moveTo>
                      <a:pt x="305" y="0"/>
                    </a:moveTo>
                    <a:cubicBezTo>
                      <a:pt x="87" y="44"/>
                      <a:pt x="0" y="261"/>
                      <a:pt x="87" y="435"/>
                    </a:cubicBezTo>
                    <a:cubicBezTo>
                      <a:pt x="174" y="566"/>
                      <a:pt x="349" y="653"/>
                      <a:pt x="523" y="653"/>
                    </a:cubicBezTo>
                    <a:cubicBezTo>
                      <a:pt x="914" y="653"/>
                      <a:pt x="958" y="131"/>
                      <a:pt x="610" y="44"/>
                    </a:cubicBezTo>
                    <a:cubicBezTo>
                      <a:pt x="479" y="0"/>
                      <a:pt x="392" y="0"/>
                      <a:pt x="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27"/>
              <p:cNvSpPr/>
              <p:nvPr/>
            </p:nvSpPr>
            <p:spPr>
              <a:xfrm>
                <a:off x="3532550" y="4025550"/>
                <a:ext cx="174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41" extrusionOk="0">
                    <a:moveTo>
                      <a:pt x="446" y="1"/>
                    </a:moveTo>
                    <a:cubicBezTo>
                      <a:pt x="325" y="1"/>
                      <a:pt x="183" y="41"/>
                      <a:pt x="88" y="105"/>
                    </a:cubicBezTo>
                    <a:cubicBezTo>
                      <a:pt x="0" y="105"/>
                      <a:pt x="0" y="192"/>
                      <a:pt x="44" y="235"/>
                    </a:cubicBezTo>
                    <a:lnTo>
                      <a:pt x="88" y="235"/>
                    </a:lnTo>
                    <a:lnTo>
                      <a:pt x="88" y="279"/>
                    </a:lnTo>
                    <a:cubicBezTo>
                      <a:pt x="96" y="270"/>
                      <a:pt x="110" y="267"/>
                      <a:pt x="127" y="267"/>
                    </a:cubicBezTo>
                    <a:cubicBezTo>
                      <a:pt x="195" y="267"/>
                      <a:pt x="314" y="322"/>
                      <a:pt x="349" y="322"/>
                    </a:cubicBezTo>
                    <a:cubicBezTo>
                      <a:pt x="361" y="335"/>
                      <a:pt x="382" y="340"/>
                      <a:pt x="405" y="340"/>
                    </a:cubicBezTo>
                    <a:cubicBezTo>
                      <a:pt x="461" y="340"/>
                      <a:pt x="535" y="309"/>
                      <a:pt x="566" y="279"/>
                    </a:cubicBezTo>
                    <a:cubicBezTo>
                      <a:pt x="697" y="235"/>
                      <a:pt x="697" y="105"/>
                      <a:pt x="566" y="18"/>
                    </a:cubicBezTo>
                    <a:cubicBezTo>
                      <a:pt x="531" y="6"/>
                      <a:pt x="490" y="1"/>
                      <a:pt x="4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27"/>
              <p:cNvSpPr/>
              <p:nvPr/>
            </p:nvSpPr>
            <p:spPr>
              <a:xfrm>
                <a:off x="3548875" y="4012500"/>
                <a:ext cx="2287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481" extrusionOk="0">
                    <a:moveTo>
                      <a:pt x="583" y="0"/>
                    </a:moveTo>
                    <a:cubicBezTo>
                      <a:pt x="549" y="0"/>
                      <a:pt x="514" y="6"/>
                      <a:pt x="479" y="17"/>
                    </a:cubicBezTo>
                    <a:cubicBezTo>
                      <a:pt x="392" y="17"/>
                      <a:pt x="261" y="61"/>
                      <a:pt x="131" y="104"/>
                    </a:cubicBezTo>
                    <a:cubicBezTo>
                      <a:pt x="0" y="191"/>
                      <a:pt x="44" y="366"/>
                      <a:pt x="174" y="409"/>
                    </a:cubicBezTo>
                    <a:cubicBezTo>
                      <a:pt x="291" y="432"/>
                      <a:pt x="444" y="480"/>
                      <a:pt x="582" y="480"/>
                    </a:cubicBezTo>
                    <a:cubicBezTo>
                      <a:pt x="702" y="480"/>
                      <a:pt x="810" y="444"/>
                      <a:pt x="871" y="322"/>
                    </a:cubicBezTo>
                    <a:cubicBezTo>
                      <a:pt x="914" y="235"/>
                      <a:pt x="914" y="148"/>
                      <a:pt x="827" y="104"/>
                    </a:cubicBezTo>
                    <a:cubicBezTo>
                      <a:pt x="763" y="41"/>
                      <a:pt x="676" y="0"/>
                      <a:pt x="5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7"/>
              <p:cNvSpPr/>
              <p:nvPr/>
            </p:nvSpPr>
            <p:spPr>
              <a:xfrm>
                <a:off x="3552125" y="3995525"/>
                <a:ext cx="283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697" extrusionOk="0">
                    <a:moveTo>
                      <a:pt x="871" y="0"/>
                    </a:moveTo>
                    <a:cubicBezTo>
                      <a:pt x="654" y="0"/>
                      <a:pt x="436" y="44"/>
                      <a:pt x="305" y="218"/>
                    </a:cubicBezTo>
                    <a:cubicBezTo>
                      <a:pt x="175" y="305"/>
                      <a:pt x="1" y="435"/>
                      <a:pt x="44" y="566"/>
                    </a:cubicBezTo>
                    <a:cubicBezTo>
                      <a:pt x="44" y="653"/>
                      <a:pt x="88" y="653"/>
                      <a:pt x="131" y="696"/>
                    </a:cubicBezTo>
                    <a:cubicBezTo>
                      <a:pt x="218" y="696"/>
                      <a:pt x="262" y="653"/>
                      <a:pt x="305" y="653"/>
                    </a:cubicBezTo>
                    <a:cubicBezTo>
                      <a:pt x="393" y="609"/>
                      <a:pt x="436" y="609"/>
                      <a:pt x="523" y="609"/>
                    </a:cubicBezTo>
                    <a:cubicBezTo>
                      <a:pt x="697" y="609"/>
                      <a:pt x="871" y="609"/>
                      <a:pt x="1002" y="435"/>
                    </a:cubicBezTo>
                    <a:cubicBezTo>
                      <a:pt x="1132" y="305"/>
                      <a:pt x="1045" y="44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7"/>
              <p:cNvSpPr/>
              <p:nvPr/>
            </p:nvSpPr>
            <p:spPr>
              <a:xfrm>
                <a:off x="3516225" y="3977025"/>
                <a:ext cx="37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653" extrusionOk="0">
                    <a:moveTo>
                      <a:pt x="1176" y="0"/>
                    </a:moveTo>
                    <a:cubicBezTo>
                      <a:pt x="1002" y="0"/>
                      <a:pt x="784" y="0"/>
                      <a:pt x="610" y="44"/>
                    </a:cubicBezTo>
                    <a:cubicBezTo>
                      <a:pt x="349" y="44"/>
                      <a:pt x="175" y="44"/>
                      <a:pt x="44" y="261"/>
                    </a:cubicBezTo>
                    <a:cubicBezTo>
                      <a:pt x="1" y="392"/>
                      <a:pt x="44" y="522"/>
                      <a:pt x="175" y="609"/>
                    </a:cubicBezTo>
                    <a:cubicBezTo>
                      <a:pt x="305" y="653"/>
                      <a:pt x="479" y="653"/>
                      <a:pt x="610" y="653"/>
                    </a:cubicBezTo>
                    <a:cubicBezTo>
                      <a:pt x="694" y="636"/>
                      <a:pt x="771" y="619"/>
                      <a:pt x="848" y="600"/>
                    </a:cubicBezTo>
                    <a:lnTo>
                      <a:pt x="848" y="600"/>
                    </a:lnTo>
                    <a:cubicBezTo>
                      <a:pt x="867" y="606"/>
                      <a:pt x="889" y="609"/>
                      <a:pt x="915" y="609"/>
                    </a:cubicBezTo>
                    <a:cubicBezTo>
                      <a:pt x="945" y="609"/>
                      <a:pt x="976" y="588"/>
                      <a:pt x="1007" y="559"/>
                    </a:cubicBezTo>
                    <a:lnTo>
                      <a:pt x="1007" y="559"/>
                    </a:lnTo>
                    <a:cubicBezTo>
                      <a:pt x="1004" y="574"/>
                      <a:pt x="1002" y="591"/>
                      <a:pt x="1002" y="609"/>
                    </a:cubicBezTo>
                    <a:lnTo>
                      <a:pt x="1263" y="479"/>
                    </a:lnTo>
                    <a:cubicBezTo>
                      <a:pt x="1480" y="348"/>
                      <a:pt x="1393" y="44"/>
                      <a:pt x="11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7"/>
              <p:cNvSpPr/>
              <p:nvPr/>
            </p:nvSpPr>
            <p:spPr>
              <a:xfrm>
                <a:off x="3468350" y="4000525"/>
                <a:ext cx="1790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716" h="497" extrusionOk="0">
                    <a:moveTo>
                      <a:pt x="378" y="1"/>
                    </a:moveTo>
                    <a:cubicBezTo>
                      <a:pt x="337" y="1"/>
                      <a:pt x="296" y="18"/>
                      <a:pt x="262" y="61"/>
                    </a:cubicBezTo>
                    <a:cubicBezTo>
                      <a:pt x="218" y="105"/>
                      <a:pt x="218" y="105"/>
                      <a:pt x="175" y="148"/>
                    </a:cubicBezTo>
                    <a:lnTo>
                      <a:pt x="131" y="235"/>
                    </a:lnTo>
                    <a:cubicBezTo>
                      <a:pt x="1" y="279"/>
                      <a:pt x="1" y="496"/>
                      <a:pt x="131" y="496"/>
                    </a:cubicBezTo>
                    <a:lnTo>
                      <a:pt x="175" y="496"/>
                    </a:lnTo>
                    <a:cubicBezTo>
                      <a:pt x="305" y="496"/>
                      <a:pt x="349" y="453"/>
                      <a:pt x="436" y="366"/>
                    </a:cubicBezTo>
                    <a:cubicBezTo>
                      <a:pt x="716" y="296"/>
                      <a:pt x="546" y="1"/>
                      <a:pt x="3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7"/>
              <p:cNvSpPr/>
              <p:nvPr/>
            </p:nvSpPr>
            <p:spPr>
              <a:xfrm>
                <a:off x="3481425" y="3997700"/>
                <a:ext cx="980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360" extrusionOk="0">
                    <a:moveTo>
                      <a:pt x="174" y="0"/>
                    </a:moveTo>
                    <a:cubicBezTo>
                      <a:pt x="131" y="0"/>
                      <a:pt x="44" y="44"/>
                      <a:pt x="0" y="131"/>
                    </a:cubicBezTo>
                    <a:cubicBezTo>
                      <a:pt x="0" y="131"/>
                      <a:pt x="0" y="131"/>
                      <a:pt x="0" y="174"/>
                    </a:cubicBezTo>
                    <a:cubicBezTo>
                      <a:pt x="0" y="282"/>
                      <a:pt x="88" y="360"/>
                      <a:pt x="193" y="360"/>
                    </a:cubicBezTo>
                    <a:cubicBezTo>
                      <a:pt x="215" y="360"/>
                      <a:pt x="238" y="356"/>
                      <a:pt x="261" y="348"/>
                    </a:cubicBezTo>
                    <a:cubicBezTo>
                      <a:pt x="392" y="305"/>
                      <a:pt x="392" y="131"/>
                      <a:pt x="261" y="44"/>
                    </a:cubicBezTo>
                    <a:cubicBezTo>
                      <a:pt x="218" y="44"/>
                      <a:pt x="218" y="44"/>
                      <a:pt x="1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7"/>
              <p:cNvSpPr/>
              <p:nvPr/>
            </p:nvSpPr>
            <p:spPr>
              <a:xfrm>
                <a:off x="3406350" y="4042375"/>
                <a:ext cx="250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25" extrusionOk="0">
                    <a:moveTo>
                      <a:pt x="647" y="1"/>
                    </a:moveTo>
                    <a:cubicBezTo>
                      <a:pt x="607" y="1"/>
                      <a:pt x="565" y="13"/>
                      <a:pt x="522" y="41"/>
                    </a:cubicBezTo>
                    <a:cubicBezTo>
                      <a:pt x="392" y="128"/>
                      <a:pt x="305" y="259"/>
                      <a:pt x="218" y="389"/>
                    </a:cubicBezTo>
                    <a:cubicBezTo>
                      <a:pt x="131" y="520"/>
                      <a:pt x="44" y="650"/>
                      <a:pt x="44" y="781"/>
                    </a:cubicBezTo>
                    <a:cubicBezTo>
                      <a:pt x="0" y="781"/>
                      <a:pt x="44" y="824"/>
                      <a:pt x="44" y="824"/>
                    </a:cubicBezTo>
                    <a:cubicBezTo>
                      <a:pt x="174" y="781"/>
                      <a:pt x="261" y="694"/>
                      <a:pt x="348" y="650"/>
                    </a:cubicBezTo>
                    <a:cubicBezTo>
                      <a:pt x="522" y="607"/>
                      <a:pt x="653" y="520"/>
                      <a:pt x="784" y="476"/>
                    </a:cubicBezTo>
                    <a:cubicBezTo>
                      <a:pt x="1003" y="330"/>
                      <a:pt x="8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7"/>
              <p:cNvSpPr/>
              <p:nvPr/>
            </p:nvSpPr>
            <p:spPr>
              <a:xfrm>
                <a:off x="3413950" y="4039025"/>
                <a:ext cx="131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349" extrusionOk="0">
                    <a:moveTo>
                      <a:pt x="349" y="1"/>
                    </a:moveTo>
                    <a:cubicBezTo>
                      <a:pt x="175" y="1"/>
                      <a:pt x="44" y="131"/>
                      <a:pt x="1" y="305"/>
                    </a:cubicBezTo>
                    <a:cubicBezTo>
                      <a:pt x="1" y="349"/>
                      <a:pt x="1" y="349"/>
                      <a:pt x="1" y="349"/>
                    </a:cubicBezTo>
                    <a:lnTo>
                      <a:pt x="175" y="349"/>
                    </a:lnTo>
                    <a:cubicBezTo>
                      <a:pt x="262" y="305"/>
                      <a:pt x="349" y="262"/>
                      <a:pt x="436" y="218"/>
                    </a:cubicBezTo>
                    <a:cubicBezTo>
                      <a:pt x="523" y="175"/>
                      <a:pt x="480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7"/>
              <p:cNvSpPr/>
              <p:nvPr/>
            </p:nvSpPr>
            <p:spPr>
              <a:xfrm>
                <a:off x="3418300" y="4033175"/>
                <a:ext cx="13100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344" extrusionOk="0">
                    <a:moveTo>
                      <a:pt x="271" y="0"/>
                    </a:moveTo>
                    <a:cubicBezTo>
                      <a:pt x="195" y="0"/>
                      <a:pt x="108" y="41"/>
                      <a:pt x="44" y="104"/>
                    </a:cubicBezTo>
                    <a:cubicBezTo>
                      <a:pt x="1" y="148"/>
                      <a:pt x="1" y="191"/>
                      <a:pt x="44" y="235"/>
                    </a:cubicBezTo>
                    <a:lnTo>
                      <a:pt x="88" y="235"/>
                    </a:lnTo>
                    <a:cubicBezTo>
                      <a:pt x="131" y="235"/>
                      <a:pt x="175" y="278"/>
                      <a:pt x="219" y="278"/>
                    </a:cubicBezTo>
                    <a:cubicBezTo>
                      <a:pt x="240" y="322"/>
                      <a:pt x="284" y="344"/>
                      <a:pt x="327" y="344"/>
                    </a:cubicBezTo>
                    <a:cubicBezTo>
                      <a:pt x="371" y="344"/>
                      <a:pt x="414" y="322"/>
                      <a:pt x="436" y="278"/>
                    </a:cubicBezTo>
                    <a:cubicBezTo>
                      <a:pt x="480" y="278"/>
                      <a:pt x="480" y="235"/>
                      <a:pt x="480" y="235"/>
                    </a:cubicBezTo>
                    <a:cubicBezTo>
                      <a:pt x="523" y="104"/>
                      <a:pt x="436" y="17"/>
                      <a:pt x="349" y="17"/>
                    </a:cubicBezTo>
                    <a:cubicBezTo>
                      <a:pt x="326" y="6"/>
                      <a:pt x="299" y="0"/>
                      <a:pt x="2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7"/>
              <p:cNvSpPr/>
              <p:nvPr/>
            </p:nvSpPr>
            <p:spPr>
              <a:xfrm>
                <a:off x="3440075" y="4175250"/>
                <a:ext cx="326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1043" extrusionOk="0">
                    <a:moveTo>
                      <a:pt x="523" y="383"/>
                    </a:moveTo>
                    <a:cubicBezTo>
                      <a:pt x="523" y="390"/>
                      <a:pt x="522" y="397"/>
                      <a:pt x="522" y="403"/>
                    </a:cubicBezTo>
                    <a:lnTo>
                      <a:pt x="522" y="403"/>
                    </a:lnTo>
                    <a:cubicBezTo>
                      <a:pt x="516" y="416"/>
                      <a:pt x="512" y="425"/>
                      <a:pt x="511" y="425"/>
                    </a:cubicBezTo>
                    <a:cubicBezTo>
                      <a:pt x="509" y="425"/>
                      <a:pt x="513" y="414"/>
                      <a:pt x="523" y="383"/>
                    </a:cubicBezTo>
                    <a:close/>
                    <a:moveTo>
                      <a:pt x="516" y="440"/>
                    </a:moveTo>
                    <a:cubicBezTo>
                      <a:pt x="504" y="494"/>
                      <a:pt x="479" y="535"/>
                      <a:pt x="479" y="601"/>
                    </a:cubicBezTo>
                    <a:lnTo>
                      <a:pt x="479" y="514"/>
                    </a:lnTo>
                    <a:cubicBezTo>
                      <a:pt x="488" y="487"/>
                      <a:pt x="501" y="462"/>
                      <a:pt x="516" y="440"/>
                    </a:cubicBezTo>
                    <a:close/>
                    <a:moveTo>
                      <a:pt x="139" y="0"/>
                    </a:moveTo>
                    <a:cubicBezTo>
                      <a:pt x="68" y="0"/>
                      <a:pt x="0" y="72"/>
                      <a:pt x="0" y="166"/>
                    </a:cubicBezTo>
                    <a:lnTo>
                      <a:pt x="44" y="166"/>
                    </a:lnTo>
                    <a:cubicBezTo>
                      <a:pt x="87" y="471"/>
                      <a:pt x="261" y="775"/>
                      <a:pt x="523" y="949"/>
                    </a:cubicBezTo>
                    <a:cubicBezTo>
                      <a:pt x="603" y="1010"/>
                      <a:pt x="703" y="1042"/>
                      <a:pt x="804" y="1042"/>
                    </a:cubicBezTo>
                    <a:cubicBezTo>
                      <a:pt x="920" y="1042"/>
                      <a:pt x="1039" y="999"/>
                      <a:pt x="1132" y="906"/>
                    </a:cubicBezTo>
                    <a:cubicBezTo>
                      <a:pt x="1306" y="688"/>
                      <a:pt x="1262" y="296"/>
                      <a:pt x="1001" y="166"/>
                    </a:cubicBezTo>
                    <a:cubicBezTo>
                      <a:pt x="951" y="133"/>
                      <a:pt x="902" y="118"/>
                      <a:pt x="852" y="118"/>
                    </a:cubicBezTo>
                    <a:cubicBezTo>
                      <a:pt x="771" y="118"/>
                      <a:pt x="690" y="156"/>
                      <a:pt x="610" y="209"/>
                    </a:cubicBezTo>
                    <a:cubicBezTo>
                      <a:pt x="610" y="223"/>
                      <a:pt x="606" y="236"/>
                      <a:pt x="600" y="248"/>
                    </a:cubicBezTo>
                    <a:lnTo>
                      <a:pt x="600" y="248"/>
                    </a:lnTo>
                    <a:cubicBezTo>
                      <a:pt x="459" y="177"/>
                      <a:pt x="324" y="106"/>
                      <a:pt x="218" y="35"/>
                    </a:cubicBezTo>
                    <a:cubicBezTo>
                      <a:pt x="194" y="11"/>
                      <a:pt x="166" y="0"/>
                      <a:pt x="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7"/>
              <p:cNvSpPr/>
              <p:nvPr/>
            </p:nvSpPr>
            <p:spPr>
              <a:xfrm>
                <a:off x="3463175" y="4177200"/>
                <a:ext cx="200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340" extrusionOk="0">
                    <a:moveTo>
                      <a:pt x="425" y="1"/>
                    </a:moveTo>
                    <a:cubicBezTo>
                      <a:pt x="382" y="1"/>
                      <a:pt x="338" y="44"/>
                      <a:pt x="295" y="88"/>
                    </a:cubicBezTo>
                    <a:cubicBezTo>
                      <a:pt x="251" y="88"/>
                      <a:pt x="251" y="88"/>
                      <a:pt x="208" y="44"/>
                    </a:cubicBezTo>
                    <a:cubicBezTo>
                      <a:pt x="188" y="24"/>
                      <a:pt x="165" y="16"/>
                      <a:pt x="143" y="16"/>
                    </a:cubicBezTo>
                    <a:cubicBezTo>
                      <a:pt x="70" y="16"/>
                      <a:pt x="0" y="108"/>
                      <a:pt x="34" y="175"/>
                    </a:cubicBezTo>
                    <a:lnTo>
                      <a:pt x="77" y="175"/>
                    </a:lnTo>
                    <a:cubicBezTo>
                      <a:pt x="149" y="270"/>
                      <a:pt x="260" y="340"/>
                      <a:pt x="360" y="340"/>
                    </a:cubicBezTo>
                    <a:cubicBezTo>
                      <a:pt x="399" y="340"/>
                      <a:pt x="436" y="329"/>
                      <a:pt x="469" y="305"/>
                    </a:cubicBezTo>
                    <a:lnTo>
                      <a:pt x="643" y="305"/>
                    </a:lnTo>
                    <a:cubicBezTo>
                      <a:pt x="653" y="310"/>
                      <a:pt x="662" y="312"/>
                      <a:pt x="671" y="312"/>
                    </a:cubicBezTo>
                    <a:cubicBezTo>
                      <a:pt x="747" y="312"/>
                      <a:pt x="803" y="170"/>
                      <a:pt x="687" y="131"/>
                    </a:cubicBezTo>
                    <a:cubicBezTo>
                      <a:pt x="600" y="88"/>
                      <a:pt x="512" y="44"/>
                      <a:pt x="4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7"/>
              <p:cNvSpPr/>
              <p:nvPr/>
            </p:nvSpPr>
            <p:spPr>
              <a:xfrm>
                <a:off x="3477575" y="4176500"/>
                <a:ext cx="1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77" extrusionOk="0">
                    <a:moveTo>
                      <a:pt x="151" y="0"/>
                    </a:moveTo>
                    <a:cubicBezTo>
                      <a:pt x="87" y="0"/>
                      <a:pt x="0" y="93"/>
                      <a:pt x="67" y="159"/>
                    </a:cubicBezTo>
                    <a:lnTo>
                      <a:pt x="111" y="116"/>
                    </a:lnTo>
                    <a:cubicBezTo>
                      <a:pt x="154" y="246"/>
                      <a:pt x="198" y="290"/>
                      <a:pt x="285" y="377"/>
                    </a:cubicBezTo>
                    <a:cubicBezTo>
                      <a:pt x="372" y="377"/>
                      <a:pt x="415" y="377"/>
                      <a:pt x="459" y="333"/>
                    </a:cubicBezTo>
                    <a:cubicBezTo>
                      <a:pt x="502" y="290"/>
                      <a:pt x="502" y="246"/>
                      <a:pt x="459" y="203"/>
                    </a:cubicBezTo>
                    <a:cubicBezTo>
                      <a:pt x="459" y="159"/>
                      <a:pt x="415" y="116"/>
                      <a:pt x="372" y="116"/>
                    </a:cubicBezTo>
                    <a:cubicBezTo>
                      <a:pt x="328" y="116"/>
                      <a:pt x="241" y="72"/>
                      <a:pt x="198" y="29"/>
                    </a:cubicBezTo>
                    <a:cubicBezTo>
                      <a:pt x="187" y="9"/>
                      <a:pt x="170" y="0"/>
                      <a:pt x="1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7"/>
              <p:cNvSpPr/>
              <p:nvPr/>
            </p:nvSpPr>
            <p:spPr>
              <a:xfrm>
                <a:off x="3549950" y="4141525"/>
                <a:ext cx="28325" cy="2247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899" extrusionOk="0">
                    <a:moveTo>
                      <a:pt x="139" y="0"/>
                    </a:moveTo>
                    <a:cubicBezTo>
                      <a:pt x="69" y="0"/>
                      <a:pt x="1" y="72"/>
                      <a:pt x="1" y="166"/>
                    </a:cubicBezTo>
                    <a:cubicBezTo>
                      <a:pt x="112" y="501"/>
                      <a:pt x="351" y="899"/>
                      <a:pt x="717" y="899"/>
                    </a:cubicBezTo>
                    <a:cubicBezTo>
                      <a:pt x="779" y="899"/>
                      <a:pt x="845" y="887"/>
                      <a:pt x="915" y="862"/>
                    </a:cubicBezTo>
                    <a:cubicBezTo>
                      <a:pt x="1132" y="819"/>
                      <a:pt x="1132" y="470"/>
                      <a:pt x="915" y="427"/>
                    </a:cubicBezTo>
                    <a:cubicBezTo>
                      <a:pt x="654" y="383"/>
                      <a:pt x="392" y="253"/>
                      <a:pt x="218" y="35"/>
                    </a:cubicBezTo>
                    <a:cubicBezTo>
                      <a:pt x="194" y="11"/>
                      <a:pt x="166" y="0"/>
                      <a:pt x="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7"/>
              <p:cNvSpPr/>
              <p:nvPr/>
            </p:nvSpPr>
            <p:spPr>
              <a:xfrm>
                <a:off x="3571725" y="4130425"/>
                <a:ext cx="19600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07" extrusionOk="0">
                    <a:moveTo>
                      <a:pt x="653" y="0"/>
                    </a:moveTo>
                    <a:cubicBezTo>
                      <a:pt x="522" y="0"/>
                      <a:pt x="348" y="0"/>
                      <a:pt x="348" y="218"/>
                    </a:cubicBezTo>
                    <a:cubicBezTo>
                      <a:pt x="348" y="240"/>
                      <a:pt x="348" y="251"/>
                      <a:pt x="348" y="261"/>
                    </a:cubicBezTo>
                    <a:lnTo>
                      <a:pt x="348" y="261"/>
                    </a:lnTo>
                    <a:cubicBezTo>
                      <a:pt x="276" y="260"/>
                      <a:pt x="203" y="254"/>
                      <a:pt x="131" y="218"/>
                    </a:cubicBezTo>
                    <a:cubicBezTo>
                      <a:pt x="87" y="218"/>
                      <a:pt x="0" y="349"/>
                      <a:pt x="87" y="392"/>
                    </a:cubicBezTo>
                    <a:cubicBezTo>
                      <a:pt x="189" y="460"/>
                      <a:pt x="317" y="607"/>
                      <a:pt x="472" y="607"/>
                    </a:cubicBezTo>
                    <a:cubicBezTo>
                      <a:pt x="515" y="607"/>
                      <a:pt x="561" y="595"/>
                      <a:pt x="609" y="566"/>
                    </a:cubicBezTo>
                    <a:cubicBezTo>
                      <a:pt x="740" y="523"/>
                      <a:pt x="784" y="392"/>
                      <a:pt x="740" y="262"/>
                    </a:cubicBezTo>
                    <a:cubicBezTo>
                      <a:pt x="740" y="236"/>
                      <a:pt x="724" y="209"/>
                      <a:pt x="712" y="183"/>
                    </a:cubicBezTo>
                    <a:lnTo>
                      <a:pt x="712" y="183"/>
                    </a:lnTo>
                    <a:cubicBezTo>
                      <a:pt x="752" y="116"/>
                      <a:pt x="758" y="27"/>
                      <a:pt x="6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7"/>
              <p:cNvSpPr/>
              <p:nvPr/>
            </p:nvSpPr>
            <p:spPr>
              <a:xfrm>
                <a:off x="3497725" y="3958750"/>
                <a:ext cx="178475" cy="16842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6737" extrusionOk="0">
                    <a:moveTo>
                      <a:pt x="4142" y="1"/>
                    </a:moveTo>
                    <a:cubicBezTo>
                      <a:pt x="3588" y="1"/>
                      <a:pt x="3023" y="82"/>
                      <a:pt x="2481" y="209"/>
                    </a:cubicBezTo>
                    <a:cubicBezTo>
                      <a:pt x="2525" y="427"/>
                      <a:pt x="2612" y="601"/>
                      <a:pt x="2656" y="775"/>
                    </a:cubicBezTo>
                    <a:cubicBezTo>
                      <a:pt x="2873" y="1993"/>
                      <a:pt x="2612" y="3212"/>
                      <a:pt x="1959" y="4256"/>
                    </a:cubicBezTo>
                    <a:cubicBezTo>
                      <a:pt x="1437" y="5170"/>
                      <a:pt x="784" y="6041"/>
                      <a:pt x="1" y="6737"/>
                    </a:cubicBezTo>
                    <a:cubicBezTo>
                      <a:pt x="306" y="6563"/>
                      <a:pt x="610" y="6389"/>
                      <a:pt x="871" y="6215"/>
                    </a:cubicBezTo>
                    <a:cubicBezTo>
                      <a:pt x="4222" y="4039"/>
                      <a:pt x="7138" y="601"/>
                      <a:pt x="4745" y="35"/>
                    </a:cubicBezTo>
                    <a:cubicBezTo>
                      <a:pt x="4546" y="12"/>
                      <a:pt x="4345" y="1"/>
                      <a:pt x="4142" y="1"/>
                    </a:cubicBezTo>
                    <a:close/>
                  </a:path>
                </a:pathLst>
              </a:custGeom>
              <a:solidFill>
                <a:srgbClr val="882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7"/>
              <p:cNvSpPr/>
              <p:nvPr/>
            </p:nvSpPr>
            <p:spPr>
              <a:xfrm>
                <a:off x="3383500" y="4023800"/>
                <a:ext cx="151250" cy="1070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4283" extrusionOk="0">
                    <a:moveTo>
                      <a:pt x="4222" y="1"/>
                    </a:moveTo>
                    <a:cubicBezTo>
                      <a:pt x="4570" y="566"/>
                      <a:pt x="5310" y="1828"/>
                      <a:pt x="5571" y="2220"/>
                    </a:cubicBezTo>
                    <a:cubicBezTo>
                      <a:pt x="5875" y="2568"/>
                      <a:pt x="3830" y="3526"/>
                      <a:pt x="2307" y="3917"/>
                    </a:cubicBezTo>
                    <a:cubicBezTo>
                      <a:pt x="1884" y="4023"/>
                      <a:pt x="1519" y="4066"/>
                      <a:pt x="1208" y="4066"/>
                    </a:cubicBezTo>
                    <a:cubicBezTo>
                      <a:pt x="622" y="4066"/>
                      <a:pt x="228" y="3914"/>
                      <a:pt x="0" y="3743"/>
                    </a:cubicBezTo>
                    <a:lnTo>
                      <a:pt x="0" y="3743"/>
                    </a:lnTo>
                    <a:cubicBezTo>
                      <a:pt x="96" y="3966"/>
                      <a:pt x="564" y="4282"/>
                      <a:pt x="1406" y="4282"/>
                    </a:cubicBezTo>
                    <a:cubicBezTo>
                      <a:pt x="1714" y="4282"/>
                      <a:pt x="2072" y="4240"/>
                      <a:pt x="2481" y="4135"/>
                    </a:cubicBezTo>
                    <a:cubicBezTo>
                      <a:pt x="4004" y="3743"/>
                      <a:pt x="6050" y="2829"/>
                      <a:pt x="5788" y="2438"/>
                    </a:cubicBezTo>
                    <a:cubicBezTo>
                      <a:pt x="5527" y="2046"/>
                      <a:pt x="4483" y="305"/>
                      <a:pt x="4265" y="1"/>
                    </a:cubicBezTo>
                    <a:close/>
                  </a:path>
                </a:pathLst>
              </a:custGeom>
              <a:solidFill>
                <a:srgbClr val="FCA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7"/>
              <p:cNvSpPr/>
              <p:nvPr/>
            </p:nvSpPr>
            <p:spPr>
              <a:xfrm>
                <a:off x="3523850" y="3978100"/>
                <a:ext cx="10985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4224" extrusionOk="0">
                    <a:moveTo>
                      <a:pt x="3917" y="1"/>
                    </a:moveTo>
                    <a:cubicBezTo>
                      <a:pt x="3531" y="859"/>
                      <a:pt x="730" y="3963"/>
                      <a:pt x="320" y="3963"/>
                    </a:cubicBezTo>
                    <a:cubicBezTo>
                      <a:pt x="315" y="3963"/>
                      <a:pt x="310" y="3962"/>
                      <a:pt x="305" y="3961"/>
                    </a:cubicBezTo>
                    <a:cubicBezTo>
                      <a:pt x="174" y="3918"/>
                      <a:pt x="87" y="3830"/>
                      <a:pt x="0" y="3700"/>
                    </a:cubicBezTo>
                    <a:lnTo>
                      <a:pt x="0" y="3700"/>
                    </a:lnTo>
                    <a:cubicBezTo>
                      <a:pt x="131" y="3918"/>
                      <a:pt x="305" y="4092"/>
                      <a:pt x="523" y="4222"/>
                    </a:cubicBezTo>
                    <a:cubicBezTo>
                      <a:pt x="527" y="4223"/>
                      <a:pt x="532" y="4224"/>
                      <a:pt x="537" y="4224"/>
                    </a:cubicBezTo>
                    <a:cubicBezTo>
                      <a:pt x="990" y="4224"/>
                      <a:pt x="4393" y="389"/>
                      <a:pt x="4178" y="44"/>
                    </a:cubicBezTo>
                    <a:cubicBezTo>
                      <a:pt x="4135" y="44"/>
                      <a:pt x="4048" y="1"/>
                      <a:pt x="3917" y="1"/>
                    </a:cubicBezTo>
                    <a:close/>
                  </a:path>
                </a:pathLst>
              </a:custGeom>
              <a:solidFill>
                <a:srgbClr val="FCA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7"/>
              <p:cNvSpPr/>
              <p:nvPr/>
            </p:nvSpPr>
            <p:spPr>
              <a:xfrm>
                <a:off x="5004600" y="4756025"/>
                <a:ext cx="644975" cy="398750"/>
              </a:xfrm>
              <a:custGeom>
                <a:avLst/>
                <a:gdLst/>
                <a:ahLst/>
                <a:cxnLst/>
                <a:rect l="l" t="t" r="r" b="b"/>
                <a:pathLst>
                  <a:path w="25799" h="15950" extrusionOk="0">
                    <a:moveTo>
                      <a:pt x="19833" y="0"/>
                    </a:moveTo>
                    <a:cubicBezTo>
                      <a:pt x="17953" y="0"/>
                      <a:pt x="15555" y="174"/>
                      <a:pt x="12578" y="174"/>
                    </a:cubicBezTo>
                    <a:cubicBezTo>
                      <a:pt x="5092" y="174"/>
                      <a:pt x="1" y="6615"/>
                      <a:pt x="1176" y="9836"/>
                    </a:cubicBezTo>
                    <a:cubicBezTo>
                      <a:pt x="2854" y="14292"/>
                      <a:pt x="5521" y="15950"/>
                      <a:pt x="8475" y="15950"/>
                    </a:cubicBezTo>
                    <a:cubicBezTo>
                      <a:pt x="16165" y="15950"/>
                      <a:pt x="25798" y="4709"/>
                      <a:pt x="24981" y="2350"/>
                    </a:cubicBezTo>
                    <a:cubicBezTo>
                      <a:pt x="24302" y="392"/>
                      <a:pt x="22652" y="0"/>
                      <a:pt x="19833" y="0"/>
                    </a:cubicBezTo>
                    <a:close/>
                  </a:path>
                </a:pathLst>
              </a:custGeom>
              <a:solidFill>
                <a:srgbClr val="A46E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7"/>
              <p:cNvSpPr/>
              <p:nvPr/>
            </p:nvSpPr>
            <p:spPr>
              <a:xfrm>
                <a:off x="5028550" y="4894200"/>
                <a:ext cx="571200" cy="260950"/>
              </a:xfrm>
              <a:custGeom>
                <a:avLst/>
                <a:gdLst/>
                <a:ahLst/>
                <a:cxnLst/>
                <a:rect l="l" t="t" r="r" b="b"/>
                <a:pathLst>
                  <a:path w="22848" h="10438" extrusionOk="0">
                    <a:moveTo>
                      <a:pt x="22848" y="0"/>
                    </a:moveTo>
                    <a:lnTo>
                      <a:pt x="22848" y="0"/>
                    </a:lnTo>
                    <a:cubicBezTo>
                      <a:pt x="19801" y="2481"/>
                      <a:pt x="16102" y="4048"/>
                      <a:pt x="12186" y="4570"/>
                    </a:cubicBezTo>
                    <a:cubicBezTo>
                      <a:pt x="11415" y="4667"/>
                      <a:pt x="10632" y="4712"/>
                      <a:pt x="9843" y="4712"/>
                    </a:cubicBezTo>
                    <a:cubicBezTo>
                      <a:pt x="7108" y="4712"/>
                      <a:pt x="4298" y="4172"/>
                      <a:pt x="1697" y="3395"/>
                    </a:cubicBezTo>
                    <a:cubicBezTo>
                      <a:pt x="1175" y="3221"/>
                      <a:pt x="609" y="3047"/>
                      <a:pt x="87" y="2829"/>
                    </a:cubicBezTo>
                    <a:lnTo>
                      <a:pt x="87" y="2829"/>
                    </a:lnTo>
                    <a:cubicBezTo>
                      <a:pt x="0" y="3308"/>
                      <a:pt x="87" y="3830"/>
                      <a:pt x="218" y="4309"/>
                    </a:cubicBezTo>
                    <a:cubicBezTo>
                      <a:pt x="1904" y="8775"/>
                      <a:pt x="4580" y="10437"/>
                      <a:pt x="7541" y="10437"/>
                    </a:cubicBezTo>
                    <a:cubicBezTo>
                      <a:pt x="13292" y="10437"/>
                      <a:pt x="20118" y="4166"/>
                      <a:pt x="22848" y="0"/>
                    </a:cubicBezTo>
                    <a:close/>
                  </a:path>
                </a:pathLst>
              </a:custGeom>
              <a:solidFill>
                <a:srgbClr val="C186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7"/>
              <p:cNvSpPr/>
              <p:nvPr/>
            </p:nvSpPr>
            <p:spPr>
              <a:xfrm>
                <a:off x="5457050" y="4742275"/>
                <a:ext cx="135100" cy="165725"/>
              </a:xfrm>
              <a:custGeom>
                <a:avLst/>
                <a:gdLst/>
                <a:ahLst/>
                <a:cxnLst/>
                <a:rect l="l" t="t" r="r" b="b"/>
                <a:pathLst>
                  <a:path w="5404" h="6629" extrusionOk="0">
                    <a:moveTo>
                      <a:pt x="2112" y="0"/>
                    </a:moveTo>
                    <a:cubicBezTo>
                      <a:pt x="2031" y="0"/>
                      <a:pt x="1945" y="45"/>
                      <a:pt x="1922" y="115"/>
                    </a:cubicBezTo>
                    <a:cubicBezTo>
                      <a:pt x="1651" y="1379"/>
                      <a:pt x="2192" y="2248"/>
                      <a:pt x="3055" y="2865"/>
                    </a:cubicBezTo>
                    <a:lnTo>
                      <a:pt x="3055" y="2865"/>
                    </a:lnTo>
                    <a:cubicBezTo>
                      <a:pt x="1708" y="3371"/>
                      <a:pt x="1" y="4185"/>
                      <a:pt x="181" y="5207"/>
                    </a:cubicBezTo>
                    <a:cubicBezTo>
                      <a:pt x="394" y="6271"/>
                      <a:pt x="1441" y="6628"/>
                      <a:pt x="2549" y="6628"/>
                    </a:cubicBezTo>
                    <a:cubicBezTo>
                      <a:pt x="3481" y="6628"/>
                      <a:pt x="4455" y="6375"/>
                      <a:pt x="5012" y="6077"/>
                    </a:cubicBezTo>
                    <a:lnTo>
                      <a:pt x="5055" y="6121"/>
                    </a:lnTo>
                    <a:cubicBezTo>
                      <a:pt x="5186" y="6034"/>
                      <a:pt x="5099" y="5860"/>
                      <a:pt x="4968" y="5816"/>
                    </a:cubicBezTo>
                    <a:cubicBezTo>
                      <a:pt x="4402" y="5686"/>
                      <a:pt x="3793" y="5555"/>
                      <a:pt x="3227" y="5512"/>
                    </a:cubicBezTo>
                    <a:cubicBezTo>
                      <a:pt x="2966" y="5512"/>
                      <a:pt x="1008" y="5381"/>
                      <a:pt x="1573" y="4989"/>
                    </a:cubicBezTo>
                    <a:cubicBezTo>
                      <a:pt x="2574" y="4336"/>
                      <a:pt x="3706" y="3901"/>
                      <a:pt x="4837" y="3597"/>
                    </a:cubicBezTo>
                    <a:cubicBezTo>
                      <a:pt x="5360" y="3423"/>
                      <a:pt x="5403" y="2683"/>
                      <a:pt x="4924" y="2465"/>
                    </a:cubicBezTo>
                    <a:cubicBezTo>
                      <a:pt x="3793" y="2030"/>
                      <a:pt x="2574" y="1377"/>
                      <a:pt x="2270" y="115"/>
                    </a:cubicBezTo>
                    <a:cubicBezTo>
                      <a:pt x="2250" y="34"/>
                      <a:pt x="2182" y="0"/>
                      <a:pt x="2112" y="0"/>
                    </a:cubicBezTo>
                    <a:close/>
                  </a:path>
                </a:pathLst>
              </a:custGeom>
              <a:solidFill>
                <a:srgbClr val="A46E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7"/>
              <p:cNvSpPr/>
              <p:nvPr/>
            </p:nvSpPr>
            <p:spPr>
              <a:xfrm>
                <a:off x="5458300" y="4714300"/>
                <a:ext cx="196475" cy="257550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10302" extrusionOk="0">
                    <a:moveTo>
                      <a:pt x="1563" y="0"/>
                    </a:moveTo>
                    <a:cubicBezTo>
                      <a:pt x="1256" y="0"/>
                      <a:pt x="1015" y="59"/>
                      <a:pt x="871" y="190"/>
                    </a:cubicBezTo>
                    <a:cubicBezTo>
                      <a:pt x="0" y="1016"/>
                      <a:pt x="4265" y="4063"/>
                      <a:pt x="4265" y="4063"/>
                    </a:cubicBezTo>
                    <a:cubicBezTo>
                      <a:pt x="4265" y="4063"/>
                      <a:pt x="218" y="5543"/>
                      <a:pt x="435" y="6587"/>
                    </a:cubicBezTo>
                    <a:cubicBezTo>
                      <a:pt x="544" y="7109"/>
                      <a:pt x="1502" y="7240"/>
                      <a:pt x="2432" y="7240"/>
                    </a:cubicBezTo>
                    <a:cubicBezTo>
                      <a:pt x="3362" y="7240"/>
                      <a:pt x="4265" y="7109"/>
                      <a:pt x="4265" y="7109"/>
                    </a:cubicBezTo>
                    <a:lnTo>
                      <a:pt x="4265" y="7109"/>
                    </a:lnTo>
                    <a:cubicBezTo>
                      <a:pt x="4265" y="7109"/>
                      <a:pt x="3003" y="10199"/>
                      <a:pt x="3569" y="10286"/>
                    </a:cubicBezTo>
                    <a:cubicBezTo>
                      <a:pt x="3639" y="10296"/>
                      <a:pt x="3709" y="10301"/>
                      <a:pt x="3778" y="10301"/>
                    </a:cubicBezTo>
                    <a:cubicBezTo>
                      <a:pt x="6072" y="10301"/>
                      <a:pt x="7858" y="4839"/>
                      <a:pt x="7225" y="3149"/>
                    </a:cubicBezTo>
                    <a:cubicBezTo>
                      <a:pt x="6711" y="1683"/>
                      <a:pt x="3203" y="0"/>
                      <a:pt x="1563" y="0"/>
                    </a:cubicBezTo>
                    <a:close/>
                  </a:path>
                </a:pathLst>
              </a:custGeom>
              <a:solidFill>
                <a:srgbClr val="9AB7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7"/>
              <p:cNvSpPr/>
              <p:nvPr/>
            </p:nvSpPr>
            <p:spPr>
              <a:xfrm>
                <a:off x="5610050" y="4698700"/>
                <a:ext cx="85450" cy="13075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5230" extrusionOk="0">
                    <a:moveTo>
                      <a:pt x="2590" y="0"/>
                    </a:moveTo>
                    <a:cubicBezTo>
                      <a:pt x="2418" y="0"/>
                      <a:pt x="2248" y="68"/>
                      <a:pt x="2112" y="204"/>
                    </a:cubicBezTo>
                    <a:cubicBezTo>
                      <a:pt x="1720" y="770"/>
                      <a:pt x="1894" y="1553"/>
                      <a:pt x="1633" y="2206"/>
                    </a:cubicBezTo>
                    <a:cubicBezTo>
                      <a:pt x="1242" y="3164"/>
                      <a:pt x="719" y="4078"/>
                      <a:pt x="110" y="4904"/>
                    </a:cubicBezTo>
                    <a:lnTo>
                      <a:pt x="110" y="4948"/>
                    </a:lnTo>
                    <a:cubicBezTo>
                      <a:pt x="0" y="5058"/>
                      <a:pt x="106" y="5229"/>
                      <a:pt x="246" y="5229"/>
                    </a:cubicBezTo>
                    <a:cubicBezTo>
                      <a:pt x="272" y="5229"/>
                      <a:pt x="300" y="5223"/>
                      <a:pt x="328" y="5209"/>
                    </a:cubicBezTo>
                    <a:cubicBezTo>
                      <a:pt x="1764" y="4252"/>
                      <a:pt x="3418" y="2598"/>
                      <a:pt x="3418" y="727"/>
                    </a:cubicBezTo>
                    <a:cubicBezTo>
                      <a:pt x="3418" y="465"/>
                      <a:pt x="3243" y="204"/>
                      <a:pt x="2982" y="117"/>
                    </a:cubicBezTo>
                    <a:lnTo>
                      <a:pt x="2895" y="74"/>
                    </a:lnTo>
                    <a:cubicBezTo>
                      <a:pt x="2797" y="25"/>
                      <a:pt x="2693" y="0"/>
                      <a:pt x="2590" y="0"/>
                    </a:cubicBezTo>
                    <a:close/>
                  </a:path>
                </a:pathLst>
              </a:custGeom>
              <a:solidFill>
                <a:srgbClr val="9AB7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7"/>
              <p:cNvSpPr/>
              <p:nvPr/>
            </p:nvSpPr>
            <p:spPr>
              <a:xfrm>
                <a:off x="5457200" y="4713275"/>
                <a:ext cx="185000" cy="176600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7064" extrusionOk="0">
                    <a:moveTo>
                      <a:pt x="1576" y="1"/>
                    </a:moveTo>
                    <a:cubicBezTo>
                      <a:pt x="1280" y="1"/>
                      <a:pt x="1050" y="59"/>
                      <a:pt x="915" y="187"/>
                    </a:cubicBezTo>
                    <a:cubicBezTo>
                      <a:pt x="1" y="1014"/>
                      <a:pt x="4309" y="4104"/>
                      <a:pt x="4309" y="4104"/>
                    </a:cubicBezTo>
                    <a:cubicBezTo>
                      <a:pt x="4309" y="4104"/>
                      <a:pt x="262" y="5496"/>
                      <a:pt x="436" y="6584"/>
                    </a:cubicBezTo>
                    <a:cubicBezTo>
                      <a:pt x="523" y="6802"/>
                      <a:pt x="741" y="6976"/>
                      <a:pt x="1002" y="7063"/>
                    </a:cubicBezTo>
                    <a:cubicBezTo>
                      <a:pt x="2481" y="5318"/>
                      <a:pt x="4391" y="3970"/>
                      <a:pt x="6471" y="3970"/>
                    </a:cubicBezTo>
                    <a:cubicBezTo>
                      <a:pt x="6777" y="3970"/>
                      <a:pt x="7087" y="3999"/>
                      <a:pt x="7399" y="4060"/>
                    </a:cubicBezTo>
                    <a:cubicBezTo>
                      <a:pt x="7399" y="3756"/>
                      <a:pt x="7356" y="3451"/>
                      <a:pt x="7269" y="3190"/>
                    </a:cubicBezTo>
                    <a:cubicBezTo>
                      <a:pt x="6717" y="1719"/>
                      <a:pt x="3185" y="1"/>
                      <a:pt x="1576" y="1"/>
                    </a:cubicBezTo>
                    <a:close/>
                  </a:path>
                </a:pathLst>
              </a:custGeom>
              <a:solidFill>
                <a:srgbClr val="8093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7"/>
              <p:cNvSpPr/>
              <p:nvPr/>
            </p:nvSpPr>
            <p:spPr>
              <a:xfrm>
                <a:off x="5641275" y="4701300"/>
                <a:ext cx="42250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3376" extrusionOk="0">
                    <a:moveTo>
                      <a:pt x="1197" y="1"/>
                    </a:moveTo>
                    <a:cubicBezTo>
                      <a:pt x="1103" y="1"/>
                      <a:pt x="1009" y="46"/>
                      <a:pt x="950" y="144"/>
                    </a:cubicBezTo>
                    <a:cubicBezTo>
                      <a:pt x="776" y="623"/>
                      <a:pt x="819" y="1058"/>
                      <a:pt x="645" y="1624"/>
                    </a:cubicBezTo>
                    <a:cubicBezTo>
                      <a:pt x="471" y="2146"/>
                      <a:pt x="254" y="2712"/>
                      <a:pt x="36" y="3234"/>
                    </a:cubicBezTo>
                    <a:cubicBezTo>
                      <a:pt x="1" y="3305"/>
                      <a:pt x="52" y="3376"/>
                      <a:pt x="120" y="3376"/>
                    </a:cubicBezTo>
                    <a:cubicBezTo>
                      <a:pt x="135" y="3376"/>
                      <a:pt x="151" y="3372"/>
                      <a:pt x="167" y="3364"/>
                    </a:cubicBezTo>
                    <a:cubicBezTo>
                      <a:pt x="1168" y="2624"/>
                      <a:pt x="1690" y="1406"/>
                      <a:pt x="1472" y="187"/>
                    </a:cubicBezTo>
                    <a:cubicBezTo>
                      <a:pt x="1424" y="68"/>
                      <a:pt x="1311" y="1"/>
                      <a:pt x="1197" y="1"/>
                    </a:cubicBezTo>
                    <a:close/>
                  </a:path>
                </a:pathLst>
              </a:custGeom>
              <a:solidFill>
                <a:srgbClr val="8093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7"/>
              <p:cNvSpPr/>
              <p:nvPr/>
            </p:nvSpPr>
            <p:spPr>
              <a:xfrm>
                <a:off x="5552950" y="4923350"/>
                <a:ext cx="423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1664" extrusionOk="0">
                    <a:moveTo>
                      <a:pt x="1488" y="1"/>
                    </a:moveTo>
                    <a:cubicBezTo>
                      <a:pt x="1471" y="1"/>
                      <a:pt x="1454" y="4"/>
                      <a:pt x="1437" y="9"/>
                    </a:cubicBezTo>
                    <a:cubicBezTo>
                      <a:pt x="1088" y="96"/>
                      <a:pt x="914" y="401"/>
                      <a:pt x="740" y="662"/>
                    </a:cubicBezTo>
                    <a:cubicBezTo>
                      <a:pt x="523" y="967"/>
                      <a:pt x="305" y="1271"/>
                      <a:pt x="88" y="1532"/>
                    </a:cubicBezTo>
                    <a:cubicBezTo>
                      <a:pt x="0" y="1576"/>
                      <a:pt x="88" y="1663"/>
                      <a:pt x="131" y="1663"/>
                    </a:cubicBezTo>
                    <a:cubicBezTo>
                      <a:pt x="479" y="1489"/>
                      <a:pt x="784" y="1315"/>
                      <a:pt x="1045" y="1054"/>
                    </a:cubicBezTo>
                    <a:cubicBezTo>
                      <a:pt x="1263" y="836"/>
                      <a:pt x="1611" y="575"/>
                      <a:pt x="1654" y="270"/>
                    </a:cubicBezTo>
                    <a:cubicBezTo>
                      <a:pt x="1692" y="119"/>
                      <a:pt x="1599" y="1"/>
                      <a:pt x="1488" y="1"/>
                    </a:cubicBezTo>
                    <a:close/>
                  </a:path>
                </a:pathLst>
              </a:custGeom>
              <a:solidFill>
                <a:srgbClr val="B6D1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7"/>
              <p:cNvSpPr/>
              <p:nvPr/>
            </p:nvSpPr>
            <p:spPr>
              <a:xfrm>
                <a:off x="5599725" y="4872725"/>
                <a:ext cx="16350" cy="3715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486" extrusionOk="0">
                    <a:moveTo>
                      <a:pt x="492" y="0"/>
                    </a:moveTo>
                    <a:cubicBezTo>
                      <a:pt x="438" y="0"/>
                      <a:pt x="383" y="24"/>
                      <a:pt x="349" y="76"/>
                    </a:cubicBezTo>
                    <a:cubicBezTo>
                      <a:pt x="175" y="511"/>
                      <a:pt x="88" y="946"/>
                      <a:pt x="1" y="1382"/>
                    </a:cubicBezTo>
                    <a:cubicBezTo>
                      <a:pt x="1" y="1445"/>
                      <a:pt x="47" y="1486"/>
                      <a:pt x="72" y="1486"/>
                    </a:cubicBezTo>
                    <a:cubicBezTo>
                      <a:pt x="82" y="1486"/>
                      <a:pt x="88" y="1480"/>
                      <a:pt x="88" y="1469"/>
                    </a:cubicBezTo>
                    <a:cubicBezTo>
                      <a:pt x="436" y="1120"/>
                      <a:pt x="610" y="642"/>
                      <a:pt x="654" y="163"/>
                    </a:cubicBezTo>
                    <a:cubicBezTo>
                      <a:pt x="654" y="58"/>
                      <a:pt x="574" y="0"/>
                      <a:pt x="492" y="0"/>
                    </a:cubicBezTo>
                    <a:close/>
                  </a:path>
                </a:pathLst>
              </a:custGeom>
              <a:solidFill>
                <a:srgbClr val="B6D1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7"/>
              <p:cNvSpPr/>
              <p:nvPr/>
            </p:nvSpPr>
            <p:spPr>
              <a:xfrm>
                <a:off x="5079925" y="4759275"/>
                <a:ext cx="394725" cy="153950"/>
              </a:xfrm>
              <a:custGeom>
                <a:avLst/>
                <a:gdLst/>
                <a:ahLst/>
                <a:cxnLst/>
                <a:rect l="l" t="t" r="r" b="b"/>
                <a:pathLst>
                  <a:path w="15789" h="6158" extrusionOk="0">
                    <a:moveTo>
                      <a:pt x="15483" y="1"/>
                    </a:moveTo>
                    <a:cubicBezTo>
                      <a:pt x="15135" y="12"/>
                      <a:pt x="14782" y="14"/>
                      <a:pt x="14421" y="14"/>
                    </a:cubicBezTo>
                    <a:cubicBezTo>
                      <a:pt x="14060" y="14"/>
                      <a:pt x="13691" y="12"/>
                      <a:pt x="13313" y="12"/>
                    </a:cubicBezTo>
                    <a:cubicBezTo>
                      <a:pt x="12557" y="12"/>
                      <a:pt x="11762" y="23"/>
                      <a:pt x="10914" y="88"/>
                    </a:cubicBezTo>
                    <a:cubicBezTo>
                      <a:pt x="10672" y="117"/>
                      <a:pt x="10439" y="128"/>
                      <a:pt x="10212" y="128"/>
                    </a:cubicBezTo>
                    <a:cubicBezTo>
                      <a:pt x="9572" y="128"/>
                      <a:pt x="8979" y="42"/>
                      <a:pt x="8373" y="42"/>
                    </a:cubicBezTo>
                    <a:cubicBezTo>
                      <a:pt x="7916" y="42"/>
                      <a:pt x="7451" y="91"/>
                      <a:pt x="6954" y="262"/>
                    </a:cubicBezTo>
                    <a:cubicBezTo>
                      <a:pt x="4125" y="1219"/>
                      <a:pt x="1731" y="3134"/>
                      <a:pt x="208" y="5702"/>
                    </a:cubicBezTo>
                    <a:cubicBezTo>
                      <a:pt x="1" y="5875"/>
                      <a:pt x="178" y="6157"/>
                      <a:pt x="390" y="6157"/>
                    </a:cubicBezTo>
                    <a:cubicBezTo>
                      <a:pt x="445" y="6157"/>
                      <a:pt x="502" y="6138"/>
                      <a:pt x="556" y="6094"/>
                    </a:cubicBezTo>
                    <a:cubicBezTo>
                      <a:pt x="3472" y="4483"/>
                      <a:pt x="6040" y="2003"/>
                      <a:pt x="9478" y="1829"/>
                    </a:cubicBezTo>
                    <a:cubicBezTo>
                      <a:pt x="13438" y="1611"/>
                      <a:pt x="15788" y="1"/>
                      <a:pt x="15483" y="1"/>
                    </a:cubicBezTo>
                    <a:close/>
                  </a:path>
                </a:pathLst>
              </a:custGeom>
              <a:solidFill>
                <a:srgbClr val="A46E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7"/>
              <p:cNvSpPr/>
              <p:nvPr/>
            </p:nvSpPr>
            <p:spPr>
              <a:xfrm>
                <a:off x="5168900" y="5101125"/>
                <a:ext cx="134925" cy="40675"/>
              </a:xfrm>
              <a:custGeom>
                <a:avLst/>
                <a:gdLst/>
                <a:ahLst/>
                <a:cxnLst/>
                <a:rect l="l" t="t" r="r" b="b"/>
                <a:pathLst>
                  <a:path w="5397" h="1627" extrusionOk="0">
                    <a:moveTo>
                      <a:pt x="4638" y="0"/>
                    </a:moveTo>
                    <a:cubicBezTo>
                      <a:pt x="4423" y="0"/>
                      <a:pt x="4206" y="47"/>
                      <a:pt x="4004" y="123"/>
                    </a:cubicBezTo>
                    <a:cubicBezTo>
                      <a:pt x="3649" y="194"/>
                      <a:pt x="3264" y="265"/>
                      <a:pt x="2898" y="265"/>
                    </a:cubicBezTo>
                    <a:cubicBezTo>
                      <a:pt x="2816" y="265"/>
                      <a:pt x="2735" y="261"/>
                      <a:pt x="2655" y="253"/>
                    </a:cubicBezTo>
                    <a:lnTo>
                      <a:pt x="218" y="253"/>
                    </a:lnTo>
                    <a:cubicBezTo>
                      <a:pt x="44" y="297"/>
                      <a:pt x="0" y="471"/>
                      <a:pt x="131" y="558"/>
                    </a:cubicBezTo>
                    <a:cubicBezTo>
                      <a:pt x="662" y="1242"/>
                      <a:pt x="1493" y="1627"/>
                      <a:pt x="2361" y="1627"/>
                    </a:cubicBezTo>
                    <a:cubicBezTo>
                      <a:pt x="2488" y="1627"/>
                      <a:pt x="2615" y="1619"/>
                      <a:pt x="2742" y="1602"/>
                    </a:cubicBezTo>
                    <a:cubicBezTo>
                      <a:pt x="3482" y="1515"/>
                      <a:pt x="4961" y="1385"/>
                      <a:pt x="5309" y="558"/>
                    </a:cubicBezTo>
                    <a:cubicBezTo>
                      <a:pt x="5396" y="384"/>
                      <a:pt x="5309" y="166"/>
                      <a:pt x="5092" y="79"/>
                    </a:cubicBezTo>
                    <a:cubicBezTo>
                      <a:pt x="4946" y="24"/>
                      <a:pt x="4793" y="0"/>
                      <a:pt x="4638" y="0"/>
                    </a:cubicBezTo>
                    <a:close/>
                  </a:path>
                </a:pathLst>
              </a:custGeom>
              <a:solidFill>
                <a:srgbClr val="C186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7"/>
              <p:cNvSpPr/>
              <p:nvPr/>
            </p:nvSpPr>
            <p:spPr>
              <a:xfrm>
                <a:off x="5308150" y="5086550"/>
                <a:ext cx="272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913" extrusionOk="0">
                    <a:moveTo>
                      <a:pt x="505" y="0"/>
                    </a:moveTo>
                    <a:cubicBezTo>
                      <a:pt x="387" y="0"/>
                      <a:pt x="269" y="46"/>
                      <a:pt x="175" y="140"/>
                    </a:cubicBezTo>
                    <a:cubicBezTo>
                      <a:pt x="88" y="227"/>
                      <a:pt x="44" y="357"/>
                      <a:pt x="44" y="488"/>
                    </a:cubicBezTo>
                    <a:cubicBezTo>
                      <a:pt x="1" y="662"/>
                      <a:pt x="88" y="793"/>
                      <a:pt x="262" y="836"/>
                    </a:cubicBezTo>
                    <a:cubicBezTo>
                      <a:pt x="244" y="827"/>
                      <a:pt x="243" y="824"/>
                      <a:pt x="250" y="824"/>
                    </a:cubicBezTo>
                    <a:cubicBezTo>
                      <a:pt x="281" y="824"/>
                      <a:pt x="462" y="880"/>
                      <a:pt x="392" y="880"/>
                    </a:cubicBezTo>
                    <a:cubicBezTo>
                      <a:pt x="436" y="901"/>
                      <a:pt x="479" y="912"/>
                      <a:pt x="528" y="912"/>
                    </a:cubicBezTo>
                    <a:cubicBezTo>
                      <a:pt x="577" y="912"/>
                      <a:pt x="632" y="901"/>
                      <a:pt x="697" y="880"/>
                    </a:cubicBezTo>
                    <a:cubicBezTo>
                      <a:pt x="958" y="793"/>
                      <a:pt x="1089" y="444"/>
                      <a:pt x="914" y="227"/>
                    </a:cubicBezTo>
                    <a:cubicBezTo>
                      <a:pt x="816" y="79"/>
                      <a:pt x="661" y="0"/>
                      <a:pt x="505" y="0"/>
                    </a:cubicBezTo>
                    <a:close/>
                  </a:path>
                </a:pathLst>
              </a:custGeom>
              <a:solidFill>
                <a:srgbClr val="C186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7"/>
              <p:cNvSpPr/>
              <p:nvPr/>
            </p:nvSpPr>
            <p:spPr>
              <a:xfrm>
                <a:off x="5067900" y="4904475"/>
                <a:ext cx="256300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4360" extrusionOk="0">
                    <a:moveTo>
                      <a:pt x="7454" y="0"/>
                    </a:moveTo>
                    <a:cubicBezTo>
                      <a:pt x="6995" y="0"/>
                      <a:pt x="6506" y="126"/>
                      <a:pt x="5955" y="416"/>
                    </a:cubicBezTo>
                    <a:cubicBezTo>
                      <a:pt x="4250" y="1288"/>
                      <a:pt x="3172" y="2786"/>
                      <a:pt x="1285" y="2786"/>
                    </a:cubicBezTo>
                    <a:cubicBezTo>
                      <a:pt x="1004" y="2786"/>
                      <a:pt x="706" y="2752"/>
                      <a:pt x="384" y="2679"/>
                    </a:cubicBezTo>
                    <a:cubicBezTo>
                      <a:pt x="365" y="2675"/>
                      <a:pt x="347" y="2674"/>
                      <a:pt x="329" y="2674"/>
                    </a:cubicBezTo>
                    <a:cubicBezTo>
                      <a:pt x="138" y="2674"/>
                      <a:pt x="0" y="2872"/>
                      <a:pt x="80" y="3071"/>
                    </a:cubicBezTo>
                    <a:lnTo>
                      <a:pt x="80" y="3114"/>
                    </a:lnTo>
                    <a:cubicBezTo>
                      <a:pt x="544" y="4013"/>
                      <a:pt x="1318" y="4360"/>
                      <a:pt x="2195" y="4360"/>
                    </a:cubicBezTo>
                    <a:cubicBezTo>
                      <a:pt x="2551" y="4360"/>
                      <a:pt x="2924" y="4303"/>
                      <a:pt x="3300" y="4202"/>
                    </a:cubicBezTo>
                    <a:cubicBezTo>
                      <a:pt x="4084" y="3941"/>
                      <a:pt x="4649" y="3158"/>
                      <a:pt x="5172" y="2549"/>
                    </a:cubicBezTo>
                    <a:cubicBezTo>
                      <a:pt x="5520" y="2070"/>
                      <a:pt x="5911" y="1591"/>
                      <a:pt x="6347" y="1200"/>
                    </a:cubicBezTo>
                    <a:cubicBezTo>
                      <a:pt x="6789" y="868"/>
                      <a:pt x="7237" y="742"/>
                      <a:pt x="7683" y="742"/>
                    </a:cubicBezTo>
                    <a:cubicBezTo>
                      <a:pt x="8464" y="742"/>
                      <a:pt x="9238" y="1128"/>
                      <a:pt x="9959" y="1461"/>
                    </a:cubicBezTo>
                    <a:cubicBezTo>
                      <a:pt x="9974" y="1465"/>
                      <a:pt x="9989" y="1466"/>
                      <a:pt x="10004" y="1466"/>
                    </a:cubicBezTo>
                    <a:cubicBezTo>
                      <a:pt x="10154" y="1466"/>
                      <a:pt x="10252" y="1279"/>
                      <a:pt x="10133" y="1200"/>
                    </a:cubicBezTo>
                    <a:cubicBezTo>
                      <a:pt x="9175" y="503"/>
                      <a:pt x="8373" y="0"/>
                      <a:pt x="7454" y="0"/>
                    </a:cubicBezTo>
                    <a:close/>
                  </a:path>
                </a:pathLst>
              </a:custGeom>
              <a:solidFill>
                <a:srgbClr val="9AB7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7"/>
              <p:cNvSpPr/>
              <p:nvPr/>
            </p:nvSpPr>
            <p:spPr>
              <a:xfrm>
                <a:off x="4654275" y="4811500"/>
                <a:ext cx="178925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7157" h="5156" extrusionOk="0">
                    <a:moveTo>
                      <a:pt x="827" y="1"/>
                    </a:moveTo>
                    <a:cubicBezTo>
                      <a:pt x="392" y="1"/>
                      <a:pt x="0" y="567"/>
                      <a:pt x="435" y="828"/>
                    </a:cubicBezTo>
                    <a:cubicBezTo>
                      <a:pt x="1219" y="1350"/>
                      <a:pt x="2046" y="1655"/>
                      <a:pt x="2481" y="2525"/>
                    </a:cubicBezTo>
                    <a:cubicBezTo>
                      <a:pt x="2873" y="3221"/>
                      <a:pt x="3351" y="3831"/>
                      <a:pt x="3961" y="4309"/>
                    </a:cubicBezTo>
                    <a:cubicBezTo>
                      <a:pt x="4352" y="4662"/>
                      <a:pt x="4991" y="5155"/>
                      <a:pt x="5590" y="5155"/>
                    </a:cubicBezTo>
                    <a:cubicBezTo>
                      <a:pt x="5657" y="5155"/>
                      <a:pt x="5723" y="5149"/>
                      <a:pt x="5788" y="5136"/>
                    </a:cubicBezTo>
                    <a:cubicBezTo>
                      <a:pt x="6485" y="4962"/>
                      <a:pt x="6659" y="4657"/>
                      <a:pt x="7050" y="4048"/>
                    </a:cubicBezTo>
                    <a:cubicBezTo>
                      <a:pt x="7157" y="3942"/>
                      <a:pt x="7090" y="3807"/>
                      <a:pt x="6968" y="3807"/>
                    </a:cubicBezTo>
                    <a:cubicBezTo>
                      <a:pt x="6940" y="3807"/>
                      <a:pt x="6909" y="3814"/>
                      <a:pt x="6876" y="3831"/>
                    </a:cubicBezTo>
                    <a:cubicBezTo>
                      <a:pt x="6731" y="3880"/>
                      <a:pt x="6592" y="3903"/>
                      <a:pt x="6457" y="3903"/>
                    </a:cubicBezTo>
                    <a:cubicBezTo>
                      <a:pt x="5173" y="3903"/>
                      <a:pt x="4325" y="1833"/>
                      <a:pt x="3656" y="1045"/>
                    </a:cubicBezTo>
                    <a:cubicBezTo>
                      <a:pt x="3003" y="262"/>
                      <a:pt x="1785" y="44"/>
                      <a:pt x="827" y="1"/>
                    </a:cubicBezTo>
                    <a:close/>
                  </a:path>
                </a:pathLst>
              </a:custGeom>
              <a:solidFill>
                <a:srgbClr val="9AB7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7"/>
              <p:cNvSpPr/>
              <p:nvPr/>
            </p:nvSpPr>
            <p:spPr>
              <a:xfrm>
                <a:off x="4659025" y="4588975"/>
                <a:ext cx="97550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5144" extrusionOk="0">
                    <a:moveTo>
                      <a:pt x="262" y="1"/>
                    </a:moveTo>
                    <a:cubicBezTo>
                      <a:pt x="103" y="1"/>
                      <a:pt x="0" y="143"/>
                      <a:pt x="71" y="285"/>
                    </a:cubicBezTo>
                    <a:cubicBezTo>
                      <a:pt x="463" y="1068"/>
                      <a:pt x="1072" y="1634"/>
                      <a:pt x="1464" y="2417"/>
                    </a:cubicBezTo>
                    <a:cubicBezTo>
                      <a:pt x="1812" y="3157"/>
                      <a:pt x="1551" y="3723"/>
                      <a:pt x="1551" y="4463"/>
                    </a:cubicBezTo>
                    <a:cubicBezTo>
                      <a:pt x="1477" y="4835"/>
                      <a:pt x="1784" y="5143"/>
                      <a:pt x="2147" y="5143"/>
                    </a:cubicBezTo>
                    <a:cubicBezTo>
                      <a:pt x="2208" y="5143"/>
                      <a:pt x="2271" y="5135"/>
                      <a:pt x="2334" y="5116"/>
                    </a:cubicBezTo>
                    <a:cubicBezTo>
                      <a:pt x="3422" y="4680"/>
                      <a:pt x="3901" y="3375"/>
                      <a:pt x="3379" y="2330"/>
                    </a:cubicBezTo>
                    <a:cubicBezTo>
                      <a:pt x="2813" y="1068"/>
                      <a:pt x="1464" y="677"/>
                      <a:pt x="376" y="24"/>
                    </a:cubicBezTo>
                    <a:cubicBezTo>
                      <a:pt x="336" y="8"/>
                      <a:pt x="298" y="1"/>
                      <a:pt x="262" y="1"/>
                    </a:cubicBezTo>
                    <a:close/>
                  </a:path>
                </a:pathLst>
              </a:custGeom>
              <a:solidFill>
                <a:srgbClr val="9AB7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7"/>
              <p:cNvSpPr/>
              <p:nvPr/>
            </p:nvSpPr>
            <p:spPr>
              <a:xfrm>
                <a:off x="4768725" y="4877775"/>
                <a:ext cx="422925" cy="200100"/>
              </a:xfrm>
              <a:custGeom>
                <a:avLst/>
                <a:gdLst/>
                <a:ahLst/>
                <a:cxnLst/>
                <a:rect l="l" t="t" r="r" b="b"/>
                <a:pathLst>
                  <a:path w="16917" h="8004" extrusionOk="0">
                    <a:moveTo>
                      <a:pt x="567" y="1"/>
                    </a:moveTo>
                    <a:cubicBezTo>
                      <a:pt x="287" y="1"/>
                      <a:pt x="1" y="273"/>
                      <a:pt x="166" y="570"/>
                    </a:cubicBezTo>
                    <a:cubicBezTo>
                      <a:pt x="1453" y="2979"/>
                      <a:pt x="3296" y="8004"/>
                      <a:pt x="6752" y="8004"/>
                    </a:cubicBezTo>
                    <a:cubicBezTo>
                      <a:pt x="6918" y="8004"/>
                      <a:pt x="7087" y="7992"/>
                      <a:pt x="7260" y="7969"/>
                    </a:cubicBezTo>
                    <a:cubicBezTo>
                      <a:pt x="11046" y="7403"/>
                      <a:pt x="14092" y="4095"/>
                      <a:pt x="16573" y="1310"/>
                    </a:cubicBezTo>
                    <a:cubicBezTo>
                      <a:pt x="16916" y="890"/>
                      <a:pt x="16557" y="270"/>
                      <a:pt x="16053" y="270"/>
                    </a:cubicBezTo>
                    <a:cubicBezTo>
                      <a:pt x="15982" y="270"/>
                      <a:pt x="15908" y="282"/>
                      <a:pt x="15833" y="309"/>
                    </a:cubicBezTo>
                    <a:cubicBezTo>
                      <a:pt x="14049" y="1136"/>
                      <a:pt x="12264" y="1876"/>
                      <a:pt x="10480" y="2572"/>
                    </a:cubicBezTo>
                    <a:cubicBezTo>
                      <a:pt x="9566" y="2920"/>
                      <a:pt x="8609" y="3225"/>
                      <a:pt x="7695" y="3486"/>
                    </a:cubicBezTo>
                    <a:cubicBezTo>
                      <a:pt x="7434" y="3486"/>
                      <a:pt x="7260" y="3486"/>
                      <a:pt x="7086" y="3530"/>
                    </a:cubicBezTo>
                    <a:lnTo>
                      <a:pt x="6955" y="2964"/>
                    </a:lnTo>
                    <a:cubicBezTo>
                      <a:pt x="6842" y="2218"/>
                      <a:pt x="6248" y="1836"/>
                      <a:pt x="5654" y="1836"/>
                    </a:cubicBezTo>
                    <a:cubicBezTo>
                      <a:pt x="5104" y="1836"/>
                      <a:pt x="4555" y="2164"/>
                      <a:pt x="4387" y="2833"/>
                    </a:cubicBezTo>
                    <a:lnTo>
                      <a:pt x="4126" y="2659"/>
                    </a:lnTo>
                    <a:cubicBezTo>
                      <a:pt x="2995" y="1876"/>
                      <a:pt x="1907" y="918"/>
                      <a:pt x="819" y="92"/>
                    </a:cubicBezTo>
                    <a:cubicBezTo>
                      <a:pt x="745" y="29"/>
                      <a:pt x="656" y="1"/>
                      <a:pt x="567" y="1"/>
                    </a:cubicBezTo>
                    <a:close/>
                  </a:path>
                </a:pathLst>
              </a:custGeom>
              <a:solidFill>
                <a:srgbClr val="9AB7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7"/>
              <p:cNvSpPr/>
              <p:nvPr/>
            </p:nvSpPr>
            <p:spPr>
              <a:xfrm>
                <a:off x="4789275" y="4920300"/>
                <a:ext cx="313275" cy="156725"/>
              </a:xfrm>
              <a:custGeom>
                <a:avLst/>
                <a:gdLst/>
                <a:ahLst/>
                <a:cxnLst/>
                <a:rect l="l" t="t" r="r" b="b"/>
                <a:pathLst>
                  <a:path w="12531" h="6269" extrusionOk="0">
                    <a:moveTo>
                      <a:pt x="2283" y="1727"/>
                    </a:moveTo>
                    <a:lnTo>
                      <a:pt x="2283" y="1727"/>
                    </a:lnTo>
                    <a:cubicBezTo>
                      <a:pt x="2787" y="2261"/>
                      <a:pt x="3334" y="2716"/>
                      <a:pt x="4000" y="3091"/>
                    </a:cubicBezTo>
                    <a:lnTo>
                      <a:pt x="4044" y="3091"/>
                    </a:lnTo>
                    <a:cubicBezTo>
                      <a:pt x="4175" y="4048"/>
                      <a:pt x="4479" y="4962"/>
                      <a:pt x="5001" y="5745"/>
                    </a:cubicBezTo>
                    <a:cubicBezTo>
                      <a:pt x="3758" y="4674"/>
                      <a:pt x="2811" y="3306"/>
                      <a:pt x="2283" y="1727"/>
                    </a:cubicBezTo>
                    <a:close/>
                    <a:moveTo>
                      <a:pt x="5252" y="3156"/>
                    </a:moveTo>
                    <a:cubicBezTo>
                      <a:pt x="5491" y="3156"/>
                      <a:pt x="5720" y="3199"/>
                      <a:pt x="5915" y="3352"/>
                    </a:cubicBezTo>
                    <a:lnTo>
                      <a:pt x="5872" y="3352"/>
                    </a:lnTo>
                    <a:cubicBezTo>
                      <a:pt x="6046" y="3482"/>
                      <a:pt x="6176" y="3569"/>
                      <a:pt x="6307" y="3656"/>
                    </a:cubicBezTo>
                    <a:cubicBezTo>
                      <a:pt x="6264" y="4483"/>
                      <a:pt x="5915" y="5223"/>
                      <a:pt x="5393" y="5832"/>
                    </a:cubicBezTo>
                    <a:cubicBezTo>
                      <a:pt x="4740" y="5093"/>
                      <a:pt x="4436" y="4179"/>
                      <a:pt x="4523" y="3221"/>
                    </a:cubicBezTo>
                    <a:cubicBezTo>
                      <a:pt x="4762" y="3199"/>
                      <a:pt x="5012" y="3156"/>
                      <a:pt x="5252" y="3156"/>
                    </a:cubicBezTo>
                    <a:close/>
                    <a:moveTo>
                      <a:pt x="6699" y="3918"/>
                    </a:moveTo>
                    <a:cubicBezTo>
                      <a:pt x="7118" y="4184"/>
                      <a:pt x="7603" y="4317"/>
                      <a:pt x="8126" y="4317"/>
                    </a:cubicBezTo>
                    <a:cubicBezTo>
                      <a:pt x="8201" y="4317"/>
                      <a:pt x="8276" y="4315"/>
                      <a:pt x="8352" y="4309"/>
                    </a:cubicBezTo>
                    <a:lnTo>
                      <a:pt x="8352" y="4309"/>
                    </a:lnTo>
                    <a:lnTo>
                      <a:pt x="8135" y="4483"/>
                    </a:lnTo>
                    <a:cubicBezTo>
                      <a:pt x="7395" y="5049"/>
                      <a:pt x="6568" y="5528"/>
                      <a:pt x="5698" y="5832"/>
                    </a:cubicBezTo>
                    <a:cubicBezTo>
                      <a:pt x="6176" y="5267"/>
                      <a:pt x="6525" y="4614"/>
                      <a:pt x="6699" y="3918"/>
                    </a:cubicBezTo>
                    <a:close/>
                    <a:moveTo>
                      <a:pt x="190" y="85"/>
                    </a:moveTo>
                    <a:cubicBezTo>
                      <a:pt x="0" y="85"/>
                      <a:pt x="47" y="572"/>
                      <a:pt x="214" y="697"/>
                    </a:cubicBezTo>
                    <a:cubicBezTo>
                      <a:pt x="451" y="993"/>
                      <a:pt x="810" y="1149"/>
                      <a:pt x="1193" y="1149"/>
                    </a:cubicBezTo>
                    <a:cubicBezTo>
                      <a:pt x="1372" y="1149"/>
                      <a:pt x="1557" y="1115"/>
                      <a:pt x="1737" y="1045"/>
                    </a:cubicBezTo>
                    <a:cubicBezTo>
                      <a:pt x="2390" y="3091"/>
                      <a:pt x="3609" y="4875"/>
                      <a:pt x="5263" y="6268"/>
                    </a:cubicBezTo>
                    <a:cubicBezTo>
                      <a:pt x="5263" y="6268"/>
                      <a:pt x="5265" y="6269"/>
                      <a:pt x="5267" y="6269"/>
                    </a:cubicBezTo>
                    <a:cubicBezTo>
                      <a:pt x="5423" y="6269"/>
                      <a:pt x="8934" y="4983"/>
                      <a:pt x="9876" y="3613"/>
                    </a:cubicBezTo>
                    <a:cubicBezTo>
                      <a:pt x="10116" y="3433"/>
                      <a:pt x="10419" y="3335"/>
                      <a:pt x="10726" y="3335"/>
                    </a:cubicBezTo>
                    <a:cubicBezTo>
                      <a:pt x="10864" y="3335"/>
                      <a:pt x="11003" y="3355"/>
                      <a:pt x="11138" y="3395"/>
                    </a:cubicBezTo>
                    <a:cubicBezTo>
                      <a:pt x="11221" y="3410"/>
                      <a:pt x="11306" y="3418"/>
                      <a:pt x="11391" y="3418"/>
                    </a:cubicBezTo>
                    <a:cubicBezTo>
                      <a:pt x="11793" y="3418"/>
                      <a:pt x="12199" y="3255"/>
                      <a:pt x="12487" y="3004"/>
                    </a:cubicBezTo>
                    <a:cubicBezTo>
                      <a:pt x="12530" y="2917"/>
                      <a:pt x="12008" y="2830"/>
                      <a:pt x="12052" y="2742"/>
                    </a:cubicBezTo>
                    <a:cubicBezTo>
                      <a:pt x="12139" y="2525"/>
                      <a:pt x="12052" y="2264"/>
                      <a:pt x="11834" y="2133"/>
                    </a:cubicBezTo>
                    <a:cubicBezTo>
                      <a:pt x="11287" y="1860"/>
                      <a:pt x="10705" y="1691"/>
                      <a:pt x="10119" y="1691"/>
                    </a:cubicBezTo>
                    <a:cubicBezTo>
                      <a:pt x="10052" y="1691"/>
                      <a:pt x="9986" y="1694"/>
                      <a:pt x="9919" y="1698"/>
                    </a:cubicBezTo>
                    <a:cubicBezTo>
                      <a:pt x="9527" y="1785"/>
                      <a:pt x="9223" y="1959"/>
                      <a:pt x="8962" y="2220"/>
                    </a:cubicBezTo>
                    <a:cubicBezTo>
                      <a:pt x="8640" y="2461"/>
                      <a:pt x="8337" y="2560"/>
                      <a:pt x="8044" y="2560"/>
                    </a:cubicBezTo>
                    <a:cubicBezTo>
                      <a:pt x="7545" y="2560"/>
                      <a:pt x="7078" y="2272"/>
                      <a:pt x="6612" y="1916"/>
                    </a:cubicBezTo>
                    <a:cubicBezTo>
                      <a:pt x="6351" y="1698"/>
                      <a:pt x="6002" y="1567"/>
                      <a:pt x="5654" y="1567"/>
                    </a:cubicBezTo>
                    <a:cubicBezTo>
                      <a:pt x="5605" y="1570"/>
                      <a:pt x="5556" y="1571"/>
                      <a:pt x="5507" y="1571"/>
                    </a:cubicBezTo>
                    <a:cubicBezTo>
                      <a:pt x="4687" y="1571"/>
                      <a:pt x="3877" y="1231"/>
                      <a:pt x="3261" y="697"/>
                    </a:cubicBezTo>
                    <a:cubicBezTo>
                      <a:pt x="2303" y="1"/>
                      <a:pt x="1302" y="218"/>
                      <a:pt x="214" y="88"/>
                    </a:cubicBezTo>
                    <a:cubicBezTo>
                      <a:pt x="206" y="86"/>
                      <a:pt x="197" y="85"/>
                      <a:pt x="190" y="85"/>
                    </a:cubicBezTo>
                    <a:close/>
                  </a:path>
                </a:pathLst>
              </a:custGeom>
              <a:solidFill>
                <a:srgbClr val="8093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7"/>
              <p:cNvSpPr/>
              <p:nvPr/>
            </p:nvSpPr>
            <p:spPr>
              <a:xfrm>
                <a:off x="4639025" y="4464450"/>
                <a:ext cx="681125" cy="541125"/>
              </a:xfrm>
              <a:custGeom>
                <a:avLst/>
                <a:gdLst/>
                <a:ahLst/>
                <a:cxnLst/>
                <a:rect l="l" t="t" r="r" b="b"/>
                <a:pathLst>
                  <a:path w="27245" h="21645" extrusionOk="0">
                    <a:moveTo>
                      <a:pt x="13274" y="0"/>
                    </a:moveTo>
                    <a:cubicBezTo>
                      <a:pt x="12448" y="87"/>
                      <a:pt x="11708" y="522"/>
                      <a:pt x="11273" y="1219"/>
                    </a:cubicBezTo>
                    <a:cubicBezTo>
                      <a:pt x="10968" y="1349"/>
                      <a:pt x="10663" y="1523"/>
                      <a:pt x="10359" y="1697"/>
                    </a:cubicBezTo>
                    <a:lnTo>
                      <a:pt x="10272" y="1741"/>
                    </a:lnTo>
                    <a:lnTo>
                      <a:pt x="10228" y="1741"/>
                    </a:lnTo>
                    <a:cubicBezTo>
                      <a:pt x="9923" y="1610"/>
                      <a:pt x="9575" y="1523"/>
                      <a:pt x="9227" y="1480"/>
                    </a:cubicBezTo>
                    <a:cubicBezTo>
                      <a:pt x="8817" y="1220"/>
                      <a:pt x="8437" y="1106"/>
                      <a:pt x="8091" y="1106"/>
                    </a:cubicBezTo>
                    <a:cubicBezTo>
                      <a:pt x="7335" y="1106"/>
                      <a:pt x="6743" y="1648"/>
                      <a:pt x="6355" y="2394"/>
                    </a:cubicBezTo>
                    <a:cubicBezTo>
                      <a:pt x="6137" y="2394"/>
                      <a:pt x="5963" y="2437"/>
                      <a:pt x="5789" y="2524"/>
                    </a:cubicBezTo>
                    <a:cubicBezTo>
                      <a:pt x="4571" y="2872"/>
                      <a:pt x="3570" y="3786"/>
                      <a:pt x="3091" y="4961"/>
                    </a:cubicBezTo>
                    <a:cubicBezTo>
                      <a:pt x="2612" y="5440"/>
                      <a:pt x="2395" y="6093"/>
                      <a:pt x="2525" y="6789"/>
                    </a:cubicBezTo>
                    <a:cubicBezTo>
                      <a:pt x="2046" y="6789"/>
                      <a:pt x="1611" y="6963"/>
                      <a:pt x="1220" y="7224"/>
                    </a:cubicBezTo>
                    <a:cubicBezTo>
                      <a:pt x="1" y="8051"/>
                      <a:pt x="132" y="9879"/>
                      <a:pt x="1437" y="10532"/>
                    </a:cubicBezTo>
                    <a:cubicBezTo>
                      <a:pt x="1350" y="11315"/>
                      <a:pt x="1568" y="12142"/>
                      <a:pt x="2046" y="12795"/>
                    </a:cubicBezTo>
                    <a:cubicBezTo>
                      <a:pt x="1611" y="13448"/>
                      <a:pt x="1394" y="14144"/>
                      <a:pt x="1829" y="14797"/>
                    </a:cubicBezTo>
                    <a:cubicBezTo>
                      <a:pt x="2046" y="15188"/>
                      <a:pt x="2395" y="15449"/>
                      <a:pt x="2786" y="15667"/>
                    </a:cubicBezTo>
                    <a:cubicBezTo>
                      <a:pt x="2656" y="16146"/>
                      <a:pt x="2873" y="16712"/>
                      <a:pt x="3308" y="16973"/>
                    </a:cubicBezTo>
                    <a:cubicBezTo>
                      <a:pt x="3679" y="17307"/>
                      <a:pt x="4145" y="17514"/>
                      <a:pt x="4652" y="17514"/>
                    </a:cubicBezTo>
                    <a:cubicBezTo>
                      <a:pt x="4740" y="17514"/>
                      <a:pt x="4829" y="17508"/>
                      <a:pt x="4919" y="17495"/>
                    </a:cubicBezTo>
                    <a:cubicBezTo>
                      <a:pt x="5006" y="17538"/>
                      <a:pt x="5093" y="17582"/>
                      <a:pt x="5180" y="17625"/>
                    </a:cubicBezTo>
                    <a:cubicBezTo>
                      <a:pt x="5180" y="17669"/>
                      <a:pt x="5223" y="17756"/>
                      <a:pt x="5223" y="17800"/>
                    </a:cubicBezTo>
                    <a:cubicBezTo>
                      <a:pt x="5578" y="18645"/>
                      <a:pt x="6189" y="18961"/>
                      <a:pt x="6853" y="18961"/>
                    </a:cubicBezTo>
                    <a:cubicBezTo>
                      <a:pt x="7248" y="18961"/>
                      <a:pt x="7662" y="18849"/>
                      <a:pt x="8052" y="18670"/>
                    </a:cubicBezTo>
                    <a:cubicBezTo>
                      <a:pt x="8226" y="19018"/>
                      <a:pt x="8531" y="19279"/>
                      <a:pt x="8879" y="19410"/>
                    </a:cubicBezTo>
                    <a:cubicBezTo>
                      <a:pt x="8879" y="19758"/>
                      <a:pt x="9053" y="20106"/>
                      <a:pt x="9358" y="20324"/>
                    </a:cubicBezTo>
                    <a:cubicBezTo>
                      <a:pt x="9719" y="20609"/>
                      <a:pt x="10114" y="20728"/>
                      <a:pt x="10513" y="20728"/>
                    </a:cubicBezTo>
                    <a:cubicBezTo>
                      <a:pt x="11026" y="20728"/>
                      <a:pt x="11547" y="20531"/>
                      <a:pt x="12012" y="20237"/>
                    </a:cubicBezTo>
                    <a:cubicBezTo>
                      <a:pt x="12186" y="20889"/>
                      <a:pt x="12709" y="21455"/>
                      <a:pt x="13405" y="21586"/>
                    </a:cubicBezTo>
                    <a:cubicBezTo>
                      <a:pt x="13551" y="21626"/>
                      <a:pt x="13693" y="21644"/>
                      <a:pt x="13830" y="21644"/>
                    </a:cubicBezTo>
                    <a:cubicBezTo>
                      <a:pt x="14596" y="21644"/>
                      <a:pt x="15232" y="21068"/>
                      <a:pt x="15712" y="20367"/>
                    </a:cubicBezTo>
                    <a:cubicBezTo>
                      <a:pt x="15999" y="20487"/>
                      <a:pt x="16299" y="20554"/>
                      <a:pt x="16605" y="20554"/>
                    </a:cubicBezTo>
                    <a:cubicBezTo>
                      <a:pt x="16856" y="20554"/>
                      <a:pt x="17110" y="20509"/>
                      <a:pt x="17365" y="20411"/>
                    </a:cubicBezTo>
                    <a:cubicBezTo>
                      <a:pt x="17525" y="20970"/>
                      <a:pt x="18124" y="21219"/>
                      <a:pt x="18785" y="21219"/>
                    </a:cubicBezTo>
                    <a:cubicBezTo>
                      <a:pt x="19204" y="21219"/>
                      <a:pt x="19648" y="21119"/>
                      <a:pt x="20020" y="20933"/>
                    </a:cubicBezTo>
                    <a:cubicBezTo>
                      <a:pt x="20260" y="21003"/>
                      <a:pt x="20511" y="21041"/>
                      <a:pt x="20756" y="21041"/>
                    </a:cubicBezTo>
                    <a:cubicBezTo>
                      <a:pt x="21579" y="21041"/>
                      <a:pt x="22337" y="20614"/>
                      <a:pt x="22370" y="19540"/>
                    </a:cubicBezTo>
                    <a:cubicBezTo>
                      <a:pt x="22544" y="19236"/>
                      <a:pt x="22588" y="18888"/>
                      <a:pt x="22544" y="18583"/>
                    </a:cubicBezTo>
                    <a:cubicBezTo>
                      <a:pt x="22892" y="18496"/>
                      <a:pt x="23197" y="18278"/>
                      <a:pt x="23458" y="18061"/>
                    </a:cubicBezTo>
                    <a:cubicBezTo>
                      <a:pt x="23535" y="18069"/>
                      <a:pt x="23611" y="18073"/>
                      <a:pt x="23687" y="18073"/>
                    </a:cubicBezTo>
                    <a:cubicBezTo>
                      <a:pt x="24428" y="18073"/>
                      <a:pt x="25113" y="17695"/>
                      <a:pt x="25547" y="17103"/>
                    </a:cubicBezTo>
                    <a:cubicBezTo>
                      <a:pt x="26026" y="17060"/>
                      <a:pt x="26461" y="16842"/>
                      <a:pt x="26766" y="16494"/>
                    </a:cubicBezTo>
                    <a:cubicBezTo>
                      <a:pt x="27244" y="16015"/>
                      <a:pt x="27244" y="15188"/>
                      <a:pt x="26722" y="14710"/>
                    </a:cubicBezTo>
                    <a:cubicBezTo>
                      <a:pt x="26983" y="14013"/>
                      <a:pt x="26983" y="13274"/>
                      <a:pt x="26722" y="12534"/>
                    </a:cubicBezTo>
                    <a:cubicBezTo>
                      <a:pt x="26766" y="12273"/>
                      <a:pt x="26635" y="11968"/>
                      <a:pt x="26374" y="11794"/>
                    </a:cubicBezTo>
                    <a:cubicBezTo>
                      <a:pt x="25895" y="11446"/>
                      <a:pt x="25765" y="10793"/>
                      <a:pt x="26069" y="10271"/>
                    </a:cubicBezTo>
                    <a:cubicBezTo>
                      <a:pt x="26243" y="9618"/>
                      <a:pt x="26243" y="8965"/>
                      <a:pt x="25939" y="8356"/>
                    </a:cubicBezTo>
                    <a:cubicBezTo>
                      <a:pt x="25808" y="8051"/>
                      <a:pt x="25634" y="7834"/>
                      <a:pt x="25416" y="7616"/>
                    </a:cubicBezTo>
                    <a:cubicBezTo>
                      <a:pt x="25416" y="7311"/>
                      <a:pt x="25373" y="7007"/>
                      <a:pt x="25286" y="6702"/>
                    </a:cubicBezTo>
                    <a:cubicBezTo>
                      <a:pt x="25286" y="5962"/>
                      <a:pt x="24938" y="5222"/>
                      <a:pt x="24285" y="4831"/>
                    </a:cubicBezTo>
                    <a:cubicBezTo>
                      <a:pt x="24024" y="3569"/>
                      <a:pt x="23197" y="2524"/>
                      <a:pt x="22022" y="2045"/>
                    </a:cubicBezTo>
                    <a:cubicBezTo>
                      <a:pt x="21804" y="1980"/>
                      <a:pt x="21587" y="1948"/>
                      <a:pt x="21369" y="1948"/>
                    </a:cubicBezTo>
                    <a:cubicBezTo>
                      <a:pt x="21152" y="1948"/>
                      <a:pt x="20934" y="1980"/>
                      <a:pt x="20716" y="2045"/>
                    </a:cubicBezTo>
                    <a:cubicBezTo>
                      <a:pt x="20542" y="1828"/>
                      <a:pt x="20368" y="1654"/>
                      <a:pt x="20151" y="1523"/>
                    </a:cubicBezTo>
                    <a:cubicBezTo>
                      <a:pt x="19762" y="1295"/>
                      <a:pt x="19326" y="1174"/>
                      <a:pt x="18886" y="1174"/>
                    </a:cubicBezTo>
                    <a:cubicBezTo>
                      <a:pt x="18487" y="1174"/>
                      <a:pt x="18086" y="1273"/>
                      <a:pt x="17713" y="1480"/>
                    </a:cubicBezTo>
                    <a:cubicBezTo>
                      <a:pt x="17626" y="1349"/>
                      <a:pt x="17496" y="1262"/>
                      <a:pt x="17409" y="1175"/>
                    </a:cubicBezTo>
                    <a:cubicBezTo>
                      <a:pt x="17235" y="1001"/>
                      <a:pt x="17017" y="827"/>
                      <a:pt x="16756" y="696"/>
                    </a:cubicBezTo>
                    <a:cubicBezTo>
                      <a:pt x="16315" y="432"/>
                      <a:pt x="15795" y="306"/>
                      <a:pt x="15275" y="306"/>
                    </a:cubicBezTo>
                    <a:cubicBezTo>
                      <a:pt x="15026" y="306"/>
                      <a:pt x="14777" y="335"/>
                      <a:pt x="14537" y="392"/>
                    </a:cubicBezTo>
                    <a:cubicBezTo>
                      <a:pt x="14188" y="131"/>
                      <a:pt x="13710" y="0"/>
                      <a:pt x="13274" y="0"/>
                    </a:cubicBezTo>
                    <a:close/>
                  </a:path>
                </a:pathLst>
              </a:custGeom>
              <a:solidFill>
                <a:srgbClr val="FFFA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27"/>
              <p:cNvSpPr/>
              <p:nvPr/>
            </p:nvSpPr>
            <p:spPr>
              <a:xfrm>
                <a:off x="4752200" y="4670075"/>
                <a:ext cx="569025" cy="336575"/>
              </a:xfrm>
              <a:custGeom>
                <a:avLst/>
                <a:gdLst/>
                <a:ahLst/>
                <a:cxnLst/>
                <a:rect l="l" t="t" r="r" b="b"/>
                <a:pathLst>
                  <a:path w="22761" h="13463" extrusionOk="0">
                    <a:moveTo>
                      <a:pt x="21325" y="0"/>
                    </a:moveTo>
                    <a:lnTo>
                      <a:pt x="20976" y="44"/>
                    </a:lnTo>
                    <a:cubicBezTo>
                      <a:pt x="19889" y="218"/>
                      <a:pt x="20367" y="1785"/>
                      <a:pt x="20411" y="2176"/>
                    </a:cubicBezTo>
                    <a:cubicBezTo>
                      <a:pt x="20541" y="2829"/>
                      <a:pt x="20846" y="3177"/>
                      <a:pt x="20411" y="3699"/>
                    </a:cubicBezTo>
                    <a:cubicBezTo>
                      <a:pt x="20150" y="4048"/>
                      <a:pt x="19236" y="4004"/>
                      <a:pt x="19410" y="4744"/>
                    </a:cubicBezTo>
                    <a:cubicBezTo>
                      <a:pt x="19540" y="5353"/>
                      <a:pt x="20585" y="5266"/>
                      <a:pt x="19845" y="6224"/>
                    </a:cubicBezTo>
                    <a:cubicBezTo>
                      <a:pt x="19497" y="6702"/>
                      <a:pt x="19627" y="8051"/>
                      <a:pt x="18626" y="8182"/>
                    </a:cubicBezTo>
                    <a:cubicBezTo>
                      <a:pt x="18599" y="8186"/>
                      <a:pt x="18572" y="8188"/>
                      <a:pt x="18546" y="8188"/>
                    </a:cubicBezTo>
                    <a:cubicBezTo>
                      <a:pt x="17997" y="8188"/>
                      <a:pt x="17774" y="7347"/>
                      <a:pt x="17234" y="7181"/>
                    </a:cubicBezTo>
                    <a:cubicBezTo>
                      <a:pt x="17016" y="7111"/>
                      <a:pt x="16816" y="7080"/>
                      <a:pt x="16632" y="7080"/>
                    </a:cubicBezTo>
                    <a:cubicBezTo>
                      <a:pt x="14969" y="7080"/>
                      <a:pt x="14562" y="9622"/>
                      <a:pt x="14013" y="9662"/>
                    </a:cubicBezTo>
                    <a:cubicBezTo>
                      <a:pt x="13986" y="9663"/>
                      <a:pt x="13958" y="9664"/>
                      <a:pt x="13931" y="9664"/>
                    </a:cubicBezTo>
                    <a:cubicBezTo>
                      <a:pt x="13559" y="9664"/>
                      <a:pt x="13230" y="9536"/>
                      <a:pt x="12906" y="9536"/>
                    </a:cubicBezTo>
                    <a:cubicBezTo>
                      <a:pt x="12546" y="9536"/>
                      <a:pt x="12192" y="9694"/>
                      <a:pt x="11794" y="10358"/>
                    </a:cubicBezTo>
                    <a:cubicBezTo>
                      <a:pt x="11756" y="10423"/>
                      <a:pt x="11710" y="10452"/>
                      <a:pt x="11656" y="10452"/>
                    </a:cubicBezTo>
                    <a:cubicBezTo>
                      <a:pt x="11299" y="10452"/>
                      <a:pt x="10600" y="9176"/>
                      <a:pt x="9534" y="9176"/>
                    </a:cubicBezTo>
                    <a:cubicBezTo>
                      <a:pt x="9490" y="9176"/>
                      <a:pt x="9446" y="9178"/>
                      <a:pt x="9400" y="9183"/>
                    </a:cubicBezTo>
                    <a:cubicBezTo>
                      <a:pt x="8855" y="9261"/>
                      <a:pt x="8065" y="10909"/>
                      <a:pt x="7531" y="10909"/>
                    </a:cubicBezTo>
                    <a:cubicBezTo>
                      <a:pt x="7468" y="10909"/>
                      <a:pt x="7409" y="10887"/>
                      <a:pt x="7355" y="10837"/>
                    </a:cubicBezTo>
                    <a:cubicBezTo>
                      <a:pt x="7007" y="10488"/>
                      <a:pt x="7355" y="9313"/>
                      <a:pt x="6746" y="9052"/>
                    </a:cubicBezTo>
                    <a:cubicBezTo>
                      <a:pt x="6672" y="9026"/>
                      <a:pt x="6566" y="9015"/>
                      <a:pt x="6439" y="9015"/>
                    </a:cubicBezTo>
                    <a:cubicBezTo>
                      <a:pt x="6014" y="9015"/>
                      <a:pt x="5345" y="9130"/>
                      <a:pt x="4802" y="9130"/>
                    </a:cubicBezTo>
                    <a:cubicBezTo>
                      <a:pt x="4449" y="9130"/>
                      <a:pt x="4149" y="9081"/>
                      <a:pt x="4004" y="8922"/>
                    </a:cubicBezTo>
                    <a:cubicBezTo>
                      <a:pt x="3546" y="8435"/>
                      <a:pt x="3027" y="8259"/>
                      <a:pt x="2513" y="8259"/>
                    </a:cubicBezTo>
                    <a:cubicBezTo>
                      <a:pt x="1464" y="8259"/>
                      <a:pt x="438" y="8992"/>
                      <a:pt x="0" y="9313"/>
                    </a:cubicBezTo>
                    <a:lnTo>
                      <a:pt x="392" y="9313"/>
                    </a:lnTo>
                    <a:cubicBezTo>
                      <a:pt x="479" y="9357"/>
                      <a:pt x="566" y="9400"/>
                      <a:pt x="653" y="9444"/>
                    </a:cubicBezTo>
                    <a:cubicBezTo>
                      <a:pt x="696" y="9488"/>
                      <a:pt x="696" y="9575"/>
                      <a:pt x="740" y="9618"/>
                    </a:cubicBezTo>
                    <a:cubicBezTo>
                      <a:pt x="1067" y="10464"/>
                      <a:pt x="1668" y="10779"/>
                      <a:pt x="2328" y="10779"/>
                    </a:cubicBezTo>
                    <a:cubicBezTo>
                      <a:pt x="2721" y="10779"/>
                      <a:pt x="3135" y="10667"/>
                      <a:pt x="3525" y="10488"/>
                    </a:cubicBezTo>
                    <a:cubicBezTo>
                      <a:pt x="3743" y="10837"/>
                      <a:pt x="4004" y="11098"/>
                      <a:pt x="4352" y="11228"/>
                    </a:cubicBezTo>
                    <a:cubicBezTo>
                      <a:pt x="4396" y="11576"/>
                      <a:pt x="4570" y="11925"/>
                      <a:pt x="4831" y="12142"/>
                    </a:cubicBezTo>
                    <a:cubicBezTo>
                      <a:pt x="5192" y="12428"/>
                      <a:pt x="5587" y="12547"/>
                      <a:pt x="5986" y="12547"/>
                    </a:cubicBezTo>
                    <a:cubicBezTo>
                      <a:pt x="6499" y="12547"/>
                      <a:pt x="7020" y="12349"/>
                      <a:pt x="7485" y="12055"/>
                    </a:cubicBezTo>
                    <a:cubicBezTo>
                      <a:pt x="7659" y="12708"/>
                      <a:pt x="8225" y="13274"/>
                      <a:pt x="8922" y="13404"/>
                    </a:cubicBezTo>
                    <a:cubicBezTo>
                      <a:pt x="9067" y="13444"/>
                      <a:pt x="9208" y="13463"/>
                      <a:pt x="9344" y="13463"/>
                    </a:cubicBezTo>
                    <a:cubicBezTo>
                      <a:pt x="10100" y="13463"/>
                      <a:pt x="10705" y="12887"/>
                      <a:pt x="11185" y="12186"/>
                    </a:cubicBezTo>
                    <a:cubicBezTo>
                      <a:pt x="11472" y="12305"/>
                      <a:pt x="11785" y="12372"/>
                      <a:pt x="12095" y="12372"/>
                    </a:cubicBezTo>
                    <a:cubicBezTo>
                      <a:pt x="12350" y="12372"/>
                      <a:pt x="12603" y="12327"/>
                      <a:pt x="12838" y="12229"/>
                    </a:cubicBezTo>
                    <a:cubicBezTo>
                      <a:pt x="13025" y="12788"/>
                      <a:pt x="13618" y="13038"/>
                      <a:pt x="14270" y="13038"/>
                    </a:cubicBezTo>
                    <a:cubicBezTo>
                      <a:pt x="14684" y="13038"/>
                      <a:pt x="15121" y="12937"/>
                      <a:pt x="15493" y="12751"/>
                    </a:cubicBezTo>
                    <a:cubicBezTo>
                      <a:pt x="15733" y="12821"/>
                      <a:pt x="15984" y="12859"/>
                      <a:pt x="16229" y="12859"/>
                    </a:cubicBezTo>
                    <a:cubicBezTo>
                      <a:pt x="17052" y="12859"/>
                      <a:pt x="17810" y="12432"/>
                      <a:pt x="17843" y="11359"/>
                    </a:cubicBezTo>
                    <a:cubicBezTo>
                      <a:pt x="18017" y="11054"/>
                      <a:pt x="18061" y="10706"/>
                      <a:pt x="18017" y="10401"/>
                    </a:cubicBezTo>
                    <a:cubicBezTo>
                      <a:pt x="18365" y="10314"/>
                      <a:pt x="18713" y="10097"/>
                      <a:pt x="18931" y="9879"/>
                    </a:cubicBezTo>
                    <a:cubicBezTo>
                      <a:pt x="19008" y="9887"/>
                      <a:pt x="19085" y="9891"/>
                      <a:pt x="19161" y="9891"/>
                    </a:cubicBezTo>
                    <a:cubicBezTo>
                      <a:pt x="19909" y="9891"/>
                      <a:pt x="20629" y="9514"/>
                      <a:pt x="21064" y="8922"/>
                    </a:cubicBezTo>
                    <a:cubicBezTo>
                      <a:pt x="21499" y="8878"/>
                      <a:pt x="21934" y="8661"/>
                      <a:pt x="22239" y="8312"/>
                    </a:cubicBezTo>
                    <a:cubicBezTo>
                      <a:pt x="22761" y="7834"/>
                      <a:pt x="22761" y="6963"/>
                      <a:pt x="22195" y="6485"/>
                    </a:cubicBezTo>
                    <a:cubicBezTo>
                      <a:pt x="22456" y="5788"/>
                      <a:pt x="22456" y="5049"/>
                      <a:pt x="22195" y="4309"/>
                    </a:cubicBezTo>
                    <a:cubicBezTo>
                      <a:pt x="22239" y="4048"/>
                      <a:pt x="22108" y="3743"/>
                      <a:pt x="21847" y="3569"/>
                    </a:cubicBezTo>
                    <a:cubicBezTo>
                      <a:pt x="21368" y="3221"/>
                      <a:pt x="21238" y="2568"/>
                      <a:pt x="21542" y="2046"/>
                    </a:cubicBezTo>
                    <a:cubicBezTo>
                      <a:pt x="21716" y="1393"/>
                      <a:pt x="21716" y="740"/>
                      <a:pt x="21412" y="131"/>
                    </a:cubicBezTo>
                    <a:cubicBezTo>
                      <a:pt x="21412" y="87"/>
                      <a:pt x="21368" y="44"/>
                      <a:pt x="21325" y="0"/>
                    </a:cubicBezTo>
                    <a:close/>
                  </a:path>
                </a:pathLst>
              </a:custGeom>
              <a:solidFill>
                <a:srgbClr val="F4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7"/>
              <p:cNvSpPr/>
              <p:nvPr/>
            </p:nvSpPr>
            <p:spPr>
              <a:xfrm>
                <a:off x="5044100" y="4750575"/>
                <a:ext cx="10957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1926" extrusionOk="0">
                    <a:moveTo>
                      <a:pt x="3045" y="1"/>
                    </a:moveTo>
                    <a:cubicBezTo>
                      <a:pt x="2864" y="1"/>
                      <a:pt x="2686" y="15"/>
                      <a:pt x="2511" y="44"/>
                    </a:cubicBezTo>
                    <a:cubicBezTo>
                      <a:pt x="2207" y="131"/>
                      <a:pt x="1902" y="392"/>
                      <a:pt x="1815" y="741"/>
                    </a:cubicBezTo>
                    <a:cubicBezTo>
                      <a:pt x="1728" y="719"/>
                      <a:pt x="1641" y="708"/>
                      <a:pt x="1554" y="708"/>
                    </a:cubicBezTo>
                    <a:cubicBezTo>
                      <a:pt x="1467" y="708"/>
                      <a:pt x="1380" y="719"/>
                      <a:pt x="1293" y="741"/>
                    </a:cubicBezTo>
                    <a:cubicBezTo>
                      <a:pt x="727" y="741"/>
                      <a:pt x="248" y="1089"/>
                      <a:pt x="31" y="1567"/>
                    </a:cubicBezTo>
                    <a:cubicBezTo>
                      <a:pt x="1" y="1778"/>
                      <a:pt x="199" y="1926"/>
                      <a:pt x="382" y="1926"/>
                    </a:cubicBezTo>
                    <a:cubicBezTo>
                      <a:pt x="464" y="1926"/>
                      <a:pt x="543" y="1896"/>
                      <a:pt x="597" y="1829"/>
                    </a:cubicBezTo>
                    <a:cubicBezTo>
                      <a:pt x="768" y="1589"/>
                      <a:pt x="1290" y="1214"/>
                      <a:pt x="1695" y="1214"/>
                    </a:cubicBezTo>
                    <a:cubicBezTo>
                      <a:pt x="1805" y="1214"/>
                      <a:pt x="1906" y="1241"/>
                      <a:pt x="1989" y="1306"/>
                    </a:cubicBezTo>
                    <a:cubicBezTo>
                      <a:pt x="2007" y="1324"/>
                      <a:pt x="2025" y="1335"/>
                      <a:pt x="2043" y="1335"/>
                    </a:cubicBezTo>
                    <a:cubicBezTo>
                      <a:pt x="2069" y="1335"/>
                      <a:pt x="2094" y="1314"/>
                      <a:pt x="2120" y="1263"/>
                    </a:cubicBezTo>
                    <a:cubicBezTo>
                      <a:pt x="2163" y="1263"/>
                      <a:pt x="2250" y="1219"/>
                      <a:pt x="2250" y="1176"/>
                    </a:cubicBezTo>
                    <a:cubicBezTo>
                      <a:pt x="2337" y="1089"/>
                      <a:pt x="2381" y="958"/>
                      <a:pt x="2468" y="958"/>
                    </a:cubicBezTo>
                    <a:cubicBezTo>
                      <a:pt x="2598" y="871"/>
                      <a:pt x="2773" y="871"/>
                      <a:pt x="2947" y="871"/>
                    </a:cubicBezTo>
                    <a:cubicBezTo>
                      <a:pt x="3045" y="882"/>
                      <a:pt x="3142" y="887"/>
                      <a:pt x="3240" y="887"/>
                    </a:cubicBezTo>
                    <a:cubicBezTo>
                      <a:pt x="3534" y="887"/>
                      <a:pt x="3828" y="838"/>
                      <a:pt x="4122" y="741"/>
                    </a:cubicBezTo>
                    <a:cubicBezTo>
                      <a:pt x="4339" y="653"/>
                      <a:pt x="4383" y="262"/>
                      <a:pt x="4122" y="175"/>
                    </a:cubicBezTo>
                    <a:cubicBezTo>
                      <a:pt x="3773" y="59"/>
                      <a:pt x="3406" y="1"/>
                      <a:pt x="3045" y="1"/>
                    </a:cubicBezTo>
                    <a:close/>
                  </a:path>
                </a:pathLst>
              </a:custGeom>
              <a:solidFill>
                <a:srgbClr val="F4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7"/>
              <p:cNvSpPr/>
              <p:nvPr/>
            </p:nvSpPr>
            <p:spPr>
              <a:xfrm>
                <a:off x="4915375" y="4760975"/>
                <a:ext cx="69675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1331" extrusionOk="0">
                    <a:moveTo>
                      <a:pt x="1232" y="1"/>
                    </a:moveTo>
                    <a:cubicBezTo>
                      <a:pt x="910" y="1"/>
                      <a:pt x="581" y="136"/>
                      <a:pt x="349" y="368"/>
                    </a:cubicBezTo>
                    <a:cubicBezTo>
                      <a:pt x="132" y="499"/>
                      <a:pt x="1" y="760"/>
                      <a:pt x="1" y="1021"/>
                    </a:cubicBezTo>
                    <a:cubicBezTo>
                      <a:pt x="1" y="1101"/>
                      <a:pt x="75" y="1330"/>
                      <a:pt x="190" y="1330"/>
                    </a:cubicBezTo>
                    <a:cubicBezTo>
                      <a:pt x="199" y="1330"/>
                      <a:pt x="209" y="1329"/>
                      <a:pt x="219" y="1325"/>
                    </a:cubicBezTo>
                    <a:cubicBezTo>
                      <a:pt x="393" y="1325"/>
                      <a:pt x="610" y="1108"/>
                      <a:pt x="741" y="1021"/>
                    </a:cubicBezTo>
                    <a:cubicBezTo>
                      <a:pt x="848" y="967"/>
                      <a:pt x="973" y="930"/>
                      <a:pt x="1093" y="930"/>
                    </a:cubicBezTo>
                    <a:cubicBezTo>
                      <a:pt x="1167" y="930"/>
                      <a:pt x="1240" y="944"/>
                      <a:pt x="1307" y="977"/>
                    </a:cubicBezTo>
                    <a:cubicBezTo>
                      <a:pt x="1385" y="1016"/>
                      <a:pt x="1463" y="1038"/>
                      <a:pt x="1537" y="1038"/>
                    </a:cubicBezTo>
                    <a:cubicBezTo>
                      <a:pt x="1628" y="1038"/>
                      <a:pt x="1713" y="1006"/>
                      <a:pt x="1785" y="934"/>
                    </a:cubicBezTo>
                    <a:cubicBezTo>
                      <a:pt x="1807" y="956"/>
                      <a:pt x="1829" y="966"/>
                      <a:pt x="1851" y="966"/>
                    </a:cubicBezTo>
                    <a:cubicBezTo>
                      <a:pt x="1872" y="966"/>
                      <a:pt x="1894" y="956"/>
                      <a:pt x="1916" y="934"/>
                    </a:cubicBezTo>
                    <a:cubicBezTo>
                      <a:pt x="2177" y="847"/>
                      <a:pt x="2395" y="760"/>
                      <a:pt x="2656" y="629"/>
                    </a:cubicBezTo>
                    <a:cubicBezTo>
                      <a:pt x="2786" y="542"/>
                      <a:pt x="2786" y="368"/>
                      <a:pt x="2699" y="281"/>
                    </a:cubicBezTo>
                    <a:cubicBezTo>
                      <a:pt x="2580" y="132"/>
                      <a:pt x="2421" y="65"/>
                      <a:pt x="2262" y="65"/>
                    </a:cubicBezTo>
                    <a:cubicBezTo>
                      <a:pt x="2189" y="65"/>
                      <a:pt x="2115" y="79"/>
                      <a:pt x="2046" y="107"/>
                    </a:cubicBezTo>
                    <a:cubicBezTo>
                      <a:pt x="1959" y="150"/>
                      <a:pt x="1916" y="150"/>
                      <a:pt x="1829" y="237"/>
                    </a:cubicBezTo>
                    <a:cubicBezTo>
                      <a:pt x="1785" y="194"/>
                      <a:pt x="1742" y="150"/>
                      <a:pt x="1698" y="107"/>
                    </a:cubicBezTo>
                    <a:cubicBezTo>
                      <a:pt x="1553" y="34"/>
                      <a:pt x="1394" y="1"/>
                      <a:pt x="1232" y="1"/>
                    </a:cubicBezTo>
                    <a:close/>
                  </a:path>
                </a:pathLst>
              </a:custGeom>
              <a:solidFill>
                <a:srgbClr val="F4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7"/>
              <p:cNvSpPr/>
              <p:nvPr/>
            </p:nvSpPr>
            <p:spPr>
              <a:xfrm>
                <a:off x="4795700" y="4852250"/>
                <a:ext cx="46825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981" extrusionOk="0">
                    <a:moveTo>
                      <a:pt x="566" y="1"/>
                    </a:moveTo>
                    <a:cubicBezTo>
                      <a:pt x="450" y="1"/>
                      <a:pt x="333" y="22"/>
                      <a:pt x="218" y="68"/>
                    </a:cubicBezTo>
                    <a:cubicBezTo>
                      <a:pt x="1" y="112"/>
                      <a:pt x="44" y="460"/>
                      <a:pt x="262" y="503"/>
                    </a:cubicBezTo>
                    <a:cubicBezTo>
                      <a:pt x="871" y="590"/>
                      <a:pt x="1002" y="1330"/>
                      <a:pt x="1219" y="1809"/>
                    </a:cubicBezTo>
                    <a:cubicBezTo>
                      <a:pt x="1277" y="1924"/>
                      <a:pt x="1386" y="1980"/>
                      <a:pt x="1497" y="1980"/>
                    </a:cubicBezTo>
                    <a:cubicBezTo>
                      <a:pt x="1637" y="1980"/>
                      <a:pt x="1780" y="1892"/>
                      <a:pt x="1829" y="1722"/>
                    </a:cubicBezTo>
                    <a:cubicBezTo>
                      <a:pt x="1872" y="1287"/>
                      <a:pt x="1742" y="808"/>
                      <a:pt x="1393" y="460"/>
                    </a:cubicBezTo>
                    <a:cubicBezTo>
                      <a:pt x="1201" y="171"/>
                      <a:pt x="890" y="1"/>
                      <a:pt x="566" y="1"/>
                    </a:cubicBezTo>
                    <a:close/>
                  </a:path>
                </a:pathLst>
              </a:custGeom>
              <a:solidFill>
                <a:srgbClr val="F4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7"/>
              <p:cNvSpPr/>
              <p:nvPr/>
            </p:nvSpPr>
            <p:spPr>
              <a:xfrm>
                <a:off x="4905600" y="4889175"/>
                <a:ext cx="495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1150" extrusionOk="0">
                    <a:moveTo>
                      <a:pt x="1028" y="0"/>
                    </a:moveTo>
                    <a:cubicBezTo>
                      <a:pt x="947" y="0"/>
                      <a:pt x="865" y="9"/>
                      <a:pt x="784" y="27"/>
                    </a:cubicBezTo>
                    <a:cubicBezTo>
                      <a:pt x="348" y="71"/>
                      <a:pt x="0" y="462"/>
                      <a:pt x="0" y="941"/>
                    </a:cubicBezTo>
                    <a:cubicBezTo>
                      <a:pt x="32" y="1069"/>
                      <a:pt x="134" y="1149"/>
                      <a:pt x="255" y="1149"/>
                    </a:cubicBezTo>
                    <a:cubicBezTo>
                      <a:pt x="299" y="1149"/>
                      <a:pt x="345" y="1139"/>
                      <a:pt x="392" y="1115"/>
                    </a:cubicBezTo>
                    <a:cubicBezTo>
                      <a:pt x="566" y="941"/>
                      <a:pt x="740" y="767"/>
                      <a:pt x="914" y="636"/>
                    </a:cubicBezTo>
                    <a:cubicBezTo>
                      <a:pt x="1072" y="531"/>
                      <a:pt x="1246" y="474"/>
                      <a:pt x="1417" y="474"/>
                    </a:cubicBezTo>
                    <a:cubicBezTo>
                      <a:pt x="1528" y="474"/>
                      <a:pt x="1638" y="498"/>
                      <a:pt x="1741" y="549"/>
                    </a:cubicBezTo>
                    <a:cubicBezTo>
                      <a:pt x="1762" y="563"/>
                      <a:pt x="1783" y="570"/>
                      <a:pt x="1803" y="570"/>
                    </a:cubicBezTo>
                    <a:cubicBezTo>
                      <a:pt x="1907" y="570"/>
                      <a:pt x="1981" y="405"/>
                      <a:pt x="1872" y="332"/>
                    </a:cubicBezTo>
                    <a:cubicBezTo>
                      <a:pt x="1631" y="125"/>
                      <a:pt x="1335" y="0"/>
                      <a:pt x="1028" y="0"/>
                    </a:cubicBezTo>
                    <a:close/>
                  </a:path>
                </a:pathLst>
              </a:custGeom>
              <a:solidFill>
                <a:srgbClr val="F4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7"/>
              <p:cNvSpPr/>
              <p:nvPr/>
            </p:nvSpPr>
            <p:spPr>
              <a:xfrm>
                <a:off x="5065675" y="4858025"/>
                <a:ext cx="5085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993" extrusionOk="0">
                    <a:moveTo>
                      <a:pt x="959" y="1"/>
                    </a:moveTo>
                    <a:cubicBezTo>
                      <a:pt x="843" y="1"/>
                      <a:pt x="723" y="18"/>
                      <a:pt x="604" y="55"/>
                    </a:cubicBezTo>
                    <a:cubicBezTo>
                      <a:pt x="343" y="55"/>
                      <a:pt x="82" y="272"/>
                      <a:pt x="38" y="533"/>
                    </a:cubicBezTo>
                    <a:cubicBezTo>
                      <a:pt x="0" y="647"/>
                      <a:pt x="28" y="993"/>
                      <a:pt x="209" y="993"/>
                    </a:cubicBezTo>
                    <a:cubicBezTo>
                      <a:pt x="236" y="993"/>
                      <a:pt x="266" y="985"/>
                      <a:pt x="299" y="969"/>
                    </a:cubicBezTo>
                    <a:cubicBezTo>
                      <a:pt x="517" y="838"/>
                      <a:pt x="604" y="707"/>
                      <a:pt x="822" y="707"/>
                    </a:cubicBezTo>
                    <a:cubicBezTo>
                      <a:pt x="952" y="707"/>
                      <a:pt x="1083" y="751"/>
                      <a:pt x="1213" y="838"/>
                    </a:cubicBezTo>
                    <a:cubicBezTo>
                      <a:pt x="1344" y="882"/>
                      <a:pt x="1518" y="925"/>
                      <a:pt x="1648" y="969"/>
                    </a:cubicBezTo>
                    <a:cubicBezTo>
                      <a:pt x="1675" y="982"/>
                      <a:pt x="1703" y="988"/>
                      <a:pt x="1731" y="988"/>
                    </a:cubicBezTo>
                    <a:cubicBezTo>
                      <a:pt x="1884" y="988"/>
                      <a:pt x="2033" y="804"/>
                      <a:pt x="1997" y="620"/>
                    </a:cubicBezTo>
                    <a:cubicBezTo>
                      <a:pt x="1791" y="243"/>
                      <a:pt x="1395" y="1"/>
                      <a:pt x="959" y="1"/>
                    </a:cubicBezTo>
                    <a:close/>
                  </a:path>
                </a:pathLst>
              </a:custGeom>
              <a:solidFill>
                <a:srgbClr val="F4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7"/>
              <p:cNvSpPr/>
              <p:nvPr/>
            </p:nvSpPr>
            <p:spPr>
              <a:xfrm>
                <a:off x="4885650" y="4505750"/>
                <a:ext cx="801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207" h="1092" extrusionOk="0">
                    <a:moveTo>
                      <a:pt x="2517" y="0"/>
                    </a:moveTo>
                    <a:cubicBezTo>
                      <a:pt x="2292" y="0"/>
                      <a:pt x="2068" y="48"/>
                      <a:pt x="1843" y="132"/>
                    </a:cubicBezTo>
                    <a:cubicBezTo>
                      <a:pt x="1712" y="176"/>
                      <a:pt x="1582" y="263"/>
                      <a:pt x="1495" y="393"/>
                    </a:cubicBezTo>
                    <a:cubicBezTo>
                      <a:pt x="1321" y="263"/>
                      <a:pt x="1103" y="176"/>
                      <a:pt x="885" y="176"/>
                    </a:cubicBezTo>
                    <a:cubicBezTo>
                      <a:pt x="827" y="176"/>
                      <a:pt x="706" y="166"/>
                      <a:pt x="574" y="166"/>
                    </a:cubicBezTo>
                    <a:cubicBezTo>
                      <a:pt x="310" y="166"/>
                      <a:pt x="0" y="205"/>
                      <a:pt x="58" y="437"/>
                    </a:cubicBezTo>
                    <a:cubicBezTo>
                      <a:pt x="124" y="633"/>
                      <a:pt x="311" y="657"/>
                      <a:pt x="475" y="657"/>
                    </a:cubicBezTo>
                    <a:cubicBezTo>
                      <a:pt x="529" y="657"/>
                      <a:pt x="581" y="655"/>
                      <a:pt x="624" y="655"/>
                    </a:cubicBezTo>
                    <a:cubicBezTo>
                      <a:pt x="929" y="655"/>
                      <a:pt x="1277" y="785"/>
                      <a:pt x="1495" y="1046"/>
                    </a:cubicBezTo>
                    <a:cubicBezTo>
                      <a:pt x="1537" y="1078"/>
                      <a:pt x="1582" y="1092"/>
                      <a:pt x="1625" y="1092"/>
                    </a:cubicBezTo>
                    <a:cubicBezTo>
                      <a:pt x="1757" y="1092"/>
                      <a:pt x="1865" y="960"/>
                      <a:pt x="1799" y="829"/>
                    </a:cubicBezTo>
                    <a:cubicBezTo>
                      <a:pt x="1799" y="742"/>
                      <a:pt x="1756" y="698"/>
                      <a:pt x="1712" y="655"/>
                    </a:cubicBezTo>
                    <a:cubicBezTo>
                      <a:pt x="1799" y="611"/>
                      <a:pt x="1930" y="568"/>
                      <a:pt x="2017" y="568"/>
                    </a:cubicBezTo>
                    <a:cubicBezTo>
                      <a:pt x="2278" y="524"/>
                      <a:pt x="2539" y="524"/>
                      <a:pt x="2800" y="524"/>
                    </a:cubicBezTo>
                    <a:cubicBezTo>
                      <a:pt x="2825" y="531"/>
                      <a:pt x="2849" y="535"/>
                      <a:pt x="2872" y="535"/>
                    </a:cubicBezTo>
                    <a:cubicBezTo>
                      <a:pt x="3123" y="535"/>
                      <a:pt x="3207" y="125"/>
                      <a:pt x="2887" y="45"/>
                    </a:cubicBezTo>
                    <a:cubicBezTo>
                      <a:pt x="2764" y="14"/>
                      <a:pt x="2641" y="0"/>
                      <a:pt x="2517" y="0"/>
                    </a:cubicBezTo>
                    <a:close/>
                  </a:path>
                </a:pathLst>
              </a:custGeom>
              <a:solidFill>
                <a:srgbClr val="F4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7"/>
              <p:cNvSpPr/>
              <p:nvPr/>
            </p:nvSpPr>
            <p:spPr>
              <a:xfrm>
                <a:off x="4737575" y="4633675"/>
                <a:ext cx="679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1397" extrusionOk="0">
                    <a:moveTo>
                      <a:pt x="1968" y="0"/>
                    </a:moveTo>
                    <a:cubicBezTo>
                      <a:pt x="1169" y="0"/>
                      <a:pt x="361" y="251"/>
                      <a:pt x="63" y="1108"/>
                    </a:cubicBezTo>
                    <a:cubicBezTo>
                      <a:pt x="1" y="1264"/>
                      <a:pt x="138" y="1397"/>
                      <a:pt x="285" y="1397"/>
                    </a:cubicBezTo>
                    <a:cubicBezTo>
                      <a:pt x="344" y="1397"/>
                      <a:pt x="405" y="1375"/>
                      <a:pt x="454" y="1326"/>
                    </a:cubicBezTo>
                    <a:cubicBezTo>
                      <a:pt x="629" y="1108"/>
                      <a:pt x="890" y="890"/>
                      <a:pt x="1194" y="803"/>
                    </a:cubicBezTo>
                    <a:cubicBezTo>
                      <a:pt x="1586" y="673"/>
                      <a:pt x="1934" y="629"/>
                      <a:pt x="2326" y="629"/>
                    </a:cubicBezTo>
                    <a:cubicBezTo>
                      <a:pt x="2674" y="586"/>
                      <a:pt x="2717" y="20"/>
                      <a:pt x="2369" y="20"/>
                    </a:cubicBezTo>
                    <a:cubicBezTo>
                      <a:pt x="2238" y="8"/>
                      <a:pt x="2103" y="0"/>
                      <a:pt x="1968" y="0"/>
                    </a:cubicBezTo>
                    <a:close/>
                  </a:path>
                </a:pathLst>
              </a:custGeom>
              <a:solidFill>
                <a:srgbClr val="F4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7"/>
              <p:cNvSpPr/>
              <p:nvPr/>
            </p:nvSpPr>
            <p:spPr>
              <a:xfrm>
                <a:off x="4996550" y="4591675"/>
                <a:ext cx="116550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2322" extrusionOk="0">
                    <a:moveTo>
                      <a:pt x="4365" y="0"/>
                    </a:moveTo>
                    <a:cubicBezTo>
                      <a:pt x="4352" y="0"/>
                      <a:pt x="4340" y="1"/>
                      <a:pt x="4326" y="3"/>
                    </a:cubicBezTo>
                    <a:cubicBezTo>
                      <a:pt x="3674" y="90"/>
                      <a:pt x="3151" y="438"/>
                      <a:pt x="2890" y="1004"/>
                    </a:cubicBezTo>
                    <a:cubicBezTo>
                      <a:pt x="2623" y="768"/>
                      <a:pt x="2270" y="668"/>
                      <a:pt x="1900" y="668"/>
                    </a:cubicBezTo>
                    <a:cubicBezTo>
                      <a:pt x="1246" y="668"/>
                      <a:pt x="538" y="979"/>
                      <a:pt x="149" y="1395"/>
                    </a:cubicBezTo>
                    <a:cubicBezTo>
                      <a:pt x="1" y="1543"/>
                      <a:pt x="166" y="1816"/>
                      <a:pt x="352" y="1816"/>
                    </a:cubicBezTo>
                    <a:cubicBezTo>
                      <a:pt x="386" y="1816"/>
                      <a:pt x="420" y="1807"/>
                      <a:pt x="453" y="1787"/>
                    </a:cubicBezTo>
                    <a:cubicBezTo>
                      <a:pt x="845" y="1570"/>
                      <a:pt x="1280" y="1439"/>
                      <a:pt x="1715" y="1352"/>
                    </a:cubicBezTo>
                    <a:cubicBezTo>
                      <a:pt x="1766" y="1346"/>
                      <a:pt x="1817" y="1343"/>
                      <a:pt x="1868" y="1343"/>
                    </a:cubicBezTo>
                    <a:cubicBezTo>
                      <a:pt x="2114" y="1343"/>
                      <a:pt x="2361" y="1404"/>
                      <a:pt x="2607" y="1404"/>
                    </a:cubicBezTo>
                    <a:cubicBezTo>
                      <a:pt x="2658" y="1404"/>
                      <a:pt x="2709" y="1402"/>
                      <a:pt x="2760" y="1395"/>
                    </a:cubicBezTo>
                    <a:lnTo>
                      <a:pt x="2760" y="1395"/>
                    </a:lnTo>
                    <a:cubicBezTo>
                      <a:pt x="2716" y="1613"/>
                      <a:pt x="2716" y="1831"/>
                      <a:pt x="2760" y="2092"/>
                    </a:cubicBezTo>
                    <a:cubicBezTo>
                      <a:pt x="2760" y="2232"/>
                      <a:pt x="2897" y="2321"/>
                      <a:pt x="3031" y="2321"/>
                    </a:cubicBezTo>
                    <a:cubicBezTo>
                      <a:pt x="3147" y="2321"/>
                      <a:pt x="3262" y="2254"/>
                      <a:pt x="3282" y="2092"/>
                    </a:cubicBezTo>
                    <a:cubicBezTo>
                      <a:pt x="3325" y="1439"/>
                      <a:pt x="3674" y="612"/>
                      <a:pt x="4370" y="482"/>
                    </a:cubicBezTo>
                    <a:cubicBezTo>
                      <a:pt x="4661" y="440"/>
                      <a:pt x="4634" y="0"/>
                      <a:pt x="4365" y="0"/>
                    </a:cubicBezTo>
                    <a:close/>
                  </a:path>
                </a:pathLst>
              </a:custGeom>
              <a:solidFill>
                <a:srgbClr val="F4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7"/>
              <p:cNvSpPr/>
              <p:nvPr/>
            </p:nvSpPr>
            <p:spPr>
              <a:xfrm>
                <a:off x="5044700" y="4511125"/>
                <a:ext cx="58150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1243" extrusionOk="0">
                    <a:moveTo>
                      <a:pt x="1353" y="0"/>
                    </a:moveTo>
                    <a:cubicBezTo>
                      <a:pt x="1206" y="0"/>
                      <a:pt x="1055" y="38"/>
                      <a:pt x="921" y="91"/>
                    </a:cubicBezTo>
                    <a:cubicBezTo>
                      <a:pt x="573" y="222"/>
                      <a:pt x="268" y="483"/>
                      <a:pt x="94" y="831"/>
                    </a:cubicBezTo>
                    <a:cubicBezTo>
                      <a:pt x="1" y="1048"/>
                      <a:pt x="217" y="1243"/>
                      <a:pt x="412" y="1243"/>
                    </a:cubicBezTo>
                    <a:cubicBezTo>
                      <a:pt x="491" y="1243"/>
                      <a:pt x="566" y="1211"/>
                      <a:pt x="616" y="1136"/>
                    </a:cubicBezTo>
                    <a:cubicBezTo>
                      <a:pt x="829" y="923"/>
                      <a:pt x="1107" y="816"/>
                      <a:pt x="1373" y="816"/>
                    </a:cubicBezTo>
                    <a:cubicBezTo>
                      <a:pt x="1487" y="816"/>
                      <a:pt x="1600" y="836"/>
                      <a:pt x="1704" y="875"/>
                    </a:cubicBezTo>
                    <a:cubicBezTo>
                      <a:pt x="1735" y="885"/>
                      <a:pt x="1768" y="890"/>
                      <a:pt x="1801" y="890"/>
                    </a:cubicBezTo>
                    <a:cubicBezTo>
                      <a:pt x="2049" y="890"/>
                      <a:pt x="2326" y="626"/>
                      <a:pt x="2096" y="396"/>
                    </a:cubicBezTo>
                    <a:cubicBezTo>
                      <a:pt x="1965" y="265"/>
                      <a:pt x="1791" y="135"/>
                      <a:pt x="1617" y="48"/>
                    </a:cubicBezTo>
                    <a:cubicBezTo>
                      <a:pt x="1534" y="15"/>
                      <a:pt x="1444" y="0"/>
                      <a:pt x="1353" y="0"/>
                    </a:cubicBezTo>
                    <a:close/>
                  </a:path>
                </a:pathLst>
              </a:custGeom>
              <a:solidFill>
                <a:srgbClr val="F4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7"/>
              <p:cNvSpPr/>
              <p:nvPr/>
            </p:nvSpPr>
            <p:spPr>
              <a:xfrm>
                <a:off x="5164650" y="4553025"/>
                <a:ext cx="53575" cy="364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459" extrusionOk="0">
                    <a:moveTo>
                      <a:pt x="926" y="0"/>
                    </a:moveTo>
                    <a:cubicBezTo>
                      <a:pt x="671" y="0"/>
                      <a:pt x="417" y="100"/>
                      <a:pt x="214" y="330"/>
                    </a:cubicBezTo>
                    <a:cubicBezTo>
                      <a:pt x="1" y="578"/>
                      <a:pt x="221" y="856"/>
                      <a:pt x="452" y="856"/>
                    </a:cubicBezTo>
                    <a:cubicBezTo>
                      <a:pt x="504" y="856"/>
                      <a:pt x="557" y="841"/>
                      <a:pt x="605" y="809"/>
                    </a:cubicBezTo>
                    <a:cubicBezTo>
                      <a:pt x="656" y="773"/>
                      <a:pt x="712" y="757"/>
                      <a:pt x="770" y="757"/>
                    </a:cubicBezTo>
                    <a:cubicBezTo>
                      <a:pt x="1061" y="757"/>
                      <a:pt x="1418" y="1150"/>
                      <a:pt x="1563" y="1331"/>
                    </a:cubicBezTo>
                    <a:cubicBezTo>
                      <a:pt x="1622" y="1420"/>
                      <a:pt x="1712" y="1459"/>
                      <a:pt x="1800" y="1459"/>
                    </a:cubicBezTo>
                    <a:cubicBezTo>
                      <a:pt x="1973" y="1459"/>
                      <a:pt x="2142" y="1314"/>
                      <a:pt x="2085" y="1114"/>
                    </a:cubicBezTo>
                    <a:cubicBezTo>
                      <a:pt x="2055" y="485"/>
                      <a:pt x="1489" y="0"/>
                      <a:pt x="926" y="0"/>
                    </a:cubicBezTo>
                    <a:close/>
                  </a:path>
                </a:pathLst>
              </a:custGeom>
              <a:solidFill>
                <a:srgbClr val="F4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7"/>
              <p:cNvSpPr/>
              <p:nvPr/>
            </p:nvSpPr>
            <p:spPr>
              <a:xfrm>
                <a:off x="4770675" y="4745850"/>
                <a:ext cx="78375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1719" extrusionOk="0">
                    <a:moveTo>
                      <a:pt x="2782" y="1"/>
                    </a:moveTo>
                    <a:cubicBezTo>
                      <a:pt x="2323" y="1"/>
                      <a:pt x="1896" y="293"/>
                      <a:pt x="1742" y="755"/>
                    </a:cubicBezTo>
                    <a:cubicBezTo>
                      <a:pt x="1553" y="661"/>
                      <a:pt x="1338" y="614"/>
                      <a:pt x="1125" y="614"/>
                    </a:cubicBezTo>
                    <a:cubicBezTo>
                      <a:pt x="555" y="614"/>
                      <a:pt x="1" y="948"/>
                      <a:pt x="1" y="1582"/>
                    </a:cubicBezTo>
                    <a:cubicBezTo>
                      <a:pt x="24" y="1676"/>
                      <a:pt x="97" y="1719"/>
                      <a:pt x="174" y="1719"/>
                    </a:cubicBezTo>
                    <a:cubicBezTo>
                      <a:pt x="240" y="1719"/>
                      <a:pt x="309" y="1686"/>
                      <a:pt x="349" y="1626"/>
                    </a:cubicBezTo>
                    <a:cubicBezTo>
                      <a:pt x="501" y="1321"/>
                      <a:pt x="787" y="1165"/>
                      <a:pt x="1076" y="1165"/>
                    </a:cubicBezTo>
                    <a:cubicBezTo>
                      <a:pt x="1283" y="1165"/>
                      <a:pt x="1491" y="1245"/>
                      <a:pt x="1655" y="1408"/>
                    </a:cubicBezTo>
                    <a:cubicBezTo>
                      <a:pt x="1722" y="1493"/>
                      <a:pt x="1817" y="1532"/>
                      <a:pt x="1909" y="1532"/>
                    </a:cubicBezTo>
                    <a:cubicBezTo>
                      <a:pt x="2054" y="1532"/>
                      <a:pt x="2194" y="1437"/>
                      <a:pt x="2220" y="1278"/>
                    </a:cubicBezTo>
                    <a:cubicBezTo>
                      <a:pt x="2220" y="1060"/>
                      <a:pt x="2307" y="842"/>
                      <a:pt x="2351" y="625"/>
                    </a:cubicBezTo>
                    <a:cubicBezTo>
                      <a:pt x="2438" y="451"/>
                      <a:pt x="2786" y="364"/>
                      <a:pt x="3004" y="277"/>
                    </a:cubicBezTo>
                    <a:cubicBezTo>
                      <a:pt x="3134" y="233"/>
                      <a:pt x="3091" y="59"/>
                      <a:pt x="2960" y="16"/>
                    </a:cubicBezTo>
                    <a:cubicBezTo>
                      <a:pt x="2901" y="6"/>
                      <a:pt x="2841" y="1"/>
                      <a:pt x="2782" y="1"/>
                    </a:cubicBezTo>
                    <a:close/>
                  </a:path>
                </a:pathLst>
              </a:custGeom>
              <a:solidFill>
                <a:srgbClr val="F4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7"/>
              <p:cNvSpPr/>
              <p:nvPr/>
            </p:nvSpPr>
            <p:spPr>
              <a:xfrm>
                <a:off x="4697800" y="4490900"/>
                <a:ext cx="323150" cy="186675"/>
              </a:xfrm>
              <a:custGeom>
                <a:avLst/>
                <a:gdLst/>
                <a:ahLst/>
                <a:cxnLst/>
                <a:rect l="l" t="t" r="r" b="b"/>
                <a:pathLst>
                  <a:path w="12926" h="7467" extrusionOk="0">
                    <a:moveTo>
                      <a:pt x="11396" y="0"/>
                    </a:moveTo>
                    <a:cubicBezTo>
                      <a:pt x="9941" y="0"/>
                      <a:pt x="8426" y="1419"/>
                      <a:pt x="7137" y="1684"/>
                    </a:cubicBezTo>
                    <a:cubicBezTo>
                      <a:pt x="4961" y="2162"/>
                      <a:pt x="3133" y="2119"/>
                      <a:pt x="2133" y="4251"/>
                    </a:cubicBezTo>
                    <a:cubicBezTo>
                      <a:pt x="870" y="4513"/>
                      <a:pt x="0" y="5688"/>
                      <a:pt x="174" y="6950"/>
                    </a:cubicBezTo>
                    <a:cubicBezTo>
                      <a:pt x="209" y="7264"/>
                      <a:pt x="468" y="7466"/>
                      <a:pt x="749" y="7466"/>
                    </a:cubicBezTo>
                    <a:cubicBezTo>
                      <a:pt x="818" y="7466"/>
                      <a:pt x="889" y="7454"/>
                      <a:pt x="957" y="7428"/>
                    </a:cubicBezTo>
                    <a:cubicBezTo>
                      <a:pt x="1504" y="7134"/>
                      <a:pt x="2051" y="5944"/>
                      <a:pt x="2598" y="5944"/>
                    </a:cubicBezTo>
                    <a:cubicBezTo>
                      <a:pt x="2617" y="5944"/>
                      <a:pt x="2636" y="5946"/>
                      <a:pt x="2655" y="5949"/>
                    </a:cubicBezTo>
                    <a:cubicBezTo>
                      <a:pt x="2688" y="5952"/>
                      <a:pt x="2721" y="5954"/>
                      <a:pt x="2755" y="5954"/>
                    </a:cubicBezTo>
                    <a:cubicBezTo>
                      <a:pt x="3112" y="5954"/>
                      <a:pt x="3453" y="5745"/>
                      <a:pt x="3612" y="5426"/>
                    </a:cubicBezTo>
                    <a:cubicBezTo>
                      <a:pt x="4059" y="4353"/>
                      <a:pt x="4713" y="4096"/>
                      <a:pt x="5457" y="4096"/>
                    </a:cubicBezTo>
                    <a:cubicBezTo>
                      <a:pt x="6141" y="4096"/>
                      <a:pt x="6902" y="4313"/>
                      <a:pt x="7650" y="4313"/>
                    </a:cubicBezTo>
                    <a:cubicBezTo>
                      <a:pt x="8068" y="4313"/>
                      <a:pt x="8483" y="4245"/>
                      <a:pt x="8878" y="4034"/>
                    </a:cubicBezTo>
                    <a:cubicBezTo>
                      <a:pt x="9487" y="3729"/>
                      <a:pt x="10053" y="3294"/>
                      <a:pt x="10532" y="2772"/>
                    </a:cubicBezTo>
                    <a:cubicBezTo>
                      <a:pt x="11185" y="2119"/>
                      <a:pt x="11924" y="1553"/>
                      <a:pt x="12751" y="1118"/>
                    </a:cubicBezTo>
                    <a:cubicBezTo>
                      <a:pt x="12925" y="987"/>
                      <a:pt x="12925" y="683"/>
                      <a:pt x="12751" y="509"/>
                    </a:cubicBezTo>
                    <a:cubicBezTo>
                      <a:pt x="12312" y="142"/>
                      <a:pt x="11857" y="0"/>
                      <a:pt x="11396" y="0"/>
                    </a:cubicBez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7"/>
              <p:cNvSpPr/>
              <p:nvPr/>
            </p:nvSpPr>
            <p:spPr>
              <a:xfrm>
                <a:off x="4670600" y="4683325"/>
                <a:ext cx="492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1651" extrusionOk="0">
                    <a:moveTo>
                      <a:pt x="1070" y="1"/>
                    </a:moveTo>
                    <a:cubicBezTo>
                      <a:pt x="901" y="1"/>
                      <a:pt x="726" y="52"/>
                      <a:pt x="566" y="167"/>
                    </a:cubicBezTo>
                    <a:cubicBezTo>
                      <a:pt x="0" y="602"/>
                      <a:pt x="218" y="1516"/>
                      <a:pt x="957" y="1646"/>
                    </a:cubicBezTo>
                    <a:cubicBezTo>
                      <a:pt x="985" y="1649"/>
                      <a:pt x="1013" y="1650"/>
                      <a:pt x="1040" y="1650"/>
                    </a:cubicBezTo>
                    <a:cubicBezTo>
                      <a:pt x="1441" y="1650"/>
                      <a:pt x="1790" y="1357"/>
                      <a:pt x="1871" y="950"/>
                    </a:cubicBezTo>
                    <a:cubicBezTo>
                      <a:pt x="1968" y="404"/>
                      <a:pt x="1544" y="1"/>
                      <a:pt x="1070" y="1"/>
                    </a:cubicBez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7"/>
              <p:cNvSpPr/>
              <p:nvPr/>
            </p:nvSpPr>
            <p:spPr>
              <a:xfrm>
                <a:off x="4916750" y="4695450"/>
                <a:ext cx="8897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1962" extrusionOk="0">
                    <a:moveTo>
                      <a:pt x="2120" y="0"/>
                    </a:moveTo>
                    <a:cubicBezTo>
                      <a:pt x="1816" y="0"/>
                      <a:pt x="1494" y="69"/>
                      <a:pt x="1165" y="160"/>
                    </a:cubicBezTo>
                    <a:cubicBezTo>
                      <a:pt x="555" y="334"/>
                      <a:pt x="120" y="857"/>
                      <a:pt x="33" y="1466"/>
                    </a:cubicBezTo>
                    <a:cubicBezTo>
                      <a:pt x="0" y="1730"/>
                      <a:pt x="192" y="1919"/>
                      <a:pt x="420" y="1919"/>
                    </a:cubicBezTo>
                    <a:cubicBezTo>
                      <a:pt x="492" y="1919"/>
                      <a:pt x="569" y="1900"/>
                      <a:pt x="642" y="1858"/>
                    </a:cubicBezTo>
                    <a:cubicBezTo>
                      <a:pt x="795" y="1792"/>
                      <a:pt x="947" y="1760"/>
                      <a:pt x="1099" y="1760"/>
                    </a:cubicBezTo>
                    <a:cubicBezTo>
                      <a:pt x="1252" y="1760"/>
                      <a:pt x="1404" y="1792"/>
                      <a:pt x="1556" y="1858"/>
                    </a:cubicBezTo>
                    <a:cubicBezTo>
                      <a:pt x="1748" y="1927"/>
                      <a:pt x="1953" y="1962"/>
                      <a:pt x="2161" y="1962"/>
                    </a:cubicBezTo>
                    <a:cubicBezTo>
                      <a:pt x="2474" y="1962"/>
                      <a:pt x="2792" y="1884"/>
                      <a:pt x="3079" y="1727"/>
                    </a:cubicBezTo>
                    <a:cubicBezTo>
                      <a:pt x="3471" y="1466"/>
                      <a:pt x="3558" y="900"/>
                      <a:pt x="3253" y="508"/>
                    </a:cubicBezTo>
                    <a:cubicBezTo>
                      <a:pt x="2926" y="130"/>
                      <a:pt x="2539" y="0"/>
                      <a:pt x="2120" y="0"/>
                    </a:cubicBez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7"/>
              <p:cNvSpPr/>
              <p:nvPr/>
            </p:nvSpPr>
            <p:spPr>
              <a:xfrm>
                <a:off x="5024175" y="4681200"/>
                <a:ext cx="675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112" extrusionOk="0">
                    <a:moveTo>
                      <a:pt x="1551" y="1"/>
                    </a:moveTo>
                    <a:cubicBezTo>
                      <a:pt x="1337" y="1"/>
                      <a:pt x="1120" y="54"/>
                      <a:pt x="915" y="165"/>
                    </a:cubicBezTo>
                    <a:cubicBezTo>
                      <a:pt x="523" y="295"/>
                      <a:pt x="175" y="600"/>
                      <a:pt x="88" y="1035"/>
                    </a:cubicBezTo>
                    <a:cubicBezTo>
                      <a:pt x="1" y="1296"/>
                      <a:pt x="88" y="1601"/>
                      <a:pt x="262" y="1818"/>
                    </a:cubicBezTo>
                    <a:cubicBezTo>
                      <a:pt x="393" y="2014"/>
                      <a:pt x="597" y="2112"/>
                      <a:pt x="819" y="2112"/>
                    </a:cubicBezTo>
                    <a:cubicBezTo>
                      <a:pt x="893" y="2112"/>
                      <a:pt x="969" y="2101"/>
                      <a:pt x="1045" y="2079"/>
                    </a:cubicBezTo>
                    <a:cubicBezTo>
                      <a:pt x="1176" y="2079"/>
                      <a:pt x="1263" y="2036"/>
                      <a:pt x="1350" y="1992"/>
                    </a:cubicBezTo>
                    <a:lnTo>
                      <a:pt x="1437" y="1949"/>
                    </a:lnTo>
                    <a:cubicBezTo>
                      <a:pt x="1611" y="1949"/>
                      <a:pt x="1742" y="1905"/>
                      <a:pt x="1872" y="1862"/>
                    </a:cubicBezTo>
                    <a:cubicBezTo>
                      <a:pt x="2220" y="1644"/>
                      <a:pt x="2612" y="1470"/>
                      <a:pt x="2656" y="1035"/>
                    </a:cubicBezTo>
                    <a:cubicBezTo>
                      <a:pt x="2699" y="817"/>
                      <a:pt x="2656" y="643"/>
                      <a:pt x="2569" y="469"/>
                    </a:cubicBezTo>
                    <a:cubicBezTo>
                      <a:pt x="2291" y="164"/>
                      <a:pt x="1926" y="1"/>
                      <a:pt x="1551" y="1"/>
                    </a:cubicBez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7"/>
              <p:cNvSpPr/>
              <p:nvPr/>
            </p:nvSpPr>
            <p:spPr>
              <a:xfrm>
                <a:off x="5169975" y="4620675"/>
                <a:ext cx="430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774" extrusionOk="0">
                    <a:moveTo>
                      <a:pt x="443" y="1"/>
                    </a:moveTo>
                    <a:cubicBezTo>
                      <a:pt x="291" y="1"/>
                      <a:pt x="141" y="28"/>
                      <a:pt x="44" y="148"/>
                    </a:cubicBezTo>
                    <a:cubicBezTo>
                      <a:pt x="1" y="192"/>
                      <a:pt x="1" y="279"/>
                      <a:pt x="44" y="366"/>
                    </a:cubicBezTo>
                    <a:cubicBezTo>
                      <a:pt x="175" y="497"/>
                      <a:pt x="436" y="497"/>
                      <a:pt x="610" y="540"/>
                    </a:cubicBezTo>
                    <a:cubicBezTo>
                      <a:pt x="871" y="584"/>
                      <a:pt x="1132" y="671"/>
                      <a:pt x="1350" y="758"/>
                    </a:cubicBezTo>
                    <a:cubicBezTo>
                      <a:pt x="1376" y="768"/>
                      <a:pt x="1402" y="773"/>
                      <a:pt x="1427" y="773"/>
                    </a:cubicBezTo>
                    <a:cubicBezTo>
                      <a:pt x="1605" y="773"/>
                      <a:pt x="1720" y="524"/>
                      <a:pt x="1567" y="410"/>
                    </a:cubicBezTo>
                    <a:cubicBezTo>
                      <a:pt x="1350" y="192"/>
                      <a:pt x="1089" y="61"/>
                      <a:pt x="784" y="18"/>
                    </a:cubicBezTo>
                    <a:cubicBezTo>
                      <a:pt x="687" y="18"/>
                      <a:pt x="565" y="1"/>
                      <a:pt x="443" y="1"/>
                    </a:cubicBez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27"/>
              <p:cNvSpPr/>
              <p:nvPr/>
            </p:nvSpPr>
            <p:spPr>
              <a:xfrm>
                <a:off x="4825200" y="4647775"/>
                <a:ext cx="85850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335" extrusionOk="0">
                    <a:moveTo>
                      <a:pt x="1798" y="0"/>
                    </a:moveTo>
                    <a:cubicBezTo>
                      <a:pt x="1055" y="0"/>
                      <a:pt x="315" y="301"/>
                      <a:pt x="39" y="979"/>
                    </a:cubicBezTo>
                    <a:cubicBezTo>
                      <a:pt x="0" y="1174"/>
                      <a:pt x="136" y="1334"/>
                      <a:pt x="321" y="1334"/>
                    </a:cubicBezTo>
                    <a:cubicBezTo>
                      <a:pt x="343" y="1334"/>
                      <a:pt x="365" y="1332"/>
                      <a:pt x="388" y="1327"/>
                    </a:cubicBezTo>
                    <a:cubicBezTo>
                      <a:pt x="736" y="1110"/>
                      <a:pt x="1171" y="936"/>
                      <a:pt x="1606" y="849"/>
                    </a:cubicBezTo>
                    <a:cubicBezTo>
                      <a:pt x="1665" y="844"/>
                      <a:pt x="1723" y="842"/>
                      <a:pt x="1781" y="842"/>
                    </a:cubicBezTo>
                    <a:cubicBezTo>
                      <a:pt x="2178" y="842"/>
                      <a:pt x="2553" y="943"/>
                      <a:pt x="2924" y="943"/>
                    </a:cubicBezTo>
                    <a:cubicBezTo>
                      <a:pt x="2978" y="943"/>
                      <a:pt x="3032" y="941"/>
                      <a:pt x="3086" y="936"/>
                    </a:cubicBezTo>
                    <a:cubicBezTo>
                      <a:pt x="3347" y="936"/>
                      <a:pt x="3434" y="631"/>
                      <a:pt x="3260" y="457"/>
                    </a:cubicBezTo>
                    <a:cubicBezTo>
                      <a:pt x="2891" y="162"/>
                      <a:pt x="2344" y="0"/>
                      <a:pt x="1798" y="0"/>
                    </a:cubicBez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27"/>
              <p:cNvSpPr/>
              <p:nvPr/>
            </p:nvSpPr>
            <p:spPr>
              <a:xfrm>
                <a:off x="4948800" y="4596750"/>
                <a:ext cx="74325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1574" extrusionOk="0">
                    <a:moveTo>
                      <a:pt x="2632" y="0"/>
                    </a:moveTo>
                    <a:cubicBezTo>
                      <a:pt x="2441" y="0"/>
                      <a:pt x="2250" y="41"/>
                      <a:pt x="2059" y="104"/>
                    </a:cubicBezTo>
                    <a:cubicBezTo>
                      <a:pt x="1884" y="148"/>
                      <a:pt x="1710" y="279"/>
                      <a:pt x="1580" y="409"/>
                    </a:cubicBezTo>
                    <a:cubicBezTo>
                      <a:pt x="1447" y="297"/>
                      <a:pt x="1288" y="247"/>
                      <a:pt x="1123" y="247"/>
                    </a:cubicBezTo>
                    <a:cubicBezTo>
                      <a:pt x="588" y="247"/>
                      <a:pt x="0" y="777"/>
                      <a:pt x="100" y="1410"/>
                    </a:cubicBezTo>
                    <a:cubicBezTo>
                      <a:pt x="100" y="1519"/>
                      <a:pt x="187" y="1573"/>
                      <a:pt x="280" y="1573"/>
                    </a:cubicBezTo>
                    <a:cubicBezTo>
                      <a:pt x="372" y="1573"/>
                      <a:pt x="470" y="1519"/>
                      <a:pt x="492" y="1410"/>
                    </a:cubicBezTo>
                    <a:cubicBezTo>
                      <a:pt x="564" y="1072"/>
                      <a:pt x="744" y="989"/>
                      <a:pt x="956" y="989"/>
                    </a:cubicBezTo>
                    <a:cubicBezTo>
                      <a:pt x="1127" y="989"/>
                      <a:pt x="1318" y="1043"/>
                      <a:pt x="1493" y="1062"/>
                    </a:cubicBezTo>
                    <a:cubicBezTo>
                      <a:pt x="1516" y="1066"/>
                      <a:pt x="1538" y="1069"/>
                      <a:pt x="1559" y="1069"/>
                    </a:cubicBezTo>
                    <a:cubicBezTo>
                      <a:pt x="1736" y="1069"/>
                      <a:pt x="1841" y="913"/>
                      <a:pt x="1841" y="757"/>
                    </a:cubicBezTo>
                    <a:cubicBezTo>
                      <a:pt x="1754" y="366"/>
                      <a:pt x="2624" y="279"/>
                      <a:pt x="2842" y="235"/>
                    </a:cubicBezTo>
                    <a:cubicBezTo>
                      <a:pt x="2972" y="235"/>
                      <a:pt x="2972" y="17"/>
                      <a:pt x="2842" y="17"/>
                    </a:cubicBezTo>
                    <a:cubicBezTo>
                      <a:pt x="2772" y="6"/>
                      <a:pt x="2702" y="0"/>
                      <a:pt x="2632" y="0"/>
                    </a:cubicBez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27"/>
              <p:cNvSpPr/>
              <p:nvPr/>
            </p:nvSpPr>
            <p:spPr>
              <a:xfrm>
                <a:off x="5132975" y="4713400"/>
                <a:ext cx="7220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527" extrusionOk="0">
                    <a:moveTo>
                      <a:pt x="1119" y="1"/>
                    </a:moveTo>
                    <a:cubicBezTo>
                      <a:pt x="810" y="1"/>
                      <a:pt x="489" y="108"/>
                      <a:pt x="175" y="356"/>
                    </a:cubicBezTo>
                    <a:cubicBezTo>
                      <a:pt x="1" y="574"/>
                      <a:pt x="131" y="922"/>
                      <a:pt x="393" y="922"/>
                    </a:cubicBezTo>
                    <a:cubicBezTo>
                      <a:pt x="784" y="835"/>
                      <a:pt x="1132" y="791"/>
                      <a:pt x="1481" y="791"/>
                    </a:cubicBezTo>
                    <a:cubicBezTo>
                      <a:pt x="1916" y="878"/>
                      <a:pt x="2264" y="1096"/>
                      <a:pt x="2525" y="1444"/>
                    </a:cubicBezTo>
                    <a:cubicBezTo>
                      <a:pt x="2569" y="1502"/>
                      <a:pt x="2627" y="1526"/>
                      <a:pt x="2681" y="1526"/>
                    </a:cubicBezTo>
                    <a:cubicBezTo>
                      <a:pt x="2791" y="1526"/>
                      <a:pt x="2888" y="1430"/>
                      <a:pt x="2830" y="1314"/>
                    </a:cubicBezTo>
                    <a:cubicBezTo>
                      <a:pt x="2495" y="583"/>
                      <a:pt x="1840" y="1"/>
                      <a:pt x="1119" y="1"/>
                    </a:cubicBez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27"/>
              <p:cNvSpPr/>
              <p:nvPr/>
            </p:nvSpPr>
            <p:spPr>
              <a:xfrm>
                <a:off x="4840125" y="4812500"/>
                <a:ext cx="104650" cy="55350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2214" extrusionOk="0">
                    <a:moveTo>
                      <a:pt x="1609" y="1"/>
                    </a:moveTo>
                    <a:cubicBezTo>
                      <a:pt x="1126" y="1"/>
                      <a:pt x="651" y="147"/>
                      <a:pt x="226" y="440"/>
                    </a:cubicBezTo>
                    <a:cubicBezTo>
                      <a:pt x="1" y="665"/>
                      <a:pt x="131" y="1084"/>
                      <a:pt x="422" y="1084"/>
                    </a:cubicBezTo>
                    <a:cubicBezTo>
                      <a:pt x="469" y="1084"/>
                      <a:pt x="520" y="1073"/>
                      <a:pt x="574" y="1049"/>
                    </a:cubicBezTo>
                    <a:cubicBezTo>
                      <a:pt x="752" y="984"/>
                      <a:pt x="942" y="949"/>
                      <a:pt x="1133" y="949"/>
                    </a:cubicBezTo>
                    <a:cubicBezTo>
                      <a:pt x="1456" y="949"/>
                      <a:pt x="1780" y="1048"/>
                      <a:pt x="2054" y="1266"/>
                    </a:cubicBezTo>
                    <a:cubicBezTo>
                      <a:pt x="2489" y="1484"/>
                      <a:pt x="2750" y="1963"/>
                      <a:pt x="3229" y="2180"/>
                    </a:cubicBezTo>
                    <a:cubicBezTo>
                      <a:pt x="3285" y="2203"/>
                      <a:pt x="3341" y="2214"/>
                      <a:pt x="3396" y="2214"/>
                    </a:cubicBezTo>
                    <a:cubicBezTo>
                      <a:pt x="3553" y="2214"/>
                      <a:pt x="3697" y="2124"/>
                      <a:pt x="3794" y="1963"/>
                    </a:cubicBezTo>
                    <a:cubicBezTo>
                      <a:pt x="4186" y="1092"/>
                      <a:pt x="3185" y="440"/>
                      <a:pt x="2532" y="178"/>
                    </a:cubicBezTo>
                    <a:cubicBezTo>
                      <a:pt x="2228" y="60"/>
                      <a:pt x="1916" y="1"/>
                      <a:pt x="1609" y="1"/>
                    </a:cubicBez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27"/>
              <p:cNvSpPr/>
              <p:nvPr/>
            </p:nvSpPr>
            <p:spPr>
              <a:xfrm>
                <a:off x="4964350" y="4825525"/>
                <a:ext cx="4680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214" extrusionOk="0">
                    <a:moveTo>
                      <a:pt x="1173" y="1"/>
                    </a:moveTo>
                    <a:cubicBezTo>
                      <a:pt x="1145" y="1"/>
                      <a:pt x="1117" y="2"/>
                      <a:pt x="1088" y="6"/>
                    </a:cubicBezTo>
                    <a:cubicBezTo>
                      <a:pt x="784" y="49"/>
                      <a:pt x="479" y="180"/>
                      <a:pt x="261" y="397"/>
                    </a:cubicBezTo>
                    <a:cubicBezTo>
                      <a:pt x="87" y="528"/>
                      <a:pt x="0" y="745"/>
                      <a:pt x="87" y="963"/>
                    </a:cubicBezTo>
                    <a:cubicBezTo>
                      <a:pt x="152" y="1124"/>
                      <a:pt x="312" y="1214"/>
                      <a:pt x="497" y="1214"/>
                    </a:cubicBezTo>
                    <a:cubicBezTo>
                      <a:pt x="562" y="1214"/>
                      <a:pt x="629" y="1203"/>
                      <a:pt x="697" y="1181"/>
                    </a:cubicBezTo>
                    <a:cubicBezTo>
                      <a:pt x="784" y="1137"/>
                      <a:pt x="914" y="1094"/>
                      <a:pt x="1045" y="1050"/>
                    </a:cubicBezTo>
                    <a:cubicBezTo>
                      <a:pt x="1262" y="1050"/>
                      <a:pt x="1437" y="1050"/>
                      <a:pt x="1654" y="1006"/>
                    </a:cubicBezTo>
                    <a:cubicBezTo>
                      <a:pt x="1785" y="919"/>
                      <a:pt x="1872" y="789"/>
                      <a:pt x="1872" y="615"/>
                    </a:cubicBezTo>
                    <a:cubicBezTo>
                      <a:pt x="1831" y="252"/>
                      <a:pt x="1529" y="1"/>
                      <a:pt x="1173" y="1"/>
                    </a:cubicBez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27"/>
              <p:cNvSpPr/>
              <p:nvPr/>
            </p:nvSpPr>
            <p:spPr>
              <a:xfrm>
                <a:off x="5089800" y="4804250"/>
                <a:ext cx="38850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145" extrusionOk="0">
                    <a:moveTo>
                      <a:pt x="1023" y="0"/>
                    </a:moveTo>
                    <a:cubicBezTo>
                      <a:pt x="732" y="0"/>
                      <a:pt x="413" y="202"/>
                      <a:pt x="248" y="421"/>
                    </a:cubicBezTo>
                    <a:cubicBezTo>
                      <a:pt x="1" y="740"/>
                      <a:pt x="271" y="1144"/>
                      <a:pt x="614" y="1144"/>
                    </a:cubicBezTo>
                    <a:cubicBezTo>
                      <a:pt x="693" y="1144"/>
                      <a:pt x="776" y="1123"/>
                      <a:pt x="858" y="1074"/>
                    </a:cubicBezTo>
                    <a:cubicBezTo>
                      <a:pt x="858" y="1074"/>
                      <a:pt x="988" y="1031"/>
                      <a:pt x="945" y="1031"/>
                    </a:cubicBezTo>
                    <a:cubicBezTo>
                      <a:pt x="1075" y="1031"/>
                      <a:pt x="1162" y="987"/>
                      <a:pt x="1293" y="900"/>
                    </a:cubicBezTo>
                    <a:lnTo>
                      <a:pt x="1380" y="857"/>
                    </a:lnTo>
                    <a:cubicBezTo>
                      <a:pt x="1423" y="813"/>
                      <a:pt x="1467" y="726"/>
                      <a:pt x="1510" y="682"/>
                    </a:cubicBezTo>
                    <a:cubicBezTo>
                      <a:pt x="1554" y="508"/>
                      <a:pt x="1554" y="378"/>
                      <a:pt x="1467" y="247"/>
                    </a:cubicBezTo>
                    <a:cubicBezTo>
                      <a:pt x="1354" y="70"/>
                      <a:pt x="1193" y="0"/>
                      <a:pt x="1023" y="0"/>
                    </a:cubicBez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7"/>
              <p:cNvSpPr/>
              <p:nvPr/>
            </p:nvSpPr>
            <p:spPr>
              <a:xfrm>
                <a:off x="5150400" y="4801300"/>
                <a:ext cx="2907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04" extrusionOk="0">
                    <a:moveTo>
                      <a:pt x="373" y="0"/>
                    </a:moveTo>
                    <a:cubicBezTo>
                      <a:pt x="334" y="0"/>
                      <a:pt x="296" y="5"/>
                      <a:pt x="261" y="17"/>
                    </a:cubicBezTo>
                    <a:cubicBezTo>
                      <a:pt x="218" y="17"/>
                      <a:pt x="174" y="61"/>
                      <a:pt x="131" y="104"/>
                    </a:cubicBezTo>
                    <a:cubicBezTo>
                      <a:pt x="0" y="235"/>
                      <a:pt x="44" y="452"/>
                      <a:pt x="174" y="539"/>
                    </a:cubicBezTo>
                    <a:cubicBezTo>
                      <a:pt x="305" y="670"/>
                      <a:pt x="522" y="757"/>
                      <a:pt x="740" y="800"/>
                    </a:cubicBezTo>
                    <a:cubicBezTo>
                      <a:pt x="751" y="802"/>
                      <a:pt x="763" y="803"/>
                      <a:pt x="773" y="803"/>
                    </a:cubicBezTo>
                    <a:cubicBezTo>
                      <a:pt x="1015" y="803"/>
                      <a:pt x="1162" y="361"/>
                      <a:pt x="871" y="278"/>
                    </a:cubicBezTo>
                    <a:cubicBezTo>
                      <a:pt x="784" y="235"/>
                      <a:pt x="697" y="191"/>
                      <a:pt x="653" y="104"/>
                    </a:cubicBezTo>
                    <a:cubicBezTo>
                      <a:pt x="589" y="40"/>
                      <a:pt x="479" y="0"/>
                      <a:pt x="373" y="0"/>
                    </a:cubicBez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7"/>
              <p:cNvSpPr/>
              <p:nvPr/>
            </p:nvSpPr>
            <p:spPr>
              <a:xfrm>
                <a:off x="4692900" y="4717950"/>
                <a:ext cx="484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2478" extrusionOk="0">
                    <a:moveTo>
                      <a:pt x="1676" y="1001"/>
                    </a:moveTo>
                    <a:lnTo>
                      <a:pt x="1719" y="1088"/>
                    </a:lnTo>
                    <a:cubicBezTo>
                      <a:pt x="1676" y="1045"/>
                      <a:pt x="1676" y="1001"/>
                      <a:pt x="1676" y="1001"/>
                    </a:cubicBezTo>
                    <a:close/>
                    <a:moveTo>
                      <a:pt x="1153" y="0"/>
                    </a:moveTo>
                    <a:cubicBezTo>
                      <a:pt x="936" y="44"/>
                      <a:pt x="762" y="174"/>
                      <a:pt x="631" y="305"/>
                    </a:cubicBezTo>
                    <a:cubicBezTo>
                      <a:pt x="370" y="522"/>
                      <a:pt x="196" y="827"/>
                      <a:pt x="153" y="1175"/>
                    </a:cubicBezTo>
                    <a:cubicBezTo>
                      <a:pt x="0" y="1860"/>
                      <a:pt x="546" y="2478"/>
                      <a:pt x="1238" y="2478"/>
                    </a:cubicBezTo>
                    <a:cubicBezTo>
                      <a:pt x="1338" y="2478"/>
                      <a:pt x="1441" y="2465"/>
                      <a:pt x="1545" y="2437"/>
                    </a:cubicBezTo>
                    <a:cubicBezTo>
                      <a:pt x="1806" y="2350"/>
                      <a:pt x="1937" y="2089"/>
                      <a:pt x="1937" y="1784"/>
                    </a:cubicBezTo>
                    <a:cubicBezTo>
                      <a:pt x="1937" y="1741"/>
                      <a:pt x="1937" y="1697"/>
                      <a:pt x="1937" y="1654"/>
                    </a:cubicBezTo>
                    <a:cubicBezTo>
                      <a:pt x="1937" y="1567"/>
                      <a:pt x="1893" y="1480"/>
                      <a:pt x="1850" y="1393"/>
                    </a:cubicBezTo>
                    <a:cubicBezTo>
                      <a:pt x="1806" y="1284"/>
                      <a:pt x="1774" y="1230"/>
                      <a:pt x="1763" y="1219"/>
                    </a:cubicBezTo>
                    <a:lnTo>
                      <a:pt x="1763" y="1219"/>
                    </a:lnTo>
                    <a:lnTo>
                      <a:pt x="1719" y="1132"/>
                    </a:lnTo>
                    <a:cubicBezTo>
                      <a:pt x="1763" y="1001"/>
                      <a:pt x="1763" y="870"/>
                      <a:pt x="1719" y="783"/>
                    </a:cubicBezTo>
                    <a:cubicBezTo>
                      <a:pt x="1719" y="740"/>
                      <a:pt x="1719" y="740"/>
                      <a:pt x="1719" y="740"/>
                    </a:cubicBezTo>
                    <a:cubicBezTo>
                      <a:pt x="1719" y="740"/>
                      <a:pt x="1719" y="696"/>
                      <a:pt x="1719" y="696"/>
                    </a:cubicBezTo>
                    <a:cubicBezTo>
                      <a:pt x="1763" y="566"/>
                      <a:pt x="1719" y="479"/>
                      <a:pt x="1719" y="348"/>
                    </a:cubicBezTo>
                    <a:cubicBezTo>
                      <a:pt x="1589" y="131"/>
                      <a:pt x="1371" y="0"/>
                      <a:pt x="1153" y="0"/>
                    </a:cubicBez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7"/>
              <p:cNvSpPr/>
              <p:nvPr/>
            </p:nvSpPr>
            <p:spPr>
              <a:xfrm>
                <a:off x="4714100" y="4799550"/>
                <a:ext cx="39200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567" extrusionOk="0">
                    <a:moveTo>
                      <a:pt x="828" y="0"/>
                    </a:moveTo>
                    <a:cubicBezTo>
                      <a:pt x="654" y="0"/>
                      <a:pt x="480" y="44"/>
                      <a:pt x="349" y="131"/>
                    </a:cubicBezTo>
                    <a:cubicBezTo>
                      <a:pt x="88" y="305"/>
                      <a:pt x="1" y="653"/>
                      <a:pt x="88" y="958"/>
                    </a:cubicBezTo>
                    <a:cubicBezTo>
                      <a:pt x="175" y="1132"/>
                      <a:pt x="305" y="1262"/>
                      <a:pt x="480" y="1393"/>
                    </a:cubicBezTo>
                    <a:cubicBezTo>
                      <a:pt x="625" y="1509"/>
                      <a:pt x="789" y="1567"/>
                      <a:pt x="960" y="1567"/>
                    </a:cubicBezTo>
                    <a:cubicBezTo>
                      <a:pt x="1045" y="1567"/>
                      <a:pt x="1132" y="1552"/>
                      <a:pt x="1219" y="1523"/>
                    </a:cubicBezTo>
                    <a:cubicBezTo>
                      <a:pt x="1437" y="1436"/>
                      <a:pt x="1568" y="1219"/>
                      <a:pt x="1568" y="1001"/>
                    </a:cubicBezTo>
                    <a:cubicBezTo>
                      <a:pt x="1524" y="827"/>
                      <a:pt x="1481" y="696"/>
                      <a:pt x="1437" y="566"/>
                    </a:cubicBezTo>
                    <a:lnTo>
                      <a:pt x="1393" y="435"/>
                    </a:lnTo>
                    <a:cubicBezTo>
                      <a:pt x="1263" y="218"/>
                      <a:pt x="1089" y="44"/>
                      <a:pt x="828" y="0"/>
                    </a:cubicBez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7"/>
              <p:cNvSpPr/>
              <p:nvPr/>
            </p:nvSpPr>
            <p:spPr>
              <a:xfrm>
                <a:off x="4755450" y="4806075"/>
                <a:ext cx="2722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132" extrusionOk="0">
                    <a:moveTo>
                      <a:pt x="610" y="0"/>
                    </a:moveTo>
                    <a:cubicBezTo>
                      <a:pt x="349" y="44"/>
                      <a:pt x="131" y="218"/>
                      <a:pt x="88" y="522"/>
                    </a:cubicBezTo>
                    <a:cubicBezTo>
                      <a:pt x="1" y="871"/>
                      <a:pt x="392" y="1132"/>
                      <a:pt x="697" y="1132"/>
                    </a:cubicBezTo>
                    <a:cubicBezTo>
                      <a:pt x="827" y="1132"/>
                      <a:pt x="958" y="1045"/>
                      <a:pt x="1045" y="871"/>
                    </a:cubicBezTo>
                    <a:cubicBezTo>
                      <a:pt x="1089" y="784"/>
                      <a:pt x="1089" y="697"/>
                      <a:pt x="1089" y="566"/>
                    </a:cubicBezTo>
                    <a:cubicBezTo>
                      <a:pt x="1089" y="522"/>
                      <a:pt x="1045" y="435"/>
                      <a:pt x="1045" y="392"/>
                    </a:cubicBezTo>
                    <a:lnTo>
                      <a:pt x="1045" y="348"/>
                    </a:lnTo>
                    <a:cubicBezTo>
                      <a:pt x="1002" y="131"/>
                      <a:pt x="827" y="0"/>
                      <a:pt x="610" y="0"/>
                    </a:cubicBez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7"/>
              <p:cNvSpPr/>
              <p:nvPr/>
            </p:nvSpPr>
            <p:spPr>
              <a:xfrm>
                <a:off x="4776125" y="4699575"/>
                <a:ext cx="42750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1751" extrusionOk="0">
                    <a:moveTo>
                      <a:pt x="494" y="1"/>
                    </a:moveTo>
                    <a:cubicBezTo>
                      <a:pt x="322" y="1"/>
                      <a:pt x="161" y="74"/>
                      <a:pt x="44" y="256"/>
                    </a:cubicBezTo>
                    <a:cubicBezTo>
                      <a:pt x="0" y="430"/>
                      <a:pt x="0" y="605"/>
                      <a:pt x="44" y="735"/>
                    </a:cubicBezTo>
                    <a:lnTo>
                      <a:pt x="44" y="866"/>
                    </a:lnTo>
                    <a:cubicBezTo>
                      <a:pt x="44" y="909"/>
                      <a:pt x="44" y="996"/>
                      <a:pt x="44" y="1083"/>
                    </a:cubicBezTo>
                    <a:cubicBezTo>
                      <a:pt x="98" y="1551"/>
                      <a:pt x="420" y="1751"/>
                      <a:pt x="751" y="1751"/>
                    </a:cubicBezTo>
                    <a:cubicBezTo>
                      <a:pt x="1221" y="1751"/>
                      <a:pt x="1710" y="1348"/>
                      <a:pt x="1480" y="735"/>
                    </a:cubicBezTo>
                    <a:cubicBezTo>
                      <a:pt x="1358" y="400"/>
                      <a:pt x="895" y="1"/>
                      <a:pt x="494" y="1"/>
                    </a:cubicBez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7"/>
              <p:cNvSpPr/>
              <p:nvPr/>
            </p:nvSpPr>
            <p:spPr>
              <a:xfrm>
                <a:off x="4847925" y="4731675"/>
                <a:ext cx="4790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715" extrusionOk="0">
                    <a:moveTo>
                      <a:pt x="456" y="1"/>
                    </a:moveTo>
                    <a:cubicBezTo>
                      <a:pt x="335" y="1"/>
                      <a:pt x="197" y="49"/>
                      <a:pt x="131" y="147"/>
                    </a:cubicBezTo>
                    <a:cubicBezTo>
                      <a:pt x="1" y="278"/>
                      <a:pt x="1" y="496"/>
                      <a:pt x="131" y="626"/>
                    </a:cubicBezTo>
                    <a:cubicBezTo>
                      <a:pt x="262" y="757"/>
                      <a:pt x="392" y="931"/>
                      <a:pt x="479" y="1061"/>
                    </a:cubicBezTo>
                    <a:lnTo>
                      <a:pt x="523" y="1105"/>
                    </a:lnTo>
                    <a:lnTo>
                      <a:pt x="523" y="1192"/>
                    </a:lnTo>
                    <a:cubicBezTo>
                      <a:pt x="567" y="1279"/>
                      <a:pt x="610" y="1366"/>
                      <a:pt x="654" y="1409"/>
                    </a:cubicBezTo>
                    <a:cubicBezTo>
                      <a:pt x="635" y="1355"/>
                      <a:pt x="625" y="1331"/>
                      <a:pt x="625" y="1331"/>
                    </a:cubicBezTo>
                    <a:lnTo>
                      <a:pt x="625" y="1331"/>
                    </a:lnTo>
                    <a:cubicBezTo>
                      <a:pt x="625" y="1331"/>
                      <a:pt x="646" y="1377"/>
                      <a:pt x="697" y="1453"/>
                    </a:cubicBezTo>
                    <a:cubicBezTo>
                      <a:pt x="741" y="1540"/>
                      <a:pt x="784" y="1584"/>
                      <a:pt x="828" y="1584"/>
                    </a:cubicBezTo>
                    <a:cubicBezTo>
                      <a:pt x="936" y="1671"/>
                      <a:pt x="1056" y="1714"/>
                      <a:pt x="1176" y="1714"/>
                    </a:cubicBezTo>
                    <a:cubicBezTo>
                      <a:pt x="1295" y="1714"/>
                      <a:pt x="1415" y="1671"/>
                      <a:pt x="1524" y="1584"/>
                    </a:cubicBezTo>
                    <a:cubicBezTo>
                      <a:pt x="1916" y="1279"/>
                      <a:pt x="1872" y="626"/>
                      <a:pt x="1437" y="365"/>
                    </a:cubicBezTo>
                    <a:cubicBezTo>
                      <a:pt x="1306" y="278"/>
                      <a:pt x="1132" y="191"/>
                      <a:pt x="1002" y="147"/>
                    </a:cubicBezTo>
                    <a:lnTo>
                      <a:pt x="741" y="60"/>
                    </a:lnTo>
                    <a:lnTo>
                      <a:pt x="654" y="17"/>
                    </a:lnTo>
                    <a:lnTo>
                      <a:pt x="567" y="17"/>
                    </a:lnTo>
                    <a:cubicBezTo>
                      <a:pt x="534" y="6"/>
                      <a:pt x="496" y="1"/>
                      <a:pt x="456" y="1"/>
                    </a:cubicBez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7"/>
              <p:cNvSpPr/>
              <p:nvPr/>
            </p:nvSpPr>
            <p:spPr>
              <a:xfrm>
                <a:off x="5099250" y="4930850"/>
                <a:ext cx="5482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1035" extrusionOk="0">
                    <a:moveTo>
                      <a:pt x="1835" y="0"/>
                    </a:moveTo>
                    <a:cubicBezTo>
                      <a:pt x="1806" y="0"/>
                      <a:pt x="1774" y="5"/>
                      <a:pt x="1742" y="14"/>
                    </a:cubicBezTo>
                    <a:cubicBezTo>
                      <a:pt x="1480" y="101"/>
                      <a:pt x="1219" y="188"/>
                      <a:pt x="1002" y="275"/>
                    </a:cubicBezTo>
                    <a:cubicBezTo>
                      <a:pt x="697" y="319"/>
                      <a:pt x="436" y="362"/>
                      <a:pt x="131" y="362"/>
                    </a:cubicBezTo>
                    <a:cubicBezTo>
                      <a:pt x="44" y="362"/>
                      <a:pt x="1" y="493"/>
                      <a:pt x="1" y="580"/>
                    </a:cubicBezTo>
                    <a:cubicBezTo>
                      <a:pt x="149" y="838"/>
                      <a:pt x="422" y="1034"/>
                      <a:pt x="714" y="1034"/>
                    </a:cubicBezTo>
                    <a:cubicBezTo>
                      <a:pt x="766" y="1034"/>
                      <a:pt x="819" y="1028"/>
                      <a:pt x="871" y="1015"/>
                    </a:cubicBezTo>
                    <a:cubicBezTo>
                      <a:pt x="1306" y="971"/>
                      <a:pt x="1698" y="797"/>
                      <a:pt x="1959" y="493"/>
                    </a:cubicBezTo>
                    <a:cubicBezTo>
                      <a:pt x="2192" y="298"/>
                      <a:pt x="2079" y="0"/>
                      <a:pt x="1835" y="0"/>
                    </a:cubicBezTo>
                    <a:close/>
                  </a:path>
                </a:pathLst>
              </a:custGeom>
              <a:solidFill>
                <a:srgbClr val="FFFA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7"/>
              <p:cNvSpPr/>
              <p:nvPr/>
            </p:nvSpPr>
            <p:spPr>
              <a:xfrm>
                <a:off x="5160450" y="4888175"/>
                <a:ext cx="54150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285" extrusionOk="0">
                    <a:moveTo>
                      <a:pt x="424" y="0"/>
                    </a:moveTo>
                    <a:cubicBezTo>
                      <a:pt x="210" y="0"/>
                      <a:pt x="1" y="219"/>
                      <a:pt x="120" y="459"/>
                    </a:cubicBezTo>
                    <a:cubicBezTo>
                      <a:pt x="251" y="851"/>
                      <a:pt x="512" y="1112"/>
                      <a:pt x="904" y="1242"/>
                    </a:cubicBezTo>
                    <a:cubicBezTo>
                      <a:pt x="1014" y="1270"/>
                      <a:pt x="1129" y="1284"/>
                      <a:pt x="1243" y="1284"/>
                    </a:cubicBezTo>
                    <a:cubicBezTo>
                      <a:pt x="1491" y="1284"/>
                      <a:pt x="1740" y="1217"/>
                      <a:pt x="1948" y="1068"/>
                    </a:cubicBezTo>
                    <a:cubicBezTo>
                      <a:pt x="2166" y="938"/>
                      <a:pt x="2122" y="633"/>
                      <a:pt x="1905" y="546"/>
                    </a:cubicBezTo>
                    <a:cubicBezTo>
                      <a:pt x="1687" y="459"/>
                      <a:pt x="1513" y="415"/>
                      <a:pt x="1295" y="372"/>
                    </a:cubicBezTo>
                    <a:cubicBezTo>
                      <a:pt x="1078" y="372"/>
                      <a:pt x="860" y="285"/>
                      <a:pt x="686" y="154"/>
                    </a:cubicBezTo>
                    <a:cubicBezTo>
                      <a:pt x="618" y="46"/>
                      <a:pt x="521" y="0"/>
                      <a:pt x="424" y="0"/>
                    </a:cubicBezTo>
                    <a:close/>
                  </a:path>
                </a:pathLst>
              </a:custGeom>
              <a:solidFill>
                <a:srgbClr val="FFFA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7"/>
              <p:cNvSpPr/>
              <p:nvPr/>
            </p:nvSpPr>
            <p:spPr>
              <a:xfrm>
                <a:off x="4991100" y="4946375"/>
                <a:ext cx="38550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759" extrusionOk="0">
                    <a:moveTo>
                      <a:pt x="1138" y="1"/>
                    </a:moveTo>
                    <a:cubicBezTo>
                      <a:pt x="1025" y="1"/>
                      <a:pt x="912" y="78"/>
                      <a:pt x="889" y="220"/>
                    </a:cubicBezTo>
                    <a:cubicBezTo>
                      <a:pt x="758" y="611"/>
                      <a:pt x="541" y="1003"/>
                      <a:pt x="192" y="1308"/>
                    </a:cubicBezTo>
                    <a:cubicBezTo>
                      <a:pt x="1" y="1499"/>
                      <a:pt x="180" y="1758"/>
                      <a:pt x="404" y="1758"/>
                    </a:cubicBezTo>
                    <a:cubicBezTo>
                      <a:pt x="434" y="1758"/>
                      <a:pt x="466" y="1753"/>
                      <a:pt x="497" y="1743"/>
                    </a:cubicBezTo>
                    <a:cubicBezTo>
                      <a:pt x="845" y="1612"/>
                      <a:pt x="1106" y="1395"/>
                      <a:pt x="1324" y="1134"/>
                    </a:cubicBezTo>
                    <a:cubicBezTo>
                      <a:pt x="1498" y="829"/>
                      <a:pt x="1542" y="481"/>
                      <a:pt x="1367" y="176"/>
                    </a:cubicBezTo>
                    <a:cubicBezTo>
                      <a:pt x="1328" y="57"/>
                      <a:pt x="1233" y="1"/>
                      <a:pt x="1138" y="1"/>
                    </a:cubicBezTo>
                    <a:close/>
                  </a:path>
                </a:pathLst>
              </a:custGeom>
              <a:solidFill>
                <a:srgbClr val="FFFA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7"/>
              <p:cNvSpPr/>
              <p:nvPr/>
            </p:nvSpPr>
            <p:spPr>
              <a:xfrm>
                <a:off x="4870775" y="4924900"/>
                <a:ext cx="43550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518" extrusionOk="0">
                    <a:moveTo>
                      <a:pt x="340" y="1"/>
                    </a:moveTo>
                    <a:cubicBezTo>
                      <a:pt x="194" y="1"/>
                      <a:pt x="44" y="89"/>
                      <a:pt x="44" y="252"/>
                    </a:cubicBezTo>
                    <a:cubicBezTo>
                      <a:pt x="1" y="644"/>
                      <a:pt x="131" y="992"/>
                      <a:pt x="392" y="1253"/>
                    </a:cubicBezTo>
                    <a:cubicBezTo>
                      <a:pt x="589" y="1422"/>
                      <a:pt x="840" y="1518"/>
                      <a:pt x="1087" y="1518"/>
                    </a:cubicBezTo>
                    <a:cubicBezTo>
                      <a:pt x="1223" y="1518"/>
                      <a:pt x="1357" y="1489"/>
                      <a:pt x="1480" y="1427"/>
                    </a:cubicBezTo>
                    <a:cubicBezTo>
                      <a:pt x="1698" y="1340"/>
                      <a:pt x="1741" y="1035"/>
                      <a:pt x="1567" y="905"/>
                    </a:cubicBezTo>
                    <a:cubicBezTo>
                      <a:pt x="1393" y="731"/>
                      <a:pt x="1132" y="600"/>
                      <a:pt x="871" y="557"/>
                    </a:cubicBezTo>
                    <a:cubicBezTo>
                      <a:pt x="740" y="470"/>
                      <a:pt x="653" y="339"/>
                      <a:pt x="610" y="208"/>
                    </a:cubicBezTo>
                    <a:cubicBezTo>
                      <a:pt x="590" y="67"/>
                      <a:pt x="466" y="1"/>
                      <a:pt x="340" y="1"/>
                    </a:cubicBezTo>
                    <a:close/>
                  </a:path>
                </a:pathLst>
              </a:custGeom>
              <a:solidFill>
                <a:srgbClr val="FFFA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7"/>
              <p:cNvSpPr/>
              <p:nvPr/>
            </p:nvSpPr>
            <p:spPr>
              <a:xfrm>
                <a:off x="2466675" y="5036050"/>
                <a:ext cx="856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3180" extrusionOk="0">
                    <a:moveTo>
                      <a:pt x="2364" y="0"/>
                    </a:moveTo>
                    <a:cubicBezTo>
                      <a:pt x="2326" y="0"/>
                      <a:pt x="2286" y="9"/>
                      <a:pt x="2249" y="27"/>
                    </a:cubicBezTo>
                    <a:cubicBezTo>
                      <a:pt x="1640" y="463"/>
                      <a:pt x="1118" y="1028"/>
                      <a:pt x="770" y="1638"/>
                    </a:cubicBezTo>
                    <a:cubicBezTo>
                      <a:pt x="705" y="1602"/>
                      <a:pt x="639" y="1586"/>
                      <a:pt x="575" y="1586"/>
                    </a:cubicBezTo>
                    <a:cubicBezTo>
                      <a:pt x="255" y="1586"/>
                      <a:pt x="0" y="1985"/>
                      <a:pt x="291" y="2203"/>
                    </a:cubicBezTo>
                    <a:cubicBezTo>
                      <a:pt x="873" y="2676"/>
                      <a:pt x="1820" y="3180"/>
                      <a:pt x="2649" y="3180"/>
                    </a:cubicBezTo>
                    <a:cubicBezTo>
                      <a:pt x="2811" y="3180"/>
                      <a:pt x="2970" y="3160"/>
                      <a:pt x="3120" y="3117"/>
                    </a:cubicBezTo>
                    <a:cubicBezTo>
                      <a:pt x="3337" y="3074"/>
                      <a:pt x="3424" y="2856"/>
                      <a:pt x="3337" y="2639"/>
                    </a:cubicBezTo>
                    <a:cubicBezTo>
                      <a:pt x="3163" y="2464"/>
                      <a:pt x="2989" y="2334"/>
                      <a:pt x="2771" y="2247"/>
                    </a:cubicBezTo>
                    <a:cubicBezTo>
                      <a:pt x="2946" y="2116"/>
                      <a:pt x="3076" y="1986"/>
                      <a:pt x="3207" y="1812"/>
                    </a:cubicBezTo>
                    <a:cubicBezTo>
                      <a:pt x="3250" y="1681"/>
                      <a:pt x="3207" y="1507"/>
                      <a:pt x="3076" y="1420"/>
                    </a:cubicBezTo>
                    <a:cubicBezTo>
                      <a:pt x="2868" y="1271"/>
                      <a:pt x="2639" y="1204"/>
                      <a:pt x="2418" y="1204"/>
                    </a:cubicBezTo>
                    <a:cubicBezTo>
                      <a:pt x="2316" y="1204"/>
                      <a:pt x="2215" y="1218"/>
                      <a:pt x="2119" y="1246"/>
                    </a:cubicBezTo>
                    <a:cubicBezTo>
                      <a:pt x="2423" y="985"/>
                      <a:pt x="2597" y="637"/>
                      <a:pt x="2641" y="288"/>
                    </a:cubicBezTo>
                    <a:cubicBezTo>
                      <a:pt x="2641" y="117"/>
                      <a:pt x="2506" y="0"/>
                      <a:pt x="2364" y="0"/>
                    </a:cubicBezTo>
                    <a:close/>
                  </a:path>
                </a:pathLst>
              </a:custGeom>
              <a:solidFill>
                <a:srgbClr val="346F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7"/>
              <p:cNvSpPr/>
              <p:nvPr/>
            </p:nvSpPr>
            <p:spPr>
              <a:xfrm>
                <a:off x="2475025" y="5092200"/>
                <a:ext cx="772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9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18" y="437"/>
                      <a:pt x="1539" y="934"/>
                      <a:pt x="2359" y="934"/>
                    </a:cubicBezTo>
                    <a:cubicBezTo>
                      <a:pt x="2521" y="934"/>
                      <a:pt x="2678" y="914"/>
                      <a:pt x="2829" y="871"/>
                    </a:cubicBezTo>
                    <a:cubicBezTo>
                      <a:pt x="3003" y="784"/>
                      <a:pt x="3090" y="567"/>
                      <a:pt x="3003" y="393"/>
                    </a:cubicBezTo>
                    <a:cubicBezTo>
                      <a:pt x="2916" y="305"/>
                      <a:pt x="2786" y="218"/>
                      <a:pt x="2699" y="131"/>
                    </a:cubicBezTo>
                    <a:cubicBezTo>
                      <a:pt x="2356" y="180"/>
                      <a:pt x="2013" y="205"/>
                      <a:pt x="1673" y="205"/>
                    </a:cubicBezTo>
                    <a:cubicBezTo>
                      <a:pt x="1105" y="205"/>
                      <a:pt x="544" y="137"/>
                      <a:pt x="0" y="1"/>
                    </a:cubicBezTo>
                    <a:close/>
                  </a:path>
                </a:pathLst>
              </a:custGeom>
              <a:solidFill>
                <a:srgbClr val="3059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7"/>
              <p:cNvSpPr/>
              <p:nvPr/>
            </p:nvSpPr>
            <p:spPr>
              <a:xfrm>
                <a:off x="2314000" y="5035600"/>
                <a:ext cx="190425" cy="140950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5638" extrusionOk="0">
                    <a:moveTo>
                      <a:pt x="4306" y="1"/>
                    </a:moveTo>
                    <a:cubicBezTo>
                      <a:pt x="1551" y="1"/>
                      <a:pt x="759" y="4296"/>
                      <a:pt x="0" y="4789"/>
                    </a:cubicBezTo>
                    <a:cubicBezTo>
                      <a:pt x="1132" y="4963"/>
                      <a:pt x="2176" y="5398"/>
                      <a:pt x="3352" y="5529"/>
                    </a:cubicBezTo>
                    <a:cubicBezTo>
                      <a:pt x="3709" y="5596"/>
                      <a:pt x="4083" y="5637"/>
                      <a:pt x="4453" y="5637"/>
                    </a:cubicBezTo>
                    <a:cubicBezTo>
                      <a:pt x="5524" y="5637"/>
                      <a:pt x="6554" y="5291"/>
                      <a:pt x="7007" y="4223"/>
                    </a:cubicBezTo>
                    <a:cubicBezTo>
                      <a:pt x="7616" y="2874"/>
                      <a:pt x="7007" y="916"/>
                      <a:pt x="5658" y="306"/>
                    </a:cubicBezTo>
                    <a:cubicBezTo>
                      <a:pt x="5161" y="94"/>
                      <a:pt x="4712" y="1"/>
                      <a:pt x="4306" y="1"/>
                    </a:cubicBezTo>
                    <a:close/>
                  </a:path>
                </a:pathLst>
              </a:custGeom>
              <a:solidFill>
                <a:srgbClr val="D139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7"/>
              <p:cNvSpPr/>
              <p:nvPr/>
            </p:nvSpPr>
            <p:spPr>
              <a:xfrm>
                <a:off x="2314000" y="5103100"/>
                <a:ext cx="76175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2786" extrusionOk="0">
                    <a:moveTo>
                      <a:pt x="1088" y="0"/>
                    </a:moveTo>
                    <a:cubicBezTo>
                      <a:pt x="653" y="1001"/>
                      <a:pt x="349" y="1871"/>
                      <a:pt x="0" y="2089"/>
                    </a:cubicBezTo>
                    <a:cubicBezTo>
                      <a:pt x="1001" y="2263"/>
                      <a:pt x="2002" y="2611"/>
                      <a:pt x="3047" y="2785"/>
                    </a:cubicBezTo>
                    <a:cubicBezTo>
                      <a:pt x="3047" y="2655"/>
                      <a:pt x="3003" y="2481"/>
                      <a:pt x="2916" y="2350"/>
                    </a:cubicBezTo>
                    <a:cubicBezTo>
                      <a:pt x="2568" y="1393"/>
                      <a:pt x="1959" y="566"/>
                      <a:pt x="1088" y="0"/>
                    </a:cubicBezTo>
                    <a:close/>
                  </a:path>
                </a:pathLst>
              </a:custGeom>
              <a:solidFill>
                <a:srgbClr val="DD3C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7"/>
              <p:cNvSpPr/>
              <p:nvPr/>
            </p:nvSpPr>
            <p:spPr>
              <a:xfrm>
                <a:off x="2319450" y="5036375"/>
                <a:ext cx="171925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6877" h="4584" extrusionOk="0">
                    <a:moveTo>
                      <a:pt x="4055" y="0"/>
                    </a:moveTo>
                    <a:cubicBezTo>
                      <a:pt x="1538" y="0"/>
                      <a:pt x="673" y="3575"/>
                      <a:pt x="0" y="4584"/>
                    </a:cubicBezTo>
                    <a:cubicBezTo>
                      <a:pt x="1436" y="4062"/>
                      <a:pt x="3003" y="3844"/>
                      <a:pt x="4439" y="3322"/>
                    </a:cubicBezTo>
                    <a:cubicBezTo>
                      <a:pt x="5309" y="2974"/>
                      <a:pt x="6093" y="2538"/>
                      <a:pt x="6876" y="2060"/>
                    </a:cubicBezTo>
                    <a:cubicBezTo>
                      <a:pt x="6659" y="1276"/>
                      <a:pt x="6136" y="667"/>
                      <a:pt x="5440" y="319"/>
                    </a:cubicBezTo>
                    <a:cubicBezTo>
                      <a:pt x="4929" y="97"/>
                      <a:pt x="4469" y="0"/>
                      <a:pt x="4055" y="0"/>
                    </a:cubicBezTo>
                    <a:close/>
                  </a:path>
                </a:pathLst>
              </a:custGeom>
              <a:solidFill>
                <a:srgbClr val="FF57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7"/>
              <p:cNvSpPr/>
              <p:nvPr/>
            </p:nvSpPr>
            <p:spPr>
              <a:xfrm>
                <a:off x="2269400" y="5140675"/>
                <a:ext cx="74000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1587" extrusionOk="0">
                    <a:moveTo>
                      <a:pt x="2461" y="1"/>
                    </a:moveTo>
                    <a:cubicBezTo>
                      <a:pt x="2043" y="1"/>
                      <a:pt x="1832" y="473"/>
                      <a:pt x="1480" y="630"/>
                    </a:cubicBezTo>
                    <a:cubicBezTo>
                      <a:pt x="914" y="804"/>
                      <a:pt x="392" y="1152"/>
                      <a:pt x="0" y="1587"/>
                    </a:cubicBezTo>
                    <a:cubicBezTo>
                      <a:pt x="218" y="1369"/>
                      <a:pt x="479" y="1239"/>
                      <a:pt x="784" y="1195"/>
                    </a:cubicBezTo>
                    <a:cubicBezTo>
                      <a:pt x="914" y="1195"/>
                      <a:pt x="1088" y="1152"/>
                      <a:pt x="1219" y="1108"/>
                    </a:cubicBezTo>
                    <a:cubicBezTo>
                      <a:pt x="1480" y="934"/>
                      <a:pt x="1741" y="847"/>
                      <a:pt x="2046" y="847"/>
                    </a:cubicBezTo>
                    <a:cubicBezTo>
                      <a:pt x="2089" y="847"/>
                      <a:pt x="2133" y="804"/>
                      <a:pt x="2176" y="804"/>
                    </a:cubicBezTo>
                    <a:cubicBezTo>
                      <a:pt x="2228" y="814"/>
                      <a:pt x="2279" y="819"/>
                      <a:pt x="2330" y="819"/>
                    </a:cubicBezTo>
                    <a:cubicBezTo>
                      <a:pt x="2494" y="819"/>
                      <a:pt x="2652" y="762"/>
                      <a:pt x="2785" y="630"/>
                    </a:cubicBezTo>
                    <a:cubicBezTo>
                      <a:pt x="2960" y="412"/>
                      <a:pt x="2872" y="107"/>
                      <a:pt x="2611" y="20"/>
                    </a:cubicBezTo>
                    <a:cubicBezTo>
                      <a:pt x="2558" y="7"/>
                      <a:pt x="2508" y="1"/>
                      <a:pt x="2461" y="1"/>
                    </a:cubicBezTo>
                    <a:close/>
                  </a:path>
                </a:pathLst>
              </a:custGeom>
              <a:solidFill>
                <a:srgbClr val="EDE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27"/>
              <p:cNvSpPr/>
              <p:nvPr/>
            </p:nvSpPr>
            <p:spPr>
              <a:xfrm>
                <a:off x="2386900" y="5051450"/>
                <a:ext cx="4572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935" extrusionOk="0">
                    <a:moveTo>
                      <a:pt x="1313" y="1"/>
                    </a:moveTo>
                    <a:cubicBezTo>
                      <a:pt x="819" y="1"/>
                      <a:pt x="282" y="566"/>
                      <a:pt x="0" y="847"/>
                    </a:cubicBezTo>
                    <a:lnTo>
                      <a:pt x="44" y="847"/>
                    </a:lnTo>
                    <a:cubicBezTo>
                      <a:pt x="0" y="891"/>
                      <a:pt x="44" y="935"/>
                      <a:pt x="87" y="935"/>
                    </a:cubicBezTo>
                    <a:cubicBezTo>
                      <a:pt x="305" y="847"/>
                      <a:pt x="566" y="760"/>
                      <a:pt x="827" y="630"/>
                    </a:cubicBezTo>
                    <a:cubicBezTo>
                      <a:pt x="1088" y="543"/>
                      <a:pt x="1393" y="586"/>
                      <a:pt x="1654" y="499"/>
                    </a:cubicBezTo>
                    <a:cubicBezTo>
                      <a:pt x="1828" y="412"/>
                      <a:pt x="1785" y="195"/>
                      <a:pt x="1654" y="108"/>
                    </a:cubicBezTo>
                    <a:cubicBezTo>
                      <a:pt x="1545" y="33"/>
                      <a:pt x="1431" y="1"/>
                      <a:pt x="1313" y="1"/>
                    </a:cubicBezTo>
                    <a:close/>
                  </a:path>
                </a:pathLst>
              </a:custGeom>
              <a:solidFill>
                <a:srgbClr val="FF57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27"/>
              <p:cNvSpPr/>
              <p:nvPr/>
            </p:nvSpPr>
            <p:spPr>
              <a:xfrm>
                <a:off x="2437900" y="5052975"/>
                <a:ext cx="13600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544" h="407" extrusionOk="0">
                    <a:moveTo>
                      <a:pt x="303" y="0"/>
                    </a:moveTo>
                    <a:cubicBezTo>
                      <a:pt x="147" y="0"/>
                      <a:pt x="0" y="154"/>
                      <a:pt x="93" y="308"/>
                    </a:cubicBezTo>
                    <a:cubicBezTo>
                      <a:pt x="148" y="377"/>
                      <a:pt x="216" y="406"/>
                      <a:pt x="281" y="406"/>
                    </a:cubicBezTo>
                    <a:cubicBezTo>
                      <a:pt x="421" y="406"/>
                      <a:pt x="544" y="269"/>
                      <a:pt x="484" y="90"/>
                    </a:cubicBezTo>
                    <a:cubicBezTo>
                      <a:pt x="433" y="26"/>
                      <a:pt x="368" y="0"/>
                      <a:pt x="303" y="0"/>
                    </a:cubicBezTo>
                    <a:close/>
                  </a:path>
                </a:pathLst>
              </a:custGeom>
              <a:solidFill>
                <a:srgbClr val="FF57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7"/>
              <p:cNvSpPr/>
              <p:nvPr/>
            </p:nvSpPr>
            <p:spPr>
              <a:xfrm>
                <a:off x="5360375" y="5004725"/>
                <a:ext cx="196825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7287" extrusionOk="0">
                    <a:moveTo>
                      <a:pt x="5078" y="1"/>
                    </a:moveTo>
                    <a:cubicBezTo>
                      <a:pt x="3474" y="1"/>
                      <a:pt x="1585" y="818"/>
                      <a:pt x="827" y="1933"/>
                    </a:cubicBezTo>
                    <a:cubicBezTo>
                      <a:pt x="1" y="3065"/>
                      <a:pt x="523" y="4588"/>
                      <a:pt x="1567" y="5415"/>
                    </a:cubicBezTo>
                    <a:cubicBezTo>
                      <a:pt x="1904" y="5681"/>
                      <a:pt x="2190" y="5794"/>
                      <a:pt x="2439" y="5794"/>
                    </a:cubicBezTo>
                    <a:cubicBezTo>
                      <a:pt x="2963" y="5794"/>
                      <a:pt x="3318" y="5294"/>
                      <a:pt x="3613" y="4675"/>
                    </a:cubicBezTo>
                    <a:cubicBezTo>
                      <a:pt x="3917" y="5806"/>
                      <a:pt x="4309" y="7243"/>
                      <a:pt x="5397" y="7286"/>
                    </a:cubicBezTo>
                    <a:cubicBezTo>
                      <a:pt x="6137" y="7286"/>
                      <a:pt x="6746" y="6720"/>
                      <a:pt x="6790" y="5980"/>
                    </a:cubicBezTo>
                    <a:cubicBezTo>
                      <a:pt x="6790" y="5241"/>
                      <a:pt x="6050" y="4805"/>
                      <a:pt x="5527" y="4414"/>
                    </a:cubicBezTo>
                    <a:cubicBezTo>
                      <a:pt x="5266" y="4240"/>
                      <a:pt x="5092" y="4066"/>
                      <a:pt x="4918" y="3804"/>
                    </a:cubicBezTo>
                    <a:lnTo>
                      <a:pt x="5049" y="3761"/>
                    </a:lnTo>
                    <a:cubicBezTo>
                      <a:pt x="5430" y="3969"/>
                      <a:pt x="5920" y="4204"/>
                      <a:pt x="6412" y="4204"/>
                    </a:cubicBezTo>
                    <a:cubicBezTo>
                      <a:pt x="6538" y="4204"/>
                      <a:pt x="6665" y="4188"/>
                      <a:pt x="6790" y="4153"/>
                    </a:cubicBezTo>
                    <a:cubicBezTo>
                      <a:pt x="7355" y="3892"/>
                      <a:pt x="7703" y="3282"/>
                      <a:pt x="7660" y="2673"/>
                    </a:cubicBezTo>
                    <a:cubicBezTo>
                      <a:pt x="7872" y="742"/>
                      <a:pt x="6604" y="1"/>
                      <a:pt x="5078" y="1"/>
                    </a:cubicBezTo>
                    <a:close/>
                  </a:path>
                </a:pathLst>
              </a:custGeom>
              <a:solidFill>
                <a:srgbClr val="FCF7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7"/>
              <p:cNvSpPr/>
              <p:nvPr/>
            </p:nvSpPr>
            <p:spPr>
              <a:xfrm>
                <a:off x="5459375" y="5109125"/>
                <a:ext cx="23675" cy="69475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779" extrusionOk="0">
                    <a:moveTo>
                      <a:pt x="12" y="1"/>
                    </a:moveTo>
                    <a:cubicBezTo>
                      <a:pt x="6" y="1"/>
                      <a:pt x="1" y="6"/>
                      <a:pt x="1" y="20"/>
                    </a:cubicBezTo>
                    <a:cubicBezTo>
                      <a:pt x="1" y="238"/>
                      <a:pt x="1" y="455"/>
                      <a:pt x="88" y="673"/>
                    </a:cubicBezTo>
                    <a:cubicBezTo>
                      <a:pt x="131" y="934"/>
                      <a:pt x="131" y="1195"/>
                      <a:pt x="175" y="1456"/>
                    </a:cubicBezTo>
                    <a:cubicBezTo>
                      <a:pt x="262" y="1935"/>
                      <a:pt x="480" y="2370"/>
                      <a:pt x="828" y="2762"/>
                    </a:cubicBezTo>
                    <a:cubicBezTo>
                      <a:pt x="839" y="2774"/>
                      <a:pt x="854" y="2779"/>
                      <a:pt x="869" y="2779"/>
                    </a:cubicBezTo>
                    <a:cubicBezTo>
                      <a:pt x="908" y="2779"/>
                      <a:pt x="947" y="2739"/>
                      <a:pt x="915" y="2675"/>
                    </a:cubicBezTo>
                    <a:cubicBezTo>
                      <a:pt x="697" y="2327"/>
                      <a:pt x="523" y="1935"/>
                      <a:pt x="349" y="1543"/>
                    </a:cubicBezTo>
                    <a:cubicBezTo>
                      <a:pt x="305" y="1282"/>
                      <a:pt x="218" y="1021"/>
                      <a:pt x="175" y="804"/>
                    </a:cubicBezTo>
                    <a:cubicBezTo>
                      <a:pt x="131" y="542"/>
                      <a:pt x="44" y="281"/>
                      <a:pt x="44" y="20"/>
                    </a:cubicBezTo>
                    <a:cubicBezTo>
                      <a:pt x="44" y="20"/>
                      <a:pt x="25" y="1"/>
                      <a:pt x="12" y="1"/>
                    </a:cubicBezTo>
                    <a:close/>
                  </a:path>
                </a:pathLst>
              </a:custGeom>
              <a:solidFill>
                <a:srgbClr val="EFD8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7"/>
              <p:cNvSpPr/>
              <p:nvPr/>
            </p:nvSpPr>
            <p:spPr>
              <a:xfrm>
                <a:off x="5469175" y="5109625"/>
                <a:ext cx="2070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2699" extrusionOk="0">
                    <a:moveTo>
                      <a:pt x="0" y="0"/>
                    </a:moveTo>
                    <a:cubicBezTo>
                      <a:pt x="131" y="914"/>
                      <a:pt x="392" y="1828"/>
                      <a:pt x="784" y="2698"/>
                    </a:cubicBezTo>
                    <a:lnTo>
                      <a:pt x="827" y="2698"/>
                    </a:lnTo>
                    <a:cubicBezTo>
                      <a:pt x="653" y="1784"/>
                      <a:pt x="262" y="958"/>
                      <a:pt x="44" y="44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8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7"/>
              <p:cNvSpPr/>
              <p:nvPr/>
            </p:nvSpPr>
            <p:spPr>
              <a:xfrm>
                <a:off x="5480050" y="5112400"/>
                <a:ext cx="25725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2679" extrusionOk="0">
                    <a:moveTo>
                      <a:pt x="33" y="0"/>
                    </a:moveTo>
                    <a:cubicBezTo>
                      <a:pt x="20" y="0"/>
                      <a:pt x="1" y="20"/>
                      <a:pt x="1" y="20"/>
                    </a:cubicBezTo>
                    <a:cubicBezTo>
                      <a:pt x="131" y="411"/>
                      <a:pt x="305" y="803"/>
                      <a:pt x="436" y="1238"/>
                    </a:cubicBezTo>
                    <a:cubicBezTo>
                      <a:pt x="610" y="1630"/>
                      <a:pt x="740" y="2152"/>
                      <a:pt x="915" y="2631"/>
                    </a:cubicBezTo>
                    <a:cubicBezTo>
                      <a:pt x="915" y="2664"/>
                      <a:pt x="934" y="2678"/>
                      <a:pt x="955" y="2678"/>
                    </a:cubicBezTo>
                    <a:cubicBezTo>
                      <a:pt x="989" y="2678"/>
                      <a:pt x="1029" y="2641"/>
                      <a:pt x="1002" y="2587"/>
                    </a:cubicBezTo>
                    <a:cubicBezTo>
                      <a:pt x="784" y="1717"/>
                      <a:pt x="436" y="847"/>
                      <a:pt x="44" y="20"/>
                    </a:cubicBezTo>
                    <a:cubicBezTo>
                      <a:pt x="44" y="5"/>
                      <a:pt x="39" y="0"/>
                      <a:pt x="33" y="0"/>
                    </a:cubicBezTo>
                    <a:close/>
                  </a:path>
                </a:pathLst>
              </a:custGeom>
              <a:solidFill>
                <a:srgbClr val="EFD8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7"/>
              <p:cNvSpPr/>
              <p:nvPr/>
            </p:nvSpPr>
            <p:spPr>
              <a:xfrm>
                <a:off x="5487675" y="5107450"/>
                <a:ext cx="34550" cy="635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542" extrusionOk="0">
                    <a:moveTo>
                      <a:pt x="87" y="0"/>
                    </a:moveTo>
                    <a:cubicBezTo>
                      <a:pt x="44" y="0"/>
                      <a:pt x="0" y="44"/>
                      <a:pt x="0" y="44"/>
                    </a:cubicBezTo>
                    <a:cubicBezTo>
                      <a:pt x="218" y="435"/>
                      <a:pt x="435" y="827"/>
                      <a:pt x="653" y="1219"/>
                    </a:cubicBezTo>
                    <a:cubicBezTo>
                      <a:pt x="871" y="1610"/>
                      <a:pt x="914" y="2133"/>
                      <a:pt x="1219" y="2524"/>
                    </a:cubicBezTo>
                    <a:cubicBezTo>
                      <a:pt x="1231" y="2536"/>
                      <a:pt x="1248" y="2541"/>
                      <a:pt x="1268" y="2541"/>
                    </a:cubicBezTo>
                    <a:cubicBezTo>
                      <a:pt x="1320" y="2541"/>
                      <a:pt x="1381" y="2501"/>
                      <a:pt x="1349" y="2437"/>
                    </a:cubicBezTo>
                    <a:cubicBezTo>
                      <a:pt x="1262" y="2089"/>
                      <a:pt x="1132" y="1697"/>
                      <a:pt x="958" y="1349"/>
                    </a:cubicBezTo>
                    <a:cubicBezTo>
                      <a:pt x="740" y="871"/>
                      <a:pt x="348" y="479"/>
                      <a:pt x="87" y="0"/>
                    </a:cubicBezTo>
                    <a:close/>
                  </a:path>
                </a:pathLst>
              </a:custGeom>
              <a:solidFill>
                <a:srgbClr val="EFD8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7"/>
              <p:cNvSpPr/>
              <p:nvPr/>
            </p:nvSpPr>
            <p:spPr>
              <a:xfrm>
                <a:off x="5519225" y="5135725"/>
                <a:ext cx="5450" cy="226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904" extrusionOk="0">
                    <a:moveTo>
                      <a:pt x="0" y="1"/>
                    </a:moveTo>
                    <a:cubicBezTo>
                      <a:pt x="0" y="131"/>
                      <a:pt x="0" y="262"/>
                      <a:pt x="44" y="392"/>
                    </a:cubicBezTo>
                    <a:cubicBezTo>
                      <a:pt x="87" y="566"/>
                      <a:pt x="44" y="697"/>
                      <a:pt x="87" y="871"/>
                    </a:cubicBezTo>
                    <a:cubicBezTo>
                      <a:pt x="87" y="893"/>
                      <a:pt x="120" y="904"/>
                      <a:pt x="153" y="904"/>
                    </a:cubicBezTo>
                    <a:cubicBezTo>
                      <a:pt x="185" y="904"/>
                      <a:pt x="218" y="893"/>
                      <a:pt x="218" y="871"/>
                    </a:cubicBezTo>
                    <a:cubicBezTo>
                      <a:pt x="218" y="566"/>
                      <a:pt x="174" y="262"/>
                      <a:pt x="0" y="1"/>
                    </a:cubicBezTo>
                    <a:close/>
                  </a:path>
                </a:pathLst>
              </a:custGeom>
              <a:solidFill>
                <a:srgbClr val="EFD8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7"/>
              <p:cNvSpPr/>
              <p:nvPr/>
            </p:nvSpPr>
            <p:spPr>
              <a:xfrm>
                <a:off x="5390850" y="5004725"/>
                <a:ext cx="166200" cy="105550"/>
              </a:xfrm>
              <a:custGeom>
                <a:avLst/>
                <a:gdLst/>
                <a:ahLst/>
                <a:cxnLst/>
                <a:rect l="l" t="t" r="r" b="b"/>
                <a:pathLst>
                  <a:path w="6648" h="4222" extrusionOk="0">
                    <a:moveTo>
                      <a:pt x="3860" y="1"/>
                    </a:moveTo>
                    <a:cubicBezTo>
                      <a:pt x="2497" y="1"/>
                      <a:pt x="924" y="592"/>
                      <a:pt x="0" y="1454"/>
                    </a:cubicBezTo>
                    <a:cubicBezTo>
                      <a:pt x="218" y="1324"/>
                      <a:pt x="435" y="1193"/>
                      <a:pt x="696" y="1063"/>
                    </a:cubicBezTo>
                    <a:cubicBezTo>
                      <a:pt x="1219" y="845"/>
                      <a:pt x="1784" y="715"/>
                      <a:pt x="2394" y="715"/>
                    </a:cubicBezTo>
                    <a:cubicBezTo>
                      <a:pt x="2537" y="704"/>
                      <a:pt x="2681" y="699"/>
                      <a:pt x="2825" y="699"/>
                    </a:cubicBezTo>
                    <a:cubicBezTo>
                      <a:pt x="3291" y="699"/>
                      <a:pt x="3756" y="756"/>
                      <a:pt x="4221" y="889"/>
                    </a:cubicBezTo>
                    <a:cubicBezTo>
                      <a:pt x="4613" y="932"/>
                      <a:pt x="5005" y="1150"/>
                      <a:pt x="5309" y="1411"/>
                    </a:cubicBezTo>
                    <a:cubicBezTo>
                      <a:pt x="6006" y="2325"/>
                      <a:pt x="2394" y="2760"/>
                      <a:pt x="3351" y="3761"/>
                    </a:cubicBezTo>
                    <a:cubicBezTo>
                      <a:pt x="3482" y="3892"/>
                      <a:pt x="3656" y="3979"/>
                      <a:pt x="3830" y="4066"/>
                    </a:cubicBezTo>
                    <a:cubicBezTo>
                      <a:pt x="3786" y="3979"/>
                      <a:pt x="3743" y="3935"/>
                      <a:pt x="3656" y="3848"/>
                    </a:cubicBezTo>
                    <a:lnTo>
                      <a:pt x="3786" y="3761"/>
                    </a:lnTo>
                    <a:cubicBezTo>
                      <a:pt x="4193" y="3965"/>
                      <a:pt x="4680" y="4221"/>
                      <a:pt x="5143" y="4221"/>
                    </a:cubicBezTo>
                    <a:cubicBezTo>
                      <a:pt x="5274" y="4221"/>
                      <a:pt x="5402" y="4201"/>
                      <a:pt x="5527" y="4153"/>
                    </a:cubicBezTo>
                    <a:cubicBezTo>
                      <a:pt x="6093" y="3892"/>
                      <a:pt x="6441" y="3326"/>
                      <a:pt x="6441" y="2673"/>
                    </a:cubicBezTo>
                    <a:cubicBezTo>
                      <a:pt x="6648" y="742"/>
                      <a:pt x="5385" y="1"/>
                      <a:pt x="3860" y="1"/>
                    </a:cubicBezTo>
                    <a:close/>
                  </a:path>
                </a:pathLst>
              </a:custGeom>
              <a:solidFill>
                <a:srgbClr val="EFD8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7"/>
              <p:cNvSpPr/>
              <p:nvPr/>
            </p:nvSpPr>
            <p:spPr>
              <a:xfrm>
                <a:off x="5482225" y="5050400"/>
                <a:ext cx="51175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816" extrusionOk="0">
                    <a:moveTo>
                      <a:pt x="982" y="1"/>
                    </a:moveTo>
                    <a:cubicBezTo>
                      <a:pt x="727" y="1"/>
                      <a:pt x="471" y="111"/>
                      <a:pt x="305" y="324"/>
                    </a:cubicBezTo>
                    <a:cubicBezTo>
                      <a:pt x="1" y="672"/>
                      <a:pt x="175" y="1238"/>
                      <a:pt x="653" y="1325"/>
                    </a:cubicBezTo>
                    <a:cubicBezTo>
                      <a:pt x="696" y="1332"/>
                      <a:pt x="739" y="1335"/>
                      <a:pt x="784" y="1335"/>
                    </a:cubicBezTo>
                    <a:cubicBezTo>
                      <a:pt x="1011" y="1335"/>
                      <a:pt x="1255" y="1239"/>
                      <a:pt x="1437" y="1020"/>
                    </a:cubicBezTo>
                    <a:cubicBezTo>
                      <a:pt x="1524" y="1238"/>
                      <a:pt x="1567" y="1412"/>
                      <a:pt x="1567" y="1629"/>
                    </a:cubicBezTo>
                    <a:cubicBezTo>
                      <a:pt x="1567" y="1749"/>
                      <a:pt x="1659" y="1816"/>
                      <a:pt x="1750" y="1816"/>
                    </a:cubicBezTo>
                    <a:cubicBezTo>
                      <a:pt x="1823" y="1816"/>
                      <a:pt x="1896" y="1771"/>
                      <a:pt x="1916" y="1673"/>
                    </a:cubicBezTo>
                    <a:cubicBezTo>
                      <a:pt x="2046" y="1194"/>
                      <a:pt x="1916" y="628"/>
                      <a:pt x="1567" y="237"/>
                    </a:cubicBezTo>
                    <a:cubicBezTo>
                      <a:pt x="1409" y="78"/>
                      <a:pt x="1196" y="1"/>
                      <a:pt x="982" y="1"/>
                    </a:cubicBezTo>
                    <a:close/>
                  </a:path>
                </a:pathLst>
              </a:custGeom>
              <a:solidFill>
                <a:srgbClr val="D2B3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7"/>
              <p:cNvSpPr/>
              <p:nvPr/>
            </p:nvSpPr>
            <p:spPr>
              <a:xfrm>
                <a:off x="5401725" y="5080250"/>
                <a:ext cx="51150" cy="5772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309" extrusionOk="0">
                    <a:moveTo>
                      <a:pt x="958" y="0"/>
                    </a:moveTo>
                    <a:cubicBezTo>
                      <a:pt x="653" y="44"/>
                      <a:pt x="348" y="218"/>
                      <a:pt x="218" y="522"/>
                    </a:cubicBezTo>
                    <a:cubicBezTo>
                      <a:pt x="87" y="740"/>
                      <a:pt x="0" y="1001"/>
                      <a:pt x="44" y="1262"/>
                    </a:cubicBezTo>
                    <a:cubicBezTo>
                      <a:pt x="86" y="1725"/>
                      <a:pt x="250" y="2309"/>
                      <a:pt x="810" y="2309"/>
                    </a:cubicBezTo>
                    <a:cubicBezTo>
                      <a:pt x="830" y="2309"/>
                      <a:pt x="850" y="2308"/>
                      <a:pt x="871" y="2307"/>
                    </a:cubicBezTo>
                    <a:cubicBezTo>
                      <a:pt x="958" y="2307"/>
                      <a:pt x="1045" y="2176"/>
                      <a:pt x="958" y="2089"/>
                    </a:cubicBezTo>
                    <a:cubicBezTo>
                      <a:pt x="827" y="1959"/>
                      <a:pt x="697" y="1871"/>
                      <a:pt x="653" y="1654"/>
                    </a:cubicBezTo>
                    <a:cubicBezTo>
                      <a:pt x="610" y="1480"/>
                      <a:pt x="653" y="1306"/>
                      <a:pt x="740" y="1175"/>
                    </a:cubicBezTo>
                    <a:cubicBezTo>
                      <a:pt x="827" y="1262"/>
                      <a:pt x="914" y="1349"/>
                      <a:pt x="1045" y="1393"/>
                    </a:cubicBezTo>
                    <a:cubicBezTo>
                      <a:pt x="1108" y="1414"/>
                      <a:pt x="1177" y="1425"/>
                      <a:pt x="1246" y="1425"/>
                    </a:cubicBezTo>
                    <a:cubicBezTo>
                      <a:pt x="1462" y="1425"/>
                      <a:pt x="1686" y="1319"/>
                      <a:pt x="1785" y="1088"/>
                    </a:cubicBezTo>
                    <a:cubicBezTo>
                      <a:pt x="2046" y="435"/>
                      <a:pt x="1523" y="0"/>
                      <a:pt x="958" y="0"/>
                    </a:cubicBezTo>
                    <a:close/>
                  </a:path>
                </a:pathLst>
              </a:custGeom>
              <a:solidFill>
                <a:srgbClr val="D2B3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7"/>
              <p:cNvSpPr/>
              <p:nvPr/>
            </p:nvSpPr>
            <p:spPr>
              <a:xfrm>
                <a:off x="5470250" y="5048700"/>
                <a:ext cx="59525" cy="5462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85" extrusionOk="0">
                    <a:moveTo>
                      <a:pt x="1529" y="0"/>
                    </a:moveTo>
                    <a:cubicBezTo>
                      <a:pt x="1340" y="0"/>
                      <a:pt x="1132" y="73"/>
                      <a:pt x="915" y="218"/>
                    </a:cubicBezTo>
                    <a:cubicBezTo>
                      <a:pt x="262" y="696"/>
                      <a:pt x="1" y="1436"/>
                      <a:pt x="523" y="2089"/>
                    </a:cubicBezTo>
                    <a:cubicBezTo>
                      <a:pt x="523" y="2089"/>
                      <a:pt x="587" y="2185"/>
                      <a:pt x="605" y="2185"/>
                    </a:cubicBezTo>
                    <a:cubicBezTo>
                      <a:pt x="608" y="2185"/>
                      <a:pt x="610" y="2182"/>
                      <a:pt x="610" y="2176"/>
                    </a:cubicBezTo>
                    <a:cubicBezTo>
                      <a:pt x="306" y="1610"/>
                      <a:pt x="393" y="914"/>
                      <a:pt x="871" y="435"/>
                    </a:cubicBezTo>
                    <a:cubicBezTo>
                      <a:pt x="1045" y="261"/>
                      <a:pt x="1220" y="174"/>
                      <a:pt x="1481" y="131"/>
                    </a:cubicBezTo>
                    <a:cubicBezTo>
                      <a:pt x="1498" y="129"/>
                      <a:pt x="1515" y="128"/>
                      <a:pt x="1531" y="128"/>
                    </a:cubicBezTo>
                    <a:cubicBezTo>
                      <a:pt x="1930" y="128"/>
                      <a:pt x="2099" y="620"/>
                      <a:pt x="2308" y="870"/>
                    </a:cubicBezTo>
                    <a:cubicBezTo>
                      <a:pt x="2308" y="899"/>
                      <a:pt x="2317" y="909"/>
                      <a:pt x="2328" y="909"/>
                    </a:cubicBezTo>
                    <a:cubicBezTo>
                      <a:pt x="2351" y="909"/>
                      <a:pt x="2380" y="870"/>
                      <a:pt x="2351" y="870"/>
                    </a:cubicBezTo>
                    <a:cubicBezTo>
                      <a:pt x="2206" y="290"/>
                      <a:pt x="1906" y="0"/>
                      <a:pt x="1529" y="0"/>
                    </a:cubicBezTo>
                    <a:close/>
                  </a:path>
                </a:pathLst>
              </a:custGeom>
              <a:solidFill>
                <a:srgbClr val="D2B3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7"/>
              <p:cNvSpPr/>
              <p:nvPr/>
            </p:nvSpPr>
            <p:spPr>
              <a:xfrm>
                <a:off x="5391925" y="5077875"/>
                <a:ext cx="62050" cy="6005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2402" extrusionOk="0">
                    <a:moveTo>
                      <a:pt x="1351" y="0"/>
                    </a:moveTo>
                    <a:cubicBezTo>
                      <a:pt x="1221" y="0"/>
                      <a:pt x="1087" y="30"/>
                      <a:pt x="958" y="95"/>
                    </a:cubicBezTo>
                    <a:cubicBezTo>
                      <a:pt x="1" y="617"/>
                      <a:pt x="131" y="2054"/>
                      <a:pt x="1132" y="2402"/>
                    </a:cubicBezTo>
                    <a:cubicBezTo>
                      <a:pt x="1219" y="2402"/>
                      <a:pt x="1306" y="2358"/>
                      <a:pt x="1219" y="2315"/>
                    </a:cubicBezTo>
                    <a:cubicBezTo>
                      <a:pt x="827" y="2010"/>
                      <a:pt x="436" y="1836"/>
                      <a:pt x="479" y="1270"/>
                    </a:cubicBezTo>
                    <a:cubicBezTo>
                      <a:pt x="479" y="878"/>
                      <a:pt x="697" y="530"/>
                      <a:pt x="1002" y="313"/>
                    </a:cubicBezTo>
                    <a:cubicBezTo>
                      <a:pt x="1110" y="237"/>
                      <a:pt x="1225" y="204"/>
                      <a:pt x="1337" y="204"/>
                    </a:cubicBezTo>
                    <a:cubicBezTo>
                      <a:pt x="1676" y="204"/>
                      <a:pt x="2002" y="498"/>
                      <a:pt x="2133" y="791"/>
                    </a:cubicBezTo>
                    <a:cubicBezTo>
                      <a:pt x="2264" y="1096"/>
                      <a:pt x="2351" y="1444"/>
                      <a:pt x="2351" y="1792"/>
                    </a:cubicBezTo>
                    <a:cubicBezTo>
                      <a:pt x="2351" y="1836"/>
                      <a:pt x="2394" y="1923"/>
                      <a:pt x="2394" y="1923"/>
                    </a:cubicBezTo>
                    <a:cubicBezTo>
                      <a:pt x="2481" y="1401"/>
                      <a:pt x="2394" y="878"/>
                      <a:pt x="2133" y="443"/>
                    </a:cubicBezTo>
                    <a:cubicBezTo>
                      <a:pt x="1950" y="168"/>
                      <a:pt x="1659" y="0"/>
                      <a:pt x="1351" y="0"/>
                    </a:cubicBezTo>
                    <a:close/>
                  </a:path>
                </a:pathLst>
              </a:custGeom>
              <a:solidFill>
                <a:srgbClr val="D2B3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7"/>
              <p:cNvSpPr/>
              <p:nvPr/>
            </p:nvSpPr>
            <p:spPr>
              <a:xfrm>
                <a:off x="5365825" y="5043150"/>
                <a:ext cx="159950" cy="143750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5750" extrusionOk="0">
                    <a:moveTo>
                      <a:pt x="2836" y="1"/>
                    </a:moveTo>
                    <a:cubicBezTo>
                      <a:pt x="1891" y="1"/>
                      <a:pt x="962" y="348"/>
                      <a:pt x="305" y="1005"/>
                    </a:cubicBezTo>
                    <a:cubicBezTo>
                      <a:pt x="0" y="2093"/>
                      <a:pt x="435" y="3225"/>
                      <a:pt x="1349" y="3878"/>
                    </a:cubicBezTo>
                    <a:cubicBezTo>
                      <a:pt x="1657" y="4130"/>
                      <a:pt x="1934" y="4238"/>
                      <a:pt x="2180" y="4238"/>
                    </a:cubicBezTo>
                    <a:cubicBezTo>
                      <a:pt x="2700" y="4238"/>
                      <a:pt x="3085" y="3758"/>
                      <a:pt x="3351" y="3138"/>
                    </a:cubicBezTo>
                    <a:cubicBezTo>
                      <a:pt x="3699" y="4269"/>
                      <a:pt x="4091" y="5706"/>
                      <a:pt x="5179" y="5749"/>
                    </a:cubicBezTo>
                    <a:cubicBezTo>
                      <a:pt x="5658" y="5706"/>
                      <a:pt x="6136" y="5488"/>
                      <a:pt x="6397" y="5053"/>
                    </a:cubicBezTo>
                    <a:cubicBezTo>
                      <a:pt x="5788" y="4618"/>
                      <a:pt x="5309" y="4008"/>
                      <a:pt x="5005" y="3312"/>
                    </a:cubicBezTo>
                    <a:cubicBezTo>
                      <a:pt x="4874" y="3007"/>
                      <a:pt x="4787" y="2703"/>
                      <a:pt x="4744" y="2355"/>
                    </a:cubicBezTo>
                    <a:lnTo>
                      <a:pt x="4700" y="2267"/>
                    </a:lnTo>
                    <a:lnTo>
                      <a:pt x="4744" y="2267"/>
                    </a:lnTo>
                    <a:cubicBezTo>
                      <a:pt x="4570" y="1136"/>
                      <a:pt x="4526" y="92"/>
                      <a:pt x="3003" y="4"/>
                    </a:cubicBezTo>
                    <a:cubicBezTo>
                      <a:pt x="2947" y="2"/>
                      <a:pt x="2891" y="1"/>
                      <a:pt x="2836" y="1"/>
                    </a:cubicBezTo>
                    <a:close/>
                  </a:path>
                </a:pathLst>
              </a:custGeom>
              <a:solidFill>
                <a:srgbClr val="685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7"/>
              <p:cNvSpPr/>
              <p:nvPr/>
            </p:nvSpPr>
            <p:spPr>
              <a:xfrm>
                <a:off x="4443800" y="4718175"/>
                <a:ext cx="381300" cy="417025"/>
              </a:xfrm>
              <a:custGeom>
                <a:avLst/>
                <a:gdLst/>
                <a:ahLst/>
                <a:cxnLst/>
                <a:rect l="l" t="t" r="r" b="b"/>
                <a:pathLst>
                  <a:path w="15252" h="16681" extrusionOk="0">
                    <a:moveTo>
                      <a:pt x="9716" y="1"/>
                    </a:moveTo>
                    <a:cubicBezTo>
                      <a:pt x="6666" y="1"/>
                      <a:pt x="3161" y="2651"/>
                      <a:pt x="890" y="8695"/>
                    </a:cubicBezTo>
                    <a:cubicBezTo>
                      <a:pt x="0" y="11058"/>
                      <a:pt x="2828" y="16681"/>
                      <a:pt x="7275" y="16681"/>
                    </a:cubicBezTo>
                    <a:cubicBezTo>
                      <a:pt x="8480" y="16681"/>
                      <a:pt x="9804" y="16268"/>
                      <a:pt x="11205" y="15266"/>
                    </a:cubicBezTo>
                    <a:cubicBezTo>
                      <a:pt x="14120" y="13221"/>
                      <a:pt x="15252" y="2080"/>
                      <a:pt x="11857" y="470"/>
                    </a:cubicBezTo>
                    <a:cubicBezTo>
                      <a:pt x="11188" y="161"/>
                      <a:pt x="10466" y="1"/>
                      <a:pt x="9716" y="1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7"/>
              <p:cNvSpPr/>
              <p:nvPr/>
            </p:nvSpPr>
            <p:spPr>
              <a:xfrm>
                <a:off x="4611825" y="4720125"/>
                <a:ext cx="214375" cy="413450"/>
              </a:xfrm>
              <a:custGeom>
                <a:avLst/>
                <a:gdLst/>
                <a:ahLst/>
                <a:cxnLst/>
                <a:rect l="l" t="t" r="r" b="b"/>
                <a:pathLst>
                  <a:path w="8575" h="16538" extrusionOk="0">
                    <a:moveTo>
                      <a:pt x="3831" y="0"/>
                    </a:moveTo>
                    <a:lnTo>
                      <a:pt x="3831" y="0"/>
                    </a:lnTo>
                    <a:cubicBezTo>
                      <a:pt x="3874" y="609"/>
                      <a:pt x="3961" y="1219"/>
                      <a:pt x="4005" y="1828"/>
                    </a:cubicBezTo>
                    <a:cubicBezTo>
                      <a:pt x="4179" y="5484"/>
                      <a:pt x="3352" y="8791"/>
                      <a:pt x="1176" y="11750"/>
                    </a:cubicBezTo>
                    <a:cubicBezTo>
                      <a:pt x="1" y="13230"/>
                      <a:pt x="436" y="15058"/>
                      <a:pt x="1437" y="16538"/>
                    </a:cubicBezTo>
                    <a:cubicBezTo>
                      <a:pt x="2569" y="16320"/>
                      <a:pt x="3613" y="15885"/>
                      <a:pt x="4527" y="15188"/>
                    </a:cubicBezTo>
                    <a:cubicBezTo>
                      <a:pt x="7399" y="13143"/>
                      <a:pt x="8574" y="2002"/>
                      <a:pt x="5180" y="392"/>
                    </a:cubicBezTo>
                    <a:cubicBezTo>
                      <a:pt x="4745" y="218"/>
                      <a:pt x="4309" y="87"/>
                      <a:pt x="3831" y="0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7"/>
              <p:cNvSpPr/>
              <p:nvPr/>
            </p:nvSpPr>
            <p:spPr>
              <a:xfrm>
                <a:off x="4533625" y="4994200"/>
                <a:ext cx="28200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846" extrusionOk="0">
                    <a:moveTo>
                      <a:pt x="178" y="0"/>
                    </a:moveTo>
                    <a:cubicBezTo>
                      <a:pt x="126" y="0"/>
                      <a:pt x="66" y="37"/>
                      <a:pt x="39" y="91"/>
                    </a:cubicBezTo>
                    <a:cubicBezTo>
                      <a:pt x="1" y="554"/>
                      <a:pt x="440" y="846"/>
                      <a:pt x="844" y="846"/>
                    </a:cubicBezTo>
                    <a:cubicBezTo>
                      <a:pt x="896" y="846"/>
                      <a:pt x="947" y="841"/>
                      <a:pt x="997" y="831"/>
                    </a:cubicBezTo>
                    <a:cubicBezTo>
                      <a:pt x="1084" y="831"/>
                      <a:pt x="1127" y="744"/>
                      <a:pt x="1127" y="700"/>
                    </a:cubicBezTo>
                    <a:cubicBezTo>
                      <a:pt x="1127" y="439"/>
                      <a:pt x="953" y="265"/>
                      <a:pt x="735" y="265"/>
                    </a:cubicBezTo>
                    <a:cubicBezTo>
                      <a:pt x="648" y="222"/>
                      <a:pt x="561" y="178"/>
                      <a:pt x="431" y="178"/>
                    </a:cubicBezTo>
                    <a:cubicBezTo>
                      <a:pt x="387" y="178"/>
                      <a:pt x="300" y="135"/>
                      <a:pt x="257" y="48"/>
                    </a:cubicBezTo>
                    <a:cubicBezTo>
                      <a:pt x="240" y="14"/>
                      <a:pt x="211" y="0"/>
                      <a:pt x="178" y="0"/>
                    </a:cubicBezTo>
                    <a:close/>
                  </a:path>
                </a:pathLst>
              </a:custGeom>
              <a:solidFill>
                <a:srgbClr val="FABE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7"/>
              <p:cNvSpPr/>
              <p:nvPr/>
            </p:nvSpPr>
            <p:spPr>
              <a:xfrm>
                <a:off x="4694525" y="4997550"/>
                <a:ext cx="35925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28" extrusionOk="0">
                    <a:moveTo>
                      <a:pt x="349" y="1"/>
                    </a:moveTo>
                    <a:cubicBezTo>
                      <a:pt x="262" y="1"/>
                      <a:pt x="218" y="44"/>
                      <a:pt x="175" y="88"/>
                    </a:cubicBezTo>
                    <a:cubicBezTo>
                      <a:pt x="44" y="131"/>
                      <a:pt x="0" y="305"/>
                      <a:pt x="88" y="392"/>
                    </a:cubicBezTo>
                    <a:lnTo>
                      <a:pt x="175" y="523"/>
                    </a:lnTo>
                    <a:cubicBezTo>
                      <a:pt x="262" y="566"/>
                      <a:pt x="349" y="653"/>
                      <a:pt x="436" y="653"/>
                    </a:cubicBezTo>
                    <a:lnTo>
                      <a:pt x="610" y="740"/>
                    </a:lnTo>
                    <a:cubicBezTo>
                      <a:pt x="697" y="784"/>
                      <a:pt x="784" y="784"/>
                      <a:pt x="914" y="828"/>
                    </a:cubicBezTo>
                    <a:cubicBezTo>
                      <a:pt x="1306" y="828"/>
                      <a:pt x="1437" y="218"/>
                      <a:pt x="1045" y="88"/>
                    </a:cubicBezTo>
                    <a:cubicBezTo>
                      <a:pt x="914" y="44"/>
                      <a:pt x="740" y="1"/>
                      <a:pt x="610" y="1"/>
                    </a:cubicBezTo>
                    <a:close/>
                  </a:path>
                </a:pathLst>
              </a:custGeom>
              <a:solidFill>
                <a:srgbClr val="FABE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7"/>
              <p:cNvSpPr/>
              <p:nvPr/>
            </p:nvSpPr>
            <p:spPr>
              <a:xfrm>
                <a:off x="4727175" y="4898500"/>
                <a:ext cx="2285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51" extrusionOk="0">
                    <a:moveTo>
                      <a:pt x="457" y="1"/>
                    </a:moveTo>
                    <a:cubicBezTo>
                      <a:pt x="336" y="1"/>
                      <a:pt x="215" y="49"/>
                      <a:pt x="131" y="133"/>
                    </a:cubicBezTo>
                    <a:cubicBezTo>
                      <a:pt x="0" y="263"/>
                      <a:pt x="87" y="438"/>
                      <a:pt x="218" y="481"/>
                    </a:cubicBezTo>
                    <a:cubicBezTo>
                      <a:pt x="348" y="481"/>
                      <a:pt x="392" y="481"/>
                      <a:pt x="435" y="525"/>
                    </a:cubicBezTo>
                    <a:cubicBezTo>
                      <a:pt x="483" y="541"/>
                      <a:pt x="537" y="551"/>
                      <a:pt x="588" y="551"/>
                    </a:cubicBezTo>
                    <a:cubicBezTo>
                      <a:pt x="676" y="551"/>
                      <a:pt x="756" y="520"/>
                      <a:pt x="783" y="438"/>
                    </a:cubicBezTo>
                    <a:cubicBezTo>
                      <a:pt x="914" y="263"/>
                      <a:pt x="827" y="89"/>
                      <a:pt x="653" y="46"/>
                    </a:cubicBezTo>
                    <a:cubicBezTo>
                      <a:pt x="591" y="15"/>
                      <a:pt x="524" y="1"/>
                      <a:pt x="457" y="1"/>
                    </a:cubicBezTo>
                    <a:close/>
                  </a:path>
                </a:pathLst>
              </a:custGeom>
              <a:solidFill>
                <a:srgbClr val="FABE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7"/>
              <p:cNvSpPr/>
              <p:nvPr/>
            </p:nvSpPr>
            <p:spPr>
              <a:xfrm>
                <a:off x="4635775" y="4799325"/>
                <a:ext cx="337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51" extrusionOk="0">
                    <a:moveTo>
                      <a:pt x="523" y="792"/>
                    </a:moveTo>
                    <a:cubicBezTo>
                      <a:pt x="536" y="806"/>
                      <a:pt x="537" y="811"/>
                      <a:pt x="533" y="812"/>
                    </a:cubicBezTo>
                    <a:lnTo>
                      <a:pt x="533" y="812"/>
                    </a:lnTo>
                    <a:cubicBezTo>
                      <a:pt x="530" y="806"/>
                      <a:pt x="526" y="799"/>
                      <a:pt x="523" y="792"/>
                    </a:cubicBezTo>
                    <a:close/>
                    <a:moveTo>
                      <a:pt x="524" y="1"/>
                    </a:moveTo>
                    <a:cubicBezTo>
                      <a:pt x="336" y="1"/>
                      <a:pt x="157" y="119"/>
                      <a:pt x="44" y="270"/>
                    </a:cubicBezTo>
                    <a:cubicBezTo>
                      <a:pt x="0" y="314"/>
                      <a:pt x="0" y="401"/>
                      <a:pt x="44" y="444"/>
                    </a:cubicBezTo>
                    <a:cubicBezTo>
                      <a:pt x="87" y="488"/>
                      <a:pt x="131" y="531"/>
                      <a:pt x="174" y="575"/>
                    </a:cubicBezTo>
                    <a:cubicBezTo>
                      <a:pt x="255" y="656"/>
                      <a:pt x="373" y="699"/>
                      <a:pt x="460" y="774"/>
                    </a:cubicBezTo>
                    <a:lnTo>
                      <a:pt x="460" y="774"/>
                    </a:lnTo>
                    <a:cubicBezTo>
                      <a:pt x="456" y="773"/>
                      <a:pt x="454" y="773"/>
                      <a:pt x="452" y="773"/>
                    </a:cubicBezTo>
                    <a:cubicBezTo>
                      <a:pt x="445" y="773"/>
                      <a:pt x="450" y="778"/>
                      <a:pt x="479" y="792"/>
                    </a:cubicBezTo>
                    <a:cubicBezTo>
                      <a:pt x="473" y="786"/>
                      <a:pt x="466" y="780"/>
                      <a:pt x="460" y="774"/>
                    </a:cubicBezTo>
                    <a:lnTo>
                      <a:pt x="460" y="774"/>
                    </a:lnTo>
                    <a:cubicBezTo>
                      <a:pt x="480" y="778"/>
                      <a:pt x="523" y="792"/>
                      <a:pt x="523" y="792"/>
                    </a:cubicBezTo>
                    <a:cubicBezTo>
                      <a:pt x="494" y="792"/>
                      <a:pt x="523" y="812"/>
                      <a:pt x="532" y="812"/>
                    </a:cubicBezTo>
                    <a:cubicBezTo>
                      <a:pt x="533" y="812"/>
                      <a:pt x="533" y="812"/>
                      <a:pt x="533" y="812"/>
                    </a:cubicBezTo>
                    <a:lnTo>
                      <a:pt x="533" y="812"/>
                    </a:lnTo>
                    <a:cubicBezTo>
                      <a:pt x="579" y="886"/>
                      <a:pt x="657" y="923"/>
                      <a:pt x="697" y="923"/>
                    </a:cubicBezTo>
                    <a:cubicBezTo>
                      <a:pt x="744" y="942"/>
                      <a:pt x="792" y="951"/>
                      <a:pt x="838" y="951"/>
                    </a:cubicBezTo>
                    <a:cubicBezTo>
                      <a:pt x="1003" y="951"/>
                      <a:pt x="1151" y="841"/>
                      <a:pt x="1219" y="705"/>
                    </a:cubicBezTo>
                    <a:cubicBezTo>
                      <a:pt x="1350" y="314"/>
                      <a:pt x="958" y="53"/>
                      <a:pt x="610" y="9"/>
                    </a:cubicBezTo>
                    <a:cubicBezTo>
                      <a:pt x="581" y="3"/>
                      <a:pt x="552" y="1"/>
                      <a:pt x="524" y="1"/>
                    </a:cubicBezTo>
                    <a:close/>
                  </a:path>
                </a:pathLst>
              </a:custGeom>
              <a:solidFill>
                <a:srgbClr val="FABE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7"/>
              <p:cNvSpPr/>
              <p:nvPr/>
            </p:nvSpPr>
            <p:spPr>
              <a:xfrm>
                <a:off x="4610150" y="4880825"/>
                <a:ext cx="40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154" extrusionOk="0">
                    <a:moveTo>
                      <a:pt x="419" y="0"/>
                    </a:moveTo>
                    <a:cubicBezTo>
                      <a:pt x="203" y="0"/>
                      <a:pt x="0" y="57"/>
                      <a:pt x="24" y="274"/>
                    </a:cubicBezTo>
                    <a:cubicBezTo>
                      <a:pt x="24" y="535"/>
                      <a:pt x="373" y="709"/>
                      <a:pt x="590" y="840"/>
                    </a:cubicBezTo>
                    <a:cubicBezTo>
                      <a:pt x="808" y="927"/>
                      <a:pt x="1112" y="1058"/>
                      <a:pt x="1374" y="1145"/>
                    </a:cubicBezTo>
                    <a:cubicBezTo>
                      <a:pt x="1391" y="1150"/>
                      <a:pt x="1409" y="1153"/>
                      <a:pt x="1426" y="1153"/>
                    </a:cubicBezTo>
                    <a:cubicBezTo>
                      <a:pt x="1536" y="1153"/>
                      <a:pt x="1629" y="1040"/>
                      <a:pt x="1591" y="927"/>
                    </a:cubicBezTo>
                    <a:cubicBezTo>
                      <a:pt x="1504" y="535"/>
                      <a:pt x="1243" y="187"/>
                      <a:pt x="851" y="57"/>
                    </a:cubicBezTo>
                    <a:cubicBezTo>
                      <a:pt x="774" y="37"/>
                      <a:pt x="592" y="0"/>
                      <a:pt x="419" y="0"/>
                    </a:cubicBezTo>
                    <a:close/>
                  </a:path>
                </a:pathLst>
              </a:custGeom>
              <a:solidFill>
                <a:srgbClr val="FABE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7"/>
              <p:cNvSpPr/>
              <p:nvPr/>
            </p:nvSpPr>
            <p:spPr>
              <a:xfrm>
                <a:off x="4505225" y="4886500"/>
                <a:ext cx="1632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886" extrusionOk="0">
                    <a:moveTo>
                      <a:pt x="260" y="1"/>
                    </a:moveTo>
                    <a:cubicBezTo>
                      <a:pt x="218" y="1"/>
                      <a:pt x="174" y="15"/>
                      <a:pt x="131" y="47"/>
                    </a:cubicBezTo>
                    <a:cubicBezTo>
                      <a:pt x="44" y="178"/>
                      <a:pt x="0" y="308"/>
                      <a:pt x="44" y="439"/>
                    </a:cubicBezTo>
                    <a:cubicBezTo>
                      <a:pt x="0" y="613"/>
                      <a:pt x="131" y="787"/>
                      <a:pt x="305" y="874"/>
                    </a:cubicBezTo>
                    <a:cubicBezTo>
                      <a:pt x="328" y="882"/>
                      <a:pt x="351" y="885"/>
                      <a:pt x="374" y="885"/>
                    </a:cubicBezTo>
                    <a:cubicBezTo>
                      <a:pt x="479" y="885"/>
                      <a:pt x="574" y="807"/>
                      <a:pt x="609" y="700"/>
                    </a:cubicBezTo>
                    <a:cubicBezTo>
                      <a:pt x="653" y="526"/>
                      <a:pt x="653" y="352"/>
                      <a:pt x="566" y="221"/>
                    </a:cubicBezTo>
                    <a:cubicBezTo>
                      <a:pt x="501" y="123"/>
                      <a:pt x="386" y="1"/>
                      <a:pt x="260" y="1"/>
                    </a:cubicBezTo>
                    <a:close/>
                  </a:path>
                </a:pathLst>
              </a:custGeom>
              <a:solidFill>
                <a:srgbClr val="FABE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7"/>
              <p:cNvSpPr/>
              <p:nvPr/>
            </p:nvSpPr>
            <p:spPr>
              <a:xfrm>
                <a:off x="4594950" y="5097150"/>
                <a:ext cx="34325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706" extrusionOk="0">
                    <a:moveTo>
                      <a:pt x="220" y="0"/>
                    </a:moveTo>
                    <a:cubicBezTo>
                      <a:pt x="106" y="0"/>
                      <a:pt x="0" y="172"/>
                      <a:pt x="110" y="282"/>
                    </a:cubicBezTo>
                    <a:lnTo>
                      <a:pt x="110" y="325"/>
                    </a:lnTo>
                    <a:cubicBezTo>
                      <a:pt x="241" y="499"/>
                      <a:pt x="415" y="630"/>
                      <a:pt x="589" y="673"/>
                    </a:cubicBezTo>
                    <a:cubicBezTo>
                      <a:pt x="654" y="695"/>
                      <a:pt x="720" y="706"/>
                      <a:pt x="785" y="706"/>
                    </a:cubicBezTo>
                    <a:cubicBezTo>
                      <a:pt x="850" y="706"/>
                      <a:pt x="915" y="695"/>
                      <a:pt x="981" y="673"/>
                    </a:cubicBezTo>
                    <a:cubicBezTo>
                      <a:pt x="1111" y="630"/>
                      <a:pt x="1242" y="543"/>
                      <a:pt x="1285" y="456"/>
                    </a:cubicBezTo>
                    <a:cubicBezTo>
                      <a:pt x="1372" y="325"/>
                      <a:pt x="1329" y="151"/>
                      <a:pt x="1155" y="107"/>
                    </a:cubicBezTo>
                    <a:cubicBezTo>
                      <a:pt x="1111" y="64"/>
                      <a:pt x="1024" y="20"/>
                      <a:pt x="937" y="20"/>
                    </a:cubicBezTo>
                    <a:lnTo>
                      <a:pt x="284" y="20"/>
                    </a:lnTo>
                    <a:cubicBezTo>
                      <a:pt x="264" y="7"/>
                      <a:pt x="242" y="0"/>
                      <a:pt x="220" y="0"/>
                    </a:cubicBezTo>
                    <a:close/>
                  </a:path>
                </a:pathLst>
              </a:custGeom>
              <a:solidFill>
                <a:srgbClr val="FABE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7"/>
              <p:cNvSpPr/>
              <p:nvPr/>
            </p:nvSpPr>
            <p:spPr>
              <a:xfrm>
                <a:off x="2628425" y="4557250"/>
                <a:ext cx="561425" cy="472150"/>
              </a:xfrm>
              <a:custGeom>
                <a:avLst/>
                <a:gdLst/>
                <a:ahLst/>
                <a:cxnLst/>
                <a:rect l="l" t="t" r="r" b="b"/>
                <a:pathLst>
                  <a:path w="22457" h="18886" extrusionOk="0">
                    <a:moveTo>
                      <a:pt x="17521" y="1"/>
                    </a:moveTo>
                    <a:cubicBezTo>
                      <a:pt x="17235" y="1"/>
                      <a:pt x="16936" y="38"/>
                      <a:pt x="16625" y="118"/>
                    </a:cubicBezTo>
                    <a:cubicBezTo>
                      <a:pt x="15450" y="422"/>
                      <a:pt x="14971" y="1597"/>
                      <a:pt x="13970" y="1946"/>
                    </a:cubicBezTo>
                    <a:cubicBezTo>
                      <a:pt x="13851" y="1983"/>
                      <a:pt x="13733" y="2000"/>
                      <a:pt x="13618" y="2000"/>
                    </a:cubicBezTo>
                    <a:cubicBezTo>
                      <a:pt x="12942" y="2000"/>
                      <a:pt x="12346" y="1416"/>
                      <a:pt x="11751" y="1119"/>
                    </a:cubicBezTo>
                    <a:cubicBezTo>
                      <a:pt x="11165" y="845"/>
                      <a:pt x="10591" y="717"/>
                      <a:pt x="10044" y="717"/>
                    </a:cubicBezTo>
                    <a:cubicBezTo>
                      <a:pt x="8680" y="717"/>
                      <a:pt x="7492" y="1511"/>
                      <a:pt x="6746" y="2816"/>
                    </a:cubicBezTo>
                    <a:cubicBezTo>
                      <a:pt x="6224" y="3730"/>
                      <a:pt x="6224" y="3773"/>
                      <a:pt x="5049" y="3817"/>
                    </a:cubicBezTo>
                    <a:cubicBezTo>
                      <a:pt x="4941" y="3817"/>
                      <a:pt x="4834" y="3817"/>
                      <a:pt x="4728" y="3817"/>
                    </a:cubicBezTo>
                    <a:cubicBezTo>
                      <a:pt x="3720" y="3817"/>
                      <a:pt x="2794" y="3852"/>
                      <a:pt x="2046" y="4600"/>
                    </a:cubicBezTo>
                    <a:cubicBezTo>
                      <a:pt x="1" y="6559"/>
                      <a:pt x="958" y="8952"/>
                      <a:pt x="2699" y="10562"/>
                    </a:cubicBezTo>
                    <a:cubicBezTo>
                      <a:pt x="3395" y="11215"/>
                      <a:pt x="4396" y="11650"/>
                      <a:pt x="5005" y="12390"/>
                    </a:cubicBezTo>
                    <a:cubicBezTo>
                      <a:pt x="5658" y="13261"/>
                      <a:pt x="5267" y="13478"/>
                      <a:pt x="4701" y="14218"/>
                    </a:cubicBezTo>
                    <a:cubicBezTo>
                      <a:pt x="3308" y="15915"/>
                      <a:pt x="5441" y="17656"/>
                      <a:pt x="7007" y="18309"/>
                    </a:cubicBezTo>
                    <a:cubicBezTo>
                      <a:pt x="7971" y="18737"/>
                      <a:pt x="9150" y="18886"/>
                      <a:pt x="10319" y="18886"/>
                    </a:cubicBezTo>
                    <a:cubicBezTo>
                      <a:pt x="11050" y="18886"/>
                      <a:pt x="11778" y="18828"/>
                      <a:pt x="12447" y="18744"/>
                    </a:cubicBezTo>
                    <a:cubicBezTo>
                      <a:pt x="13666" y="18570"/>
                      <a:pt x="15668" y="18352"/>
                      <a:pt x="16669" y="17656"/>
                    </a:cubicBezTo>
                    <a:cubicBezTo>
                      <a:pt x="16364" y="16829"/>
                      <a:pt x="17713" y="15741"/>
                      <a:pt x="18235" y="15263"/>
                    </a:cubicBezTo>
                    <a:cubicBezTo>
                      <a:pt x="19149" y="14566"/>
                      <a:pt x="19933" y="13696"/>
                      <a:pt x="20585" y="12738"/>
                    </a:cubicBezTo>
                    <a:cubicBezTo>
                      <a:pt x="21848" y="10824"/>
                      <a:pt x="22457" y="8517"/>
                      <a:pt x="22283" y="6210"/>
                    </a:cubicBezTo>
                    <a:cubicBezTo>
                      <a:pt x="22006" y="3680"/>
                      <a:pt x="20364" y="1"/>
                      <a:pt x="17521" y="1"/>
                    </a:cubicBezTo>
                    <a:close/>
                  </a:path>
                </a:pathLst>
              </a:custGeom>
              <a:solidFill>
                <a:srgbClr val="BFE2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7"/>
              <p:cNvSpPr/>
              <p:nvPr/>
            </p:nvSpPr>
            <p:spPr>
              <a:xfrm>
                <a:off x="2908050" y="4563450"/>
                <a:ext cx="138200" cy="197700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7908" extrusionOk="0">
                    <a:moveTo>
                      <a:pt x="5048" y="0"/>
                    </a:moveTo>
                    <a:lnTo>
                      <a:pt x="5048" y="0"/>
                    </a:lnTo>
                    <a:cubicBezTo>
                      <a:pt x="4135" y="436"/>
                      <a:pt x="3699" y="1393"/>
                      <a:pt x="2785" y="1698"/>
                    </a:cubicBezTo>
                    <a:cubicBezTo>
                      <a:pt x="2659" y="1735"/>
                      <a:pt x="2538" y="1752"/>
                      <a:pt x="2420" y="1752"/>
                    </a:cubicBezTo>
                    <a:cubicBezTo>
                      <a:pt x="1725" y="1752"/>
                      <a:pt x="1161" y="1168"/>
                      <a:pt x="566" y="871"/>
                    </a:cubicBezTo>
                    <a:cubicBezTo>
                      <a:pt x="392" y="784"/>
                      <a:pt x="174" y="740"/>
                      <a:pt x="0" y="653"/>
                    </a:cubicBezTo>
                    <a:lnTo>
                      <a:pt x="0" y="653"/>
                    </a:lnTo>
                    <a:cubicBezTo>
                      <a:pt x="131" y="1480"/>
                      <a:pt x="305" y="2307"/>
                      <a:pt x="522" y="3047"/>
                    </a:cubicBezTo>
                    <a:cubicBezTo>
                      <a:pt x="704" y="3956"/>
                      <a:pt x="1616" y="7908"/>
                      <a:pt x="3055" y="7908"/>
                    </a:cubicBezTo>
                    <a:cubicBezTo>
                      <a:pt x="3337" y="7908"/>
                      <a:pt x="3639" y="7755"/>
                      <a:pt x="3961" y="7399"/>
                    </a:cubicBezTo>
                    <a:cubicBezTo>
                      <a:pt x="5527" y="5658"/>
                      <a:pt x="5353" y="2524"/>
                      <a:pt x="5048" y="0"/>
                    </a:cubicBezTo>
                    <a:close/>
                  </a:path>
                </a:pathLst>
              </a:custGeom>
              <a:solidFill>
                <a:srgbClr val="B6D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27"/>
              <p:cNvSpPr/>
              <p:nvPr/>
            </p:nvSpPr>
            <p:spPr>
              <a:xfrm>
                <a:off x="2629525" y="4677675"/>
                <a:ext cx="414550" cy="352575"/>
              </a:xfrm>
              <a:custGeom>
                <a:avLst/>
                <a:gdLst/>
                <a:ahLst/>
                <a:cxnLst/>
                <a:rect l="l" t="t" r="r" b="b"/>
                <a:pathLst>
                  <a:path w="16582" h="14103" extrusionOk="0">
                    <a:moveTo>
                      <a:pt x="1828" y="1"/>
                    </a:moveTo>
                    <a:lnTo>
                      <a:pt x="1828" y="1"/>
                    </a:lnTo>
                    <a:cubicBezTo>
                      <a:pt x="0" y="1959"/>
                      <a:pt x="958" y="4179"/>
                      <a:pt x="2655" y="5789"/>
                    </a:cubicBezTo>
                    <a:cubicBezTo>
                      <a:pt x="3351" y="6398"/>
                      <a:pt x="4352" y="6877"/>
                      <a:pt x="4961" y="7617"/>
                    </a:cubicBezTo>
                    <a:cubicBezTo>
                      <a:pt x="4961" y="7617"/>
                      <a:pt x="5005" y="7660"/>
                      <a:pt x="5005" y="7704"/>
                    </a:cubicBezTo>
                    <a:lnTo>
                      <a:pt x="5266" y="7791"/>
                    </a:lnTo>
                    <a:cubicBezTo>
                      <a:pt x="5875" y="7965"/>
                      <a:pt x="9096" y="8661"/>
                      <a:pt x="9139" y="9619"/>
                    </a:cubicBezTo>
                    <a:cubicBezTo>
                      <a:pt x="9226" y="10315"/>
                      <a:pt x="6485" y="10750"/>
                      <a:pt x="4265" y="11011"/>
                    </a:cubicBezTo>
                    <a:cubicBezTo>
                      <a:pt x="4570" y="12099"/>
                      <a:pt x="5875" y="13057"/>
                      <a:pt x="6963" y="13535"/>
                    </a:cubicBezTo>
                    <a:cubicBezTo>
                      <a:pt x="7923" y="13950"/>
                      <a:pt x="9052" y="14103"/>
                      <a:pt x="10177" y="14103"/>
                    </a:cubicBezTo>
                    <a:cubicBezTo>
                      <a:pt x="10940" y="14103"/>
                      <a:pt x="11700" y="14033"/>
                      <a:pt x="12403" y="13927"/>
                    </a:cubicBezTo>
                    <a:cubicBezTo>
                      <a:pt x="13622" y="13753"/>
                      <a:pt x="15624" y="13535"/>
                      <a:pt x="16581" y="12883"/>
                    </a:cubicBezTo>
                    <a:cubicBezTo>
                      <a:pt x="15319" y="12360"/>
                      <a:pt x="14144" y="11621"/>
                      <a:pt x="13100" y="10750"/>
                    </a:cubicBezTo>
                    <a:cubicBezTo>
                      <a:pt x="12099" y="9793"/>
                      <a:pt x="11141" y="8792"/>
                      <a:pt x="10184" y="7747"/>
                    </a:cubicBezTo>
                    <a:cubicBezTo>
                      <a:pt x="9531" y="6877"/>
                      <a:pt x="8922" y="5876"/>
                      <a:pt x="8356" y="5006"/>
                    </a:cubicBezTo>
                    <a:cubicBezTo>
                      <a:pt x="7529" y="3744"/>
                      <a:pt x="6528" y="3047"/>
                      <a:pt x="5266" y="2133"/>
                    </a:cubicBezTo>
                    <a:cubicBezTo>
                      <a:pt x="4396" y="1524"/>
                      <a:pt x="3699" y="784"/>
                      <a:pt x="2742" y="393"/>
                    </a:cubicBezTo>
                    <a:cubicBezTo>
                      <a:pt x="2437" y="262"/>
                      <a:pt x="2133" y="131"/>
                      <a:pt x="1828" y="1"/>
                    </a:cubicBezTo>
                    <a:close/>
                  </a:path>
                </a:pathLst>
              </a:custGeom>
              <a:solidFill>
                <a:srgbClr val="B6D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7"/>
              <p:cNvSpPr/>
              <p:nvPr/>
            </p:nvSpPr>
            <p:spPr>
              <a:xfrm>
                <a:off x="2749200" y="4629825"/>
                <a:ext cx="95775" cy="70350"/>
              </a:xfrm>
              <a:custGeom>
                <a:avLst/>
                <a:gdLst/>
                <a:ahLst/>
                <a:cxnLst/>
                <a:rect l="l" t="t" r="r" b="b"/>
                <a:pathLst>
                  <a:path w="3831" h="2814" extrusionOk="0">
                    <a:moveTo>
                      <a:pt x="1915" y="0"/>
                    </a:moveTo>
                    <a:cubicBezTo>
                      <a:pt x="1436" y="827"/>
                      <a:pt x="1349" y="870"/>
                      <a:pt x="261" y="914"/>
                    </a:cubicBezTo>
                    <a:lnTo>
                      <a:pt x="0" y="914"/>
                    </a:lnTo>
                    <a:cubicBezTo>
                      <a:pt x="436" y="1175"/>
                      <a:pt x="827" y="1436"/>
                      <a:pt x="1262" y="1697"/>
                    </a:cubicBezTo>
                    <a:cubicBezTo>
                      <a:pt x="1619" y="1895"/>
                      <a:pt x="2444" y="2814"/>
                      <a:pt x="2983" y="2814"/>
                    </a:cubicBezTo>
                    <a:cubicBezTo>
                      <a:pt x="3036" y="2814"/>
                      <a:pt x="3087" y="2805"/>
                      <a:pt x="3134" y="2785"/>
                    </a:cubicBezTo>
                    <a:cubicBezTo>
                      <a:pt x="3830" y="2437"/>
                      <a:pt x="2786" y="1044"/>
                      <a:pt x="1915" y="0"/>
                    </a:cubicBezTo>
                    <a:close/>
                  </a:path>
                </a:pathLst>
              </a:custGeom>
              <a:solidFill>
                <a:srgbClr val="B6D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7"/>
              <p:cNvSpPr/>
              <p:nvPr/>
            </p:nvSpPr>
            <p:spPr>
              <a:xfrm>
                <a:off x="2888850" y="4805775"/>
                <a:ext cx="70350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753" extrusionOk="0">
                    <a:moveTo>
                      <a:pt x="88" y="1"/>
                    </a:moveTo>
                    <a:cubicBezTo>
                      <a:pt x="46" y="1"/>
                      <a:pt x="1" y="72"/>
                      <a:pt x="72" y="143"/>
                    </a:cubicBezTo>
                    <a:cubicBezTo>
                      <a:pt x="812" y="926"/>
                      <a:pt x="1769" y="1492"/>
                      <a:pt x="2814" y="1753"/>
                    </a:cubicBezTo>
                    <a:cubicBezTo>
                      <a:pt x="1769" y="1492"/>
                      <a:pt x="942" y="752"/>
                      <a:pt x="115" y="12"/>
                    </a:cubicBezTo>
                    <a:cubicBezTo>
                      <a:pt x="107" y="4"/>
                      <a:pt x="98" y="1"/>
                      <a:pt x="88" y="1"/>
                    </a:cubicBezTo>
                    <a:close/>
                  </a:path>
                </a:pathLst>
              </a:custGeom>
              <a:solidFill>
                <a:srgbClr val="8DAF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27"/>
              <p:cNvSpPr/>
              <p:nvPr/>
            </p:nvSpPr>
            <p:spPr>
              <a:xfrm>
                <a:off x="2959175" y="4850675"/>
                <a:ext cx="22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8" h="1" extrusionOk="0">
                    <a:moveTo>
                      <a:pt x="88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6F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27"/>
              <p:cNvSpPr/>
              <p:nvPr/>
            </p:nvSpPr>
            <p:spPr>
              <a:xfrm>
                <a:off x="2838400" y="4946425"/>
                <a:ext cx="96875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308" extrusionOk="0">
                    <a:moveTo>
                      <a:pt x="3874" y="0"/>
                    </a:moveTo>
                    <a:cubicBezTo>
                      <a:pt x="2917" y="1393"/>
                      <a:pt x="1611" y="2524"/>
                      <a:pt x="44" y="3221"/>
                    </a:cubicBezTo>
                    <a:cubicBezTo>
                      <a:pt x="1" y="3221"/>
                      <a:pt x="44" y="3308"/>
                      <a:pt x="88" y="3308"/>
                    </a:cubicBezTo>
                    <a:cubicBezTo>
                      <a:pt x="1655" y="2611"/>
                      <a:pt x="3004" y="1480"/>
                      <a:pt x="3874" y="0"/>
                    </a:cubicBezTo>
                    <a:close/>
                  </a:path>
                </a:pathLst>
              </a:custGeom>
              <a:solidFill>
                <a:srgbClr val="8DAF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27"/>
              <p:cNvSpPr/>
              <p:nvPr/>
            </p:nvSpPr>
            <p:spPr>
              <a:xfrm>
                <a:off x="2668050" y="4608250"/>
                <a:ext cx="490050" cy="395850"/>
              </a:xfrm>
              <a:custGeom>
                <a:avLst/>
                <a:gdLst/>
                <a:ahLst/>
                <a:cxnLst/>
                <a:rect l="l" t="t" r="r" b="b"/>
                <a:pathLst>
                  <a:path w="19602" h="15834" extrusionOk="0">
                    <a:moveTo>
                      <a:pt x="12462" y="0"/>
                    </a:moveTo>
                    <a:cubicBezTo>
                      <a:pt x="12411" y="0"/>
                      <a:pt x="12355" y="62"/>
                      <a:pt x="12385" y="123"/>
                    </a:cubicBezTo>
                    <a:cubicBezTo>
                      <a:pt x="13343" y="2560"/>
                      <a:pt x="13212" y="5084"/>
                      <a:pt x="12821" y="7609"/>
                    </a:cubicBezTo>
                    <a:cubicBezTo>
                      <a:pt x="11472" y="5302"/>
                      <a:pt x="8904" y="3518"/>
                      <a:pt x="9034" y="689"/>
                    </a:cubicBezTo>
                    <a:cubicBezTo>
                      <a:pt x="9034" y="619"/>
                      <a:pt x="8985" y="574"/>
                      <a:pt x="8938" y="574"/>
                    </a:cubicBezTo>
                    <a:cubicBezTo>
                      <a:pt x="8898" y="574"/>
                      <a:pt x="8860" y="608"/>
                      <a:pt x="8860" y="689"/>
                    </a:cubicBezTo>
                    <a:cubicBezTo>
                      <a:pt x="8730" y="3605"/>
                      <a:pt x="11297" y="5520"/>
                      <a:pt x="12777" y="7826"/>
                    </a:cubicBezTo>
                    <a:cubicBezTo>
                      <a:pt x="12690" y="8479"/>
                      <a:pt x="12516" y="9132"/>
                      <a:pt x="12385" y="9828"/>
                    </a:cubicBezTo>
                    <a:cubicBezTo>
                      <a:pt x="12124" y="11177"/>
                      <a:pt x="11907" y="12526"/>
                      <a:pt x="12342" y="13788"/>
                    </a:cubicBezTo>
                    <a:cubicBezTo>
                      <a:pt x="11820" y="13440"/>
                      <a:pt x="11297" y="13005"/>
                      <a:pt x="10819" y="12526"/>
                    </a:cubicBezTo>
                    <a:cubicBezTo>
                      <a:pt x="9731" y="11351"/>
                      <a:pt x="8730" y="10089"/>
                      <a:pt x="7772" y="8784"/>
                    </a:cubicBezTo>
                    <a:cubicBezTo>
                      <a:pt x="7642" y="8174"/>
                      <a:pt x="7598" y="7565"/>
                      <a:pt x="7468" y="6999"/>
                    </a:cubicBezTo>
                    <a:cubicBezTo>
                      <a:pt x="7337" y="6390"/>
                      <a:pt x="6858" y="5824"/>
                      <a:pt x="6641" y="5215"/>
                    </a:cubicBezTo>
                    <a:cubicBezTo>
                      <a:pt x="6249" y="3996"/>
                      <a:pt x="6119" y="2691"/>
                      <a:pt x="4987" y="1951"/>
                    </a:cubicBezTo>
                    <a:cubicBezTo>
                      <a:pt x="4971" y="1943"/>
                      <a:pt x="4954" y="1939"/>
                      <a:pt x="4938" y="1939"/>
                    </a:cubicBezTo>
                    <a:cubicBezTo>
                      <a:pt x="4872" y="1939"/>
                      <a:pt x="4821" y="2003"/>
                      <a:pt x="4857" y="2038"/>
                    </a:cubicBezTo>
                    <a:cubicBezTo>
                      <a:pt x="5814" y="3213"/>
                      <a:pt x="5683" y="4519"/>
                      <a:pt x="6119" y="5868"/>
                    </a:cubicBezTo>
                    <a:cubicBezTo>
                      <a:pt x="6336" y="6564"/>
                      <a:pt x="6815" y="7086"/>
                      <a:pt x="6989" y="7826"/>
                    </a:cubicBezTo>
                    <a:cubicBezTo>
                      <a:pt x="5335" y="5868"/>
                      <a:pt x="3377" y="4127"/>
                      <a:pt x="809" y="3474"/>
                    </a:cubicBezTo>
                    <a:cubicBezTo>
                      <a:pt x="766" y="3474"/>
                      <a:pt x="722" y="3605"/>
                      <a:pt x="766" y="3605"/>
                    </a:cubicBezTo>
                    <a:cubicBezTo>
                      <a:pt x="2942" y="4214"/>
                      <a:pt x="4465" y="5650"/>
                      <a:pt x="5770" y="7304"/>
                    </a:cubicBezTo>
                    <a:cubicBezTo>
                      <a:pt x="3899" y="6695"/>
                      <a:pt x="1636" y="7522"/>
                      <a:pt x="69" y="5998"/>
                    </a:cubicBezTo>
                    <a:cubicBezTo>
                      <a:pt x="69" y="5962"/>
                      <a:pt x="54" y="5948"/>
                      <a:pt x="39" y="5948"/>
                    </a:cubicBezTo>
                    <a:cubicBezTo>
                      <a:pt x="19" y="5948"/>
                      <a:pt x="1" y="5973"/>
                      <a:pt x="26" y="5998"/>
                    </a:cubicBezTo>
                    <a:cubicBezTo>
                      <a:pt x="1549" y="7652"/>
                      <a:pt x="3943" y="6869"/>
                      <a:pt x="5901" y="7347"/>
                    </a:cubicBezTo>
                    <a:cubicBezTo>
                      <a:pt x="6641" y="8305"/>
                      <a:pt x="7337" y="9306"/>
                      <a:pt x="8077" y="10220"/>
                    </a:cubicBezTo>
                    <a:cubicBezTo>
                      <a:pt x="8425" y="10698"/>
                      <a:pt x="8817" y="11264"/>
                      <a:pt x="9252" y="11786"/>
                    </a:cubicBezTo>
                    <a:cubicBezTo>
                      <a:pt x="8744" y="11693"/>
                      <a:pt x="8228" y="11673"/>
                      <a:pt x="7709" y="11673"/>
                    </a:cubicBezTo>
                    <a:cubicBezTo>
                      <a:pt x="7332" y="11673"/>
                      <a:pt x="6953" y="11684"/>
                      <a:pt x="6574" y="11684"/>
                    </a:cubicBezTo>
                    <a:cubicBezTo>
                      <a:pt x="5777" y="11684"/>
                      <a:pt x="4981" y="11638"/>
                      <a:pt x="4204" y="11351"/>
                    </a:cubicBezTo>
                    <a:cubicBezTo>
                      <a:pt x="4117" y="11351"/>
                      <a:pt x="4073" y="11482"/>
                      <a:pt x="4160" y="11525"/>
                    </a:cubicBezTo>
                    <a:cubicBezTo>
                      <a:pt x="5031" y="11961"/>
                      <a:pt x="5945" y="12178"/>
                      <a:pt x="6946" y="12178"/>
                    </a:cubicBezTo>
                    <a:cubicBezTo>
                      <a:pt x="6554" y="12700"/>
                      <a:pt x="6075" y="13223"/>
                      <a:pt x="5553" y="13658"/>
                    </a:cubicBezTo>
                    <a:cubicBezTo>
                      <a:pt x="4987" y="14180"/>
                      <a:pt x="4204" y="14311"/>
                      <a:pt x="3551" y="14746"/>
                    </a:cubicBezTo>
                    <a:cubicBezTo>
                      <a:pt x="3476" y="14783"/>
                      <a:pt x="3530" y="14885"/>
                      <a:pt x="3630" y="14885"/>
                    </a:cubicBezTo>
                    <a:cubicBezTo>
                      <a:pt x="3646" y="14885"/>
                      <a:pt x="3663" y="14882"/>
                      <a:pt x="3682" y="14876"/>
                    </a:cubicBezTo>
                    <a:cubicBezTo>
                      <a:pt x="4421" y="14398"/>
                      <a:pt x="5161" y="14267"/>
                      <a:pt x="5858" y="13701"/>
                    </a:cubicBezTo>
                    <a:cubicBezTo>
                      <a:pt x="6336" y="13266"/>
                      <a:pt x="6728" y="12744"/>
                      <a:pt x="6989" y="12178"/>
                    </a:cubicBezTo>
                    <a:cubicBezTo>
                      <a:pt x="7859" y="12178"/>
                      <a:pt x="8730" y="12222"/>
                      <a:pt x="9600" y="12352"/>
                    </a:cubicBezTo>
                    <a:lnTo>
                      <a:pt x="9687" y="12352"/>
                    </a:lnTo>
                    <a:cubicBezTo>
                      <a:pt x="11080" y="14006"/>
                      <a:pt x="12821" y="15616"/>
                      <a:pt x="14866" y="15834"/>
                    </a:cubicBezTo>
                    <a:cubicBezTo>
                      <a:pt x="15127" y="15834"/>
                      <a:pt x="15258" y="15442"/>
                      <a:pt x="14997" y="15268"/>
                    </a:cubicBezTo>
                    <a:cubicBezTo>
                      <a:pt x="14300" y="14876"/>
                      <a:pt x="13604" y="14528"/>
                      <a:pt x="12951" y="14136"/>
                    </a:cubicBezTo>
                    <a:cubicBezTo>
                      <a:pt x="12647" y="12918"/>
                      <a:pt x="13038" y="11351"/>
                      <a:pt x="13169" y="10089"/>
                    </a:cubicBezTo>
                    <a:cubicBezTo>
                      <a:pt x="13212" y="9741"/>
                      <a:pt x="13256" y="9436"/>
                      <a:pt x="13343" y="9088"/>
                    </a:cubicBezTo>
                    <a:cubicBezTo>
                      <a:pt x="14474" y="8958"/>
                      <a:pt x="15562" y="8610"/>
                      <a:pt x="16520" y="8044"/>
                    </a:cubicBezTo>
                    <a:cubicBezTo>
                      <a:pt x="17782" y="7260"/>
                      <a:pt x="18478" y="5737"/>
                      <a:pt x="19566" y="4780"/>
                    </a:cubicBezTo>
                    <a:cubicBezTo>
                      <a:pt x="19601" y="4780"/>
                      <a:pt x="19580" y="4724"/>
                      <a:pt x="19548" y="4724"/>
                    </a:cubicBezTo>
                    <a:cubicBezTo>
                      <a:pt x="19540" y="4724"/>
                      <a:pt x="19531" y="4728"/>
                      <a:pt x="19523" y="4736"/>
                    </a:cubicBezTo>
                    <a:cubicBezTo>
                      <a:pt x="18739" y="5476"/>
                      <a:pt x="18000" y="6259"/>
                      <a:pt x="17347" y="7130"/>
                    </a:cubicBezTo>
                    <a:cubicBezTo>
                      <a:pt x="16346" y="8305"/>
                      <a:pt x="14823" y="8697"/>
                      <a:pt x="13343" y="9001"/>
                    </a:cubicBezTo>
                    <a:cubicBezTo>
                      <a:pt x="13517" y="8044"/>
                      <a:pt x="13691" y="7086"/>
                      <a:pt x="13822" y="6085"/>
                    </a:cubicBezTo>
                    <a:cubicBezTo>
                      <a:pt x="13909" y="5694"/>
                      <a:pt x="13909" y="5302"/>
                      <a:pt x="13952" y="4910"/>
                    </a:cubicBezTo>
                    <a:cubicBezTo>
                      <a:pt x="15258" y="3648"/>
                      <a:pt x="16868" y="2734"/>
                      <a:pt x="18217" y="1472"/>
                    </a:cubicBezTo>
                    <a:cubicBezTo>
                      <a:pt x="18284" y="1405"/>
                      <a:pt x="18248" y="1313"/>
                      <a:pt x="18169" y="1313"/>
                    </a:cubicBezTo>
                    <a:cubicBezTo>
                      <a:pt x="18145" y="1313"/>
                      <a:pt x="18117" y="1321"/>
                      <a:pt x="18087" y="1342"/>
                    </a:cubicBezTo>
                    <a:cubicBezTo>
                      <a:pt x="16607" y="2430"/>
                      <a:pt x="15214" y="3605"/>
                      <a:pt x="13952" y="4867"/>
                    </a:cubicBezTo>
                    <a:cubicBezTo>
                      <a:pt x="14083" y="3170"/>
                      <a:pt x="13561" y="1429"/>
                      <a:pt x="12516" y="36"/>
                    </a:cubicBezTo>
                    <a:cubicBezTo>
                      <a:pt x="12503" y="11"/>
                      <a:pt x="12483" y="0"/>
                      <a:pt x="12462" y="0"/>
                    </a:cubicBezTo>
                    <a:close/>
                  </a:path>
                </a:pathLst>
              </a:custGeom>
              <a:solidFill>
                <a:srgbClr val="8DAF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27"/>
              <p:cNvSpPr/>
              <p:nvPr/>
            </p:nvSpPr>
            <p:spPr>
              <a:xfrm>
                <a:off x="2929800" y="4475175"/>
                <a:ext cx="550550" cy="508675"/>
              </a:xfrm>
              <a:custGeom>
                <a:avLst/>
                <a:gdLst/>
                <a:ahLst/>
                <a:cxnLst/>
                <a:rect l="l" t="t" r="r" b="b"/>
                <a:pathLst>
                  <a:path w="22022" h="20347" extrusionOk="0">
                    <a:moveTo>
                      <a:pt x="12893" y="1"/>
                    </a:moveTo>
                    <a:cubicBezTo>
                      <a:pt x="12847" y="1"/>
                      <a:pt x="12800" y="3"/>
                      <a:pt x="12752" y="6"/>
                    </a:cubicBezTo>
                    <a:cubicBezTo>
                      <a:pt x="11707" y="93"/>
                      <a:pt x="11011" y="1138"/>
                      <a:pt x="10141" y="1573"/>
                    </a:cubicBezTo>
                    <a:cubicBezTo>
                      <a:pt x="9793" y="1791"/>
                      <a:pt x="9390" y="1899"/>
                      <a:pt x="8987" y="1899"/>
                    </a:cubicBezTo>
                    <a:cubicBezTo>
                      <a:pt x="8585" y="1899"/>
                      <a:pt x="8182" y="1791"/>
                      <a:pt x="7834" y="1573"/>
                    </a:cubicBezTo>
                    <a:cubicBezTo>
                      <a:pt x="7312" y="1268"/>
                      <a:pt x="6833" y="485"/>
                      <a:pt x="6311" y="267"/>
                    </a:cubicBezTo>
                    <a:cubicBezTo>
                      <a:pt x="6214" y="231"/>
                      <a:pt x="6119" y="214"/>
                      <a:pt x="6027" y="214"/>
                    </a:cubicBezTo>
                    <a:cubicBezTo>
                      <a:pt x="4558" y="214"/>
                      <a:pt x="3784" y="4560"/>
                      <a:pt x="3743" y="5707"/>
                    </a:cubicBezTo>
                    <a:cubicBezTo>
                      <a:pt x="3700" y="6621"/>
                      <a:pt x="3743" y="7405"/>
                      <a:pt x="3091" y="8188"/>
                    </a:cubicBezTo>
                    <a:cubicBezTo>
                      <a:pt x="2481" y="8928"/>
                      <a:pt x="1654" y="9189"/>
                      <a:pt x="1176" y="10016"/>
                    </a:cubicBezTo>
                    <a:cubicBezTo>
                      <a:pt x="1" y="12192"/>
                      <a:pt x="479" y="16457"/>
                      <a:pt x="2438" y="18110"/>
                    </a:cubicBezTo>
                    <a:cubicBezTo>
                      <a:pt x="3159" y="18651"/>
                      <a:pt x="4025" y="18943"/>
                      <a:pt x="4908" y="18943"/>
                    </a:cubicBezTo>
                    <a:cubicBezTo>
                      <a:pt x="5304" y="18943"/>
                      <a:pt x="5703" y="18884"/>
                      <a:pt x="6093" y="18763"/>
                    </a:cubicBezTo>
                    <a:cubicBezTo>
                      <a:pt x="6578" y="18666"/>
                      <a:pt x="6967" y="18378"/>
                      <a:pt x="7366" y="18378"/>
                    </a:cubicBezTo>
                    <a:cubicBezTo>
                      <a:pt x="7505" y="18378"/>
                      <a:pt x="7645" y="18412"/>
                      <a:pt x="7791" y="18502"/>
                    </a:cubicBezTo>
                    <a:cubicBezTo>
                      <a:pt x="8356" y="18894"/>
                      <a:pt x="8487" y="19634"/>
                      <a:pt x="9096" y="19982"/>
                    </a:cubicBezTo>
                    <a:cubicBezTo>
                      <a:pt x="9475" y="20227"/>
                      <a:pt x="9922" y="20346"/>
                      <a:pt x="10368" y="20346"/>
                    </a:cubicBezTo>
                    <a:cubicBezTo>
                      <a:pt x="10792" y="20346"/>
                      <a:pt x="11216" y="20238"/>
                      <a:pt x="11577" y="20025"/>
                    </a:cubicBezTo>
                    <a:cubicBezTo>
                      <a:pt x="11620" y="19982"/>
                      <a:pt x="11664" y="19982"/>
                      <a:pt x="11707" y="19938"/>
                    </a:cubicBezTo>
                    <a:cubicBezTo>
                      <a:pt x="12099" y="19764"/>
                      <a:pt x="12491" y="19634"/>
                      <a:pt x="12882" y="19547"/>
                    </a:cubicBezTo>
                    <a:cubicBezTo>
                      <a:pt x="13840" y="19155"/>
                      <a:pt x="14623" y="18241"/>
                      <a:pt x="15363" y="17545"/>
                    </a:cubicBezTo>
                    <a:cubicBezTo>
                      <a:pt x="17321" y="15717"/>
                      <a:pt x="19367" y="13889"/>
                      <a:pt x="20716" y="11582"/>
                    </a:cubicBezTo>
                    <a:cubicBezTo>
                      <a:pt x="21282" y="10581"/>
                      <a:pt x="22022" y="9232"/>
                      <a:pt x="21673" y="8057"/>
                    </a:cubicBezTo>
                    <a:cubicBezTo>
                      <a:pt x="21325" y="7056"/>
                      <a:pt x="20542" y="7143"/>
                      <a:pt x="19802" y="6578"/>
                    </a:cubicBezTo>
                    <a:cubicBezTo>
                      <a:pt x="19149" y="6099"/>
                      <a:pt x="18714" y="5359"/>
                      <a:pt x="18671" y="4532"/>
                    </a:cubicBezTo>
                    <a:cubicBezTo>
                      <a:pt x="18585" y="3889"/>
                      <a:pt x="18879" y="2529"/>
                      <a:pt x="17849" y="2529"/>
                    </a:cubicBezTo>
                    <a:cubicBezTo>
                      <a:pt x="17833" y="2529"/>
                      <a:pt x="17817" y="2530"/>
                      <a:pt x="17800" y="2530"/>
                    </a:cubicBezTo>
                    <a:cubicBezTo>
                      <a:pt x="16961" y="2568"/>
                      <a:pt x="16690" y="4111"/>
                      <a:pt x="15904" y="4111"/>
                    </a:cubicBezTo>
                    <a:cubicBezTo>
                      <a:pt x="15793" y="4111"/>
                      <a:pt x="15672" y="4080"/>
                      <a:pt x="15537" y="4010"/>
                    </a:cubicBezTo>
                    <a:cubicBezTo>
                      <a:pt x="14884" y="3705"/>
                      <a:pt x="14884" y="2356"/>
                      <a:pt x="14710" y="1834"/>
                    </a:cubicBezTo>
                    <a:cubicBezTo>
                      <a:pt x="14419" y="917"/>
                      <a:pt x="13927" y="1"/>
                      <a:pt x="12893" y="1"/>
                    </a:cubicBezTo>
                    <a:close/>
                  </a:path>
                </a:pathLst>
              </a:custGeom>
              <a:solidFill>
                <a:srgbClr val="D9F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27"/>
              <p:cNvSpPr/>
              <p:nvPr/>
            </p:nvSpPr>
            <p:spPr>
              <a:xfrm>
                <a:off x="2943950" y="4475175"/>
                <a:ext cx="536400" cy="508675"/>
              </a:xfrm>
              <a:custGeom>
                <a:avLst/>
                <a:gdLst/>
                <a:ahLst/>
                <a:cxnLst/>
                <a:rect l="l" t="t" r="r" b="b"/>
                <a:pathLst>
                  <a:path w="21456" h="20347" extrusionOk="0">
                    <a:moveTo>
                      <a:pt x="12327" y="1"/>
                    </a:moveTo>
                    <a:cubicBezTo>
                      <a:pt x="12281" y="1"/>
                      <a:pt x="12234" y="3"/>
                      <a:pt x="12186" y="6"/>
                    </a:cubicBezTo>
                    <a:cubicBezTo>
                      <a:pt x="11228" y="1442"/>
                      <a:pt x="10489" y="3009"/>
                      <a:pt x="10053" y="4663"/>
                    </a:cubicBezTo>
                    <a:cubicBezTo>
                      <a:pt x="9270" y="8101"/>
                      <a:pt x="10619" y="12409"/>
                      <a:pt x="8269" y="15325"/>
                    </a:cubicBezTo>
                    <a:cubicBezTo>
                      <a:pt x="7424" y="16407"/>
                      <a:pt x="6106" y="17305"/>
                      <a:pt x="4703" y="17305"/>
                    </a:cubicBezTo>
                    <a:cubicBezTo>
                      <a:pt x="4300" y="17305"/>
                      <a:pt x="3890" y="17231"/>
                      <a:pt x="3482" y="17066"/>
                    </a:cubicBezTo>
                    <a:cubicBezTo>
                      <a:pt x="1915" y="16413"/>
                      <a:pt x="827" y="14846"/>
                      <a:pt x="0" y="13193"/>
                    </a:cubicBezTo>
                    <a:lnTo>
                      <a:pt x="0" y="13193"/>
                    </a:lnTo>
                    <a:cubicBezTo>
                      <a:pt x="0" y="15108"/>
                      <a:pt x="697" y="17109"/>
                      <a:pt x="1872" y="18110"/>
                    </a:cubicBezTo>
                    <a:cubicBezTo>
                      <a:pt x="2593" y="18651"/>
                      <a:pt x="3459" y="18943"/>
                      <a:pt x="4342" y="18943"/>
                    </a:cubicBezTo>
                    <a:cubicBezTo>
                      <a:pt x="4738" y="18943"/>
                      <a:pt x="5137" y="18884"/>
                      <a:pt x="5527" y="18763"/>
                    </a:cubicBezTo>
                    <a:cubicBezTo>
                      <a:pt x="6012" y="18666"/>
                      <a:pt x="6401" y="18378"/>
                      <a:pt x="6800" y="18378"/>
                    </a:cubicBezTo>
                    <a:cubicBezTo>
                      <a:pt x="6939" y="18378"/>
                      <a:pt x="7079" y="18412"/>
                      <a:pt x="7225" y="18502"/>
                    </a:cubicBezTo>
                    <a:cubicBezTo>
                      <a:pt x="7790" y="18894"/>
                      <a:pt x="7921" y="19634"/>
                      <a:pt x="8530" y="19982"/>
                    </a:cubicBezTo>
                    <a:cubicBezTo>
                      <a:pt x="8909" y="20227"/>
                      <a:pt x="9356" y="20346"/>
                      <a:pt x="9802" y="20346"/>
                    </a:cubicBezTo>
                    <a:cubicBezTo>
                      <a:pt x="10226" y="20346"/>
                      <a:pt x="10650" y="20238"/>
                      <a:pt x="11011" y="20025"/>
                    </a:cubicBezTo>
                    <a:cubicBezTo>
                      <a:pt x="11054" y="19982"/>
                      <a:pt x="11098" y="19982"/>
                      <a:pt x="11141" y="19938"/>
                    </a:cubicBezTo>
                    <a:cubicBezTo>
                      <a:pt x="11533" y="19764"/>
                      <a:pt x="11925" y="19634"/>
                      <a:pt x="12316" y="19547"/>
                    </a:cubicBezTo>
                    <a:cubicBezTo>
                      <a:pt x="13274" y="19155"/>
                      <a:pt x="14057" y="18241"/>
                      <a:pt x="14797" y="17545"/>
                    </a:cubicBezTo>
                    <a:cubicBezTo>
                      <a:pt x="16755" y="15717"/>
                      <a:pt x="18801" y="13889"/>
                      <a:pt x="20150" y="11539"/>
                    </a:cubicBezTo>
                    <a:cubicBezTo>
                      <a:pt x="20716" y="10581"/>
                      <a:pt x="21456" y="9189"/>
                      <a:pt x="21107" y="8057"/>
                    </a:cubicBezTo>
                    <a:cubicBezTo>
                      <a:pt x="20759" y="7056"/>
                      <a:pt x="19976" y="7143"/>
                      <a:pt x="19236" y="6578"/>
                    </a:cubicBezTo>
                    <a:cubicBezTo>
                      <a:pt x="18583" y="6099"/>
                      <a:pt x="18148" y="5359"/>
                      <a:pt x="18105" y="4532"/>
                    </a:cubicBezTo>
                    <a:cubicBezTo>
                      <a:pt x="18019" y="3889"/>
                      <a:pt x="18313" y="2529"/>
                      <a:pt x="17283" y="2529"/>
                    </a:cubicBezTo>
                    <a:cubicBezTo>
                      <a:pt x="17267" y="2529"/>
                      <a:pt x="17251" y="2530"/>
                      <a:pt x="17234" y="2530"/>
                    </a:cubicBezTo>
                    <a:cubicBezTo>
                      <a:pt x="16395" y="2568"/>
                      <a:pt x="16124" y="4111"/>
                      <a:pt x="15338" y="4111"/>
                    </a:cubicBezTo>
                    <a:cubicBezTo>
                      <a:pt x="15227" y="4111"/>
                      <a:pt x="15106" y="4080"/>
                      <a:pt x="14971" y="4010"/>
                    </a:cubicBezTo>
                    <a:cubicBezTo>
                      <a:pt x="14318" y="3705"/>
                      <a:pt x="14318" y="2356"/>
                      <a:pt x="14144" y="1834"/>
                    </a:cubicBezTo>
                    <a:cubicBezTo>
                      <a:pt x="13853" y="917"/>
                      <a:pt x="13361" y="1"/>
                      <a:pt x="12327" y="1"/>
                    </a:cubicBezTo>
                    <a:close/>
                  </a:path>
                </a:pathLst>
              </a:custGeom>
              <a:solidFill>
                <a:srgbClr val="BFE2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7"/>
              <p:cNvSpPr/>
              <p:nvPr/>
            </p:nvSpPr>
            <p:spPr>
              <a:xfrm>
                <a:off x="2984200" y="4558000"/>
                <a:ext cx="925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3700" h="6664" extrusionOk="0">
                    <a:moveTo>
                      <a:pt x="1959" y="1"/>
                    </a:moveTo>
                    <a:cubicBezTo>
                      <a:pt x="1785" y="784"/>
                      <a:pt x="1611" y="1611"/>
                      <a:pt x="1567" y="2438"/>
                    </a:cubicBezTo>
                    <a:cubicBezTo>
                      <a:pt x="1524" y="3308"/>
                      <a:pt x="1567" y="4135"/>
                      <a:pt x="958" y="4875"/>
                    </a:cubicBezTo>
                    <a:cubicBezTo>
                      <a:pt x="653" y="5180"/>
                      <a:pt x="349" y="5441"/>
                      <a:pt x="1" y="5702"/>
                    </a:cubicBezTo>
                    <a:cubicBezTo>
                      <a:pt x="942" y="6198"/>
                      <a:pt x="1977" y="6664"/>
                      <a:pt x="2691" y="6664"/>
                    </a:cubicBezTo>
                    <a:cubicBezTo>
                      <a:pt x="3166" y="6664"/>
                      <a:pt x="3500" y="6458"/>
                      <a:pt x="3569" y="5919"/>
                    </a:cubicBezTo>
                    <a:cubicBezTo>
                      <a:pt x="3700" y="4788"/>
                      <a:pt x="2873" y="3395"/>
                      <a:pt x="2525" y="2394"/>
                    </a:cubicBezTo>
                    <a:cubicBezTo>
                      <a:pt x="2264" y="1611"/>
                      <a:pt x="2090" y="784"/>
                      <a:pt x="1959" y="1"/>
                    </a:cubicBezTo>
                    <a:close/>
                  </a:path>
                </a:pathLst>
              </a:custGeom>
              <a:solidFill>
                <a:srgbClr val="BFE2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7"/>
              <p:cNvSpPr/>
              <p:nvPr/>
            </p:nvSpPr>
            <p:spPr>
              <a:xfrm>
                <a:off x="3233350" y="4506875"/>
                <a:ext cx="13385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5354" h="6703" extrusionOk="0">
                    <a:moveTo>
                      <a:pt x="2351" y="0"/>
                    </a:moveTo>
                    <a:cubicBezTo>
                      <a:pt x="1524" y="2046"/>
                      <a:pt x="1" y="6485"/>
                      <a:pt x="1480" y="6702"/>
                    </a:cubicBezTo>
                    <a:cubicBezTo>
                      <a:pt x="1488" y="6703"/>
                      <a:pt x="1496" y="6703"/>
                      <a:pt x="1504" y="6703"/>
                    </a:cubicBezTo>
                    <a:cubicBezTo>
                      <a:pt x="2329" y="6703"/>
                      <a:pt x="3485" y="4434"/>
                      <a:pt x="3830" y="3917"/>
                    </a:cubicBezTo>
                    <a:cubicBezTo>
                      <a:pt x="4353" y="3047"/>
                      <a:pt x="4831" y="2220"/>
                      <a:pt x="5354" y="1349"/>
                    </a:cubicBezTo>
                    <a:lnTo>
                      <a:pt x="5354" y="1349"/>
                    </a:lnTo>
                    <a:cubicBezTo>
                      <a:pt x="4713" y="1651"/>
                      <a:pt x="4431" y="2834"/>
                      <a:pt x="3745" y="2834"/>
                    </a:cubicBezTo>
                    <a:cubicBezTo>
                      <a:pt x="3639" y="2834"/>
                      <a:pt x="3523" y="2806"/>
                      <a:pt x="3395" y="2742"/>
                    </a:cubicBezTo>
                    <a:cubicBezTo>
                      <a:pt x="2742" y="2437"/>
                      <a:pt x="2742" y="1132"/>
                      <a:pt x="2568" y="566"/>
                    </a:cubicBezTo>
                    <a:cubicBezTo>
                      <a:pt x="2481" y="392"/>
                      <a:pt x="2438" y="174"/>
                      <a:pt x="2351" y="0"/>
                    </a:cubicBezTo>
                    <a:close/>
                  </a:path>
                </a:pathLst>
              </a:custGeom>
              <a:solidFill>
                <a:srgbClr val="95C2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7"/>
              <p:cNvSpPr/>
              <p:nvPr/>
            </p:nvSpPr>
            <p:spPr>
              <a:xfrm>
                <a:off x="3076675" y="4475325"/>
                <a:ext cx="18390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5212" extrusionOk="0">
                    <a:moveTo>
                      <a:pt x="6877" y="0"/>
                    </a:moveTo>
                    <a:cubicBezTo>
                      <a:pt x="5832" y="87"/>
                      <a:pt x="5136" y="1132"/>
                      <a:pt x="4266" y="1567"/>
                    </a:cubicBezTo>
                    <a:cubicBezTo>
                      <a:pt x="3918" y="1785"/>
                      <a:pt x="3515" y="1893"/>
                      <a:pt x="3112" y="1893"/>
                    </a:cubicBezTo>
                    <a:cubicBezTo>
                      <a:pt x="2710" y="1893"/>
                      <a:pt x="2307" y="1785"/>
                      <a:pt x="1959" y="1567"/>
                    </a:cubicBezTo>
                    <a:cubicBezTo>
                      <a:pt x="1437" y="1262"/>
                      <a:pt x="958" y="479"/>
                      <a:pt x="436" y="261"/>
                    </a:cubicBezTo>
                    <a:cubicBezTo>
                      <a:pt x="305" y="218"/>
                      <a:pt x="131" y="218"/>
                      <a:pt x="1" y="218"/>
                    </a:cubicBezTo>
                    <a:cubicBezTo>
                      <a:pt x="175" y="2100"/>
                      <a:pt x="573" y="5212"/>
                      <a:pt x="2044" y="5212"/>
                    </a:cubicBezTo>
                    <a:cubicBezTo>
                      <a:pt x="2409" y="5212"/>
                      <a:pt x="2841" y="5020"/>
                      <a:pt x="3352" y="4570"/>
                    </a:cubicBezTo>
                    <a:cubicBezTo>
                      <a:pt x="4788" y="3177"/>
                      <a:pt x="6137" y="1654"/>
                      <a:pt x="7356" y="44"/>
                    </a:cubicBezTo>
                    <a:cubicBezTo>
                      <a:pt x="7182" y="0"/>
                      <a:pt x="7007" y="0"/>
                      <a:pt x="6877" y="0"/>
                    </a:cubicBezTo>
                    <a:close/>
                  </a:path>
                </a:pathLst>
              </a:custGeom>
              <a:solidFill>
                <a:srgbClr val="BFE2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7"/>
              <p:cNvSpPr/>
              <p:nvPr/>
            </p:nvSpPr>
            <p:spPr>
              <a:xfrm>
                <a:off x="3376975" y="4602625"/>
                <a:ext cx="9467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200" extrusionOk="0">
                    <a:moveTo>
                      <a:pt x="871" y="0"/>
                    </a:moveTo>
                    <a:cubicBezTo>
                      <a:pt x="348" y="740"/>
                      <a:pt x="0" y="1654"/>
                      <a:pt x="435" y="2394"/>
                    </a:cubicBezTo>
                    <a:cubicBezTo>
                      <a:pt x="806" y="3021"/>
                      <a:pt x="1568" y="3200"/>
                      <a:pt x="2417" y="3200"/>
                    </a:cubicBezTo>
                    <a:cubicBezTo>
                      <a:pt x="2865" y="3200"/>
                      <a:pt x="3336" y="3150"/>
                      <a:pt x="3786" y="3090"/>
                    </a:cubicBezTo>
                    <a:cubicBezTo>
                      <a:pt x="3786" y="3046"/>
                      <a:pt x="3786" y="3003"/>
                      <a:pt x="3786" y="2959"/>
                    </a:cubicBezTo>
                    <a:cubicBezTo>
                      <a:pt x="3438" y="1958"/>
                      <a:pt x="2655" y="2045"/>
                      <a:pt x="1915" y="1480"/>
                    </a:cubicBezTo>
                    <a:cubicBezTo>
                      <a:pt x="1393" y="1132"/>
                      <a:pt x="1001" y="609"/>
                      <a:pt x="871" y="0"/>
                    </a:cubicBezTo>
                    <a:close/>
                  </a:path>
                </a:pathLst>
              </a:custGeom>
              <a:solidFill>
                <a:srgbClr val="95C2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27"/>
              <p:cNvSpPr/>
              <p:nvPr/>
            </p:nvSpPr>
            <p:spPr>
              <a:xfrm>
                <a:off x="2971150" y="4482825"/>
                <a:ext cx="486350" cy="448925"/>
              </a:xfrm>
              <a:custGeom>
                <a:avLst/>
                <a:gdLst/>
                <a:ahLst/>
                <a:cxnLst/>
                <a:rect l="l" t="t" r="r" b="b"/>
                <a:pathLst>
                  <a:path w="19454" h="17957" extrusionOk="0">
                    <a:moveTo>
                      <a:pt x="4657" y="4400"/>
                    </a:moveTo>
                    <a:lnTo>
                      <a:pt x="4657" y="4487"/>
                    </a:lnTo>
                    <a:cubicBezTo>
                      <a:pt x="4700" y="4444"/>
                      <a:pt x="4700" y="4400"/>
                      <a:pt x="4657" y="4400"/>
                    </a:cubicBezTo>
                    <a:close/>
                    <a:moveTo>
                      <a:pt x="11794" y="3486"/>
                    </a:moveTo>
                    <a:cubicBezTo>
                      <a:pt x="12229" y="5053"/>
                      <a:pt x="12839" y="7012"/>
                      <a:pt x="14275" y="7925"/>
                    </a:cubicBezTo>
                    <a:cubicBezTo>
                      <a:pt x="12882" y="6968"/>
                      <a:pt x="12273" y="5010"/>
                      <a:pt x="11794" y="3486"/>
                    </a:cubicBezTo>
                    <a:close/>
                    <a:moveTo>
                      <a:pt x="4613" y="5445"/>
                    </a:moveTo>
                    <a:cubicBezTo>
                      <a:pt x="4396" y="6272"/>
                      <a:pt x="4222" y="7099"/>
                      <a:pt x="4135" y="7925"/>
                    </a:cubicBezTo>
                    <a:cubicBezTo>
                      <a:pt x="4135" y="8665"/>
                      <a:pt x="4222" y="9362"/>
                      <a:pt x="4352" y="10101"/>
                    </a:cubicBezTo>
                    <a:lnTo>
                      <a:pt x="3830" y="9623"/>
                    </a:lnTo>
                    <a:cubicBezTo>
                      <a:pt x="3003" y="8839"/>
                      <a:pt x="2829" y="7708"/>
                      <a:pt x="1915" y="7055"/>
                    </a:cubicBezTo>
                    <a:lnTo>
                      <a:pt x="1915" y="7055"/>
                    </a:lnTo>
                    <a:cubicBezTo>
                      <a:pt x="2655" y="7621"/>
                      <a:pt x="2742" y="8317"/>
                      <a:pt x="3264" y="9013"/>
                    </a:cubicBezTo>
                    <a:cubicBezTo>
                      <a:pt x="3569" y="9449"/>
                      <a:pt x="3961" y="9840"/>
                      <a:pt x="4352" y="10188"/>
                    </a:cubicBezTo>
                    <a:cubicBezTo>
                      <a:pt x="4352" y="10232"/>
                      <a:pt x="4352" y="10232"/>
                      <a:pt x="4352" y="10232"/>
                    </a:cubicBezTo>
                    <a:lnTo>
                      <a:pt x="4396" y="10232"/>
                    </a:lnTo>
                    <a:lnTo>
                      <a:pt x="4657" y="10493"/>
                    </a:lnTo>
                    <a:cubicBezTo>
                      <a:pt x="5207" y="11017"/>
                      <a:pt x="5868" y="11446"/>
                      <a:pt x="6581" y="11753"/>
                    </a:cubicBezTo>
                    <a:lnTo>
                      <a:pt x="6581" y="11753"/>
                    </a:lnTo>
                    <a:cubicBezTo>
                      <a:pt x="5771" y="11357"/>
                      <a:pt x="5066" y="10787"/>
                      <a:pt x="4396" y="10145"/>
                    </a:cubicBezTo>
                    <a:cubicBezTo>
                      <a:pt x="4309" y="9405"/>
                      <a:pt x="4222" y="8665"/>
                      <a:pt x="4222" y="7925"/>
                    </a:cubicBezTo>
                    <a:cubicBezTo>
                      <a:pt x="4309" y="7099"/>
                      <a:pt x="4439" y="6228"/>
                      <a:pt x="4657" y="5445"/>
                    </a:cubicBezTo>
                    <a:close/>
                    <a:moveTo>
                      <a:pt x="6581" y="11753"/>
                    </a:moveTo>
                    <a:cubicBezTo>
                      <a:pt x="7031" y="11972"/>
                      <a:pt x="7513" y="12138"/>
                      <a:pt x="8039" y="12232"/>
                    </a:cubicBezTo>
                    <a:lnTo>
                      <a:pt x="8039" y="12232"/>
                    </a:lnTo>
                    <a:cubicBezTo>
                      <a:pt x="8043" y="12218"/>
                      <a:pt x="8047" y="12204"/>
                      <a:pt x="8051" y="12190"/>
                    </a:cubicBezTo>
                    <a:cubicBezTo>
                      <a:pt x="7549" y="12104"/>
                      <a:pt x="7054" y="11955"/>
                      <a:pt x="6581" y="11753"/>
                    </a:cubicBezTo>
                    <a:close/>
                    <a:moveTo>
                      <a:pt x="13448" y="10493"/>
                    </a:moveTo>
                    <a:cubicBezTo>
                      <a:pt x="13317" y="11124"/>
                      <a:pt x="13089" y="11712"/>
                      <a:pt x="12882" y="12305"/>
                    </a:cubicBezTo>
                    <a:lnTo>
                      <a:pt x="12882" y="12305"/>
                    </a:lnTo>
                    <a:cubicBezTo>
                      <a:pt x="13100" y="11701"/>
                      <a:pt x="13339" y="11102"/>
                      <a:pt x="13448" y="10493"/>
                    </a:cubicBezTo>
                    <a:close/>
                    <a:moveTo>
                      <a:pt x="12882" y="12305"/>
                    </a:moveTo>
                    <a:cubicBezTo>
                      <a:pt x="12665" y="12908"/>
                      <a:pt x="12469" y="13518"/>
                      <a:pt x="12447" y="14149"/>
                    </a:cubicBezTo>
                    <a:cubicBezTo>
                      <a:pt x="12490" y="13496"/>
                      <a:pt x="12675" y="12898"/>
                      <a:pt x="12882" y="12305"/>
                    </a:cubicBezTo>
                    <a:close/>
                    <a:moveTo>
                      <a:pt x="11247" y="1"/>
                    </a:moveTo>
                    <a:cubicBezTo>
                      <a:pt x="11225" y="1"/>
                      <a:pt x="11202" y="15"/>
                      <a:pt x="11185" y="48"/>
                    </a:cubicBezTo>
                    <a:cubicBezTo>
                      <a:pt x="10576" y="1659"/>
                      <a:pt x="8965" y="2529"/>
                      <a:pt x="8487" y="4270"/>
                    </a:cubicBezTo>
                    <a:cubicBezTo>
                      <a:pt x="8182" y="3748"/>
                      <a:pt x="7877" y="3269"/>
                      <a:pt x="7529" y="2790"/>
                    </a:cubicBezTo>
                    <a:cubicBezTo>
                      <a:pt x="7529" y="2776"/>
                      <a:pt x="7520" y="2771"/>
                      <a:pt x="7507" y="2771"/>
                    </a:cubicBezTo>
                    <a:cubicBezTo>
                      <a:pt x="7481" y="2771"/>
                      <a:pt x="7442" y="2790"/>
                      <a:pt x="7442" y="2790"/>
                    </a:cubicBezTo>
                    <a:cubicBezTo>
                      <a:pt x="7747" y="3356"/>
                      <a:pt x="8095" y="3835"/>
                      <a:pt x="8443" y="4313"/>
                    </a:cubicBezTo>
                    <a:cubicBezTo>
                      <a:pt x="8051" y="5749"/>
                      <a:pt x="8400" y="7360"/>
                      <a:pt x="8443" y="8796"/>
                    </a:cubicBezTo>
                    <a:cubicBezTo>
                      <a:pt x="8443" y="8839"/>
                      <a:pt x="8443" y="8883"/>
                      <a:pt x="8443" y="8883"/>
                    </a:cubicBezTo>
                    <a:cubicBezTo>
                      <a:pt x="8051" y="8056"/>
                      <a:pt x="7573" y="7316"/>
                      <a:pt x="6963" y="6663"/>
                    </a:cubicBezTo>
                    <a:cubicBezTo>
                      <a:pt x="6311" y="5880"/>
                      <a:pt x="5614" y="5227"/>
                      <a:pt x="5049" y="4400"/>
                    </a:cubicBezTo>
                    <a:cubicBezTo>
                      <a:pt x="4309" y="3269"/>
                      <a:pt x="3961" y="1963"/>
                      <a:pt x="4004" y="614"/>
                    </a:cubicBezTo>
                    <a:lnTo>
                      <a:pt x="4004" y="614"/>
                    </a:lnTo>
                    <a:cubicBezTo>
                      <a:pt x="3917" y="1833"/>
                      <a:pt x="4135" y="3095"/>
                      <a:pt x="4657" y="4226"/>
                    </a:cubicBezTo>
                    <a:lnTo>
                      <a:pt x="4657" y="4357"/>
                    </a:lnTo>
                    <a:lnTo>
                      <a:pt x="4657" y="4400"/>
                    </a:lnTo>
                    <a:cubicBezTo>
                      <a:pt x="4700" y="4357"/>
                      <a:pt x="4700" y="4313"/>
                      <a:pt x="4657" y="4226"/>
                    </a:cubicBezTo>
                    <a:lnTo>
                      <a:pt x="4657" y="4226"/>
                    </a:lnTo>
                    <a:cubicBezTo>
                      <a:pt x="4788" y="4487"/>
                      <a:pt x="4962" y="4705"/>
                      <a:pt x="5092" y="4923"/>
                    </a:cubicBezTo>
                    <a:cubicBezTo>
                      <a:pt x="5701" y="5706"/>
                      <a:pt x="6354" y="6402"/>
                      <a:pt x="6963" y="7186"/>
                    </a:cubicBezTo>
                    <a:cubicBezTo>
                      <a:pt x="7616" y="8187"/>
                      <a:pt x="8139" y="9231"/>
                      <a:pt x="8400" y="10406"/>
                    </a:cubicBezTo>
                    <a:cubicBezTo>
                      <a:pt x="8356" y="11015"/>
                      <a:pt x="8226" y="11625"/>
                      <a:pt x="8051" y="12234"/>
                    </a:cubicBezTo>
                    <a:cubicBezTo>
                      <a:pt x="8047" y="12233"/>
                      <a:pt x="8043" y="12232"/>
                      <a:pt x="8039" y="12232"/>
                    </a:cubicBezTo>
                    <a:lnTo>
                      <a:pt x="8039" y="12232"/>
                    </a:lnTo>
                    <a:cubicBezTo>
                      <a:pt x="7867" y="12782"/>
                      <a:pt x="7655" y="13292"/>
                      <a:pt x="7442" y="13844"/>
                    </a:cubicBezTo>
                    <a:cubicBezTo>
                      <a:pt x="7094" y="14540"/>
                      <a:pt x="6615" y="15324"/>
                      <a:pt x="6354" y="16107"/>
                    </a:cubicBezTo>
                    <a:cubicBezTo>
                      <a:pt x="5788" y="15715"/>
                      <a:pt x="5179" y="15324"/>
                      <a:pt x="4613" y="14976"/>
                    </a:cubicBezTo>
                    <a:cubicBezTo>
                      <a:pt x="4526" y="13627"/>
                      <a:pt x="5136" y="12277"/>
                      <a:pt x="5092" y="10885"/>
                    </a:cubicBezTo>
                    <a:cubicBezTo>
                      <a:pt x="5092" y="10863"/>
                      <a:pt x="5070" y="10852"/>
                      <a:pt x="5049" y="10852"/>
                    </a:cubicBezTo>
                    <a:cubicBezTo>
                      <a:pt x="5027" y="10852"/>
                      <a:pt x="5005" y="10863"/>
                      <a:pt x="5005" y="10885"/>
                    </a:cubicBezTo>
                    <a:cubicBezTo>
                      <a:pt x="5005" y="12277"/>
                      <a:pt x="4352" y="13583"/>
                      <a:pt x="4526" y="14932"/>
                    </a:cubicBezTo>
                    <a:cubicBezTo>
                      <a:pt x="4178" y="14714"/>
                      <a:pt x="3830" y="14497"/>
                      <a:pt x="3482" y="14236"/>
                    </a:cubicBezTo>
                    <a:cubicBezTo>
                      <a:pt x="1959" y="13148"/>
                      <a:pt x="958" y="11494"/>
                      <a:pt x="44" y="9927"/>
                    </a:cubicBezTo>
                    <a:lnTo>
                      <a:pt x="0" y="9927"/>
                    </a:lnTo>
                    <a:cubicBezTo>
                      <a:pt x="653" y="11407"/>
                      <a:pt x="1480" y="12756"/>
                      <a:pt x="2524" y="14018"/>
                    </a:cubicBezTo>
                    <a:cubicBezTo>
                      <a:pt x="3525" y="15106"/>
                      <a:pt x="4962" y="15890"/>
                      <a:pt x="6137" y="16803"/>
                    </a:cubicBezTo>
                    <a:cubicBezTo>
                      <a:pt x="6050" y="17152"/>
                      <a:pt x="6006" y="17543"/>
                      <a:pt x="6050" y="17891"/>
                    </a:cubicBezTo>
                    <a:cubicBezTo>
                      <a:pt x="6050" y="17935"/>
                      <a:pt x="6082" y="17957"/>
                      <a:pt x="6115" y="17957"/>
                    </a:cubicBezTo>
                    <a:cubicBezTo>
                      <a:pt x="6148" y="17957"/>
                      <a:pt x="6180" y="17935"/>
                      <a:pt x="6180" y="17891"/>
                    </a:cubicBezTo>
                    <a:cubicBezTo>
                      <a:pt x="6311" y="17630"/>
                      <a:pt x="6441" y="17369"/>
                      <a:pt x="6615" y="17108"/>
                    </a:cubicBezTo>
                    <a:cubicBezTo>
                      <a:pt x="6780" y="17303"/>
                      <a:pt x="7022" y="17384"/>
                      <a:pt x="7309" y="17384"/>
                    </a:cubicBezTo>
                    <a:cubicBezTo>
                      <a:pt x="7857" y="17384"/>
                      <a:pt x="8570" y="17088"/>
                      <a:pt x="9227" y="16716"/>
                    </a:cubicBezTo>
                    <a:lnTo>
                      <a:pt x="9488" y="16803"/>
                    </a:lnTo>
                    <a:lnTo>
                      <a:pt x="9270" y="16716"/>
                    </a:lnTo>
                    <a:cubicBezTo>
                      <a:pt x="9923" y="16325"/>
                      <a:pt x="10576" y="15933"/>
                      <a:pt x="11228" y="15454"/>
                    </a:cubicBezTo>
                    <a:cubicBezTo>
                      <a:pt x="11707" y="15106"/>
                      <a:pt x="12186" y="14758"/>
                      <a:pt x="12665" y="14410"/>
                    </a:cubicBezTo>
                    <a:cubicBezTo>
                      <a:pt x="13448" y="13801"/>
                      <a:pt x="14231" y="13191"/>
                      <a:pt x="15015" y="12582"/>
                    </a:cubicBezTo>
                    <a:cubicBezTo>
                      <a:pt x="16364" y="11538"/>
                      <a:pt x="17539" y="10493"/>
                      <a:pt x="19367" y="10450"/>
                    </a:cubicBezTo>
                    <a:cubicBezTo>
                      <a:pt x="19454" y="10450"/>
                      <a:pt x="19454" y="10319"/>
                      <a:pt x="19367" y="10319"/>
                    </a:cubicBezTo>
                    <a:cubicBezTo>
                      <a:pt x="19274" y="10312"/>
                      <a:pt x="19182" y="10309"/>
                      <a:pt x="19090" y="10309"/>
                    </a:cubicBezTo>
                    <a:cubicBezTo>
                      <a:pt x="16821" y="10309"/>
                      <a:pt x="14945" y="12328"/>
                      <a:pt x="13230" y="13583"/>
                    </a:cubicBezTo>
                    <a:cubicBezTo>
                      <a:pt x="12969" y="13757"/>
                      <a:pt x="12665" y="13975"/>
                      <a:pt x="12447" y="14149"/>
                    </a:cubicBezTo>
                    <a:cubicBezTo>
                      <a:pt x="11490" y="14845"/>
                      <a:pt x="10489" y="15454"/>
                      <a:pt x="9444" y="15977"/>
                    </a:cubicBezTo>
                    <a:cubicBezTo>
                      <a:pt x="8904" y="16285"/>
                      <a:pt x="7989" y="16832"/>
                      <a:pt x="7212" y="16832"/>
                    </a:cubicBezTo>
                    <a:cubicBezTo>
                      <a:pt x="7112" y="16832"/>
                      <a:pt x="7014" y="16823"/>
                      <a:pt x="6920" y="16803"/>
                    </a:cubicBezTo>
                    <a:cubicBezTo>
                      <a:pt x="6963" y="16716"/>
                      <a:pt x="6963" y="16629"/>
                      <a:pt x="6920" y="16542"/>
                    </a:cubicBezTo>
                    <a:cubicBezTo>
                      <a:pt x="7225" y="16020"/>
                      <a:pt x="7529" y="15541"/>
                      <a:pt x="7790" y="15063"/>
                    </a:cubicBezTo>
                    <a:cubicBezTo>
                      <a:pt x="8748" y="14410"/>
                      <a:pt x="9749" y="13844"/>
                      <a:pt x="10663" y="13148"/>
                    </a:cubicBezTo>
                    <a:cubicBezTo>
                      <a:pt x="11707" y="12190"/>
                      <a:pt x="12665" y="11146"/>
                      <a:pt x="13448" y="9971"/>
                    </a:cubicBezTo>
                    <a:cubicBezTo>
                      <a:pt x="14971" y="7838"/>
                      <a:pt x="15885" y="5358"/>
                      <a:pt x="16103" y="2790"/>
                    </a:cubicBezTo>
                    <a:lnTo>
                      <a:pt x="16103" y="2790"/>
                    </a:lnTo>
                    <a:cubicBezTo>
                      <a:pt x="16059" y="2834"/>
                      <a:pt x="15929" y="2790"/>
                      <a:pt x="15929" y="2877"/>
                    </a:cubicBezTo>
                    <a:cubicBezTo>
                      <a:pt x="15711" y="4661"/>
                      <a:pt x="15145" y="6359"/>
                      <a:pt x="14275" y="7925"/>
                    </a:cubicBezTo>
                    <a:cubicBezTo>
                      <a:pt x="13753" y="8839"/>
                      <a:pt x="13187" y="9666"/>
                      <a:pt x="12490" y="10406"/>
                    </a:cubicBezTo>
                    <a:cubicBezTo>
                      <a:pt x="12403" y="10537"/>
                      <a:pt x="12316" y="10624"/>
                      <a:pt x="12229" y="10711"/>
                    </a:cubicBezTo>
                    <a:cubicBezTo>
                      <a:pt x="12142" y="10275"/>
                      <a:pt x="12099" y="9797"/>
                      <a:pt x="12099" y="9362"/>
                    </a:cubicBezTo>
                    <a:cubicBezTo>
                      <a:pt x="12012" y="8796"/>
                      <a:pt x="11620" y="8274"/>
                      <a:pt x="11664" y="7621"/>
                    </a:cubicBezTo>
                    <a:cubicBezTo>
                      <a:pt x="11664" y="7599"/>
                      <a:pt x="11642" y="7588"/>
                      <a:pt x="11620" y="7588"/>
                    </a:cubicBezTo>
                    <a:cubicBezTo>
                      <a:pt x="11598" y="7588"/>
                      <a:pt x="11577" y="7599"/>
                      <a:pt x="11577" y="7621"/>
                    </a:cubicBezTo>
                    <a:cubicBezTo>
                      <a:pt x="11490" y="8274"/>
                      <a:pt x="11881" y="8883"/>
                      <a:pt x="11968" y="9492"/>
                    </a:cubicBezTo>
                    <a:cubicBezTo>
                      <a:pt x="12055" y="9971"/>
                      <a:pt x="11925" y="10406"/>
                      <a:pt x="12186" y="10754"/>
                    </a:cubicBezTo>
                    <a:cubicBezTo>
                      <a:pt x="11446" y="11581"/>
                      <a:pt x="10663" y="12321"/>
                      <a:pt x="9792" y="13017"/>
                    </a:cubicBezTo>
                    <a:cubicBezTo>
                      <a:pt x="9357" y="13365"/>
                      <a:pt x="8878" y="13670"/>
                      <a:pt x="8400" y="13975"/>
                    </a:cubicBezTo>
                    <a:cubicBezTo>
                      <a:pt x="9052" y="12713"/>
                      <a:pt x="9357" y="11276"/>
                      <a:pt x="9227" y="9840"/>
                    </a:cubicBezTo>
                    <a:cubicBezTo>
                      <a:pt x="9052" y="8274"/>
                      <a:pt x="8704" y="6750"/>
                      <a:pt x="8791" y="5097"/>
                    </a:cubicBezTo>
                    <a:cubicBezTo>
                      <a:pt x="8922" y="3138"/>
                      <a:pt x="10619" y="1833"/>
                      <a:pt x="11315" y="92"/>
                    </a:cubicBezTo>
                    <a:cubicBezTo>
                      <a:pt x="11315" y="38"/>
                      <a:pt x="11282" y="1"/>
                      <a:pt x="11247" y="1"/>
                    </a:cubicBezTo>
                    <a:close/>
                  </a:path>
                </a:pathLst>
              </a:custGeom>
              <a:solidFill>
                <a:srgbClr val="95C2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7"/>
              <p:cNvSpPr/>
              <p:nvPr/>
            </p:nvSpPr>
            <p:spPr>
              <a:xfrm>
                <a:off x="3323650" y="4678325"/>
                <a:ext cx="127325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1629" extrusionOk="0">
                    <a:moveTo>
                      <a:pt x="5058" y="0"/>
                    </a:moveTo>
                    <a:cubicBezTo>
                      <a:pt x="5053" y="0"/>
                      <a:pt x="5049" y="6"/>
                      <a:pt x="5049" y="18"/>
                    </a:cubicBezTo>
                    <a:cubicBezTo>
                      <a:pt x="4396" y="802"/>
                      <a:pt x="3265" y="802"/>
                      <a:pt x="2351" y="976"/>
                    </a:cubicBezTo>
                    <a:cubicBezTo>
                      <a:pt x="1524" y="1063"/>
                      <a:pt x="741" y="1280"/>
                      <a:pt x="1" y="1629"/>
                    </a:cubicBezTo>
                    <a:cubicBezTo>
                      <a:pt x="1002" y="1237"/>
                      <a:pt x="2046" y="1019"/>
                      <a:pt x="3134" y="932"/>
                    </a:cubicBezTo>
                    <a:cubicBezTo>
                      <a:pt x="3917" y="802"/>
                      <a:pt x="4657" y="802"/>
                      <a:pt x="5093" y="62"/>
                    </a:cubicBezTo>
                    <a:cubicBezTo>
                      <a:pt x="5093" y="31"/>
                      <a:pt x="5071" y="0"/>
                      <a:pt x="5058" y="0"/>
                    </a:cubicBezTo>
                    <a:close/>
                  </a:path>
                </a:pathLst>
              </a:custGeom>
              <a:solidFill>
                <a:srgbClr val="95C2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7"/>
              <p:cNvSpPr/>
              <p:nvPr/>
            </p:nvSpPr>
            <p:spPr>
              <a:xfrm>
                <a:off x="3225725" y="4910525"/>
                <a:ext cx="7945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58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36" y="256"/>
                      <a:pt x="1471" y="582"/>
                      <a:pt x="2241" y="582"/>
                    </a:cubicBezTo>
                    <a:cubicBezTo>
                      <a:pt x="2519" y="582"/>
                      <a:pt x="2802" y="539"/>
                      <a:pt x="3091" y="435"/>
                    </a:cubicBezTo>
                    <a:cubicBezTo>
                      <a:pt x="3178" y="435"/>
                      <a:pt x="3134" y="305"/>
                      <a:pt x="3047" y="305"/>
                    </a:cubicBezTo>
                    <a:cubicBezTo>
                      <a:pt x="2767" y="394"/>
                      <a:pt x="2475" y="431"/>
                      <a:pt x="2178" y="431"/>
                    </a:cubicBezTo>
                    <a:cubicBezTo>
                      <a:pt x="1460" y="431"/>
                      <a:pt x="709" y="215"/>
                      <a:pt x="1" y="0"/>
                    </a:cubicBezTo>
                    <a:close/>
                  </a:path>
                </a:pathLst>
              </a:custGeom>
              <a:solidFill>
                <a:srgbClr val="F6F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7"/>
              <p:cNvSpPr/>
              <p:nvPr/>
            </p:nvSpPr>
            <p:spPr>
              <a:xfrm>
                <a:off x="3208325" y="4905075"/>
                <a:ext cx="16350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219" extrusionOk="0">
                    <a:moveTo>
                      <a:pt x="1" y="0"/>
                    </a:moveTo>
                    <a:cubicBezTo>
                      <a:pt x="218" y="44"/>
                      <a:pt x="436" y="131"/>
                      <a:pt x="653" y="218"/>
                    </a:cubicBezTo>
                    <a:cubicBezTo>
                      <a:pt x="436" y="131"/>
                      <a:pt x="218" y="44"/>
                      <a:pt x="1" y="0"/>
                    </a:cubicBezTo>
                    <a:close/>
                  </a:path>
                </a:pathLst>
              </a:custGeom>
              <a:solidFill>
                <a:srgbClr val="F6F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7"/>
              <p:cNvSpPr/>
              <p:nvPr/>
            </p:nvSpPr>
            <p:spPr>
              <a:xfrm>
                <a:off x="3291025" y="4845200"/>
                <a:ext cx="7617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483" extrusionOk="0">
                    <a:moveTo>
                      <a:pt x="87" y="0"/>
                    </a:moveTo>
                    <a:cubicBezTo>
                      <a:pt x="58" y="0"/>
                      <a:pt x="29" y="1"/>
                      <a:pt x="0" y="2"/>
                    </a:cubicBezTo>
                    <a:cubicBezTo>
                      <a:pt x="522" y="45"/>
                      <a:pt x="1045" y="176"/>
                      <a:pt x="1523" y="394"/>
                    </a:cubicBezTo>
                    <a:cubicBezTo>
                      <a:pt x="1732" y="451"/>
                      <a:pt x="1958" y="483"/>
                      <a:pt x="2185" y="483"/>
                    </a:cubicBezTo>
                    <a:cubicBezTo>
                      <a:pt x="2479" y="483"/>
                      <a:pt x="2777" y="429"/>
                      <a:pt x="3047" y="307"/>
                    </a:cubicBezTo>
                    <a:cubicBezTo>
                      <a:pt x="3047" y="263"/>
                      <a:pt x="3047" y="219"/>
                      <a:pt x="3003" y="219"/>
                    </a:cubicBezTo>
                    <a:cubicBezTo>
                      <a:pt x="2757" y="337"/>
                      <a:pt x="2510" y="381"/>
                      <a:pt x="2264" y="381"/>
                    </a:cubicBezTo>
                    <a:cubicBezTo>
                      <a:pt x="1538" y="381"/>
                      <a:pt x="812" y="0"/>
                      <a:pt x="87" y="0"/>
                    </a:cubicBezTo>
                    <a:close/>
                  </a:path>
                </a:pathLst>
              </a:custGeom>
              <a:solidFill>
                <a:srgbClr val="95C2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7"/>
              <p:cNvSpPr/>
              <p:nvPr/>
            </p:nvSpPr>
            <p:spPr>
              <a:xfrm>
                <a:off x="3289925" y="4845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6F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27"/>
              <p:cNvSpPr/>
              <p:nvPr/>
            </p:nvSpPr>
            <p:spPr>
              <a:xfrm>
                <a:off x="3087550" y="4595000"/>
                <a:ext cx="11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45" h="218" extrusionOk="0">
                    <a:moveTo>
                      <a:pt x="1" y="0"/>
                    </a:moveTo>
                    <a:lnTo>
                      <a:pt x="1" y="218"/>
                    </a:lnTo>
                    <a:cubicBezTo>
                      <a:pt x="44" y="131"/>
                      <a:pt x="44" y="87"/>
                      <a:pt x="1" y="0"/>
                    </a:cubicBezTo>
                    <a:close/>
                  </a:path>
                </a:pathLst>
              </a:custGeom>
              <a:solidFill>
                <a:srgbClr val="F6F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7"/>
              <p:cNvSpPr/>
              <p:nvPr/>
            </p:nvSpPr>
            <p:spPr>
              <a:xfrm>
                <a:off x="3088650" y="4600425"/>
                <a:ext cx="25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88" extrusionOk="0">
                    <a:moveTo>
                      <a:pt x="0" y="88"/>
                    </a:moveTo>
                    <a:lnTo>
                      <a:pt x="0" y="1"/>
                    </a:lnTo>
                    <a:cubicBezTo>
                      <a:pt x="0" y="44"/>
                      <a:pt x="0" y="44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lose/>
                  </a:path>
                </a:pathLst>
              </a:custGeom>
              <a:solidFill>
                <a:srgbClr val="F6F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27"/>
              <p:cNvSpPr/>
              <p:nvPr/>
            </p:nvSpPr>
            <p:spPr>
              <a:xfrm>
                <a:off x="2951775" y="4798150"/>
                <a:ext cx="716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2865" h="1014" extrusionOk="0">
                    <a:moveTo>
                      <a:pt x="55" y="1"/>
                    </a:moveTo>
                    <a:cubicBezTo>
                      <a:pt x="22" y="1"/>
                      <a:pt x="0" y="64"/>
                      <a:pt x="36" y="100"/>
                    </a:cubicBezTo>
                    <a:cubicBezTo>
                      <a:pt x="643" y="579"/>
                      <a:pt x="1344" y="706"/>
                      <a:pt x="2070" y="844"/>
                    </a:cubicBezTo>
                    <a:lnTo>
                      <a:pt x="2070" y="844"/>
                    </a:lnTo>
                    <a:cubicBezTo>
                      <a:pt x="1359" y="660"/>
                      <a:pt x="684" y="395"/>
                      <a:pt x="79" y="13"/>
                    </a:cubicBezTo>
                    <a:cubicBezTo>
                      <a:pt x="71" y="4"/>
                      <a:pt x="62" y="1"/>
                      <a:pt x="55" y="1"/>
                    </a:cubicBezTo>
                    <a:close/>
                    <a:moveTo>
                      <a:pt x="2070" y="844"/>
                    </a:moveTo>
                    <a:cubicBezTo>
                      <a:pt x="2330" y="911"/>
                      <a:pt x="2596" y="967"/>
                      <a:pt x="2864" y="1014"/>
                    </a:cubicBezTo>
                    <a:cubicBezTo>
                      <a:pt x="2598" y="944"/>
                      <a:pt x="2333" y="893"/>
                      <a:pt x="2070" y="844"/>
                    </a:cubicBezTo>
                    <a:close/>
                  </a:path>
                </a:pathLst>
              </a:custGeom>
              <a:solidFill>
                <a:srgbClr val="95C2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27"/>
              <p:cNvSpPr/>
              <p:nvPr/>
            </p:nvSpPr>
            <p:spPr>
              <a:xfrm>
                <a:off x="3103150" y="4496475"/>
                <a:ext cx="421800" cy="609100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24364" extrusionOk="0">
                    <a:moveTo>
                      <a:pt x="14441" y="0"/>
                    </a:moveTo>
                    <a:cubicBezTo>
                      <a:pt x="13429" y="0"/>
                      <a:pt x="12012" y="344"/>
                      <a:pt x="10039" y="1374"/>
                    </a:cubicBezTo>
                    <a:cubicBezTo>
                      <a:pt x="0" y="6694"/>
                      <a:pt x="323" y="24363"/>
                      <a:pt x="10424" y="24363"/>
                    </a:cubicBezTo>
                    <a:cubicBezTo>
                      <a:pt x="10569" y="24363"/>
                      <a:pt x="10717" y="24359"/>
                      <a:pt x="10866" y="24352"/>
                    </a:cubicBezTo>
                    <a:lnTo>
                      <a:pt x="16872" y="1374"/>
                    </a:lnTo>
                    <a:cubicBezTo>
                      <a:pt x="16872" y="1374"/>
                      <a:pt x="16466" y="0"/>
                      <a:pt x="14441" y="0"/>
                    </a:cubicBezTo>
                    <a:close/>
                  </a:path>
                </a:pathLst>
              </a:custGeom>
              <a:solidFill>
                <a:srgbClr val="FF9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7"/>
              <p:cNvSpPr/>
              <p:nvPr/>
            </p:nvSpPr>
            <p:spPr>
              <a:xfrm>
                <a:off x="3093000" y="4499050"/>
                <a:ext cx="400125" cy="587575"/>
              </a:xfrm>
              <a:custGeom>
                <a:avLst/>
                <a:gdLst/>
                <a:ahLst/>
                <a:cxnLst/>
                <a:rect l="l" t="t" r="r" b="b"/>
                <a:pathLst>
                  <a:path w="16005" h="23503" extrusionOk="0">
                    <a:moveTo>
                      <a:pt x="15737" y="0"/>
                    </a:moveTo>
                    <a:cubicBezTo>
                      <a:pt x="15714" y="0"/>
                      <a:pt x="15691" y="3"/>
                      <a:pt x="15668" y="9"/>
                    </a:cubicBezTo>
                    <a:cubicBezTo>
                      <a:pt x="8139" y="3055"/>
                      <a:pt x="1" y="17417"/>
                      <a:pt x="7007" y="23292"/>
                    </a:cubicBezTo>
                    <a:cubicBezTo>
                      <a:pt x="7179" y="23439"/>
                      <a:pt x="7384" y="23503"/>
                      <a:pt x="7587" y="23503"/>
                    </a:cubicBezTo>
                    <a:cubicBezTo>
                      <a:pt x="8104" y="23503"/>
                      <a:pt x="8600" y="23084"/>
                      <a:pt x="8443" y="22552"/>
                    </a:cubicBezTo>
                    <a:cubicBezTo>
                      <a:pt x="5832" y="13978"/>
                      <a:pt x="10358" y="7146"/>
                      <a:pt x="15929" y="226"/>
                    </a:cubicBezTo>
                    <a:cubicBezTo>
                      <a:pt x="16004" y="113"/>
                      <a:pt x="15884" y="0"/>
                      <a:pt x="15737" y="0"/>
                    </a:cubicBezTo>
                    <a:close/>
                  </a:path>
                </a:pathLst>
              </a:custGeom>
              <a:solidFill>
                <a:srgbClr val="EA75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7"/>
              <p:cNvSpPr/>
              <p:nvPr/>
            </p:nvSpPr>
            <p:spPr>
              <a:xfrm>
                <a:off x="3779525" y="4416800"/>
                <a:ext cx="78230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1292" h="24567" extrusionOk="0">
                    <a:moveTo>
                      <a:pt x="6094" y="0"/>
                    </a:moveTo>
                    <a:cubicBezTo>
                      <a:pt x="302" y="0"/>
                      <a:pt x="0" y="3212"/>
                      <a:pt x="0" y="3212"/>
                    </a:cubicBezTo>
                    <a:cubicBezTo>
                      <a:pt x="0" y="3212"/>
                      <a:pt x="2254" y="24566"/>
                      <a:pt x="13312" y="24566"/>
                    </a:cubicBezTo>
                    <a:cubicBezTo>
                      <a:pt x="14451" y="24566"/>
                      <a:pt x="15683" y="24340"/>
                      <a:pt x="17017" y="23840"/>
                    </a:cubicBezTo>
                    <a:cubicBezTo>
                      <a:pt x="31291" y="18487"/>
                      <a:pt x="17408" y="1384"/>
                      <a:pt x="8878" y="209"/>
                    </a:cubicBezTo>
                    <a:cubicBezTo>
                      <a:pt x="7832" y="64"/>
                      <a:pt x="6909" y="0"/>
                      <a:pt x="6094" y="0"/>
                    </a:cubicBezTo>
                    <a:close/>
                  </a:path>
                </a:pathLst>
              </a:custGeom>
              <a:solidFill>
                <a:srgbClr val="FF9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7"/>
              <p:cNvSpPr/>
              <p:nvPr/>
            </p:nvSpPr>
            <p:spPr>
              <a:xfrm>
                <a:off x="3754450" y="4451425"/>
                <a:ext cx="632200" cy="554850"/>
              </a:xfrm>
              <a:custGeom>
                <a:avLst/>
                <a:gdLst/>
                <a:ahLst/>
                <a:cxnLst/>
                <a:rect l="l" t="t" r="r" b="b"/>
                <a:pathLst>
                  <a:path w="25288" h="22194" extrusionOk="0">
                    <a:moveTo>
                      <a:pt x="8173" y="1"/>
                    </a:moveTo>
                    <a:cubicBezTo>
                      <a:pt x="5984" y="1"/>
                      <a:pt x="3602" y="799"/>
                      <a:pt x="1090" y="2697"/>
                    </a:cubicBezTo>
                    <a:cubicBezTo>
                      <a:pt x="1" y="3514"/>
                      <a:pt x="989" y="4704"/>
                      <a:pt x="2138" y="4704"/>
                    </a:cubicBezTo>
                    <a:cubicBezTo>
                      <a:pt x="2457" y="4704"/>
                      <a:pt x="2789" y="4612"/>
                      <a:pt x="3092" y="4394"/>
                    </a:cubicBezTo>
                    <a:cubicBezTo>
                      <a:pt x="4781" y="3184"/>
                      <a:pt x="6355" y="2676"/>
                      <a:pt x="7797" y="2676"/>
                    </a:cubicBezTo>
                    <a:cubicBezTo>
                      <a:pt x="12005" y="2676"/>
                      <a:pt x="15081" y="6999"/>
                      <a:pt x="16540" y="10792"/>
                    </a:cubicBezTo>
                    <a:cubicBezTo>
                      <a:pt x="17367" y="12837"/>
                      <a:pt x="17846" y="14926"/>
                      <a:pt x="18063" y="17102"/>
                    </a:cubicBezTo>
                    <a:cubicBezTo>
                      <a:pt x="18237" y="18799"/>
                      <a:pt x="17584" y="20366"/>
                      <a:pt x="17976" y="22020"/>
                    </a:cubicBezTo>
                    <a:cubicBezTo>
                      <a:pt x="18012" y="22091"/>
                      <a:pt x="18105" y="22162"/>
                      <a:pt x="18209" y="22162"/>
                    </a:cubicBezTo>
                    <a:cubicBezTo>
                      <a:pt x="18233" y="22162"/>
                      <a:pt x="18257" y="22158"/>
                      <a:pt x="18281" y="22150"/>
                    </a:cubicBezTo>
                    <a:lnTo>
                      <a:pt x="18281" y="22194"/>
                    </a:lnTo>
                    <a:cubicBezTo>
                      <a:pt x="25287" y="20197"/>
                      <a:pt x="19181" y="1"/>
                      <a:pt x="8173" y="1"/>
                    </a:cubicBezTo>
                    <a:close/>
                  </a:path>
                </a:pathLst>
              </a:custGeom>
              <a:solidFill>
                <a:srgbClr val="EA75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7"/>
              <p:cNvSpPr/>
              <p:nvPr/>
            </p:nvSpPr>
            <p:spPr>
              <a:xfrm>
                <a:off x="3713300" y="4475600"/>
                <a:ext cx="711425" cy="769350"/>
              </a:xfrm>
              <a:custGeom>
                <a:avLst/>
                <a:gdLst/>
                <a:ahLst/>
                <a:cxnLst/>
                <a:rect l="l" t="t" r="r" b="b"/>
                <a:pathLst>
                  <a:path w="28457" h="30774" extrusionOk="0">
                    <a:moveTo>
                      <a:pt x="8692" y="0"/>
                    </a:moveTo>
                    <a:cubicBezTo>
                      <a:pt x="4131" y="0"/>
                      <a:pt x="2258" y="3906"/>
                      <a:pt x="2258" y="3906"/>
                    </a:cubicBezTo>
                    <a:lnTo>
                      <a:pt x="2258" y="25318"/>
                    </a:lnTo>
                    <a:cubicBezTo>
                      <a:pt x="2258" y="25318"/>
                      <a:pt x="0" y="30773"/>
                      <a:pt x="8286" y="30773"/>
                    </a:cubicBezTo>
                    <a:cubicBezTo>
                      <a:pt x="9762" y="30773"/>
                      <a:pt x="11573" y="30600"/>
                      <a:pt x="13790" y="30192"/>
                    </a:cubicBezTo>
                    <a:cubicBezTo>
                      <a:pt x="28457" y="27494"/>
                      <a:pt x="17707" y="2209"/>
                      <a:pt x="11266" y="381"/>
                    </a:cubicBezTo>
                    <a:cubicBezTo>
                      <a:pt x="10327" y="114"/>
                      <a:pt x="9470" y="0"/>
                      <a:pt x="8692" y="0"/>
                    </a:cubicBezTo>
                    <a:close/>
                  </a:path>
                </a:pathLst>
              </a:custGeom>
              <a:solidFill>
                <a:srgbClr val="FF9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7"/>
              <p:cNvSpPr/>
              <p:nvPr/>
            </p:nvSpPr>
            <p:spPr>
              <a:xfrm>
                <a:off x="3065800" y="4460925"/>
                <a:ext cx="801450" cy="786175"/>
              </a:xfrm>
              <a:custGeom>
                <a:avLst/>
                <a:gdLst/>
                <a:ahLst/>
                <a:cxnLst/>
                <a:rect l="l" t="t" r="r" b="b"/>
                <a:pathLst>
                  <a:path w="32058" h="31447" extrusionOk="0">
                    <a:moveTo>
                      <a:pt x="22408" y="1"/>
                    </a:moveTo>
                    <a:cubicBezTo>
                      <a:pt x="21074" y="1"/>
                      <a:pt x="19309" y="373"/>
                      <a:pt x="17017" y="1490"/>
                    </a:cubicBezTo>
                    <a:cubicBezTo>
                      <a:pt x="10141" y="4841"/>
                      <a:pt x="1" y="29256"/>
                      <a:pt x="16233" y="31345"/>
                    </a:cubicBezTo>
                    <a:cubicBezTo>
                      <a:pt x="16757" y="31413"/>
                      <a:pt x="17257" y="31447"/>
                      <a:pt x="17735" y="31447"/>
                    </a:cubicBezTo>
                    <a:cubicBezTo>
                      <a:pt x="32057" y="31447"/>
                      <a:pt x="26025" y="1490"/>
                      <a:pt x="26025" y="1490"/>
                    </a:cubicBezTo>
                    <a:cubicBezTo>
                      <a:pt x="26025" y="1490"/>
                      <a:pt x="25078" y="1"/>
                      <a:pt x="22408" y="1"/>
                    </a:cubicBezTo>
                    <a:close/>
                  </a:path>
                </a:pathLst>
              </a:custGeom>
              <a:solidFill>
                <a:srgbClr val="FF9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7"/>
              <p:cNvSpPr/>
              <p:nvPr/>
            </p:nvSpPr>
            <p:spPr>
              <a:xfrm>
                <a:off x="3774000" y="4492200"/>
                <a:ext cx="335200" cy="753600"/>
              </a:xfrm>
              <a:custGeom>
                <a:avLst/>
                <a:gdLst/>
                <a:ahLst/>
                <a:cxnLst/>
                <a:rect l="l" t="t" r="r" b="b"/>
                <a:pathLst>
                  <a:path w="13408" h="30144" extrusionOk="0">
                    <a:moveTo>
                      <a:pt x="2016" y="1"/>
                    </a:moveTo>
                    <a:cubicBezTo>
                      <a:pt x="987" y="1"/>
                      <a:pt x="0" y="992"/>
                      <a:pt x="308" y="1849"/>
                    </a:cubicBezTo>
                    <a:cubicBezTo>
                      <a:pt x="1658" y="5505"/>
                      <a:pt x="2441" y="9335"/>
                      <a:pt x="2615" y="13208"/>
                    </a:cubicBezTo>
                    <a:cubicBezTo>
                      <a:pt x="2789" y="17429"/>
                      <a:pt x="1701" y="21520"/>
                      <a:pt x="1614" y="25698"/>
                    </a:cubicBezTo>
                    <a:cubicBezTo>
                      <a:pt x="1614" y="26767"/>
                      <a:pt x="2613" y="27368"/>
                      <a:pt x="3660" y="27368"/>
                    </a:cubicBezTo>
                    <a:cubicBezTo>
                      <a:pt x="3849" y="27368"/>
                      <a:pt x="4039" y="27348"/>
                      <a:pt x="4225" y="27308"/>
                    </a:cubicBezTo>
                    <a:lnTo>
                      <a:pt x="4225" y="27308"/>
                    </a:lnTo>
                    <a:cubicBezTo>
                      <a:pt x="3703" y="28092"/>
                      <a:pt x="3355" y="28962"/>
                      <a:pt x="3181" y="29832"/>
                    </a:cubicBezTo>
                    <a:cubicBezTo>
                      <a:pt x="3142" y="29988"/>
                      <a:pt x="3242" y="30144"/>
                      <a:pt x="3451" y="30144"/>
                    </a:cubicBezTo>
                    <a:cubicBezTo>
                      <a:pt x="3475" y="30144"/>
                      <a:pt x="3501" y="30142"/>
                      <a:pt x="3529" y="30137"/>
                    </a:cubicBezTo>
                    <a:cubicBezTo>
                      <a:pt x="13408" y="28570"/>
                      <a:pt x="8925" y="4156"/>
                      <a:pt x="2833" y="239"/>
                    </a:cubicBezTo>
                    <a:cubicBezTo>
                      <a:pt x="2574" y="73"/>
                      <a:pt x="2293" y="1"/>
                      <a:pt x="2016" y="1"/>
                    </a:cubicBezTo>
                    <a:close/>
                  </a:path>
                </a:pathLst>
              </a:custGeom>
              <a:solidFill>
                <a:srgbClr val="EA75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7"/>
              <p:cNvSpPr/>
              <p:nvPr/>
            </p:nvSpPr>
            <p:spPr>
              <a:xfrm>
                <a:off x="3907900" y="4506875"/>
                <a:ext cx="187175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7487" h="6442" extrusionOk="0">
                    <a:moveTo>
                      <a:pt x="305" y="0"/>
                    </a:moveTo>
                    <a:cubicBezTo>
                      <a:pt x="131" y="0"/>
                      <a:pt x="1" y="174"/>
                      <a:pt x="175" y="305"/>
                    </a:cubicBezTo>
                    <a:cubicBezTo>
                      <a:pt x="1567" y="871"/>
                      <a:pt x="2786" y="1741"/>
                      <a:pt x="3831" y="2786"/>
                    </a:cubicBezTo>
                    <a:cubicBezTo>
                      <a:pt x="4657" y="3786"/>
                      <a:pt x="4744" y="5092"/>
                      <a:pt x="5397" y="6180"/>
                    </a:cubicBezTo>
                    <a:cubicBezTo>
                      <a:pt x="5550" y="6354"/>
                      <a:pt x="5767" y="6441"/>
                      <a:pt x="5985" y="6441"/>
                    </a:cubicBezTo>
                    <a:cubicBezTo>
                      <a:pt x="6202" y="6441"/>
                      <a:pt x="6420" y="6354"/>
                      <a:pt x="6572" y="6180"/>
                    </a:cubicBezTo>
                    <a:cubicBezTo>
                      <a:pt x="7486" y="4700"/>
                      <a:pt x="6703" y="3221"/>
                      <a:pt x="5528" y="2002"/>
                    </a:cubicBezTo>
                    <a:cubicBezTo>
                      <a:pt x="4222" y="740"/>
                      <a:pt x="2264" y="261"/>
                      <a:pt x="305" y="0"/>
                    </a:cubicBezTo>
                    <a:close/>
                  </a:path>
                </a:pathLst>
              </a:custGeom>
              <a:solidFill>
                <a:srgbClr val="FFC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7"/>
              <p:cNvSpPr/>
              <p:nvPr/>
            </p:nvSpPr>
            <p:spPr>
              <a:xfrm>
                <a:off x="3451225" y="4485275"/>
                <a:ext cx="1727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18" extrusionOk="0">
                    <a:moveTo>
                      <a:pt x="5274" y="1"/>
                    </a:moveTo>
                    <a:cubicBezTo>
                      <a:pt x="2846" y="1"/>
                      <a:pt x="284" y="2051"/>
                      <a:pt x="33" y="3954"/>
                    </a:cubicBezTo>
                    <a:cubicBezTo>
                      <a:pt x="0" y="4448"/>
                      <a:pt x="540" y="4817"/>
                      <a:pt x="1068" y="4817"/>
                    </a:cubicBezTo>
                    <a:cubicBezTo>
                      <a:pt x="1239" y="4817"/>
                      <a:pt x="1408" y="4779"/>
                      <a:pt x="1556" y="4694"/>
                    </a:cubicBezTo>
                    <a:cubicBezTo>
                      <a:pt x="2644" y="4128"/>
                      <a:pt x="3297" y="3214"/>
                      <a:pt x="4167" y="2431"/>
                    </a:cubicBezTo>
                    <a:cubicBezTo>
                      <a:pt x="5081" y="1691"/>
                      <a:pt x="5995" y="1256"/>
                      <a:pt x="6822" y="560"/>
                    </a:cubicBezTo>
                    <a:cubicBezTo>
                      <a:pt x="6909" y="473"/>
                      <a:pt x="6866" y="342"/>
                      <a:pt x="6779" y="299"/>
                    </a:cubicBezTo>
                    <a:cubicBezTo>
                      <a:pt x="6299" y="93"/>
                      <a:pt x="5789" y="1"/>
                      <a:pt x="5274" y="1"/>
                    </a:cubicBezTo>
                    <a:close/>
                  </a:path>
                </a:pathLst>
              </a:custGeom>
              <a:solidFill>
                <a:srgbClr val="FFC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7"/>
              <p:cNvSpPr/>
              <p:nvPr/>
            </p:nvSpPr>
            <p:spPr>
              <a:xfrm>
                <a:off x="3313875" y="4470075"/>
                <a:ext cx="376725" cy="818500"/>
              </a:xfrm>
              <a:custGeom>
                <a:avLst/>
                <a:gdLst/>
                <a:ahLst/>
                <a:cxnLst/>
                <a:rect l="l" t="t" r="r" b="b"/>
                <a:pathLst>
                  <a:path w="15069" h="32740" extrusionOk="0">
                    <a:moveTo>
                      <a:pt x="14708" y="1"/>
                    </a:moveTo>
                    <a:cubicBezTo>
                      <a:pt x="14664" y="1"/>
                      <a:pt x="14620" y="12"/>
                      <a:pt x="14579" y="36"/>
                    </a:cubicBezTo>
                    <a:lnTo>
                      <a:pt x="14579" y="80"/>
                    </a:lnTo>
                    <a:cubicBezTo>
                      <a:pt x="8443" y="3909"/>
                      <a:pt x="4787" y="8522"/>
                      <a:pt x="2916" y="14789"/>
                    </a:cubicBezTo>
                    <a:cubicBezTo>
                      <a:pt x="957" y="21404"/>
                      <a:pt x="0" y="27976"/>
                      <a:pt x="6789" y="32632"/>
                    </a:cubicBezTo>
                    <a:cubicBezTo>
                      <a:pt x="6896" y="32707"/>
                      <a:pt x="7015" y="32740"/>
                      <a:pt x="7131" y="32740"/>
                    </a:cubicBezTo>
                    <a:cubicBezTo>
                      <a:pt x="7487" y="32740"/>
                      <a:pt x="7802" y="32428"/>
                      <a:pt x="7572" y="32067"/>
                    </a:cubicBezTo>
                    <a:cubicBezTo>
                      <a:pt x="5788" y="29238"/>
                      <a:pt x="4396" y="26888"/>
                      <a:pt x="4439" y="23580"/>
                    </a:cubicBezTo>
                    <a:cubicBezTo>
                      <a:pt x="4483" y="20490"/>
                      <a:pt x="5745" y="17400"/>
                      <a:pt x="6528" y="14441"/>
                    </a:cubicBezTo>
                    <a:cubicBezTo>
                      <a:pt x="7921" y="9045"/>
                      <a:pt x="11185" y="4736"/>
                      <a:pt x="14927" y="341"/>
                    </a:cubicBezTo>
                    <a:cubicBezTo>
                      <a:pt x="15069" y="199"/>
                      <a:pt x="14895" y="1"/>
                      <a:pt x="14708" y="1"/>
                    </a:cubicBezTo>
                    <a:close/>
                  </a:path>
                </a:pathLst>
              </a:custGeom>
              <a:solidFill>
                <a:srgbClr val="EA75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7"/>
              <p:cNvSpPr/>
              <p:nvPr/>
            </p:nvSpPr>
            <p:spPr>
              <a:xfrm>
                <a:off x="3198525" y="4459775"/>
                <a:ext cx="765950" cy="876675"/>
              </a:xfrm>
              <a:custGeom>
                <a:avLst/>
                <a:gdLst/>
                <a:ahLst/>
                <a:cxnLst/>
                <a:rect l="l" t="t" r="r" b="b"/>
                <a:pathLst>
                  <a:path w="30638" h="35067" extrusionOk="0">
                    <a:moveTo>
                      <a:pt x="22413" y="0"/>
                    </a:moveTo>
                    <a:cubicBezTo>
                      <a:pt x="21633" y="0"/>
                      <a:pt x="20753" y="132"/>
                      <a:pt x="19759" y="405"/>
                    </a:cubicBezTo>
                    <a:cubicBezTo>
                      <a:pt x="10141" y="3103"/>
                      <a:pt x="1" y="31478"/>
                      <a:pt x="13492" y="34437"/>
                    </a:cubicBezTo>
                    <a:cubicBezTo>
                      <a:pt x="15437" y="34864"/>
                      <a:pt x="17181" y="35067"/>
                      <a:pt x="18739" y="35067"/>
                    </a:cubicBezTo>
                    <a:cubicBezTo>
                      <a:pt x="27983" y="35067"/>
                      <a:pt x="30637" y="27906"/>
                      <a:pt x="29594" y="17812"/>
                    </a:cubicBezTo>
                    <a:cubicBezTo>
                      <a:pt x="28520" y="7299"/>
                      <a:pt x="28224" y="0"/>
                      <a:pt x="22413" y="0"/>
                    </a:cubicBezTo>
                    <a:close/>
                  </a:path>
                </a:pathLst>
              </a:custGeom>
              <a:solidFill>
                <a:srgbClr val="FF9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7"/>
              <p:cNvSpPr/>
              <p:nvPr/>
            </p:nvSpPr>
            <p:spPr>
              <a:xfrm>
                <a:off x="3372625" y="4520025"/>
                <a:ext cx="301325" cy="579475"/>
              </a:xfrm>
              <a:custGeom>
                <a:avLst/>
                <a:gdLst/>
                <a:ahLst/>
                <a:cxnLst/>
                <a:rect l="l" t="t" r="r" b="b"/>
                <a:pathLst>
                  <a:path w="12053" h="23179" extrusionOk="0">
                    <a:moveTo>
                      <a:pt x="11659" y="1"/>
                    </a:moveTo>
                    <a:cubicBezTo>
                      <a:pt x="11602" y="1"/>
                      <a:pt x="11544" y="13"/>
                      <a:pt x="11489" y="40"/>
                    </a:cubicBezTo>
                    <a:lnTo>
                      <a:pt x="11533" y="40"/>
                    </a:lnTo>
                    <a:cubicBezTo>
                      <a:pt x="7747" y="1607"/>
                      <a:pt x="6180" y="5349"/>
                      <a:pt x="4439" y="8439"/>
                    </a:cubicBezTo>
                    <a:cubicBezTo>
                      <a:pt x="2263" y="12226"/>
                      <a:pt x="0" y="18405"/>
                      <a:pt x="1871" y="22540"/>
                    </a:cubicBezTo>
                    <a:cubicBezTo>
                      <a:pt x="2067" y="22955"/>
                      <a:pt x="2483" y="23179"/>
                      <a:pt x="2910" y="23179"/>
                    </a:cubicBezTo>
                    <a:cubicBezTo>
                      <a:pt x="3242" y="23179"/>
                      <a:pt x="3582" y="23043"/>
                      <a:pt x="3830" y="22757"/>
                    </a:cubicBezTo>
                    <a:cubicBezTo>
                      <a:pt x="6572" y="19580"/>
                      <a:pt x="6615" y="14619"/>
                      <a:pt x="7485" y="10833"/>
                    </a:cubicBezTo>
                    <a:cubicBezTo>
                      <a:pt x="8269" y="7395"/>
                      <a:pt x="9487" y="3217"/>
                      <a:pt x="11881" y="345"/>
                    </a:cubicBezTo>
                    <a:cubicBezTo>
                      <a:pt x="12053" y="173"/>
                      <a:pt x="11871" y="1"/>
                      <a:pt x="11659" y="1"/>
                    </a:cubicBezTo>
                    <a:close/>
                  </a:path>
                </a:pathLst>
              </a:custGeom>
              <a:solidFill>
                <a:srgbClr val="FFC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7"/>
              <p:cNvSpPr/>
              <p:nvPr/>
            </p:nvSpPr>
            <p:spPr>
              <a:xfrm>
                <a:off x="3417225" y="5118600"/>
                <a:ext cx="78150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3126" h="3521" extrusionOk="0">
                    <a:moveTo>
                      <a:pt x="1420" y="0"/>
                    </a:moveTo>
                    <a:cubicBezTo>
                      <a:pt x="1175" y="0"/>
                      <a:pt x="936" y="98"/>
                      <a:pt x="784" y="294"/>
                    </a:cubicBezTo>
                    <a:lnTo>
                      <a:pt x="784" y="337"/>
                    </a:lnTo>
                    <a:cubicBezTo>
                      <a:pt x="349" y="860"/>
                      <a:pt x="87" y="1513"/>
                      <a:pt x="0" y="2209"/>
                    </a:cubicBezTo>
                    <a:cubicBezTo>
                      <a:pt x="84" y="2964"/>
                      <a:pt x="694" y="3517"/>
                      <a:pt x="1439" y="3517"/>
                    </a:cubicBezTo>
                    <a:cubicBezTo>
                      <a:pt x="1467" y="3517"/>
                      <a:pt x="1495" y="3516"/>
                      <a:pt x="1524" y="3514"/>
                    </a:cubicBezTo>
                    <a:cubicBezTo>
                      <a:pt x="1568" y="3519"/>
                      <a:pt x="1612" y="3521"/>
                      <a:pt x="1655" y="3521"/>
                    </a:cubicBezTo>
                    <a:cubicBezTo>
                      <a:pt x="2503" y="3521"/>
                      <a:pt x="3125" y="2730"/>
                      <a:pt x="2960" y="1861"/>
                    </a:cubicBezTo>
                    <a:cubicBezTo>
                      <a:pt x="2742" y="1338"/>
                      <a:pt x="2438" y="773"/>
                      <a:pt x="2089" y="294"/>
                    </a:cubicBezTo>
                    <a:cubicBezTo>
                      <a:pt x="1915" y="98"/>
                      <a:pt x="1665" y="0"/>
                      <a:pt x="1420" y="0"/>
                    </a:cubicBezTo>
                    <a:close/>
                  </a:path>
                </a:pathLst>
              </a:custGeom>
              <a:solidFill>
                <a:srgbClr val="FFC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7"/>
              <p:cNvSpPr/>
              <p:nvPr/>
            </p:nvSpPr>
            <p:spPr>
              <a:xfrm>
                <a:off x="3557575" y="4324775"/>
                <a:ext cx="230675" cy="177000"/>
              </a:xfrm>
              <a:custGeom>
                <a:avLst/>
                <a:gdLst/>
                <a:ahLst/>
                <a:cxnLst/>
                <a:rect l="l" t="t" r="r" b="b"/>
                <a:pathLst>
                  <a:path w="9227" h="7080" extrusionOk="0">
                    <a:moveTo>
                      <a:pt x="2690" y="0"/>
                    </a:moveTo>
                    <a:cubicBezTo>
                      <a:pt x="2576" y="0"/>
                      <a:pt x="2463" y="6"/>
                      <a:pt x="2351" y="17"/>
                    </a:cubicBezTo>
                    <a:cubicBezTo>
                      <a:pt x="958" y="147"/>
                      <a:pt x="0" y="1540"/>
                      <a:pt x="1132" y="2541"/>
                    </a:cubicBezTo>
                    <a:cubicBezTo>
                      <a:pt x="1959" y="3237"/>
                      <a:pt x="3047" y="3585"/>
                      <a:pt x="3917" y="4238"/>
                    </a:cubicBezTo>
                    <a:cubicBezTo>
                      <a:pt x="4788" y="4934"/>
                      <a:pt x="5571" y="5718"/>
                      <a:pt x="6267" y="6588"/>
                    </a:cubicBezTo>
                    <a:cubicBezTo>
                      <a:pt x="6522" y="6889"/>
                      <a:pt x="7000" y="7080"/>
                      <a:pt x="7450" y="7080"/>
                    </a:cubicBezTo>
                    <a:cubicBezTo>
                      <a:pt x="7844" y="7080"/>
                      <a:pt x="8217" y="6934"/>
                      <a:pt x="8400" y="6588"/>
                    </a:cubicBezTo>
                    <a:cubicBezTo>
                      <a:pt x="9227" y="4934"/>
                      <a:pt x="8748" y="3411"/>
                      <a:pt x="7312" y="2149"/>
                    </a:cubicBezTo>
                    <a:cubicBezTo>
                      <a:pt x="6251" y="1170"/>
                      <a:pt x="4388" y="0"/>
                      <a:pt x="2690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7"/>
              <p:cNvSpPr/>
              <p:nvPr/>
            </p:nvSpPr>
            <p:spPr>
              <a:xfrm>
                <a:off x="3557575" y="4324975"/>
                <a:ext cx="149075" cy="150375"/>
              </a:xfrm>
              <a:custGeom>
                <a:avLst/>
                <a:gdLst/>
                <a:ahLst/>
                <a:cxnLst/>
                <a:rect l="l" t="t" r="r" b="b"/>
                <a:pathLst>
                  <a:path w="5963" h="6015" extrusionOk="0">
                    <a:moveTo>
                      <a:pt x="2685" y="0"/>
                    </a:moveTo>
                    <a:cubicBezTo>
                      <a:pt x="2588" y="0"/>
                      <a:pt x="2490" y="3"/>
                      <a:pt x="2394" y="9"/>
                    </a:cubicBezTo>
                    <a:cubicBezTo>
                      <a:pt x="958" y="139"/>
                      <a:pt x="0" y="1532"/>
                      <a:pt x="1175" y="2533"/>
                    </a:cubicBezTo>
                    <a:cubicBezTo>
                      <a:pt x="1959" y="3229"/>
                      <a:pt x="3047" y="3577"/>
                      <a:pt x="3917" y="4230"/>
                    </a:cubicBezTo>
                    <a:cubicBezTo>
                      <a:pt x="4614" y="4796"/>
                      <a:pt x="5266" y="5361"/>
                      <a:pt x="5832" y="6014"/>
                    </a:cubicBezTo>
                    <a:cubicBezTo>
                      <a:pt x="5963" y="5100"/>
                      <a:pt x="5919" y="4143"/>
                      <a:pt x="5745" y="3229"/>
                    </a:cubicBezTo>
                    <a:cubicBezTo>
                      <a:pt x="5571" y="2228"/>
                      <a:pt x="5223" y="1314"/>
                      <a:pt x="4744" y="444"/>
                    </a:cubicBezTo>
                    <a:cubicBezTo>
                      <a:pt x="4095" y="138"/>
                      <a:pt x="3380" y="0"/>
                      <a:pt x="2685" y="0"/>
                    </a:cubicBezTo>
                    <a:close/>
                  </a:path>
                </a:pathLst>
              </a:custGeom>
              <a:solidFill>
                <a:srgbClr val="8E4A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7"/>
              <p:cNvSpPr/>
              <p:nvPr/>
            </p:nvSpPr>
            <p:spPr>
              <a:xfrm>
                <a:off x="3889400" y="4433600"/>
                <a:ext cx="82525" cy="34075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363" extrusionOk="0">
                    <a:moveTo>
                      <a:pt x="1599" y="0"/>
                    </a:moveTo>
                    <a:cubicBezTo>
                      <a:pt x="1502" y="0"/>
                      <a:pt x="1404" y="6"/>
                      <a:pt x="1307" y="15"/>
                    </a:cubicBezTo>
                    <a:cubicBezTo>
                      <a:pt x="958" y="15"/>
                      <a:pt x="436" y="15"/>
                      <a:pt x="175" y="233"/>
                    </a:cubicBezTo>
                    <a:cubicBezTo>
                      <a:pt x="44" y="320"/>
                      <a:pt x="1" y="451"/>
                      <a:pt x="44" y="625"/>
                    </a:cubicBezTo>
                    <a:cubicBezTo>
                      <a:pt x="175" y="929"/>
                      <a:pt x="480" y="1016"/>
                      <a:pt x="828" y="1060"/>
                    </a:cubicBezTo>
                    <a:cubicBezTo>
                      <a:pt x="884" y="1052"/>
                      <a:pt x="940" y="1048"/>
                      <a:pt x="995" y="1048"/>
                    </a:cubicBezTo>
                    <a:cubicBezTo>
                      <a:pt x="1243" y="1048"/>
                      <a:pt x="1485" y="1119"/>
                      <a:pt x="1698" y="1190"/>
                    </a:cubicBezTo>
                    <a:cubicBezTo>
                      <a:pt x="1863" y="1312"/>
                      <a:pt x="2033" y="1362"/>
                      <a:pt x="2192" y="1362"/>
                    </a:cubicBezTo>
                    <a:cubicBezTo>
                      <a:pt x="2832" y="1362"/>
                      <a:pt x="3300" y="547"/>
                      <a:pt x="2569" y="233"/>
                    </a:cubicBezTo>
                    <a:cubicBezTo>
                      <a:pt x="2265" y="64"/>
                      <a:pt x="1935" y="0"/>
                      <a:pt x="1599" y="0"/>
                    </a:cubicBezTo>
                    <a:close/>
                  </a:path>
                </a:pathLst>
              </a:custGeom>
              <a:solidFill>
                <a:srgbClr val="FFC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3749050" y="4417025"/>
                <a:ext cx="786650" cy="910225"/>
              </a:xfrm>
              <a:custGeom>
                <a:avLst/>
                <a:gdLst/>
                <a:ahLst/>
                <a:cxnLst/>
                <a:rect l="l" t="t" r="r" b="b"/>
                <a:pathLst>
                  <a:path w="31466" h="36409" extrusionOk="0">
                    <a:moveTo>
                      <a:pt x="7373" y="0"/>
                    </a:moveTo>
                    <a:cubicBezTo>
                      <a:pt x="4103" y="0"/>
                      <a:pt x="2561" y="991"/>
                      <a:pt x="1829" y="1897"/>
                    </a:cubicBezTo>
                    <a:cubicBezTo>
                      <a:pt x="1350" y="1766"/>
                      <a:pt x="871" y="1723"/>
                      <a:pt x="393" y="1723"/>
                    </a:cubicBezTo>
                    <a:cubicBezTo>
                      <a:pt x="2351" y="2854"/>
                      <a:pt x="3744" y="4639"/>
                      <a:pt x="4048" y="7729"/>
                    </a:cubicBezTo>
                    <a:cubicBezTo>
                      <a:pt x="4832" y="16171"/>
                      <a:pt x="3831" y="26660"/>
                      <a:pt x="697" y="34754"/>
                    </a:cubicBezTo>
                    <a:cubicBezTo>
                      <a:pt x="480" y="35320"/>
                      <a:pt x="219" y="35842"/>
                      <a:pt x="1" y="36408"/>
                    </a:cubicBezTo>
                    <a:cubicBezTo>
                      <a:pt x="2090" y="35973"/>
                      <a:pt x="4005" y="34754"/>
                      <a:pt x="5310" y="33014"/>
                    </a:cubicBezTo>
                    <a:cubicBezTo>
                      <a:pt x="5907" y="33058"/>
                      <a:pt x="6507" y="33080"/>
                      <a:pt x="7108" y="33080"/>
                    </a:cubicBezTo>
                    <a:cubicBezTo>
                      <a:pt x="8871" y="33080"/>
                      <a:pt x="10640" y="32892"/>
                      <a:pt x="12360" y="32535"/>
                    </a:cubicBezTo>
                    <a:cubicBezTo>
                      <a:pt x="17583" y="31577"/>
                      <a:pt x="19585" y="27748"/>
                      <a:pt x="19715" y="23178"/>
                    </a:cubicBezTo>
                    <a:cubicBezTo>
                      <a:pt x="31466" y="17216"/>
                      <a:pt x="18323" y="1331"/>
                      <a:pt x="10141" y="200"/>
                    </a:cubicBezTo>
                    <a:cubicBezTo>
                      <a:pt x="9102" y="61"/>
                      <a:pt x="8184" y="0"/>
                      <a:pt x="7373" y="0"/>
                    </a:cubicBezTo>
                    <a:close/>
                  </a:path>
                </a:pathLst>
              </a:custGeom>
              <a:solidFill>
                <a:srgbClr val="D365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4599475" y="5051950"/>
                <a:ext cx="573800" cy="176750"/>
              </a:xfrm>
              <a:custGeom>
                <a:avLst/>
                <a:gdLst/>
                <a:ahLst/>
                <a:cxnLst/>
                <a:rect l="l" t="t" r="r" b="b"/>
                <a:pathLst>
                  <a:path w="22952" h="7070" extrusionOk="0">
                    <a:moveTo>
                      <a:pt x="14807" y="0"/>
                    </a:moveTo>
                    <a:cubicBezTo>
                      <a:pt x="8732" y="0"/>
                      <a:pt x="627" y="407"/>
                      <a:pt x="321" y="1437"/>
                    </a:cubicBezTo>
                    <a:cubicBezTo>
                      <a:pt x="0" y="2519"/>
                      <a:pt x="16065" y="7070"/>
                      <a:pt x="20105" y="7070"/>
                    </a:cubicBezTo>
                    <a:cubicBezTo>
                      <a:pt x="20452" y="7070"/>
                      <a:pt x="20711" y="7036"/>
                      <a:pt x="20862" y="6964"/>
                    </a:cubicBezTo>
                    <a:cubicBezTo>
                      <a:pt x="22342" y="6267"/>
                      <a:pt x="22951" y="1306"/>
                      <a:pt x="21384" y="349"/>
                    </a:cubicBezTo>
                    <a:cubicBezTo>
                      <a:pt x="21008" y="129"/>
                      <a:pt x="18229" y="0"/>
                      <a:pt x="14807" y="0"/>
                    </a:cubicBezTo>
                    <a:close/>
                  </a:path>
                </a:pathLst>
              </a:custGeom>
              <a:solidFill>
                <a:srgbClr val="FF9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4609650" y="5051425"/>
                <a:ext cx="535325" cy="123475"/>
              </a:xfrm>
              <a:custGeom>
                <a:avLst/>
                <a:gdLst/>
                <a:ahLst/>
                <a:cxnLst/>
                <a:rect l="l" t="t" r="r" b="b"/>
                <a:pathLst>
                  <a:path w="21413" h="4939" extrusionOk="0">
                    <a:moveTo>
                      <a:pt x="14174" y="1"/>
                    </a:moveTo>
                    <a:cubicBezTo>
                      <a:pt x="8417" y="1"/>
                      <a:pt x="972" y="366"/>
                      <a:pt x="1" y="1284"/>
                    </a:cubicBezTo>
                    <a:cubicBezTo>
                      <a:pt x="1002" y="1588"/>
                      <a:pt x="2046" y="1806"/>
                      <a:pt x="3091" y="1936"/>
                    </a:cubicBezTo>
                    <a:cubicBezTo>
                      <a:pt x="7312" y="2502"/>
                      <a:pt x="11360" y="4069"/>
                      <a:pt x="15537" y="4809"/>
                    </a:cubicBezTo>
                    <a:cubicBezTo>
                      <a:pt x="16090" y="4882"/>
                      <a:pt x="16621" y="4939"/>
                      <a:pt x="17123" y="4939"/>
                    </a:cubicBezTo>
                    <a:cubicBezTo>
                      <a:pt x="18401" y="4939"/>
                      <a:pt x="19488" y="4573"/>
                      <a:pt x="20238" y="3199"/>
                    </a:cubicBezTo>
                    <a:cubicBezTo>
                      <a:pt x="20716" y="2415"/>
                      <a:pt x="21064" y="1632"/>
                      <a:pt x="21413" y="848"/>
                    </a:cubicBezTo>
                    <a:cubicBezTo>
                      <a:pt x="21326" y="631"/>
                      <a:pt x="21151" y="457"/>
                      <a:pt x="20977" y="370"/>
                    </a:cubicBezTo>
                    <a:cubicBezTo>
                      <a:pt x="20597" y="138"/>
                      <a:pt x="17703" y="1"/>
                      <a:pt x="14174" y="1"/>
                    </a:cubicBezTo>
                    <a:close/>
                  </a:path>
                </a:pathLst>
              </a:custGeom>
              <a:solidFill>
                <a:srgbClr val="FFA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4842500" y="5061700"/>
                <a:ext cx="34825" cy="10197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079" extrusionOk="0">
                    <a:moveTo>
                      <a:pt x="1245" y="1"/>
                    </a:moveTo>
                    <a:cubicBezTo>
                      <a:pt x="1204" y="1"/>
                      <a:pt x="1162" y="15"/>
                      <a:pt x="1132" y="46"/>
                    </a:cubicBezTo>
                    <a:cubicBezTo>
                      <a:pt x="522" y="1003"/>
                      <a:pt x="0" y="2744"/>
                      <a:pt x="479" y="3832"/>
                    </a:cubicBezTo>
                    <a:cubicBezTo>
                      <a:pt x="551" y="4006"/>
                      <a:pt x="682" y="4079"/>
                      <a:pt x="817" y="4079"/>
                    </a:cubicBezTo>
                    <a:cubicBezTo>
                      <a:pt x="1088" y="4079"/>
                      <a:pt x="1378" y="3789"/>
                      <a:pt x="1262" y="3440"/>
                    </a:cubicBezTo>
                    <a:cubicBezTo>
                      <a:pt x="1175" y="3049"/>
                      <a:pt x="1132" y="2657"/>
                      <a:pt x="1219" y="2265"/>
                    </a:cubicBezTo>
                    <a:cubicBezTo>
                      <a:pt x="1262" y="1569"/>
                      <a:pt x="1349" y="829"/>
                      <a:pt x="1393" y="133"/>
                    </a:cubicBezTo>
                    <a:cubicBezTo>
                      <a:pt x="1393" y="49"/>
                      <a:pt x="1320" y="1"/>
                      <a:pt x="1245" y="1"/>
                    </a:cubicBezTo>
                    <a:close/>
                  </a:path>
                </a:pathLst>
              </a:custGeom>
              <a:solidFill>
                <a:srgbClr val="FF9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7"/>
              <p:cNvSpPr/>
              <p:nvPr/>
            </p:nvSpPr>
            <p:spPr>
              <a:xfrm>
                <a:off x="4770675" y="5063325"/>
                <a:ext cx="3880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3637" extrusionOk="0">
                    <a:moveTo>
                      <a:pt x="1339" y="1"/>
                    </a:moveTo>
                    <a:cubicBezTo>
                      <a:pt x="1313" y="1"/>
                      <a:pt x="1287" y="8"/>
                      <a:pt x="1263" y="24"/>
                    </a:cubicBezTo>
                    <a:lnTo>
                      <a:pt x="1263" y="68"/>
                    </a:lnTo>
                    <a:cubicBezTo>
                      <a:pt x="784" y="460"/>
                      <a:pt x="480" y="982"/>
                      <a:pt x="349" y="1548"/>
                    </a:cubicBezTo>
                    <a:cubicBezTo>
                      <a:pt x="175" y="2070"/>
                      <a:pt x="1" y="2940"/>
                      <a:pt x="262" y="3419"/>
                    </a:cubicBezTo>
                    <a:cubicBezTo>
                      <a:pt x="305" y="3549"/>
                      <a:pt x="436" y="3636"/>
                      <a:pt x="567" y="3636"/>
                    </a:cubicBezTo>
                    <a:cubicBezTo>
                      <a:pt x="1132" y="3636"/>
                      <a:pt x="1002" y="2940"/>
                      <a:pt x="1002" y="2548"/>
                    </a:cubicBezTo>
                    <a:cubicBezTo>
                      <a:pt x="1002" y="1765"/>
                      <a:pt x="1132" y="982"/>
                      <a:pt x="1481" y="242"/>
                    </a:cubicBezTo>
                    <a:cubicBezTo>
                      <a:pt x="1551" y="136"/>
                      <a:pt x="1449" y="1"/>
                      <a:pt x="1339" y="1"/>
                    </a:cubicBezTo>
                    <a:close/>
                  </a:path>
                </a:pathLst>
              </a:custGeom>
              <a:solidFill>
                <a:srgbClr val="FF9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7"/>
              <p:cNvSpPr/>
              <p:nvPr/>
            </p:nvSpPr>
            <p:spPr>
              <a:xfrm>
                <a:off x="4699975" y="5067550"/>
                <a:ext cx="30475" cy="69050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2762" extrusionOk="0">
                    <a:moveTo>
                      <a:pt x="1104" y="1"/>
                    </a:moveTo>
                    <a:cubicBezTo>
                      <a:pt x="1085" y="1"/>
                      <a:pt x="1065" y="9"/>
                      <a:pt x="1045" y="29"/>
                    </a:cubicBezTo>
                    <a:cubicBezTo>
                      <a:pt x="435" y="595"/>
                      <a:pt x="0" y="1901"/>
                      <a:pt x="479" y="2641"/>
                    </a:cubicBezTo>
                    <a:cubicBezTo>
                      <a:pt x="537" y="2719"/>
                      <a:pt x="631" y="2762"/>
                      <a:pt x="721" y="2762"/>
                    </a:cubicBezTo>
                    <a:cubicBezTo>
                      <a:pt x="830" y="2762"/>
                      <a:pt x="934" y="2697"/>
                      <a:pt x="958" y="2554"/>
                    </a:cubicBezTo>
                    <a:cubicBezTo>
                      <a:pt x="958" y="2205"/>
                      <a:pt x="914" y="1814"/>
                      <a:pt x="958" y="1466"/>
                    </a:cubicBezTo>
                    <a:cubicBezTo>
                      <a:pt x="1001" y="1030"/>
                      <a:pt x="1088" y="595"/>
                      <a:pt x="1219" y="160"/>
                    </a:cubicBezTo>
                    <a:cubicBezTo>
                      <a:pt x="1219" y="93"/>
                      <a:pt x="1167" y="1"/>
                      <a:pt x="1104" y="1"/>
                    </a:cubicBezTo>
                    <a:close/>
                  </a:path>
                </a:pathLst>
              </a:custGeom>
              <a:solidFill>
                <a:srgbClr val="FF9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7"/>
              <p:cNvSpPr/>
              <p:nvPr/>
            </p:nvSpPr>
            <p:spPr>
              <a:xfrm>
                <a:off x="4651000" y="5072125"/>
                <a:ext cx="2797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645" extrusionOk="0">
                    <a:moveTo>
                      <a:pt x="811" y="1"/>
                    </a:moveTo>
                    <a:cubicBezTo>
                      <a:pt x="785" y="1"/>
                      <a:pt x="761" y="7"/>
                      <a:pt x="741" y="20"/>
                    </a:cubicBezTo>
                    <a:cubicBezTo>
                      <a:pt x="479" y="195"/>
                      <a:pt x="262" y="412"/>
                      <a:pt x="175" y="717"/>
                    </a:cubicBezTo>
                    <a:cubicBezTo>
                      <a:pt x="1" y="978"/>
                      <a:pt x="88" y="1370"/>
                      <a:pt x="349" y="1587"/>
                    </a:cubicBezTo>
                    <a:cubicBezTo>
                      <a:pt x="403" y="1623"/>
                      <a:pt x="464" y="1644"/>
                      <a:pt x="524" y="1644"/>
                    </a:cubicBezTo>
                    <a:cubicBezTo>
                      <a:pt x="609" y="1644"/>
                      <a:pt x="690" y="1602"/>
                      <a:pt x="741" y="1500"/>
                    </a:cubicBezTo>
                    <a:cubicBezTo>
                      <a:pt x="828" y="1326"/>
                      <a:pt x="871" y="1108"/>
                      <a:pt x="871" y="934"/>
                    </a:cubicBezTo>
                    <a:cubicBezTo>
                      <a:pt x="871" y="717"/>
                      <a:pt x="915" y="499"/>
                      <a:pt x="1045" y="282"/>
                    </a:cubicBezTo>
                    <a:cubicBezTo>
                      <a:pt x="1118" y="172"/>
                      <a:pt x="945" y="1"/>
                      <a:pt x="811" y="1"/>
                    </a:cubicBezTo>
                    <a:close/>
                  </a:path>
                </a:pathLst>
              </a:custGeom>
              <a:solidFill>
                <a:srgbClr val="FF9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7"/>
              <p:cNvSpPr/>
              <p:nvPr/>
            </p:nvSpPr>
            <p:spPr>
              <a:xfrm>
                <a:off x="4933875" y="5062825"/>
                <a:ext cx="35925" cy="13882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5553" extrusionOk="0">
                    <a:moveTo>
                      <a:pt x="1306" y="1"/>
                    </a:moveTo>
                    <a:cubicBezTo>
                      <a:pt x="567" y="436"/>
                      <a:pt x="523" y="1524"/>
                      <a:pt x="392" y="2264"/>
                    </a:cubicBezTo>
                    <a:cubicBezTo>
                      <a:pt x="262" y="3265"/>
                      <a:pt x="1" y="4614"/>
                      <a:pt x="654" y="5441"/>
                    </a:cubicBezTo>
                    <a:cubicBezTo>
                      <a:pt x="717" y="5519"/>
                      <a:pt x="797" y="5553"/>
                      <a:pt x="875" y="5553"/>
                    </a:cubicBezTo>
                    <a:cubicBezTo>
                      <a:pt x="1014" y="5553"/>
                      <a:pt x="1148" y="5449"/>
                      <a:pt x="1176" y="5310"/>
                    </a:cubicBezTo>
                    <a:cubicBezTo>
                      <a:pt x="1306" y="4440"/>
                      <a:pt x="1176" y="3526"/>
                      <a:pt x="1263" y="2612"/>
                    </a:cubicBezTo>
                    <a:cubicBezTo>
                      <a:pt x="1393" y="1785"/>
                      <a:pt x="1437" y="958"/>
                      <a:pt x="1437" y="88"/>
                    </a:cubicBezTo>
                    <a:cubicBezTo>
                      <a:pt x="1437" y="44"/>
                      <a:pt x="1393" y="1"/>
                      <a:pt x="1306" y="1"/>
                    </a:cubicBezTo>
                    <a:close/>
                  </a:path>
                </a:pathLst>
              </a:custGeom>
              <a:solidFill>
                <a:srgbClr val="FF9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7"/>
              <p:cNvSpPr/>
              <p:nvPr/>
            </p:nvSpPr>
            <p:spPr>
              <a:xfrm>
                <a:off x="5028550" y="5062825"/>
                <a:ext cx="38100" cy="128825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153" extrusionOk="0">
                    <a:moveTo>
                      <a:pt x="1436" y="1"/>
                    </a:moveTo>
                    <a:cubicBezTo>
                      <a:pt x="827" y="175"/>
                      <a:pt x="653" y="1176"/>
                      <a:pt x="522" y="1655"/>
                    </a:cubicBezTo>
                    <a:cubicBezTo>
                      <a:pt x="174" y="2656"/>
                      <a:pt x="0" y="3656"/>
                      <a:pt x="0" y="4701"/>
                    </a:cubicBezTo>
                    <a:cubicBezTo>
                      <a:pt x="44" y="4875"/>
                      <a:pt x="174" y="5006"/>
                      <a:pt x="348" y="5093"/>
                    </a:cubicBezTo>
                    <a:lnTo>
                      <a:pt x="435" y="5136"/>
                    </a:lnTo>
                    <a:cubicBezTo>
                      <a:pt x="468" y="5147"/>
                      <a:pt x="503" y="5152"/>
                      <a:pt x="539" y="5152"/>
                    </a:cubicBezTo>
                    <a:cubicBezTo>
                      <a:pt x="645" y="5152"/>
                      <a:pt x="751" y="5104"/>
                      <a:pt x="783" y="5006"/>
                    </a:cubicBezTo>
                    <a:cubicBezTo>
                      <a:pt x="1044" y="4744"/>
                      <a:pt x="957" y="4527"/>
                      <a:pt x="1001" y="4135"/>
                    </a:cubicBezTo>
                    <a:cubicBezTo>
                      <a:pt x="1044" y="3700"/>
                      <a:pt x="1132" y="3265"/>
                      <a:pt x="1219" y="2873"/>
                    </a:cubicBezTo>
                    <a:cubicBezTo>
                      <a:pt x="1436" y="1959"/>
                      <a:pt x="1523" y="1045"/>
                      <a:pt x="1523" y="88"/>
                    </a:cubicBezTo>
                    <a:cubicBezTo>
                      <a:pt x="1523" y="44"/>
                      <a:pt x="1480" y="1"/>
                      <a:pt x="1436" y="1"/>
                    </a:cubicBezTo>
                    <a:close/>
                  </a:path>
                </a:pathLst>
              </a:custGeom>
              <a:solidFill>
                <a:srgbClr val="FF9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7"/>
              <p:cNvSpPr/>
              <p:nvPr/>
            </p:nvSpPr>
            <p:spPr>
              <a:xfrm>
                <a:off x="5131900" y="5060175"/>
                <a:ext cx="169500" cy="162775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6511" extrusionOk="0">
                    <a:moveTo>
                      <a:pt x="2813" y="0"/>
                    </a:moveTo>
                    <a:cubicBezTo>
                      <a:pt x="2713" y="0"/>
                      <a:pt x="2612" y="34"/>
                      <a:pt x="2525" y="107"/>
                    </a:cubicBezTo>
                    <a:cubicBezTo>
                      <a:pt x="1959" y="542"/>
                      <a:pt x="1741" y="1325"/>
                      <a:pt x="1219" y="1848"/>
                    </a:cubicBezTo>
                    <a:cubicBezTo>
                      <a:pt x="958" y="2109"/>
                      <a:pt x="0" y="2500"/>
                      <a:pt x="44" y="2979"/>
                    </a:cubicBezTo>
                    <a:cubicBezTo>
                      <a:pt x="44" y="3110"/>
                      <a:pt x="87" y="3197"/>
                      <a:pt x="131" y="3240"/>
                    </a:cubicBezTo>
                    <a:cubicBezTo>
                      <a:pt x="218" y="3588"/>
                      <a:pt x="349" y="3893"/>
                      <a:pt x="436" y="4198"/>
                    </a:cubicBezTo>
                    <a:cubicBezTo>
                      <a:pt x="566" y="4850"/>
                      <a:pt x="740" y="5503"/>
                      <a:pt x="958" y="6113"/>
                    </a:cubicBezTo>
                    <a:cubicBezTo>
                      <a:pt x="1081" y="6380"/>
                      <a:pt x="1340" y="6511"/>
                      <a:pt x="1602" y="6511"/>
                    </a:cubicBezTo>
                    <a:cubicBezTo>
                      <a:pt x="1895" y="6511"/>
                      <a:pt x="2192" y="6347"/>
                      <a:pt x="2307" y="6025"/>
                    </a:cubicBezTo>
                    <a:cubicBezTo>
                      <a:pt x="2350" y="5721"/>
                      <a:pt x="2350" y="5373"/>
                      <a:pt x="2307" y="5068"/>
                    </a:cubicBezTo>
                    <a:lnTo>
                      <a:pt x="2307" y="5068"/>
                    </a:lnTo>
                    <a:cubicBezTo>
                      <a:pt x="2829" y="5590"/>
                      <a:pt x="3438" y="6025"/>
                      <a:pt x="4091" y="6374"/>
                    </a:cubicBezTo>
                    <a:cubicBezTo>
                      <a:pt x="4158" y="6412"/>
                      <a:pt x="4231" y="6429"/>
                      <a:pt x="4304" y="6429"/>
                    </a:cubicBezTo>
                    <a:cubicBezTo>
                      <a:pt x="4562" y="6429"/>
                      <a:pt x="4812" y="6210"/>
                      <a:pt x="4744" y="5938"/>
                    </a:cubicBezTo>
                    <a:cubicBezTo>
                      <a:pt x="4657" y="5025"/>
                      <a:pt x="4222" y="4198"/>
                      <a:pt x="3525" y="3632"/>
                    </a:cubicBezTo>
                    <a:lnTo>
                      <a:pt x="3525" y="3632"/>
                    </a:lnTo>
                    <a:cubicBezTo>
                      <a:pt x="4483" y="3762"/>
                      <a:pt x="5353" y="4241"/>
                      <a:pt x="6311" y="4328"/>
                    </a:cubicBezTo>
                    <a:cubicBezTo>
                      <a:pt x="6330" y="4331"/>
                      <a:pt x="6349" y="4333"/>
                      <a:pt x="6368" y="4333"/>
                    </a:cubicBezTo>
                    <a:cubicBezTo>
                      <a:pt x="6602" y="4333"/>
                      <a:pt x="6780" y="4091"/>
                      <a:pt x="6659" y="3850"/>
                    </a:cubicBezTo>
                    <a:cubicBezTo>
                      <a:pt x="6137" y="2718"/>
                      <a:pt x="4483" y="2196"/>
                      <a:pt x="2960" y="2196"/>
                    </a:cubicBezTo>
                    <a:cubicBezTo>
                      <a:pt x="3308" y="1630"/>
                      <a:pt x="3438" y="977"/>
                      <a:pt x="3264" y="368"/>
                    </a:cubicBezTo>
                    <a:cubicBezTo>
                      <a:pt x="3206" y="136"/>
                      <a:pt x="3013" y="0"/>
                      <a:pt x="2813" y="0"/>
                    </a:cubicBezTo>
                    <a:close/>
                  </a:path>
                </a:pathLst>
              </a:custGeom>
              <a:solidFill>
                <a:srgbClr val="D0D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7"/>
              <p:cNvSpPr/>
              <p:nvPr/>
            </p:nvSpPr>
            <p:spPr>
              <a:xfrm>
                <a:off x="5131900" y="5113975"/>
                <a:ext cx="104475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4386" extrusionOk="0">
                    <a:moveTo>
                      <a:pt x="1611" y="0"/>
                    </a:moveTo>
                    <a:cubicBezTo>
                      <a:pt x="1088" y="0"/>
                      <a:pt x="610" y="174"/>
                      <a:pt x="174" y="435"/>
                    </a:cubicBezTo>
                    <a:cubicBezTo>
                      <a:pt x="87" y="522"/>
                      <a:pt x="0" y="697"/>
                      <a:pt x="0" y="827"/>
                    </a:cubicBezTo>
                    <a:cubicBezTo>
                      <a:pt x="0" y="914"/>
                      <a:pt x="44" y="1001"/>
                      <a:pt x="131" y="1088"/>
                    </a:cubicBezTo>
                    <a:cubicBezTo>
                      <a:pt x="218" y="1436"/>
                      <a:pt x="305" y="1741"/>
                      <a:pt x="436" y="2046"/>
                    </a:cubicBezTo>
                    <a:cubicBezTo>
                      <a:pt x="523" y="2698"/>
                      <a:pt x="697" y="3308"/>
                      <a:pt x="958" y="3917"/>
                    </a:cubicBezTo>
                    <a:cubicBezTo>
                      <a:pt x="1084" y="4233"/>
                      <a:pt x="1353" y="4385"/>
                      <a:pt x="1621" y="4385"/>
                    </a:cubicBezTo>
                    <a:cubicBezTo>
                      <a:pt x="1908" y="4385"/>
                      <a:pt x="2194" y="4211"/>
                      <a:pt x="2307" y="3873"/>
                    </a:cubicBezTo>
                    <a:cubicBezTo>
                      <a:pt x="2350" y="3569"/>
                      <a:pt x="2350" y="3221"/>
                      <a:pt x="2307" y="2916"/>
                    </a:cubicBezTo>
                    <a:lnTo>
                      <a:pt x="2307" y="2916"/>
                    </a:lnTo>
                    <a:cubicBezTo>
                      <a:pt x="2829" y="3438"/>
                      <a:pt x="3438" y="3873"/>
                      <a:pt x="4091" y="4222"/>
                    </a:cubicBezTo>
                    <a:lnTo>
                      <a:pt x="4178" y="4265"/>
                    </a:lnTo>
                    <a:cubicBezTo>
                      <a:pt x="4004" y="3830"/>
                      <a:pt x="3743" y="3482"/>
                      <a:pt x="3438" y="3177"/>
                    </a:cubicBezTo>
                    <a:cubicBezTo>
                      <a:pt x="3134" y="2829"/>
                      <a:pt x="2829" y="2524"/>
                      <a:pt x="2481" y="2263"/>
                    </a:cubicBezTo>
                    <a:cubicBezTo>
                      <a:pt x="2176" y="2089"/>
                      <a:pt x="1828" y="1959"/>
                      <a:pt x="1524" y="1785"/>
                    </a:cubicBezTo>
                    <a:cubicBezTo>
                      <a:pt x="2002" y="1523"/>
                      <a:pt x="2612" y="1480"/>
                      <a:pt x="3003" y="1175"/>
                    </a:cubicBezTo>
                    <a:cubicBezTo>
                      <a:pt x="2886" y="1079"/>
                      <a:pt x="2740" y="1046"/>
                      <a:pt x="2579" y="1046"/>
                    </a:cubicBezTo>
                    <a:cubicBezTo>
                      <a:pt x="2216" y="1046"/>
                      <a:pt x="1779" y="1216"/>
                      <a:pt x="1428" y="1216"/>
                    </a:cubicBezTo>
                    <a:cubicBezTo>
                      <a:pt x="1301" y="1216"/>
                      <a:pt x="1185" y="1193"/>
                      <a:pt x="1088" y="1132"/>
                    </a:cubicBezTo>
                    <a:cubicBezTo>
                      <a:pt x="1306" y="958"/>
                      <a:pt x="2263" y="131"/>
                      <a:pt x="1611" y="0"/>
                    </a:cubicBezTo>
                    <a:close/>
                  </a:path>
                </a:pathLst>
              </a:custGeom>
              <a:solidFill>
                <a:srgbClr val="95C2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7"/>
              <p:cNvSpPr/>
              <p:nvPr/>
            </p:nvSpPr>
            <p:spPr>
              <a:xfrm>
                <a:off x="4871875" y="5061000"/>
                <a:ext cx="24462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9785" h="1348" extrusionOk="0">
                    <a:moveTo>
                      <a:pt x="2228" y="1"/>
                    </a:moveTo>
                    <a:cubicBezTo>
                      <a:pt x="1585" y="1"/>
                      <a:pt x="943" y="52"/>
                      <a:pt x="305" y="204"/>
                    </a:cubicBezTo>
                    <a:cubicBezTo>
                      <a:pt x="0" y="248"/>
                      <a:pt x="44" y="727"/>
                      <a:pt x="348" y="727"/>
                    </a:cubicBezTo>
                    <a:cubicBezTo>
                      <a:pt x="1807" y="945"/>
                      <a:pt x="3265" y="1042"/>
                      <a:pt x="4723" y="1042"/>
                    </a:cubicBezTo>
                    <a:cubicBezTo>
                      <a:pt x="5006" y="1042"/>
                      <a:pt x="5288" y="1038"/>
                      <a:pt x="5571" y="1031"/>
                    </a:cubicBezTo>
                    <a:cubicBezTo>
                      <a:pt x="6284" y="1031"/>
                      <a:pt x="7136" y="851"/>
                      <a:pt x="7939" y="851"/>
                    </a:cubicBezTo>
                    <a:cubicBezTo>
                      <a:pt x="8557" y="851"/>
                      <a:pt x="9145" y="957"/>
                      <a:pt x="9618" y="1336"/>
                    </a:cubicBezTo>
                    <a:cubicBezTo>
                      <a:pt x="9634" y="1344"/>
                      <a:pt x="9650" y="1347"/>
                      <a:pt x="9665" y="1347"/>
                    </a:cubicBezTo>
                    <a:cubicBezTo>
                      <a:pt x="9733" y="1347"/>
                      <a:pt x="9784" y="1276"/>
                      <a:pt x="9749" y="1205"/>
                    </a:cubicBezTo>
                    <a:cubicBezTo>
                      <a:pt x="9154" y="331"/>
                      <a:pt x="8109" y="187"/>
                      <a:pt x="7089" y="187"/>
                    </a:cubicBezTo>
                    <a:cubicBezTo>
                      <a:pt x="6840" y="187"/>
                      <a:pt x="6593" y="196"/>
                      <a:pt x="6354" y="204"/>
                    </a:cubicBezTo>
                    <a:cubicBezTo>
                      <a:pt x="6272" y="206"/>
                      <a:pt x="6191" y="207"/>
                      <a:pt x="6109" y="207"/>
                    </a:cubicBezTo>
                    <a:cubicBezTo>
                      <a:pt x="4824" y="207"/>
                      <a:pt x="3523" y="1"/>
                      <a:pt x="2228" y="1"/>
                    </a:cubicBezTo>
                    <a:close/>
                  </a:path>
                </a:pathLst>
              </a:custGeom>
              <a:solidFill>
                <a:srgbClr val="FFB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7"/>
              <p:cNvSpPr/>
              <p:nvPr/>
            </p:nvSpPr>
            <p:spPr>
              <a:xfrm>
                <a:off x="4810950" y="5059475"/>
                <a:ext cx="44625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875" extrusionOk="0">
                    <a:moveTo>
                      <a:pt x="697" y="0"/>
                    </a:moveTo>
                    <a:cubicBezTo>
                      <a:pt x="581" y="0"/>
                      <a:pt x="465" y="15"/>
                      <a:pt x="348" y="48"/>
                    </a:cubicBezTo>
                    <a:cubicBezTo>
                      <a:pt x="0" y="222"/>
                      <a:pt x="87" y="701"/>
                      <a:pt x="392" y="831"/>
                    </a:cubicBezTo>
                    <a:cubicBezTo>
                      <a:pt x="493" y="860"/>
                      <a:pt x="600" y="875"/>
                      <a:pt x="708" y="875"/>
                    </a:cubicBezTo>
                    <a:cubicBezTo>
                      <a:pt x="924" y="875"/>
                      <a:pt x="1146" y="817"/>
                      <a:pt x="1349" y="701"/>
                    </a:cubicBezTo>
                    <a:cubicBezTo>
                      <a:pt x="1436" y="701"/>
                      <a:pt x="1784" y="570"/>
                      <a:pt x="1697" y="396"/>
                    </a:cubicBezTo>
                    <a:cubicBezTo>
                      <a:pt x="1610" y="222"/>
                      <a:pt x="1436" y="135"/>
                      <a:pt x="1262" y="91"/>
                    </a:cubicBezTo>
                    <a:cubicBezTo>
                      <a:pt x="1074" y="38"/>
                      <a:pt x="886" y="0"/>
                      <a:pt x="697" y="0"/>
                    </a:cubicBezTo>
                    <a:close/>
                  </a:path>
                </a:pathLst>
              </a:custGeom>
              <a:solidFill>
                <a:srgbClr val="FFB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7"/>
              <p:cNvSpPr/>
              <p:nvPr/>
            </p:nvSpPr>
            <p:spPr>
              <a:xfrm>
                <a:off x="2936325" y="4778925"/>
                <a:ext cx="396300" cy="336800"/>
              </a:xfrm>
              <a:custGeom>
                <a:avLst/>
                <a:gdLst/>
                <a:ahLst/>
                <a:cxnLst/>
                <a:rect l="l" t="t" r="r" b="b"/>
                <a:pathLst>
                  <a:path w="15852" h="13472" extrusionOk="0">
                    <a:moveTo>
                      <a:pt x="7959" y="0"/>
                    </a:moveTo>
                    <a:cubicBezTo>
                      <a:pt x="6601" y="0"/>
                      <a:pt x="5161" y="312"/>
                      <a:pt x="3743" y="912"/>
                    </a:cubicBezTo>
                    <a:cubicBezTo>
                      <a:pt x="1002" y="2131"/>
                      <a:pt x="1" y="10399"/>
                      <a:pt x="4918" y="12749"/>
                    </a:cubicBezTo>
                    <a:cubicBezTo>
                      <a:pt x="5944" y="13244"/>
                      <a:pt x="7023" y="13471"/>
                      <a:pt x="8080" y="13471"/>
                    </a:cubicBezTo>
                    <a:cubicBezTo>
                      <a:pt x="12134" y="13471"/>
                      <a:pt x="15851" y="10127"/>
                      <a:pt x="14884" y="5743"/>
                    </a:cubicBezTo>
                    <a:cubicBezTo>
                      <a:pt x="14023" y="1807"/>
                      <a:pt x="11229" y="0"/>
                      <a:pt x="7959" y="0"/>
                    </a:cubicBezTo>
                    <a:close/>
                  </a:path>
                </a:pathLst>
              </a:custGeom>
              <a:solidFill>
                <a:srgbClr val="DA27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7"/>
              <p:cNvSpPr/>
              <p:nvPr/>
            </p:nvSpPr>
            <p:spPr>
              <a:xfrm>
                <a:off x="2938500" y="4765350"/>
                <a:ext cx="396325" cy="336875"/>
              </a:xfrm>
              <a:custGeom>
                <a:avLst/>
                <a:gdLst/>
                <a:ahLst/>
                <a:cxnLst/>
                <a:rect l="l" t="t" r="r" b="b"/>
                <a:pathLst>
                  <a:path w="15853" h="13475" extrusionOk="0">
                    <a:moveTo>
                      <a:pt x="8016" y="1"/>
                    </a:moveTo>
                    <a:cubicBezTo>
                      <a:pt x="6655" y="1"/>
                      <a:pt x="5209" y="318"/>
                      <a:pt x="3787" y="933"/>
                    </a:cubicBezTo>
                    <a:cubicBezTo>
                      <a:pt x="1045" y="2108"/>
                      <a:pt x="1" y="10377"/>
                      <a:pt x="4962" y="12770"/>
                    </a:cubicBezTo>
                    <a:cubicBezTo>
                      <a:pt x="5980" y="13253"/>
                      <a:pt x="7050" y="13475"/>
                      <a:pt x="8097" y="13475"/>
                    </a:cubicBezTo>
                    <a:cubicBezTo>
                      <a:pt x="12149" y="13475"/>
                      <a:pt x="15853" y="10147"/>
                      <a:pt x="14884" y="5720"/>
                    </a:cubicBezTo>
                    <a:cubicBezTo>
                      <a:pt x="14055" y="1821"/>
                      <a:pt x="11277" y="1"/>
                      <a:pt x="8016" y="1"/>
                    </a:cubicBezTo>
                    <a:close/>
                  </a:path>
                </a:pathLst>
              </a:custGeom>
              <a:solidFill>
                <a:srgbClr val="FE6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7"/>
              <p:cNvSpPr/>
              <p:nvPr/>
            </p:nvSpPr>
            <p:spPr>
              <a:xfrm>
                <a:off x="3101700" y="4777800"/>
                <a:ext cx="5552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888" extrusionOk="0">
                    <a:moveTo>
                      <a:pt x="1516" y="0"/>
                    </a:moveTo>
                    <a:cubicBezTo>
                      <a:pt x="1459" y="0"/>
                      <a:pt x="1402" y="13"/>
                      <a:pt x="1350" y="43"/>
                    </a:cubicBezTo>
                    <a:cubicBezTo>
                      <a:pt x="1263" y="87"/>
                      <a:pt x="1219" y="130"/>
                      <a:pt x="1176" y="217"/>
                    </a:cubicBezTo>
                    <a:cubicBezTo>
                      <a:pt x="1110" y="283"/>
                      <a:pt x="1023" y="304"/>
                      <a:pt x="931" y="304"/>
                    </a:cubicBezTo>
                    <a:cubicBezTo>
                      <a:pt x="838" y="304"/>
                      <a:pt x="741" y="283"/>
                      <a:pt x="654" y="261"/>
                    </a:cubicBezTo>
                    <a:cubicBezTo>
                      <a:pt x="597" y="238"/>
                      <a:pt x="538" y="227"/>
                      <a:pt x="479" y="227"/>
                    </a:cubicBezTo>
                    <a:cubicBezTo>
                      <a:pt x="310" y="227"/>
                      <a:pt x="141" y="317"/>
                      <a:pt x="44" y="478"/>
                    </a:cubicBezTo>
                    <a:cubicBezTo>
                      <a:pt x="1" y="565"/>
                      <a:pt x="1" y="740"/>
                      <a:pt x="131" y="783"/>
                    </a:cubicBezTo>
                    <a:cubicBezTo>
                      <a:pt x="259" y="847"/>
                      <a:pt x="386" y="887"/>
                      <a:pt x="514" y="887"/>
                    </a:cubicBezTo>
                    <a:cubicBezTo>
                      <a:pt x="560" y="887"/>
                      <a:pt x="607" y="882"/>
                      <a:pt x="654" y="870"/>
                    </a:cubicBezTo>
                    <a:cubicBezTo>
                      <a:pt x="712" y="882"/>
                      <a:pt x="773" y="887"/>
                      <a:pt x="835" y="887"/>
                    </a:cubicBezTo>
                    <a:cubicBezTo>
                      <a:pt x="1005" y="887"/>
                      <a:pt x="1179" y="847"/>
                      <a:pt x="1306" y="783"/>
                    </a:cubicBezTo>
                    <a:cubicBezTo>
                      <a:pt x="1393" y="740"/>
                      <a:pt x="1480" y="652"/>
                      <a:pt x="1524" y="609"/>
                    </a:cubicBezTo>
                    <a:cubicBezTo>
                      <a:pt x="1596" y="502"/>
                      <a:pt x="1579" y="424"/>
                      <a:pt x="1668" y="424"/>
                    </a:cubicBezTo>
                    <a:cubicBezTo>
                      <a:pt x="1687" y="424"/>
                      <a:pt x="1711" y="427"/>
                      <a:pt x="1741" y="435"/>
                    </a:cubicBezTo>
                    <a:cubicBezTo>
                      <a:pt x="1847" y="470"/>
                      <a:pt x="1952" y="589"/>
                      <a:pt x="2079" y="589"/>
                    </a:cubicBezTo>
                    <a:cubicBezTo>
                      <a:pt x="2110" y="589"/>
                      <a:pt x="2143" y="582"/>
                      <a:pt x="2177" y="565"/>
                    </a:cubicBezTo>
                    <a:cubicBezTo>
                      <a:pt x="2220" y="565"/>
                      <a:pt x="2220" y="522"/>
                      <a:pt x="2220" y="522"/>
                    </a:cubicBezTo>
                    <a:cubicBezTo>
                      <a:pt x="2112" y="306"/>
                      <a:pt x="1795" y="0"/>
                      <a:pt x="1516" y="0"/>
                    </a:cubicBezTo>
                    <a:close/>
                  </a:path>
                </a:pathLst>
              </a:custGeom>
              <a:solidFill>
                <a:srgbClr val="FF85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7"/>
              <p:cNvSpPr/>
              <p:nvPr/>
            </p:nvSpPr>
            <p:spPr>
              <a:xfrm>
                <a:off x="3065800" y="4783050"/>
                <a:ext cx="3157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769" extrusionOk="0">
                    <a:moveTo>
                      <a:pt x="584" y="0"/>
                    </a:moveTo>
                    <a:cubicBezTo>
                      <a:pt x="356" y="0"/>
                      <a:pt x="141" y="130"/>
                      <a:pt x="44" y="355"/>
                    </a:cubicBezTo>
                    <a:cubicBezTo>
                      <a:pt x="1" y="486"/>
                      <a:pt x="44" y="617"/>
                      <a:pt x="175" y="704"/>
                    </a:cubicBezTo>
                    <a:cubicBezTo>
                      <a:pt x="240" y="747"/>
                      <a:pt x="305" y="769"/>
                      <a:pt x="370" y="769"/>
                    </a:cubicBezTo>
                    <a:cubicBezTo>
                      <a:pt x="436" y="769"/>
                      <a:pt x="501" y="747"/>
                      <a:pt x="566" y="704"/>
                    </a:cubicBezTo>
                    <a:cubicBezTo>
                      <a:pt x="697" y="660"/>
                      <a:pt x="784" y="617"/>
                      <a:pt x="871" y="573"/>
                    </a:cubicBezTo>
                    <a:cubicBezTo>
                      <a:pt x="958" y="573"/>
                      <a:pt x="1026" y="592"/>
                      <a:pt x="1087" y="592"/>
                    </a:cubicBezTo>
                    <a:cubicBezTo>
                      <a:pt x="1118" y="592"/>
                      <a:pt x="1147" y="588"/>
                      <a:pt x="1176" y="573"/>
                    </a:cubicBezTo>
                    <a:cubicBezTo>
                      <a:pt x="1219" y="573"/>
                      <a:pt x="1263" y="530"/>
                      <a:pt x="1263" y="486"/>
                    </a:cubicBezTo>
                    <a:cubicBezTo>
                      <a:pt x="1263" y="268"/>
                      <a:pt x="1002" y="138"/>
                      <a:pt x="827" y="51"/>
                    </a:cubicBezTo>
                    <a:cubicBezTo>
                      <a:pt x="748" y="17"/>
                      <a:pt x="665" y="0"/>
                      <a:pt x="584" y="0"/>
                    </a:cubicBezTo>
                    <a:close/>
                  </a:path>
                </a:pathLst>
              </a:custGeom>
              <a:solidFill>
                <a:srgbClr val="FF85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7"/>
              <p:cNvSpPr/>
              <p:nvPr/>
            </p:nvSpPr>
            <p:spPr>
              <a:xfrm>
                <a:off x="3014675" y="4792975"/>
                <a:ext cx="5225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1352" extrusionOk="0">
                    <a:moveTo>
                      <a:pt x="1328" y="1"/>
                    </a:moveTo>
                    <a:cubicBezTo>
                      <a:pt x="1111" y="1"/>
                      <a:pt x="920" y="95"/>
                      <a:pt x="827" y="350"/>
                    </a:cubicBezTo>
                    <a:cubicBezTo>
                      <a:pt x="740" y="481"/>
                      <a:pt x="783" y="524"/>
                      <a:pt x="609" y="568"/>
                    </a:cubicBezTo>
                    <a:cubicBezTo>
                      <a:pt x="522" y="568"/>
                      <a:pt x="392" y="611"/>
                      <a:pt x="261" y="655"/>
                    </a:cubicBezTo>
                    <a:cubicBezTo>
                      <a:pt x="87" y="742"/>
                      <a:pt x="0" y="1003"/>
                      <a:pt x="44" y="1177"/>
                    </a:cubicBezTo>
                    <a:cubicBezTo>
                      <a:pt x="87" y="1264"/>
                      <a:pt x="131" y="1351"/>
                      <a:pt x="218" y="1351"/>
                    </a:cubicBezTo>
                    <a:cubicBezTo>
                      <a:pt x="566" y="1351"/>
                      <a:pt x="871" y="1308"/>
                      <a:pt x="1132" y="1133"/>
                    </a:cubicBezTo>
                    <a:cubicBezTo>
                      <a:pt x="1262" y="1090"/>
                      <a:pt x="1393" y="959"/>
                      <a:pt x="1436" y="785"/>
                    </a:cubicBezTo>
                    <a:cubicBezTo>
                      <a:pt x="1523" y="568"/>
                      <a:pt x="1567" y="524"/>
                      <a:pt x="1828" y="524"/>
                    </a:cubicBezTo>
                    <a:cubicBezTo>
                      <a:pt x="1959" y="524"/>
                      <a:pt x="2089" y="263"/>
                      <a:pt x="1915" y="176"/>
                    </a:cubicBezTo>
                    <a:cubicBezTo>
                      <a:pt x="1732" y="74"/>
                      <a:pt x="1520" y="1"/>
                      <a:pt x="1328" y="1"/>
                    </a:cubicBezTo>
                    <a:close/>
                  </a:path>
                </a:pathLst>
              </a:custGeom>
              <a:solidFill>
                <a:srgbClr val="FF85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7"/>
              <p:cNvSpPr/>
              <p:nvPr/>
            </p:nvSpPr>
            <p:spPr>
              <a:xfrm>
                <a:off x="2999425" y="4829300"/>
                <a:ext cx="1827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156" extrusionOk="0">
                    <a:moveTo>
                      <a:pt x="586" y="0"/>
                    </a:moveTo>
                    <a:cubicBezTo>
                      <a:pt x="565" y="0"/>
                      <a:pt x="543" y="9"/>
                      <a:pt x="523" y="29"/>
                    </a:cubicBezTo>
                    <a:cubicBezTo>
                      <a:pt x="262" y="290"/>
                      <a:pt x="1" y="638"/>
                      <a:pt x="88" y="986"/>
                    </a:cubicBezTo>
                    <a:cubicBezTo>
                      <a:pt x="111" y="1101"/>
                      <a:pt x="207" y="1155"/>
                      <a:pt x="298" y="1155"/>
                    </a:cubicBezTo>
                    <a:cubicBezTo>
                      <a:pt x="380" y="1155"/>
                      <a:pt x="459" y="1112"/>
                      <a:pt x="480" y="1030"/>
                    </a:cubicBezTo>
                    <a:cubicBezTo>
                      <a:pt x="523" y="899"/>
                      <a:pt x="567" y="768"/>
                      <a:pt x="567" y="638"/>
                    </a:cubicBezTo>
                    <a:cubicBezTo>
                      <a:pt x="610" y="464"/>
                      <a:pt x="654" y="333"/>
                      <a:pt x="697" y="203"/>
                    </a:cubicBezTo>
                    <a:cubicBezTo>
                      <a:pt x="731" y="102"/>
                      <a:pt x="660" y="0"/>
                      <a:pt x="586" y="0"/>
                    </a:cubicBezTo>
                    <a:close/>
                  </a:path>
                </a:pathLst>
              </a:custGeom>
              <a:solidFill>
                <a:srgbClr val="FF85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7"/>
              <p:cNvSpPr/>
              <p:nvPr/>
            </p:nvSpPr>
            <p:spPr>
              <a:xfrm>
                <a:off x="3109975" y="4820050"/>
                <a:ext cx="276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803" extrusionOk="0">
                    <a:moveTo>
                      <a:pt x="270" y="0"/>
                    </a:moveTo>
                    <a:cubicBezTo>
                      <a:pt x="132" y="0"/>
                      <a:pt x="71" y="151"/>
                      <a:pt x="148" y="268"/>
                    </a:cubicBezTo>
                    <a:cubicBezTo>
                      <a:pt x="235" y="355"/>
                      <a:pt x="323" y="442"/>
                      <a:pt x="279" y="529"/>
                    </a:cubicBezTo>
                    <a:cubicBezTo>
                      <a:pt x="192" y="660"/>
                      <a:pt x="148" y="790"/>
                      <a:pt x="105" y="964"/>
                    </a:cubicBezTo>
                    <a:cubicBezTo>
                      <a:pt x="0" y="1314"/>
                      <a:pt x="260" y="1803"/>
                      <a:pt x="591" y="1803"/>
                    </a:cubicBezTo>
                    <a:cubicBezTo>
                      <a:pt x="673" y="1803"/>
                      <a:pt x="759" y="1773"/>
                      <a:pt x="845" y="1704"/>
                    </a:cubicBezTo>
                    <a:cubicBezTo>
                      <a:pt x="1106" y="1487"/>
                      <a:pt x="1062" y="964"/>
                      <a:pt x="1019" y="660"/>
                    </a:cubicBezTo>
                    <a:cubicBezTo>
                      <a:pt x="932" y="312"/>
                      <a:pt x="671" y="50"/>
                      <a:pt x="323" y="7"/>
                    </a:cubicBezTo>
                    <a:cubicBezTo>
                      <a:pt x="304" y="2"/>
                      <a:pt x="286" y="0"/>
                      <a:pt x="270" y="0"/>
                    </a:cubicBezTo>
                    <a:close/>
                  </a:path>
                </a:pathLst>
              </a:custGeom>
              <a:solidFill>
                <a:srgbClr val="FF85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7"/>
              <p:cNvSpPr/>
              <p:nvPr/>
            </p:nvSpPr>
            <p:spPr>
              <a:xfrm>
                <a:off x="3125650" y="4861825"/>
                <a:ext cx="1525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1331" extrusionOk="0">
                    <a:moveTo>
                      <a:pt x="370" y="1"/>
                    </a:moveTo>
                    <a:cubicBezTo>
                      <a:pt x="298" y="1"/>
                      <a:pt x="218" y="58"/>
                      <a:pt x="218" y="164"/>
                    </a:cubicBezTo>
                    <a:cubicBezTo>
                      <a:pt x="218" y="338"/>
                      <a:pt x="0" y="555"/>
                      <a:pt x="87" y="730"/>
                    </a:cubicBezTo>
                    <a:cubicBezTo>
                      <a:pt x="87" y="773"/>
                      <a:pt x="131" y="773"/>
                      <a:pt x="131" y="817"/>
                    </a:cubicBezTo>
                    <a:cubicBezTo>
                      <a:pt x="131" y="860"/>
                      <a:pt x="131" y="947"/>
                      <a:pt x="131" y="991"/>
                    </a:cubicBezTo>
                    <a:cubicBezTo>
                      <a:pt x="131" y="1078"/>
                      <a:pt x="174" y="1165"/>
                      <a:pt x="174" y="1252"/>
                    </a:cubicBezTo>
                    <a:cubicBezTo>
                      <a:pt x="211" y="1306"/>
                      <a:pt x="262" y="1331"/>
                      <a:pt x="307" y="1331"/>
                    </a:cubicBezTo>
                    <a:cubicBezTo>
                      <a:pt x="369" y="1331"/>
                      <a:pt x="417" y="1284"/>
                      <a:pt x="392" y="1208"/>
                    </a:cubicBezTo>
                    <a:cubicBezTo>
                      <a:pt x="392" y="1121"/>
                      <a:pt x="392" y="1034"/>
                      <a:pt x="348" y="991"/>
                    </a:cubicBezTo>
                    <a:lnTo>
                      <a:pt x="348" y="904"/>
                    </a:lnTo>
                    <a:lnTo>
                      <a:pt x="392" y="860"/>
                    </a:lnTo>
                    <a:cubicBezTo>
                      <a:pt x="566" y="773"/>
                      <a:pt x="609" y="642"/>
                      <a:pt x="609" y="468"/>
                    </a:cubicBezTo>
                    <a:cubicBezTo>
                      <a:pt x="609" y="338"/>
                      <a:pt x="566" y="207"/>
                      <a:pt x="479" y="77"/>
                    </a:cubicBezTo>
                    <a:cubicBezTo>
                      <a:pt x="462" y="25"/>
                      <a:pt x="417" y="1"/>
                      <a:pt x="370" y="1"/>
                    </a:cubicBezTo>
                    <a:close/>
                  </a:path>
                </a:pathLst>
              </a:custGeom>
              <a:solidFill>
                <a:srgbClr val="FF85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7"/>
              <p:cNvSpPr/>
              <p:nvPr/>
            </p:nvSpPr>
            <p:spPr>
              <a:xfrm>
                <a:off x="3221375" y="4915000"/>
                <a:ext cx="4107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878" extrusionOk="0">
                    <a:moveTo>
                      <a:pt x="686" y="0"/>
                    </a:moveTo>
                    <a:cubicBezTo>
                      <a:pt x="393" y="0"/>
                      <a:pt x="149" y="195"/>
                      <a:pt x="44" y="474"/>
                    </a:cubicBezTo>
                    <a:cubicBezTo>
                      <a:pt x="1" y="604"/>
                      <a:pt x="44" y="735"/>
                      <a:pt x="175" y="822"/>
                    </a:cubicBezTo>
                    <a:cubicBezTo>
                      <a:pt x="228" y="862"/>
                      <a:pt x="285" y="877"/>
                      <a:pt x="342" y="877"/>
                    </a:cubicBezTo>
                    <a:cubicBezTo>
                      <a:pt x="473" y="877"/>
                      <a:pt x="606" y="796"/>
                      <a:pt x="697" y="735"/>
                    </a:cubicBezTo>
                    <a:cubicBezTo>
                      <a:pt x="795" y="637"/>
                      <a:pt x="893" y="588"/>
                      <a:pt x="991" y="588"/>
                    </a:cubicBezTo>
                    <a:cubicBezTo>
                      <a:pt x="1024" y="588"/>
                      <a:pt x="1056" y="594"/>
                      <a:pt x="1089" y="604"/>
                    </a:cubicBezTo>
                    <a:cubicBezTo>
                      <a:pt x="1219" y="604"/>
                      <a:pt x="1350" y="648"/>
                      <a:pt x="1524" y="691"/>
                    </a:cubicBezTo>
                    <a:cubicBezTo>
                      <a:pt x="1530" y="698"/>
                      <a:pt x="1537" y="700"/>
                      <a:pt x="1544" y="700"/>
                    </a:cubicBezTo>
                    <a:cubicBezTo>
                      <a:pt x="1588" y="700"/>
                      <a:pt x="1642" y="598"/>
                      <a:pt x="1568" y="561"/>
                    </a:cubicBezTo>
                    <a:cubicBezTo>
                      <a:pt x="1394" y="343"/>
                      <a:pt x="1219" y="82"/>
                      <a:pt x="915" y="39"/>
                    </a:cubicBezTo>
                    <a:cubicBezTo>
                      <a:pt x="836" y="13"/>
                      <a:pt x="760" y="0"/>
                      <a:pt x="686" y="0"/>
                    </a:cubicBezTo>
                    <a:close/>
                  </a:path>
                </a:pathLst>
              </a:custGeom>
              <a:solidFill>
                <a:srgbClr val="FF85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7"/>
              <p:cNvSpPr/>
              <p:nvPr/>
            </p:nvSpPr>
            <p:spPr>
              <a:xfrm>
                <a:off x="3196475" y="4923400"/>
                <a:ext cx="182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45" extrusionOk="0">
                    <a:moveTo>
                      <a:pt x="289" y="1"/>
                    </a:moveTo>
                    <a:cubicBezTo>
                      <a:pt x="136" y="1"/>
                      <a:pt x="1" y="156"/>
                      <a:pt x="39" y="312"/>
                    </a:cubicBezTo>
                    <a:cubicBezTo>
                      <a:pt x="11" y="396"/>
                      <a:pt x="74" y="444"/>
                      <a:pt x="145" y="444"/>
                    </a:cubicBezTo>
                    <a:cubicBezTo>
                      <a:pt x="184" y="444"/>
                      <a:pt x="226" y="430"/>
                      <a:pt x="257" y="399"/>
                    </a:cubicBezTo>
                    <a:cubicBezTo>
                      <a:pt x="301" y="312"/>
                      <a:pt x="301" y="355"/>
                      <a:pt x="431" y="312"/>
                    </a:cubicBezTo>
                    <a:lnTo>
                      <a:pt x="649" y="312"/>
                    </a:lnTo>
                    <a:cubicBezTo>
                      <a:pt x="657" y="320"/>
                      <a:pt x="665" y="324"/>
                      <a:pt x="673" y="324"/>
                    </a:cubicBezTo>
                    <a:cubicBezTo>
                      <a:pt x="706" y="324"/>
                      <a:pt x="727" y="260"/>
                      <a:pt x="692" y="225"/>
                    </a:cubicBezTo>
                    <a:cubicBezTo>
                      <a:pt x="605" y="138"/>
                      <a:pt x="475" y="7"/>
                      <a:pt x="344" y="7"/>
                    </a:cubicBezTo>
                    <a:cubicBezTo>
                      <a:pt x="326" y="3"/>
                      <a:pt x="307" y="1"/>
                      <a:pt x="289" y="1"/>
                    </a:cubicBezTo>
                    <a:close/>
                  </a:path>
                </a:pathLst>
              </a:custGeom>
              <a:solidFill>
                <a:srgbClr val="FF85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7"/>
              <p:cNvSpPr/>
              <p:nvPr/>
            </p:nvSpPr>
            <p:spPr>
              <a:xfrm>
                <a:off x="3212675" y="4804975"/>
                <a:ext cx="62050" cy="6615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2646" extrusionOk="0">
                    <a:moveTo>
                      <a:pt x="88" y="1"/>
                    </a:moveTo>
                    <a:cubicBezTo>
                      <a:pt x="44" y="1"/>
                      <a:pt x="1" y="44"/>
                      <a:pt x="44" y="88"/>
                    </a:cubicBezTo>
                    <a:cubicBezTo>
                      <a:pt x="262" y="566"/>
                      <a:pt x="828" y="784"/>
                      <a:pt x="1219" y="1176"/>
                    </a:cubicBezTo>
                    <a:cubicBezTo>
                      <a:pt x="1567" y="1567"/>
                      <a:pt x="1742" y="2220"/>
                      <a:pt x="2177" y="2612"/>
                    </a:cubicBezTo>
                    <a:cubicBezTo>
                      <a:pt x="2212" y="2635"/>
                      <a:pt x="2250" y="2646"/>
                      <a:pt x="2287" y="2646"/>
                    </a:cubicBezTo>
                    <a:cubicBezTo>
                      <a:pt x="2388" y="2646"/>
                      <a:pt x="2481" y="2565"/>
                      <a:pt x="2481" y="2438"/>
                    </a:cubicBezTo>
                    <a:cubicBezTo>
                      <a:pt x="2481" y="1219"/>
                      <a:pt x="1132" y="262"/>
                      <a:pt x="88" y="1"/>
                    </a:cubicBezTo>
                    <a:close/>
                  </a:path>
                </a:pathLst>
              </a:custGeom>
              <a:solidFill>
                <a:srgbClr val="FF85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7"/>
              <p:cNvSpPr/>
              <p:nvPr/>
            </p:nvSpPr>
            <p:spPr>
              <a:xfrm>
                <a:off x="3273600" y="4880050"/>
                <a:ext cx="15125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706" extrusionOk="0">
                    <a:moveTo>
                      <a:pt x="262" y="1"/>
                    </a:moveTo>
                    <a:cubicBezTo>
                      <a:pt x="88" y="1"/>
                      <a:pt x="1" y="175"/>
                      <a:pt x="44" y="305"/>
                    </a:cubicBezTo>
                    <a:cubicBezTo>
                      <a:pt x="44" y="479"/>
                      <a:pt x="131" y="610"/>
                      <a:pt x="305" y="697"/>
                    </a:cubicBezTo>
                    <a:cubicBezTo>
                      <a:pt x="323" y="703"/>
                      <a:pt x="341" y="705"/>
                      <a:pt x="359" y="705"/>
                    </a:cubicBezTo>
                    <a:cubicBezTo>
                      <a:pt x="478" y="705"/>
                      <a:pt x="604" y="587"/>
                      <a:pt x="567" y="436"/>
                    </a:cubicBezTo>
                    <a:cubicBezTo>
                      <a:pt x="523" y="349"/>
                      <a:pt x="480" y="262"/>
                      <a:pt x="392" y="175"/>
                    </a:cubicBezTo>
                    <a:cubicBezTo>
                      <a:pt x="392" y="175"/>
                      <a:pt x="392" y="131"/>
                      <a:pt x="349" y="88"/>
                    </a:cubicBezTo>
                    <a:cubicBezTo>
                      <a:pt x="349" y="44"/>
                      <a:pt x="305" y="1"/>
                      <a:pt x="262" y="1"/>
                    </a:cubicBezTo>
                    <a:close/>
                  </a:path>
                </a:pathLst>
              </a:custGeom>
              <a:solidFill>
                <a:srgbClr val="FF85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7"/>
              <p:cNvSpPr/>
              <p:nvPr/>
            </p:nvSpPr>
            <p:spPr>
              <a:xfrm>
                <a:off x="3284900" y="4904975"/>
                <a:ext cx="94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620" extrusionOk="0">
                    <a:moveTo>
                      <a:pt x="114" y="1"/>
                    </a:moveTo>
                    <a:cubicBezTo>
                      <a:pt x="57" y="1"/>
                      <a:pt x="1" y="38"/>
                      <a:pt x="28" y="92"/>
                    </a:cubicBezTo>
                    <a:cubicBezTo>
                      <a:pt x="28" y="179"/>
                      <a:pt x="28" y="266"/>
                      <a:pt x="71" y="309"/>
                    </a:cubicBezTo>
                    <a:cubicBezTo>
                      <a:pt x="71" y="396"/>
                      <a:pt x="71" y="440"/>
                      <a:pt x="115" y="527"/>
                    </a:cubicBezTo>
                    <a:cubicBezTo>
                      <a:pt x="115" y="587"/>
                      <a:pt x="171" y="620"/>
                      <a:pt x="227" y="620"/>
                    </a:cubicBezTo>
                    <a:cubicBezTo>
                      <a:pt x="291" y="620"/>
                      <a:pt x="355" y="576"/>
                      <a:pt x="332" y="483"/>
                    </a:cubicBezTo>
                    <a:cubicBezTo>
                      <a:pt x="376" y="396"/>
                      <a:pt x="332" y="309"/>
                      <a:pt x="332" y="266"/>
                    </a:cubicBezTo>
                    <a:cubicBezTo>
                      <a:pt x="289" y="179"/>
                      <a:pt x="245" y="92"/>
                      <a:pt x="202" y="48"/>
                    </a:cubicBezTo>
                    <a:cubicBezTo>
                      <a:pt x="185" y="15"/>
                      <a:pt x="149" y="1"/>
                      <a:pt x="114" y="1"/>
                    </a:cubicBezTo>
                    <a:close/>
                  </a:path>
                </a:pathLst>
              </a:custGeom>
              <a:solidFill>
                <a:srgbClr val="FF85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7"/>
              <p:cNvSpPr/>
              <p:nvPr/>
            </p:nvSpPr>
            <p:spPr>
              <a:xfrm>
                <a:off x="2979850" y="4897175"/>
                <a:ext cx="268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461" extrusionOk="0">
                    <a:moveTo>
                      <a:pt x="840" y="1"/>
                    </a:moveTo>
                    <a:cubicBezTo>
                      <a:pt x="819" y="1"/>
                      <a:pt x="799" y="4"/>
                      <a:pt x="784" y="12"/>
                    </a:cubicBezTo>
                    <a:cubicBezTo>
                      <a:pt x="218" y="186"/>
                      <a:pt x="1" y="839"/>
                      <a:pt x="262" y="1317"/>
                    </a:cubicBezTo>
                    <a:cubicBezTo>
                      <a:pt x="320" y="1415"/>
                      <a:pt x="415" y="1460"/>
                      <a:pt x="508" y="1460"/>
                    </a:cubicBezTo>
                    <a:cubicBezTo>
                      <a:pt x="623" y="1460"/>
                      <a:pt x="736" y="1393"/>
                      <a:pt x="784" y="1274"/>
                    </a:cubicBezTo>
                    <a:cubicBezTo>
                      <a:pt x="914" y="926"/>
                      <a:pt x="871" y="534"/>
                      <a:pt x="1001" y="186"/>
                    </a:cubicBezTo>
                    <a:cubicBezTo>
                      <a:pt x="1073" y="78"/>
                      <a:pt x="938" y="1"/>
                      <a:pt x="840" y="1"/>
                    </a:cubicBezTo>
                    <a:close/>
                  </a:path>
                </a:pathLst>
              </a:custGeom>
              <a:solidFill>
                <a:srgbClr val="FF85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7"/>
              <p:cNvSpPr/>
              <p:nvPr/>
            </p:nvSpPr>
            <p:spPr>
              <a:xfrm>
                <a:off x="2966800" y="4884400"/>
                <a:ext cx="349025" cy="217950"/>
              </a:xfrm>
              <a:custGeom>
                <a:avLst/>
                <a:gdLst/>
                <a:ahLst/>
                <a:cxnLst/>
                <a:rect l="l" t="t" r="r" b="b"/>
                <a:pathLst>
                  <a:path w="13961" h="8718" extrusionOk="0">
                    <a:moveTo>
                      <a:pt x="479" y="1"/>
                    </a:moveTo>
                    <a:cubicBezTo>
                      <a:pt x="0" y="2916"/>
                      <a:pt x="827" y="6529"/>
                      <a:pt x="3830" y="8008"/>
                    </a:cubicBezTo>
                    <a:cubicBezTo>
                      <a:pt x="4842" y="8495"/>
                      <a:pt x="5908" y="8718"/>
                      <a:pt x="6953" y="8718"/>
                    </a:cubicBezTo>
                    <a:cubicBezTo>
                      <a:pt x="10583" y="8718"/>
                      <a:pt x="13960" y="6024"/>
                      <a:pt x="13927" y="2307"/>
                    </a:cubicBezTo>
                    <a:cubicBezTo>
                      <a:pt x="13816" y="2298"/>
                      <a:pt x="13706" y="2294"/>
                      <a:pt x="13596" y="2294"/>
                    </a:cubicBezTo>
                    <a:cubicBezTo>
                      <a:pt x="12143" y="2294"/>
                      <a:pt x="10774" y="3009"/>
                      <a:pt x="9246" y="3009"/>
                    </a:cubicBezTo>
                    <a:cubicBezTo>
                      <a:pt x="9167" y="3009"/>
                      <a:pt x="9088" y="3007"/>
                      <a:pt x="9009" y="3003"/>
                    </a:cubicBezTo>
                    <a:cubicBezTo>
                      <a:pt x="7616" y="2873"/>
                      <a:pt x="6267" y="2568"/>
                      <a:pt x="4962" y="2177"/>
                    </a:cubicBezTo>
                    <a:cubicBezTo>
                      <a:pt x="3612" y="1872"/>
                      <a:pt x="2350" y="1306"/>
                      <a:pt x="1175" y="566"/>
                    </a:cubicBezTo>
                    <a:cubicBezTo>
                      <a:pt x="958" y="392"/>
                      <a:pt x="697" y="175"/>
                      <a:pt x="479" y="1"/>
                    </a:cubicBezTo>
                    <a:close/>
                  </a:path>
                </a:pathLst>
              </a:custGeom>
              <a:solidFill>
                <a:srgbClr val="B10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7"/>
              <p:cNvSpPr/>
              <p:nvPr/>
            </p:nvSpPr>
            <p:spPr>
              <a:xfrm>
                <a:off x="3140875" y="4805775"/>
                <a:ext cx="133850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5354" h="4374" extrusionOk="0">
                    <a:moveTo>
                      <a:pt x="801" y="1"/>
                    </a:moveTo>
                    <a:cubicBezTo>
                      <a:pt x="521" y="1"/>
                      <a:pt x="201" y="90"/>
                      <a:pt x="87" y="404"/>
                    </a:cubicBezTo>
                    <a:cubicBezTo>
                      <a:pt x="0" y="796"/>
                      <a:pt x="131" y="1231"/>
                      <a:pt x="436" y="1492"/>
                    </a:cubicBezTo>
                    <a:cubicBezTo>
                      <a:pt x="740" y="1753"/>
                      <a:pt x="958" y="2058"/>
                      <a:pt x="1132" y="2406"/>
                    </a:cubicBezTo>
                    <a:cubicBezTo>
                      <a:pt x="1262" y="2710"/>
                      <a:pt x="1306" y="3059"/>
                      <a:pt x="1350" y="3407"/>
                    </a:cubicBezTo>
                    <a:cubicBezTo>
                      <a:pt x="1409" y="3742"/>
                      <a:pt x="1566" y="3845"/>
                      <a:pt x="1770" y="3845"/>
                    </a:cubicBezTo>
                    <a:cubicBezTo>
                      <a:pt x="2015" y="3845"/>
                      <a:pt x="2326" y="3696"/>
                      <a:pt x="2612" y="3624"/>
                    </a:cubicBezTo>
                    <a:cubicBezTo>
                      <a:pt x="2709" y="3592"/>
                      <a:pt x="2802" y="3577"/>
                      <a:pt x="2892" y="3577"/>
                    </a:cubicBezTo>
                    <a:cubicBezTo>
                      <a:pt x="3283" y="3577"/>
                      <a:pt x="3615" y="3847"/>
                      <a:pt x="4004" y="4060"/>
                    </a:cubicBezTo>
                    <a:cubicBezTo>
                      <a:pt x="4219" y="4167"/>
                      <a:pt x="4632" y="4373"/>
                      <a:pt x="4927" y="4373"/>
                    </a:cubicBezTo>
                    <a:cubicBezTo>
                      <a:pt x="5111" y="4373"/>
                      <a:pt x="5250" y="4293"/>
                      <a:pt x="5266" y="4060"/>
                    </a:cubicBezTo>
                    <a:cubicBezTo>
                      <a:pt x="5353" y="3494"/>
                      <a:pt x="4744" y="2754"/>
                      <a:pt x="4309" y="2319"/>
                    </a:cubicBezTo>
                    <a:cubicBezTo>
                      <a:pt x="3787" y="1622"/>
                      <a:pt x="3090" y="1013"/>
                      <a:pt x="2350" y="578"/>
                    </a:cubicBezTo>
                    <a:cubicBezTo>
                      <a:pt x="2002" y="360"/>
                      <a:pt x="1611" y="186"/>
                      <a:pt x="1175" y="56"/>
                    </a:cubicBezTo>
                    <a:cubicBezTo>
                      <a:pt x="1085" y="26"/>
                      <a:pt x="949" y="1"/>
                      <a:pt x="801" y="1"/>
                    </a:cubicBezTo>
                    <a:close/>
                  </a:path>
                </a:pathLst>
              </a:custGeom>
              <a:solidFill>
                <a:srgbClr val="EF26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7"/>
              <p:cNvSpPr/>
              <p:nvPr/>
            </p:nvSpPr>
            <p:spPr>
              <a:xfrm>
                <a:off x="3023375" y="4817700"/>
                <a:ext cx="87050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3891" extrusionOk="0">
                    <a:moveTo>
                      <a:pt x="2055" y="1"/>
                    </a:moveTo>
                    <a:cubicBezTo>
                      <a:pt x="1883" y="1"/>
                      <a:pt x="1692" y="40"/>
                      <a:pt x="1480" y="101"/>
                    </a:cubicBezTo>
                    <a:cubicBezTo>
                      <a:pt x="697" y="275"/>
                      <a:pt x="131" y="928"/>
                      <a:pt x="87" y="1711"/>
                    </a:cubicBezTo>
                    <a:cubicBezTo>
                      <a:pt x="0" y="2495"/>
                      <a:pt x="305" y="3234"/>
                      <a:pt x="914" y="3713"/>
                    </a:cubicBezTo>
                    <a:cubicBezTo>
                      <a:pt x="1078" y="3833"/>
                      <a:pt x="1263" y="3891"/>
                      <a:pt x="1432" y="3891"/>
                    </a:cubicBezTo>
                    <a:cubicBezTo>
                      <a:pt x="1754" y="3891"/>
                      <a:pt x="2016" y="3678"/>
                      <a:pt x="1959" y="3278"/>
                    </a:cubicBezTo>
                    <a:cubicBezTo>
                      <a:pt x="1828" y="2973"/>
                      <a:pt x="1828" y="2582"/>
                      <a:pt x="1872" y="2233"/>
                    </a:cubicBezTo>
                    <a:cubicBezTo>
                      <a:pt x="1949" y="2001"/>
                      <a:pt x="2088" y="1876"/>
                      <a:pt x="2242" y="1876"/>
                    </a:cubicBezTo>
                    <a:cubicBezTo>
                      <a:pt x="2348" y="1876"/>
                      <a:pt x="2462" y="1935"/>
                      <a:pt x="2568" y="2059"/>
                    </a:cubicBezTo>
                    <a:cubicBezTo>
                      <a:pt x="2829" y="2407"/>
                      <a:pt x="2829" y="2799"/>
                      <a:pt x="3003" y="3147"/>
                    </a:cubicBezTo>
                    <a:cubicBezTo>
                      <a:pt x="3047" y="3256"/>
                      <a:pt x="3123" y="3311"/>
                      <a:pt x="3199" y="3311"/>
                    </a:cubicBezTo>
                    <a:cubicBezTo>
                      <a:pt x="3275" y="3311"/>
                      <a:pt x="3351" y="3256"/>
                      <a:pt x="3395" y="3147"/>
                    </a:cubicBezTo>
                    <a:cubicBezTo>
                      <a:pt x="3482" y="2886"/>
                      <a:pt x="3395" y="2407"/>
                      <a:pt x="3395" y="2190"/>
                    </a:cubicBezTo>
                    <a:cubicBezTo>
                      <a:pt x="3308" y="1624"/>
                      <a:pt x="3090" y="1058"/>
                      <a:pt x="2829" y="536"/>
                    </a:cubicBezTo>
                    <a:cubicBezTo>
                      <a:pt x="2631" y="139"/>
                      <a:pt x="2377" y="1"/>
                      <a:pt x="2055" y="1"/>
                    </a:cubicBezTo>
                    <a:close/>
                  </a:path>
                </a:pathLst>
              </a:custGeom>
              <a:solidFill>
                <a:srgbClr val="EF26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7"/>
              <p:cNvSpPr/>
              <p:nvPr/>
            </p:nvSpPr>
            <p:spPr>
              <a:xfrm>
                <a:off x="3165900" y="4957575"/>
                <a:ext cx="11100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440" h="4518" extrusionOk="0">
                    <a:moveTo>
                      <a:pt x="1551" y="0"/>
                    </a:moveTo>
                    <a:cubicBezTo>
                      <a:pt x="1396" y="0"/>
                      <a:pt x="1241" y="11"/>
                      <a:pt x="1088" y="33"/>
                    </a:cubicBezTo>
                    <a:cubicBezTo>
                      <a:pt x="610" y="76"/>
                      <a:pt x="261" y="251"/>
                      <a:pt x="871" y="599"/>
                    </a:cubicBezTo>
                    <a:cubicBezTo>
                      <a:pt x="1219" y="816"/>
                      <a:pt x="1567" y="990"/>
                      <a:pt x="1959" y="1121"/>
                    </a:cubicBezTo>
                    <a:cubicBezTo>
                      <a:pt x="2176" y="1208"/>
                      <a:pt x="2394" y="1208"/>
                      <a:pt x="2437" y="1513"/>
                    </a:cubicBezTo>
                    <a:cubicBezTo>
                      <a:pt x="2481" y="1817"/>
                      <a:pt x="2220" y="2122"/>
                      <a:pt x="2133" y="2339"/>
                    </a:cubicBezTo>
                    <a:cubicBezTo>
                      <a:pt x="2068" y="2535"/>
                      <a:pt x="1953" y="2707"/>
                      <a:pt x="1753" y="2707"/>
                    </a:cubicBezTo>
                    <a:cubicBezTo>
                      <a:pt x="1687" y="2707"/>
                      <a:pt x="1611" y="2688"/>
                      <a:pt x="1524" y="2644"/>
                    </a:cubicBezTo>
                    <a:cubicBezTo>
                      <a:pt x="1021" y="2393"/>
                      <a:pt x="720" y="1377"/>
                      <a:pt x="117" y="1377"/>
                    </a:cubicBezTo>
                    <a:cubicBezTo>
                      <a:pt x="93" y="1377"/>
                      <a:pt x="69" y="1379"/>
                      <a:pt x="44" y="1382"/>
                    </a:cubicBezTo>
                    <a:cubicBezTo>
                      <a:pt x="0" y="2035"/>
                      <a:pt x="349" y="2731"/>
                      <a:pt x="436" y="3340"/>
                    </a:cubicBezTo>
                    <a:cubicBezTo>
                      <a:pt x="520" y="3806"/>
                      <a:pt x="523" y="4517"/>
                      <a:pt x="1082" y="4517"/>
                    </a:cubicBezTo>
                    <a:cubicBezTo>
                      <a:pt x="1098" y="4517"/>
                      <a:pt x="1115" y="4517"/>
                      <a:pt x="1132" y="4515"/>
                    </a:cubicBezTo>
                    <a:cubicBezTo>
                      <a:pt x="1915" y="4472"/>
                      <a:pt x="2394" y="3776"/>
                      <a:pt x="2829" y="3297"/>
                    </a:cubicBezTo>
                    <a:cubicBezTo>
                      <a:pt x="3221" y="2818"/>
                      <a:pt x="3613" y="2339"/>
                      <a:pt x="3917" y="1817"/>
                    </a:cubicBezTo>
                    <a:cubicBezTo>
                      <a:pt x="4091" y="1556"/>
                      <a:pt x="4439" y="1077"/>
                      <a:pt x="4178" y="729"/>
                    </a:cubicBezTo>
                    <a:cubicBezTo>
                      <a:pt x="3961" y="381"/>
                      <a:pt x="3221" y="425"/>
                      <a:pt x="2916" y="294"/>
                    </a:cubicBezTo>
                    <a:cubicBezTo>
                      <a:pt x="2492" y="98"/>
                      <a:pt x="2019" y="0"/>
                      <a:pt x="1551" y="0"/>
                    </a:cubicBezTo>
                    <a:close/>
                  </a:path>
                </a:pathLst>
              </a:custGeom>
              <a:solidFill>
                <a:srgbClr val="EF26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7"/>
              <p:cNvSpPr/>
              <p:nvPr/>
            </p:nvSpPr>
            <p:spPr>
              <a:xfrm>
                <a:off x="3052750" y="4995775"/>
                <a:ext cx="93600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382" extrusionOk="0">
                    <a:moveTo>
                      <a:pt x="2358" y="1"/>
                    </a:moveTo>
                    <a:cubicBezTo>
                      <a:pt x="1812" y="1"/>
                      <a:pt x="1151" y="1483"/>
                      <a:pt x="827" y="1725"/>
                    </a:cubicBezTo>
                    <a:cubicBezTo>
                      <a:pt x="653" y="1899"/>
                      <a:pt x="305" y="2074"/>
                      <a:pt x="174" y="2291"/>
                    </a:cubicBezTo>
                    <a:cubicBezTo>
                      <a:pt x="0" y="2639"/>
                      <a:pt x="305" y="2596"/>
                      <a:pt x="566" y="2683"/>
                    </a:cubicBezTo>
                    <a:cubicBezTo>
                      <a:pt x="1306" y="2944"/>
                      <a:pt x="1872" y="3379"/>
                      <a:pt x="2655" y="3379"/>
                    </a:cubicBezTo>
                    <a:cubicBezTo>
                      <a:pt x="2723" y="3379"/>
                      <a:pt x="2805" y="3381"/>
                      <a:pt x="2894" y="3381"/>
                    </a:cubicBezTo>
                    <a:cubicBezTo>
                      <a:pt x="3205" y="3381"/>
                      <a:pt x="3588" y="3355"/>
                      <a:pt x="3656" y="3118"/>
                    </a:cubicBezTo>
                    <a:cubicBezTo>
                      <a:pt x="3743" y="2900"/>
                      <a:pt x="3569" y="2509"/>
                      <a:pt x="3525" y="2291"/>
                    </a:cubicBezTo>
                    <a:cubicBezTo>
                      <a:pt x="3440" y="2077"/>
                      <a:pt x="3480" y="897"/>
                      <a:pt x="3152" y="897"/>
                    </a:cubicBezTo>
                    <a:cubicBezTo>
                      <a:pt x="3146" y="897"/>
                      <a:pt x="3140" y="898"/>
                      <a:pt x="3134" y="899"/>
                    </a:cubicBezTo>
                    <a:cubicBezTo>
                      <a:pt x="2756" y="974"/>
                      <a:pt x="2903" y="2164"/>
                      <a:pt x="2408" y="2164"/>
                    </a:cubicBezTo>
                    <a:cubicBezTo>
                      <a:pt x="2332" y="2164"/>
                      <a:pt x="2242" y="2137"/>
                      <a:pt x="2133" y="2074"/>
                    </a:cubicBezTo>
                    <a:cubicBezTo>
                      <a:pt x="1524" y="1725"/>
                      <a:pt x="2263" y="1290"/>
                      <a:pt x="2481" y="986"/>
                    </a:cubicBezTo>
                    <a:cubicBezTo>
                      <a:pt x="2568" y="855"/>
                      <a:pt x="2829" y="159"/>
                      <a:pt x="2481" y="28"/>
                    </a:cubicBezTo>
                    <a:cubicBezTo>
                      <a:pt x="2441" y="10"/>
                      <a:pt x="2400" y="1"/>
                      <a:pt x="2358" y="1"/>
                    </a:cubicBezTo>
                    <a:close/>
                  </a:path>
                </a:pathLst>
              </a:custGeom>
              <a:solidFill>
                <a:srgbClr val="EF26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27"/>
              <p:cNvSpPr/>
              <p:nvPr/>
            </p:nvSpPr>
            <p:spPr>
              <a:xfrm>
                <a:off x="3013575" y="4921400"/>
                <a:ext cx="55175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3071" extrusionOk="0">
                    <a:moveTo>
                      <a:pt x="610" y="0"/>
                    </a:moveTo>
                    <a:cubicBezTo>
                      <a:pt x="262" y="0"/>
                      <a:pt x="1" y="305"/>
                      <a:pt x="44" y="610"/>
                    </a:cubicBezTo>
                    <a:cubicBezTo>
                      <a:pt x="44" y="1001"/>
                      <a:pt x="349" y="1349"/>
                      <a:pt x="436" y="1698"/>
                    </a:cubicBezTo>
                    <a:cubicBezTo>
                      <a:pt x="479" y="2089"/>
                      <a:pt x="436" y="2481"/>
                      <a:pt x="566" y="2829"/>
                    </a:cubicBezTo>
                    <a:cubicBezTo>
                      <a:pt x="616" y="3002"/>
                      <a:pt x="732" y="3070"/>
                      <a:pt x="879" y="3070"/>
                    </a:cubicBezTo>
                    <a:cubicBezTo>
                      <a:pt x="1247" y="3070"/>
                      <a:pt x="1803" y="2643"/>
                      <a:pt x="1959" y="2394"/>
                    </a:cubicBezTo>
                    <a:cubicBezTo>
                      <a:pt x="2207" y="1988"/>
                      <a:pt x="2105" y="1909"/>
                      <a:pt x="1913" y="1909"/>
                    </a:cubicBezTo>
                    <a:cubicBezTo>
                      <a:pt x="1790" y="1909"/>
                      <a:pt x="1630" y="1942"/>
                      <a:pt x="1501" y="1942"/>
                    </a:cubicBezTo>
                    <a:cubicBezTo>
                      <a:pt x="1442" y="1942"/>
                      <a:pt x="1389" y="1935"/>
                      <a:pt x="1350" y="1915"/>
                    </a:cubicBezTo>
                    <a:cubicBezTo>
                      <a:pt x="436" y="1523"/>
                      <a:pt x="2090" y="740"/>
                      <a:pt x="1741" y="305"/>
                    </a:cubicBezTo>
                    <a:cubicBezTo>
                      <a:pt x="1567" y="44"/>
                      <a:pt x="915" y="0"/>
                      <a:pt x="610" y="0"/>
                    </a:cubicBezTo>
                    <a:close/>
                  </a:path>
                </a:pathLst>
              </a:custGeom>
              <a:solidFill>
                <a:srgbClr val="EF26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27"/>
              <p:cNvSpPr/>
              <p:nvPr/>
            </p:nvSpPr>
            <p:spPr>
              <a:xfrm>
                <a:off x="3068050" y="5041725"/>
                <a:ext cx="14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54" extrusionOk="0">
                    <a:moveTo>
                      <a:pt x="370" y="1"/>
                    </a:moveTo>
                    <a:cubicBezTo>
                      <a:pt x="311" y="1"/>
                      <a:pt x="254" y="22"/>
                      <a:pt x="215" y="61"/>
                    </a:cubicBezTo>
                    <a:cubicBezTo>
                      <a:pt x="0" y="169"/>
                      <a:pt x="198" y="453"/>
                      <a:pt x="372" y="453"/>
                    </a:cubicBezTo>
                    <a:cubicBezTo>
                      <a:pt x="409" y="453"/>
                      <a:pt x="446" y="440"/>
                      <a:pt x="476" y="410"/>
                    </a:cubicBezTo>
                    <a:cubicBezTo>
                      <a:pt x="520" y="366"/>
                      <a:pt x="563" y="279"/>
                      <a:pt x="563" y="192"/>
                    </a:cubicBezTo>
                    <a:cubicBezTo>
                      <a:pt x="563" y="149"/>
                      <a:pt x="563" y="105"/>
                      <a:pt x="563" y="105"/>
                    </a:cubicBezTo>
                    <a:cubicBezTo>
                      <a:pt x="515" y="33"/>
                      <a:pt x="441" y="1"/>
                      <a:pt x="370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27"/>
              <p:cNvSpPr/>
              <p:nvPr/>
            </p:nvSpPr>
            <p:spPr>
              <a:xfrm>
                <a:off x="3085375" y="5050300"/>
                <a:ext cx="98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59" extrusionOk="0">
                    <a:moveTo>
                      <a:pt x="239" y="0"/>
                    </a:moveTo>
                    <a:cubicBezTo>
                      <a:pt x="201" y="0"/>
                      <a:pt x="163" y="19"/>
                      <a:pt x="131" y="67"/>
                    </a:cubicBezTo>
                    <a:cubicBezTo>
                      <a:pt x="44" y="110"/>
                      <a:pt x="1" y="197"/>
                      <a:pt x="44" y="328"/>
                    </a:cubicBezTo>
                    <a:cubicBezTo>
                      <a:pt x="88" y="371"/>
                      <a:pt x="131" y="458"/>
                      <a:pt x="219" y="458"/>
                    </a:cubicBezTo>
                    <a:cubicBezTo>
                      <a:pt x="306" y="458"/>
                      <a:pt x="349" y="371"/>
                      <a:pt x="393" y="328"/>
                    </a:cubicBezTo>
                    <a:cubicBezTo>
                      <a:pt x="393" y="241"/>
                      <a:pt x="393" y="197"/>
                      <a:pt x="393" y="110"/>
                    </a:cubicBezTo>
                    <a:cubicBezTo>
                      <a:pt x="365" y="55"/>
                      <a:pt x="303" y="0"/>
                      <a:pt x="239" y="0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27"/>
              <p:cNvSpPr/>
              <p:nvPr/>
            </p:nvSpPr>
            <p:spPr>
              <a:xfrm>
                <a:off x="3107150" y="5057350"/>
                <a:ext cx="98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438" extrusionOk="0">
                    <a:moveTo>
                      <a:pt x="148" y="0"/>
                    </a:moveTo>
                    <a:cubicBezTo>
                      <a:pt x="73" y="0"/>
                      <a:pt x="0" y="48"/>
                      <a:pt x="0" y="133"/>
                    </a:cubicBezTo>
                    <a:cubicBezTo>
                      <a:pt x="0" y="176"/>
                      <a:pt x="0" y="220"/>
                      <a:pt x="0" y="220"/>
                    </a:cubicBezTo>
                    <a:cubicBezTo>
                      <a:pt x="0" y="307"/>
                      <a:pt x="44" y="350"/>
                      <a:pt x="131" y="394"/>
                    </a:cubicBezTo>
                    <a:lnTo>
                      <a:pt x="174" y="437"/>
                    </a:lnTo>
                    <a:cubicBezTo>
                      <a:pt x="261" y="437"/>
                      <a:pt x="305" y="437"/>
                      <a:pt x="348" y="350"/>
                    </a:cubicBezTo>
                    <a:cubicBezTo>
                      <a:pt x="392" y="350"/>
                      <a:pt x="392" y="307"/>
                      <a:pt x="392" y="307"/>
                    </a:cubicBezTo>
                    <a:cubicBezTo>
                      <a:pt x="392" y="220"/>
                      <a:pt x="392" y="133"/>
                      <a:pt x="348" y="89"/>
                    </a:cubicBezTo>
                    <a:lnTo>
                      <a:pt x="261" y="46"/>
                    </a:lnTo>
                    <a:cubicBezTo>
                      <a:pt x="231" y="15"/>
                      <a:pt x="189" y="0"/>
                      <a:pt x="148" y="0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27"/>
              <p:cNvSpPr/>
              <p:nvPr/>
            </p:nvSpPr>
            <p:spPr>
              <a:xfrm>
                <a:off x="3124550" y="5053850"/>
                <a:ext cx="872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93" extrusionOk="0">
                    <a:moveTo>
                      <a:pt x="169" y="1"/>
                    </a:moveTo>
                    <a:cubicBezTo>
                      <a:pt x="120" y="1"/>
                      <a:pt x="66" y="33"/>
                      <a:pt x="44" y="99"/>
                    </a:cubicBezTo>
                    <a:cubicBezTo>
                      <a:pt x="1" y="186"/>
                      <a:pt x="1" y="316"/>
                      <a:pt x="88" y="447"/>
                    </a:cubicBezTo>
                    <a:cubicBezTo>
                      <a:pt x="118" y="478"/>
                      <a:pt x="155" y="492"/>
                      <a:pt x="191" y="492"/>
                    </a:cubicBezTo>
                    <a:cubicBezTo>
                      <a:pt x="256" y="492"/>
                      <a:pt x="321" y="444"/>
                      <a:pt x="349" y="360"/>
                    </a:cubicBezTo>
                    <a:cubicBezTo>
                      <a:pt x="349" y="316"/>
                      <a:pt x="349" y="273"/>
                      <a:pt x="349" y="186"/>
                    </a:cubicBezTo>
                    <a:cubicBezTo>
                      <a:pt x="305" y="186"/>
                      <a:pt x="305" y="142"/>
                      <a:pt x="262" y="99"/>
                    </a:cubicBezTo>
                    <a:cubicBezTo>
                      <a:pt x="262" y="33"/>
                      <a:pt x="218" y="1"/>
                      <a:pt x="169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27"/>
              <p:cNvSpPr/>
              <p:nvPr/>
            </p:nvSpPr>
            <p:spPr>
              <a:xfrm>
                <a:off x="3183300" y="5029775"/>
                <a:ext cx="120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540" extrusionOk="0">
                    <a:moveTo>
                      <a:pt x="216" y="1"/>
                    </a:moveTo>
                    <a:cubicBezTo>
                      <a:pt x="134" y="1"/>
                      <a:pt x="77" y="50"/>
                      <a:pt x="44" y="148"/>
                    </a:cubicBezTo>
                    <a:cubicBezTo>
                      <a:pt x="1" y="235"/>
                      <a:pt x="1" y="322"/>
                      <a:pt x="88" y="409"/>
                    </a:cubicBezTo>
                    <a:cubicBezTo>
                      <a:pt x="131" y="452"/>
                      <a:pt x="218" y="496"/>
                      <a:pt x="305" y="539"/>
                    </a:cubicBezTo>
                    <a:cubicBezTo>
                      <a:pt x="349" y="539"/>
                      <a:pt x="436" y="452"/>
                      <a:pt x="436" y="409"/>
                    </a:cubicBezTo>
                    <a:cubicBezTo>
                      <a:pt x="479" y="235"/>
                      <a:pt x="436" y="104"/>
                      <a:pt x="305" y="17"/>
                    </a:cubicBezTo>
                    <a:cubicBezTo>
                      <a:pt x="273" y="6"/>
                      <a:pt x="243" y="1"/>
                      <a:pt x="216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27"/>
              <p:cNvSpPr/>
              <p:nvPr/>
            </p:nvSpPr>
            <p:spPr>
              <a:xfrm>
                <a:off x="3214850" y="5030750"/>
                <a:ext cx="10900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182" y="1"/>
                    </a:moveTo>
                    <a:cubicBezTo>
                      <a:pt x="93" y="1"/>
                      <a:pt x="1" y="67"/>
                      <a:pt x="1" y="152"/>
                    </a:cubicBezTo>
                    <a:cubicBezTo>
                      <a:pt x="1" y="326"/>
                      <a:pt x="88" y="457"/>
                      <a:pt x="218" y="500"/>
                    </a:cubicBezTo>
                    <a:cubicBezTo>
                      <a:pt x="236" y="506"/>
                      <a:pt x="253" y="509"/>
                      <a:pt x="269" y="509"/>
                    </a:cubicBezTo>
                    <a:cubicBezTo>
                      <a:pt x="371" y="509"/>
                      <a:pt x="436" y="402"/>
                      <a:pt x="436" y="326"/>
                    </a:cubicBezTo>
                    <a:cubicBezTo>
                      <a:pt x="436" y="196"/>
                      <a:pt x="392" y="109"/>
                      <a:pt x="305" y="65"/>
                    </a:cubicBezTo>
                    <a:cubicBezTo>
                      <a:pt x="275" y="20"/>
                      <a:pt x="229" y="1"/>
                      <a:pt x="182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27"/>
              <p:cNvSpPr/>
              <p:nvPr/>
            </p:nvSpPr>
            <p:spPr>
              <a:xfrm>
                <a:off x="3226825" y="5013875"/>
                <a:ext cx="1307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349" extrusionOk="0">
                    <a:moveTo>
                      <a:pt x="175" y="0"/>
                    </a:moveTo>
                    <a:cubicBezTo>
                      <a:pt x="88" y="44"/>
                      <a:pt x="0" y="131"/>
                      <a:pt x="44" y="218"/>
                    </a:cubicBezTo>
                    <a:cubicBezTo>
                      <a:pt x="44" y="305"/>
                      <a:pt x="131" y="349"/>
                      <a:pt x="262" y="349"/>
                    </a:cubicBezTo>
                    <a:lnTo>
                      <a:pt x="349" y="349"/>
                    </a:lnTo>
                    <a:cubicBezTo>
                      <a:pt x="436" y="349"/>
                      <a:pt x="479" y="262"/>
                      <a:pt x="523" y="175"/>
                    </a:cubicBezTo>
                    <a:cubicBezTo>
                      <a:pt x="479" y="87"/>
                      <a:pt x="436" y="0"/>
                      <a:pt x="349" y="0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27"/>
              <p:cNvSpPr/>
              <p:nvPr/>
            </p:nvSpPr>
            <p:spPr>
              <a:xfrm>
                <a:off x="3235825" y="4989400"/>
                <a:ext cx="12775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360" extrusionOk="0">
                    <a:moveTo>
                      <a:pt x="320" y="1"/>
                    </a:moveTo>
                    <a:cubicBezTo>
                      <a:pt x="226" y="1"/>
                      <a:pt x="132" y="68"/>
                      <a:pt x="76" y="153"/>
                    </a:cubicBezTo>
                    <a:cubicBezTo>
                      <a:pt x="1" y="228"/>
                      <a:pt x="55" y="335"/>
                      <a:pt x="155" y="335"/>
                    </a:cubicBezTo>
                    <a:cubicBezTo>
                      <a:pt x="171" y="335"/>
                      <a:pt x="188" y="333"/>
                      <a:pt x="206" y="327"/>
                    </a:cubicBezTo>
                    <a:cubicBezTo>
                      <a:pt x="228" y="348"/>
                      <a:pt x="261" y="359"/>
                      <a:pt x="293" y="359"/>
                    </a:cubicBezTo>
                    <a:cubicBezTo>
                      <a:pt x="326" y="359"/>
                      <a:pt x="359" y="348"/>
                      <a:pt x="380" y="327"/>
                    </a:cubicBezTo>
                    <a:cubicBezTo>
                      <a:pt x="467" y="327"/>
                      <a:pt x="511" y="240"/>
                      <a:pt x="511" y="196"/>
                    </a:cubicBezTo>
                    <a:cubicBezTo>
                      <a:pt x="511" y="153"/>
                      <a:pt x="511" y="66"/>
                      <a:pt x="467" y="66"/>
                    </a:cubicBezTo>
                    <a:cubicBezTo>
                      <a:pt x="422" y="20"/>
                      <a:pt x="371" y="1"/>
                      <a:pt x="320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27"/>
              <p:cNvSpPr/>
              <p:nvPr/>
            </p:nvSpPr>
            <p:spPr>
              <a:xfrm>
                <a:off x="3224650" y="4972075"/>
                <a:ext cx="13075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71" extrusionOk="0">
                    <a:moveTo>
                      <a:pt x="308" y="1"/>
                    </a:moveTo>
                    <a:cubicBezTo>
                      <a:pt x="236" y="1"/>
                      <a:pt x="162" y="31"/>
                      <a:pt x="131" y="62"/>
                    </a:cubicBezTo>
                    <a:cubicBezTo>
                      <a:pt x="44" y="149"/>
                      <a:pt x="0" y="236"/>
                      <a:pt x="44" y="367"/>
                    </a:cubicBezTo>
                    <a:cubicBezTo>
                      <a:pt x="76" y="431"/>
                      <a:pt x="131" y="471"/>
                      <a:pt x="192" y="471"/>
                    </a:cubicBezTo>
                    <a:cubicBezTo>
                      <a:pt x="215" y="471"/>
                      <a:pt x="238" y="466"/>
                      <a:pt x="262" y="454"/>
                    </a:cubicBezTo>
                    <a:lnTo>
                      <a:pt x="305" y="454"/>
                    </a:lnTo>
                    <a:cubicBezTo>
                      <a:pt x="392" y="410"/>
                      <a:pt x="392" y="410"/>
                      <a:pt x="436" y="367"/>
                    </a:cubicBezTo>
                    <a:cubicBezTo>
                      <a:pt x="436" y="280"/>
                      <a:pt x="479" y="236"/>
                      <a:pt x="479" y="193"/>
                    </a:cubicBezTo>
                    <a:cubicBezTo>
                      <a:pt x="523" y="106"/>
                      <a:pt x="479" y="19"/>
                      <a:pt x="392" y="19"/>
                    </a:cubicBezTo>
                    <a:cubicBezTo>
                      <a:pt x="367" y="6"/>
                      <a:pt x="337" y="1"/>
                      <a:pt x="308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7"/>
              <p:cNvSpPr/>
              <p:nvPr/>
            </p:nvSpPr>
            <p:spPr>
              <a:xfrm>
                <a:off x="3232275" y="4983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7"/>
              <p:cNvSpPr/>
              <p:nvPr/>
            </p:nvSpPr>
            <p:spPr>
              <a:xfrm>
                <a:off x="3207250" y="4969225"/>
                <a:ext cx="98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470" extrusionOk="0">
                    <a:moveTo>
                      <a:pt x="232" y="0"/>
                    </a:moveTo>
                    <a:cubicBezTo>
                      <a:pt x="198" y="0"/>
                      <a:pt x="162" y="15"/>
                      <a:pt x="131" y="46"/>
                    </a:cubicBezTo>
                    <a:cubicBezTo>
                      <a:pt x="0" y="133"/>
                      <a:pt x="0" y="307"/>
                      <a:pt x="87" y="437"/>
                    </a:cubicBezTo>
                    <a:cubicBezTo>
                      <a:pt x="109" y="459"/>
                      <a:pt x="142" y="470"/>
                      <a:pt x="174" y="470"/>
                    </a:cubicBezTo>
                    <a:cubicBezTo>
                      <a:pt x="207" y="470"/>
                      <a:pt x="239" y="459"/>
                      <a:pt x="261" y="437"/>
                    </a:cubicBezTo>
                    <a:cubicBezTo>
                      <a:pt x="392" y="350"/>
                      <a:pt x="348" y="263"/>
                      <a:pt x="348" y="133"/>
                    </a:cubicBezTo>
                    <a:cubicBezTo>
                      <a:pt x="348" y="48"/>
                      <a:pt x="294" y="0"/>
                      <a:pt x="232" y="0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7"/>
              <p:cNvSpPr/>
              <p:nvPr/>
            </p:nvSpPr>
            <p:spPr>
              <a:xfrm>
                <a:off x="3248575" y="4890925"/>
                <a:ext cx="152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611" h="393" extrusionOk="0">
                    <a:moveTo>
                      <a:pt x="88" y="1"/>
                    </a:moveTo>
                    <a:cubicBezTo>
                      <a:pt x="44" y="44"/>
                      <a:pt x="1" y="88"/>
                      <a:pt x="1" y="175"/>
                    </a:cubicBezTo>
                    <a:cubicBezTo>
                      <a:pt x="1" y="218"/>
                      <a:pt x="44" y="305"/>
                      <a:pt x="131" y="349"/>
                    </a:cubicBezTo>
                    <a:cubicBezTo>
                      <a:pt x="175" y="392"/>
                      <a:pt x="262" y="392"/>
                      <a:pt x="349" y="392"/>
                    </a:cubicBezTo>
                    <a:cubicBezTo>
                      <a:pt x="480" y="392"/>
                      <a:pt x="610" y="218"/>
                      <a:pt x="480" y="131"/>
                    </a:cubicBezTo>
                    <a:cubicBezTo>
                      <a:pt x="436" y="88"/>
                      <a:pt x="349" y="44"/>
                      <a:pt x="306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7"/>
              <p:cNvSpPr/>
              <p:nvPr/>
            </p:nvSpPr>
            <p:spPr>
              <a:xfrm>
                <a:off x="3234800" y="4874875"/>
                <a:ext cx="181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371" extrusionOk="0">
                    <a:moveTo>
                      <a:pt x="313" y="1"/>
                    </a:moveTo>
                    <a:cubicBezTo>
                      <a:pt x="280" y="1"/>
                      <a:pt x="247" y="12"/>
                      <a:pt x="204" y="33"/>
                    </a:cubicBezTo>
                    <a:cubicBezTo>
                      <a:pt x="192" y="31"/>
                      <a:pt x="181" y="29"/>
                      <a:pt x="171" y="29"/>
                    </a:cubicBezTo>
                    <a:cubicBezTo>
                      <a:pt x="25" y="29"/>
                      <a:pt x="1" y="297"/>
                      <a:pt x="204" y="338"/>
                    </a:cubicBezTo>
                    <a:cubicBezTo>
                      <a:pt x="247" y="360"/>
                      <a:pt x="313" y="371"/>
                      <a:pt x="383" y="371"/>
                    </a:cubicBezTo>
                    <a:cubicBezTo>
                      <a:pt x="454" y="371"/>
                      <a:pt x="530" y="360"/>
                      <a:pt x="595" y="338"/>
                    </a:cubicBezTo>
                    <a:cubicBezTo>
                      <a:pt x="726" y="295"/>
                      <a:pt x="726" y="77"/>
                      <a:pt x="595" y="33"/>
                    </a:cubicBezTo>
                    <a:lnTo>
                      <a:pt x="421" y="33"/>
                    </a:lnTo>
                    <a:cubicBezTo>
                      <a:pt x="378" y="12"/>
                      <a:pt x="345" y="1"/>
                      <a:pt x="313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27"/>
              <p:cNvSpPr/>
              <p:nvPr/>
            </p:nvSpPr>
            <p:spPr>
              <a:xfrm>
                <a:off x="3224650" y="4855900"/>
                <a:ext cx="118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445" extrusionOk="0">
                    <a:moveTo>
                      <a:pt x="200" y="1"/>
                    </a:moveTo>
                    <a:cubicBezTo>
                      <a:pt x="178" y="1"/>
                      <a:pt x="154" y="3"/>
                      <a:pt x="131" y="9"/>
                    </a:cubicBezTo>
                    <a:cubicBezTo>
                      <a:pt x="44" y="96"/>
                      <a:pt x="0" y="183"/>
                      <a:pt x="0" y="270"/>
                    </a:cubicBezTo>
                    <a:cubicBezTo>
                      <a:pt x="0" y="357"/>
                      <a:pt x="44" y="444"/>
                      <a:pt x="131" y="444"/>
                    </a:cubicBezTo>
                    <a:cubicBezTo>
                      <a:pt x="262" y="444"/>
                      <a:pt x="392" y="357"/>
                      <a:pt x="436" y="227"/>
                    </a:cubicBezTo>
                    <a:cubicBezTo>
                      <a:pt x="473" y="114"/>
                      <a:pt x="348" y="1"/>
                      <a:pt x="200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27"/>
              <p:cNvSpPr/>
              <p:nvPr/>
            </p:nvSpPr>
            <p:spPr>
              <a:xfrm>
                <a:off x="3208700" y="4844425"/>
                <a:ext cx="10525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420" extrusionOk="0">
                    <a:moveTo>
                      <a:pt x="259" y="1"/>
                    </a:moveTo>
                    <a:cubicBezTo>
                      <a:pt x="205" y="1"/>
                      <a:pt x="151" y="25"/>
                      <a:pt x="116" y="76"/>
                    </a:cubicBezTo>
                    <a:cubicBezTo>
                      <a:pt x="116" y="120"/>
                      <a:pt x="73" y="163"/>
                      <a:pt x="29" y="207"/>
                    </a:cubicBezTo>
                    <a:cubicBezTo>
                      <a:pt x="0" y="323"/>
                      <a:pt x="107" y="420"/>
                      <a:pt x="219" y="420"/>
                    </a:cubicBezTo>
                    <a:cubicBezTo>
                      <a:pt x="276" y="420"/>
                      <a:pt x="334" y="396"/>
                      <a:pt x="377" y="338"/>
                    </a:cubicBezTo>
                    <a:cubicBezTo>
                      <a:pt x="377" y="294"/>
                      <a:pt x="421" y="207"/>
                      <a:pt x="421" y="163"/>
                    </a:cubicBezTo>
                    <a:cubicBezTo>
                      <a:pt x="421" y="58"/>
                      <a:pt x="341" y="1"/>
                      <a:pt x="259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27"/>
              <p:cNvSpPr/>
              <p:nvPr/>
            </p:nvSpPr>
            <p:spPr>
              <a:xfrm>
                <a:off x="3193100" y="4832975"/>
                <a:ext cx="94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79" h="433" extrusionOk="0">
                    <a:moveTo>
                      <a:pt x="192" y="0"/>
                    </a:moveTo>
                    <a:cubicBezTo>
                      <a:pt x="152" y="0"/>
                      <a:pt x="114" y="16"/>
                      <a:pt x="87" y="56"/>
                    </a:cubicBezTo>
                    <a:cubicBezTo>
                      <a:pt x="0" y="143"/>
                      <a:pt x="0" y="230"/>
                      <a:pt x="44" y="360"/>
                    </a:cubicBezTo>
                    <a:cubicBezTo>
                      <a:pt x="69" y="411"/>
                      <a:pt x="125" y="432"/>
                      <a:pt x="184" y="432"/>
                    </a:cubicBezTo>
                    <a:cubicBezTo>
                      <a:pt x="225" y="432"/>
                      <a:pt x="269" y="422"/>
                      <a:pt x="305" y="404"/>
                    </a:cubicBezTo>
                    <a:cubicBezTo>
                      <a:pt x="349" y="317"/>
                      <a:pt x="349" y="230"/>
                      <a:pt x="349" y="143"/>
                    </a:cubicBezTo>
                    <a:cubicBezTo>
                      <a:pt x="379" y="82"/>
                      <a:pt x="283" y="0"/>
                      <a:pt x="192" y="0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27"/>
              <p:cNvSpPr/>
              <p:nvPr/>
            </p:nvSpPr>
            <p:spPr>
              <a:xfrm>
                <a:off x="3170250" y="4813675"/>
                <a:ext cx="120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585" extrusionOk="0">
                    <a:moveTo>
                      <a:pt x="196" y="1"/>
                    </a:moveTo>
                    <a:cubicBezTo>
                      <a:pt x="120" y="1"/>
                      <a:pt x="44" y="44"/>
                      <a:pt x="44" y="131"/>
                    </a:cubicBezTo>
                    <a:cubicBezTo>
                      <a:pt x="0" y="305"/>
                      <a:pt x="0" y="480"/>
                      <a:pt x="175" y="567"/>
                    </a:cubicBezTo>
                    <a:cubicBezTo>
                      <a:pt x="187" y="579"/>
                      <a:pt x="204" y="585"/>
                      <a:pt x="222" y="585"/>
                    </a:cubicBezTo>
                    <a:cubicBezTo>
                      <a:pt x="265" y="585"/>
                      <a:pt x="318" y="554"/>
                      <a:pt x="349" y="523"/>
                    </a:cubicBezTo>
                    <a:cubicBezTo>
                      <a:pt x="479" y="393"/>
                      <a:pt x="392" y="305"/>
                      <a:pt x="349" y="131"/>
                    </a:cubicBezTo>
                    <a:cubicBezTo>
                      <a:pt x="349" y="44"/>
                      <a:pt x="272" y="1"/>
                      <a:pt x="196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27"/>
              <p:cNvSpPr/>
              <p:nvPr/>
            </p:nvSpPr>
            <p:spPr>
              <a:xfrm>
                <a:off x="3155025" y="4828625"/>
                <a:ext cx="152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610" h="700" extrusionOk="0">
                    <a:moveTo>
                      <a:pt x="127" y="1"/>
                    </a:moveTo>
                    <a:cubicBezTo>
                      <a:pt x="58" y="1"/>
                      <a:pt x="0" y="72"/>
                      <a:pt x="0" y="143"/>
                    </a:cubicBezTo>
                    <a:cubicBezTo>
                      <a:pt x="0" y="230"/>
                      <a:pt x="44" y="360"/>
                      <a:pt x="131" y="404"/>
                    </a:cubicBezTo>
                    <a:cubicBezTo>
                      <a:pt x="131" y="491"/>
                      <a:pt x="174" y="534"/>
                      <a:pt x="174" y="578"/>
                    </a:cubicBezTo>
                    <a:cubicBezTo>
                      <a:pt x="218" y="621"/>
                      <a:pt x="305" y="665"/>
                      <a:pt x="348" y="665"/>
                    </a:cubicBezTo>
                    <a:cubicBezTo>
                      <a:pt x="373" y="689"/>
                      <a:pt x="404" y="700"/>
                      <a:pt x="436" y="700"/>
                    </a:cubicBezTo>
                    <a:cubicBezTo>
                      <a:pt x="519" y="700"/>
                      <a:pt x="609" y="628"/>
                      <a:pt x="609" y="534"/>
                    </a:cubicBezTo>
                    <a:cubicBezTo>
                      <a:pt x="609" y="491"/>
                      <a:pt x="609" y="404"/>
                      <a:pt x="566" y="360"/>
                    </a:cubicBezTo>
                    <a:cubicBezTo>
                      <a:pt x="522" y="317"/>
                      <a:pt x="479" y="273"/>
                      <a:pt x="435" y="230"/>
                    </a:cubicBezTo>
                    <a:cubicBezTo>
                      <a:pt x="392" y="143"/>
                      <a:pt x="305" y="56"/>
                      <a:pt x="174" y="12"/>
                    </a:cubicBezTo>
                    <a:cubicBezTo>
                      <a:pt x="158" y="4"/>
                      <a:pt x="142" y="1"/>
                      <a:pt x="127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7"/>
              <p:cNvSpPr/>
              <p:nvPr/>
            </p:nvSpPr>
            <p:spPr>
              <a:xfrm>
                <a:off x="3077775" y="4837575"/>
                <a:ext cx="109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04" extrusionOk="0">
                    <a:moveTo>
                      <a:pt x="276" y="0"/>
                    </a:moveTo>
                    <a:cubicBezTo>
                      <a:pt x="241" y="0"/>
                      <a:pt x="205" y="15"/>
                      <a:pt x="174" y="46"/>
                    </a:cubicBezTo>
                    <a:cubicBezTo>
                      <a:pt x="87" y="89"/>
                      <a:pt x="44" y="133"/>
                      <a:pt x="44" y="220"/>
                    </a:cubicBezTo>
                    <a:cubicBezTo>
                      <a:pt x="0" y="307"/>
                      <a:pt x="0" y="394"/>
                      <a:pt x="44" y="481"/>
                    </a:cubicBezTo>
                    <a:cubicBezTo>
                      <a:pt x="69" y="557"/>
                      <a:pt x="138" y="603"/>
                      <a:pt x="209" y="603"/>
                    </a:cubicBezTo>
                    <a:cubicBezTo>
                      <a:pt x="260" y="603"/>
                      <a:pt x="312" y="579"/>
                      <a:pt x="348" y="524"/>
                    </a:cubicBezTo>
                    <a:cubicBezTo>
                      <a:pt x="392" y="481"/>
                      <a:pt x="392" y="394"/>
                      <a:pt x="392" y="350"/>
                    </a:cubicBezTo>
                    <a:cubicBezTo>
                      <a:pt x="435" y="263"/>
                      <a:pt x="435" y="220"/>
                      <a:pt x="392" y="133"/>
                    </a:cubicBezTo>
                    <a:cubicBezTo>
                      <a:pt x="392" y="49"/>
                      <a:pt x="338" y="0"/>
                      <a:pt x="276" y="0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27"/>
              <p:cNvSpPr/>
              <p:nvPr/>
            </p:nvSpPr>
            <p:spPr>
              <a:xfrm>
                <a:off x="3059275" y="4842625"/>
                <a:ext cx="87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54" extrusionOk="0">
                    <a:moveTo>
                      <a:pt x="133" y="1"/>
                    </a:moveTo>
                    <a:cubicBezTo>
                      <a:pt x="66" y="1"/>
                      <a:pt x="0" y="33"/>
                      <a:pt x="0" y="105"/>
                    </a:cubicBezTo>
                    <a:cubicBezTo>
                      <a:pt x="0" y="192"/>
                      <a:pt x="0" y="279"/>
                      <a:pt x="44" y="366"/>
                    </a:cubicBezTo>
                    <a:cubicBezTo>
                      <a:pt x="87" y="410"/>
                      <a:pt x="175" y="453"/>
                      <a:pt x="262" y="453"/>
                    </a:cubicBezTo>
                    <a:cubicBezTo>
                      <a:pt x="349" y="453"/>
                      <a:pt x="349" y="322"/>
                      <a:pt x="349" y="279"/>
                    </a:cubicBezTo>
                    <a:cubicBezTo>
                      <a:pt x="349" y="192"/>
                      <a:pt x="305" y="105"/>
                      <a:pt x="262" y="61"/>
                    </a:cubicBezTo>
                    <a:cubicBezTo>
                      <a:pt x="242" y="22"/>
                      <a:pt x="187" y="1"/>
                      <a:pt x="133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7"/>
              <p:cNvSpPr/>
              <p:nvPr/>
            </p:nvSpPr>
            <p:spPr>
              <a:xfrm>
                <a:off x="3045125" y="4861550"/>
                <a:ext cx="139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00" extrusionOk="0">
                    <a:moveTo>
                      <a:pt x="131" y="1"/>
                    </a:moveTo>
                    <a:cubicBezTo>
                      <a:pt x="44" y="44"/>
                      <a:pt x="1" y="88"/>
                      <a:pt x="44" y="131"/>
                    </a:cubicBezTo>
                    <a:cubicBezTo>
                      <a:pt x="88" y="262"/>
                      <a:pt x="218" y="349"/>
                      <a:pt x="349" y="392"/>
                    </a:cubicBezTo>
                    <a:cubicBezTo>
                      <a:pt x="363" y="397"/>
                      <a:pt x="377" y="399"/>
                      <a:pt x="390" y="399"/>
                    </a:cubicBezTo>
                    <a:cubicBezTo>
                      <a:pt x="496" y="399"/>
                      <a:pt x="557" y="252"/>
                      <a:pt x="479" y="175"/>
                    </a:cubicBezTo>
                    <a:cubicBezTo>
                      <a:pt x="392" y="44"/>
                      <a:pt x="262" y="1"/>
                      <a:pt x="131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27"/>
              <p:cNvSpPr/>
              <p:nvPr/>
            </p:nvSpPr>
            <p:spPr>
              <a:xfrm>
                <a:off x="3042175" y="4876575"/>
                <a:ext cx="13625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364" extrusionOk="0">
                    <a:moveTo>
                      <a:pt x="155" y="0"/>
                    </a:moveTo>
                    <a:cubicBezTo>
                      <a:pt x="55" y="0"/>
                      <a:pt x="0" y="108"/>
                      <a:pt x="75" y="183"/>
                    </a:cubicBezTo>
                    <a:cubicBezTo>
                      <a:pt x="119" y="270"/>
                      <a:pt x="206" y="357"/>
                      <a:pt x="293" y="357"/>
                    </a:cubicBezTo>
                    <a:cubicBezTo>
                      <a:pt x="307" y="362"/>
                      <a:pt x="321" y="364"/>
                      <a:pt x="335" y="364"/>
                    </a:cubicBezTo>
                    <a:cubicBezTo>
                      <a:pt x="449" y="364"/>
                      <a:pt x="544" y="217"/>
                      <a:pt x="467" y="140"/>
                    </a:cubicBezTo>
                    <a:cubicBezTo>
                      <a:pt x="380" y="52"/>
                      <a:pt x="293" y="9"/>
                      <a:pt x="206" y="9"/>
                    </a:cubicBezTo>
                    <a:cubicBezTo>
                      <a:pt x="188" y="3"/>
                      <a:pt x="171" y="0"/>
                      <a:pt x="155" y="0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27"/>
              <p:cNvSpPr/>
              <p:nvPr/>
            </p:nvSpPr>
            <p:spPr>
              <a:xfrm>
                <a:off x="3044050" y="4890500"/>
                <a:ext cx="130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99" extrusionOk="0">
                    <a:moveTo>
                      <a:pt x="271" y="1"/>
                    </a:moveTo>
                    <a:cubicBezTo>
                      <a:pt x="241" y="1"/>
                      <a:pt x="209" y="6"/>
                      <a:pt x="174" y="18"/>
                    </a:cubicBezTo>
                    <a:cubicBezTo>
                      <a:pt x="0" y="18"/>
                      <a:pt x="0" y="235"/>
                      <a:pt x="174" y="279"/>
                    </a:cubicBezTo>
                    <a:cubicBezTo>
                      <a:pt x="290" y="279"/>
                      <a:pt x="348" y="298"/>
                      <a:pt x="400" y="298"/>
                    </a:cubicBezTo>
                    <a:cubicBezTo>
                      <a:pt x="426" y="298"/>
                      <a:pt x="450" y="293"/>
                      <a:pt x="479" y="279"/>
                    </a:cubicBezTo>
                    <a:cubicBezTo>
                      <a:pt x="522" y="235"/>
                      <a:pt x="522" y="148"/>
                      <a:pt x="479" y="105"/>
                    </a:cubicBezTo>
                    <a:cubicBezTo>
                      <a:pt x="415" y="41"/>
                      <a:pt x="351" y="1"/>
                      <a:pt x="271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27"/>
              <p:cNvSpPr/>
              <p:nvPr/>
            </p:nvSpPr>
            <p:spPr>
              <a:xfrm>
                <a:off x="3034250" y="4929825"/>
                <a:ext cx="12825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32" extrusionOk="0">
                    <a:moveTo>
                      <a:pt x="217" y="0"/>
                    </a:moveTo>
                    <a:cubicBezTo>
                      <a:pt x="190" y="0"/>
                      <a:pt x="161" y="4"/>
                      <a:pt x="131" y="11"/>
                    </a:cubicBezTo>
                    <a:cubicBezTo>
                      <a:pt x="44" y="11"/>
                      <a:pt x="0" y="98"/>
                      <a:pt x="44" y="186"/>
                    </a:cubicBezTo>
                    <a:cubicBezTo>
                      <a:pt x="44" y="273"/>
                      <a:pt x="175" y="360"/>
                      <a:pt x="262" y="403"/>
                    </a:cubicBezTo>
                    <a:cubicBezTo>
                      <a:pt x="291" y="423"/>
                      <a:pt x="320" y="431"/>
                      <a:pt x="348" y="431"/>
                    </a:cubicBezTo>
                    <a:cubicBezTo>
                      <a:pt x="442" y="431"/>
                      <a:pt x="513" y="330"/>
                      <a:pt x="479" y="229"/>
                    </a:cubicBezTo>
                    <a:cubicBezTo>
                      <a:pt x="443" y="85"/>
                      <a:pt x="347" y="0"/>
                      <a:pt x="217" y="0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27"/>
              <p:cNvSpPr/>
              <p:nvPr/>
            </p:nvSpPr>
            <p:spPr>
              <a:xfrm>
                <a:off x="3022625" y="4947375"/>
                <a:ext cx="149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58" extrusionOk="0">
                    <a:moveTo>
                      <a:pt x="295" y="1"/>
                    </a:moveTo>
                    <a:cubicBezTo>
                      <a:pt x="136" y="1"/>
                      <a:pt x="0" y="230"/>
                      <a:pt x="161" y="310"/>
                    </a:cubicBezTo>
                    <a:cubicBezTo>
                      <a:pt x="204" y="354"/>
                      <a:pt x="248" y="354"/>
                      <a:pt x="248" y="397"/>
                    </a:cubicBezTo>
                    <a:cubicBezTo>
                      <a:pt x="291" y="441"/>
                      <a:pt x="378" y="441"/>
                      <a:pt x="422" y="441"/>
                    </a:cubicBezTo>
                    <a:cubicBezTo>
                      <a:pt x="445" y="453"/>
                      <a:pt x="469" y="458"/>
                      <a:pt x="490" y="458"/>
                    </a:cubicBezTo>
                    <a:cubicBezTo>
                      <a:pt x="549" y="458"/>
                      <a:pt x="596" y="418"/>
                      <a:pt x="596" y="354"/>
                    </a:cubicBezTo>
                    <a:cubicBezTo>
                      <a:pt x="596" y="136"/>
                      <a:pt x="509" y="49"/>
                      <a:pt x="335" y="6"/>
                    </a:cubicBezTo>
                    <a:cubicBezTo>
                      <a:pt x="322" y="2"/>
                      <a:pt x="308" y="1"/>
                      <a:pt x="295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27"/>
              <p:cNvSpPr/>
              <p:nvPr/>
            </p:nvSpPr>
            <p:spPr>
              <a:xfrm>
                <a:off x="3024825" y="4964800"/>
                <a:ext cx="138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373" extrusionOk="0">
                    <a:moveTo>
                      <a:pt x="206" y="1"/>
                    </a:moveTo>
                    <a:cubicBezTo>
                      <a:pt x="25" y="1"/>
                      <a:pt x="0" y="272"/>
                      <a:pt x="203" y="353"/>
                    </a:cubicBezTo>
                    <a:cubicBezTo>
                      <a:pt x="261" y="353"/>
                      <a:pt x="319" y="373"/>
                      <a:pt x="377" y="373"/>
                    </a:cubicBezTo>
                    <a:cubicBezTo>
                      <a:pt x="407" y="373"/>
                      <a:pt x="436" y="368"/>
                      <a:pt x="465" y="353"/>
                    </a:cubicBezTo>
                    <a:cubicBezTo>
                      <a:pt x="552" y="310"/>
                      <a:pt x="552" y="223"/>
                      <a:pt x="552" y="136"/>
                    </a:cubicBezTo>
                    <a:cubicBezTo>
                      <a:pt x="508" y="49"/>
                      <a:pt x="465" y="5"/>
                      <a:pt x="377" y="5"/>
                    </a:cubicBezTo>
                    <a:lnTo>
                      <a:pt x="247" y="5"/>
                    </a:lnTo>
                    <a:cubicBezTo>
                      <a:pt x="233" y="2"/>
                      <a:pt x="219" y="1"/>
                      <a:pt x="206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7"/>
              <p:cNvSpPr/>
              <p:nvPr/>
            </p:nvSpPr>
            <p:spPr>
              <a:xfrm>
                <a:off x="3037750" y="4978200"/>
                <a:ext cx="139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42" extrusionOk="0">
                    <a:moveTo>
                      <a:pt x="362" y="1"/>
                    </a:moveTo>
                    <a:cubicBezTo>
                      <a:pt x="325" y="1"/>
                      <a:pt x="287" y="11"/>
                      <a:pt x="252" y="35"/>
                    </a:cubicBezTo>
                    <a:cubicBezTo>
                      <a:pt x="122" y="78"/>
                      <a:pt x="122" y="209"/>
                      <a:pt x="35" y="339"/>
                    </a:cubicBezTo>
                    <a:cubicBezTo>
                      <a:pt x="1" y="441"/>
                      <a:pt x="72" y="542"/>
                      <a:pt x="166" y="542"/>
                    </a:cubicBezTo>
                    <a:cubicBezTo>
                      <a:pt x="193" y="542"/>
                      <a:pt x="223" y="533"/>
                      <a:pt x="252" y="514"/>
                    </a:cubicBezTo>
                    <a:cubicBezTo>
                      <a:pt x="383" y="470"/>
                      <a:pt x="557" y="383"/>
                      <a:pt x="557" y="209"/>
                    </a:cubicBezTo>
                    <a:cubicBezTo>
                      <a:pt x="557" y="81"/>
                      <a:pt x="464" y="1"/>
                      <a:pt x="362" y="1"/>
                    </a:cubicBezTo>
                    <a:close/>
                  </a:path>
                </a:pathLst>
              </a:custGeom>
              <a:solidFill>
                <a:srgbClr val="FFD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7"/>
              <p:cNvSpPr/>
              <p:nvPr/>
            </p:nvSpPr>
            <p:spPr>
              <a:xfrm>
                <a:off x="3153925" y="495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BF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7"/>
              <p:cNvSpPr/>
              <p:nvPr/>
            </p:nvSpPr>
            <p:spPr>
              <a:xfrm>
                <a:off x="3159375" y="4966000"/>
                <a:ext cx="11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45" extrusionOk="0">
                    <a:moveTo>
                      <a:pt x="0" y="1"/>
                    </a:moveTo>
                    <a:lnTo>
                      <a:pt x="0" y="44"/>
                    </a:lnTo>
                    <a:cubicBezTo>
                      <a:pt x="0" y="44"/>
                      <a:pt x="44" y="44"/>
                      <a:pt x="0" y="44"/>
                    </a:cubicBezTo>
                    <a:lnTo>
                      <a:pt x="0" y="44"/>
                    </a:lnTo>
                    <a:cubicBezTo>
                      <a:pt x="0" y="44"/>
                      <a:pt x="0" y="44"/>
                      <a:pt x="0" y="44"/>
                    </a:cubicBezTo>
                    <a:close/>
                  </a:path>
                </a:pathLst>
              </a:custGeom>
              <a:solidFill>
                <a:srgbClr val="FFBF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7"/>
              <p:cNvSpPr/>
              <p:nvPr/>
            </p:nvSpPr>
            <p:spPr>
              <a:xfrm>
                <a:off x="3049800" y="4860725"/>
                <a:ext cx="178975" cy="150200"/>
              </a:xfrm>
              <a:custGeom>
                <a:avLst/>
                <a:gdLst/>
                <a:ahLst/>
                <a:cxnLst/>
                <a:rect l="l" t="t" r="r" b="b"/>
                <a:pathLst>
                  <a:path w="7159" h="6008" extrusionOk="0">
                    <a:moveTo>
                      <a:pt x="5759" y="1"/>
                    </a:moveTo>
                    <a:cubicBezTo>
                      <a:pt x="5494" y="1"/>
                      <a:pt x="5234" y="130"/>
                      <a:pt x="4993" y="469"/>
                    </a:cubicBezTo>
                    <a:cubicBezTo>
                      <a:pt x="4557" y="991"/>
                      <a:pt x="4209" y="1513"/>
                      <a:pt x="3905" y="2036"/>
                    </a:cubicBezTo>
                    <a:cubicBezTo>
                      <a:pt x="3680" y="2510"/>
                      <a:pt x="3381" y="2697"/>
                      <a:pt x="3070" y="2697"/>
                    </a:cubicBezTo>
                    <a:cubicBezTo>
                      <a:pt x="2355" y="2697"/>
                      <a:pt x="1585" y="1706"/>
                      <a:pt x="1554" y="948"/>
                    </a:cubicBezTo>
                    <a:cubicBezTo>
                      <a:pt x="1554" y="708"/>
                      <a:pt x="1357" y="574"/>
                      <a:pt x="1158" y="574"/>
                    </a:cubicBezTo>
                    <a:cubicBezTo>
                      <a:pt x="995" y="574"/>
                      <a:pt x="830" y="665"/>
                      <a:pt x="771" y="861"/>
                    </a:cubicBezTo>
                    <a:cubicBezTo>
                      <a:pt x="554" y="1600"/>
                      <a:pt x="1337" y="2297"/>
                      <a:pt x="1859" y="2819"/>
                    </a:cubicBezTo>
                    <a:cubicBezTo>
                      <a:pt x="1598" y="2862"/>
                      <a:pt x="1337" y="2950"/>
                      <a:pt x="1076" y="3037"/>
                    </a:cubicBezTo>
                    <a:cubicBezTo>
                      <a:pt x="771" y="3211"/>
                      <a:pt x="510" y="3472"/>
                      <a:pt x="205" y="3646"/>
                    </a:cubicBezTo>
                    <a:cubicBezTo>
                      <a:pt x="0" y="3728"/>
                      <a:pt x="66" y="4041"/>
                      <a:pt x="292" y="4041"/>
                    </a:cubicBezTo>
                    <a:cubicBezTo>
                      <a:pt x="306" y="4041"/>
                      <a:pt x="321" y="4040"/>
                      <a:pt x="336" y="4037"/>
                    </a:cubicBezTo>
                    <a:cubicBezTo>
                      <a:pt x="597" y="3950"/>
                      <a:pt x="902" y="3863"/>
                      <a:pt x="1119" y="3689"/>
                    </a:cubicBezTo>
                    <a:cubicBezTo>
                      <a:pt x="1293" y="3602"/>
                      <a:pt x="1511" y="3515"/>
                      <a:pt x="1685" y="3428"/>
                    </a:cubicBezTo>
                    <a:cubicBezTo>
                      <a:pt x="1946" y="3330"/>
                      <a:pt x="2207" y="3281"/>
                      <a:pt x="2487" y="3281"/>
                    </a:cubicBezTo>
                    <a:cubicBezTo>
                      <a:pt x="2580" y="3281"/>
                      <a:pt x="2675" y="3287"/>
                      <a:pt x="2773" y="3298"/>
                    </a:cubicBezTo>
                    <a:cubicBezTo>
                      <a:pt x="3730" y="3472"/>
                      <a:pt x="3078" y="5387"/>
                      <a:pt x="2947" y="5865"/>
                    </a:cubicBezTo>
                    <a:cubicBezTo>
                      <a:pt x="2917" y="5926"/>
                      <a:pt x="2992" y="6008"/>
                      <a:pt x="3070" y="6008"/>
                    </a:cubicBezTo>
                    <a:cubicBezTo>
                      <a:pt x="3104" y="6008"/>
                      <a:pt x="3138" y="5992"/>
                      <a:pt x="3165" y="5952"/>
                    </a:cubicBezTo>
                    <a:cubicBezTo>
                      <a:pt x="3382" y="5517"/>
                      <a:pt x="3556" y="5082"/>
                      <a:pt x="3687" y="4647"/>
                    </a:cubicBezTo>
                    <a:cubicBezTo>
                      <a:pt x="3779" y="4555"/>
                      <a:pt x="3883" y="4499"/>
                      <a:pt x="4005" y="4499"/>
                    </a:cubicBezTo>
                    <a:cubicBezTo>
                      <a:pt x="4115" y="4499"/>
                      <a:pt x="4239" y="4544"/>
                      <a:pt x="4383" y="4647"/>
                    </a:cubicBezTo>
                    <a:lnTo>
                      <a:pt x="4688" y="4908"/>
                    </a:lnTo>
                    <a:cubicBezTo>
                      <a:pt x="5123" y="5256"/>
                      <a:pt x="5558" y="5561"/>
                      <a:pt x="6081" y="5735"/>
                    </a:cubicBezTo>
                    <a:cubicBezTo>
                      <a:pt x="6104" y="5739"/>
                      <a:pt x="6125" y="5740"/>
                      <a:pt x="6144" y="5740"/>
                    </a:cubicBezTo>
                    <a:cubicBezTo>
                      <a:pt x="6341" y="5740"/>
                      <a:pt x="6334" y="5553"/>
                      <a:pt x="6255" y="5474"/>
                    </a:cubicBezTo>
                    <a:cubicBezTo>
                      <a:pt x="5732" y="5213"/>
                      <a:pt x="5297" y="4864"/>
                      <a:pt x="4862" y="4473"/>
                    </a:cubicBezTo>
                    <a:cubicBezTo>
                      <a:pt x="4775" y="4342"/>
                      <a:pt x="4644" y="4212"/>
                      <a:pt x="4557" y="4037"/>
                    </a:cubicBezTo>
                    <a:cubicBezTo>
                      <a:pt x="4340" y="3689"/>
                      <a:pt x="4253" y="3254"/>
                      <a:pt x="4340" y="2862"/>
                    </a:cubicBezTo>
                    <a:cubicBezTo>
                      <a:pt x="4731" y="2427"/>
                      <a:pt x="5167" y="1992"/>
                      <a:pt x="5515" y="1557"/>
                    </a:cubicBezTo>
                    <a:cubicBezTo>
                      <a:pt x="5732" y="1296"/>
                      <a:pt x="5906" y="991"/>
                      <a:pt x="6037" y="643"/>
                    </a:cubicBezTo>
                    <a:cubicBezTo>
                      <a:pt x="6068" y="580"/>
                      <a:pt x="6100" y="557"/>
                      <a:pt x="6137" y="557"/>
                    </a:cubicBezTo>
                    <a:cubicBezTo>
                      <a:pt x="6204" y="557"/>
                      <a:pt x="6289" y="631"/>
                      <a:pt x="6429" y="686"/>
                    </a:cubicBezTo>
                    <a:cubicBezTo>
                      <a:pt x="6559" y="730"/>
                      <a:pt x="6820" y="861"/>
                      <a:pt x="6951" y="904"/>
                    </a:cubicBezTo>
                    <a:cubicBezTo>
                      <a:pt x="6970" y="909"/>
                      <a:pt x="6988" y="911"/>
                      <a:pt x="7003" y="911"/>
                    </a:cubicBezTo>
                    <a:cubicBezTo>
                      <a:pt x="7133" y="911"/>
                      <a:pt x="7159" y="769"/>
                      <a:pt x="7081" y="730"/>
                    </a:cubicBezTo>
                    <a:cubicBezTo>
                      <a:pt x="6671" y="374"/>
                      <a:pt x="6208" y="1"/>
                      <a:pt x="5759" y="1"/>
                    </a:cubicBezTo>
                    <a:close/>
                  </a:path>
                </a:pathLst>
              </a:custGeom>
              <a:solidFill>
                <a:srgbClr val="FDA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27"/>
              <p:cNvSpPr/>
              <p:nvPr/>
            </p:nvSpPr>
            <p:spPr>
              <a:xfrm>
                <a:off x="3146325" y="4887675"/>
                <a:ext cx="39175" cy="67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2688" extrusionOk="0">
                    <a:moveTo>
                      <a:pt x="1523" y="0"/>
                    </a:moveTo>
                    <a:cubicBezTo>
                      <a:pt x="1306" y="218"/>
                      <a:pt x="1088" y="479"/>
                      <a:pt x="914" y="740"/>
                    </a:cubicBezTo>
                    <a:cubicBezTo>
                      <a:pt x="783" y="914"/>
                      <a:pt x="609" y="1088"/>
                      <a:pt x="435" y="1219"/>
                    </a:cubicBezTo>
                    <a:cubicBezTo>
                      <a:pt x="348" y="1262"/>
                      <a:pt x="261" y="1306"/>
                      <a:pt x="174" y="1393"/>
                    </a:cubicBezTo>
                    <a:cubicBezTo>
                      <a:pt x="44" y="1523"/>
                      <a:pt x="0" y="1741"/>
                      <a:pt x="44" y="1915"/>
                    </a:cubicBezTo>
                    <a:cubicBezTo>
                      <a:pt x="87" y="2133"/>
                      <a:pt x="261" y="2002"/>
                      <a:pt x="174" y="2307"/>
                    </a:cubicBezTo>
                    <a:cubicBezTo>
                      <a:pt x="174" y="2437"/>
                      <a:pt x="174" y="2568"/>
                      <a:pt x="174" y="2655"/>
                    </a:cubicBezTo>
                    <a:cubicBezTo>
                      <a:pt x="174" y="2677"/>
                      <a:pt x="196" y="2687"/>
                      <a:pt x="218" y="2687"/>
                    </a:cubicBezTo>
                    <a:cubicBezTo>
                      <a:pt x="239" y="2687"/>
                      <a:pt x="261" y="2677"/>
                      <a:pt x="261" y="2655"/>
                    </a:cubicBezTo>
                    <a:cubicBezTo>
                      <a:pt x="305" y="2437"/>
                      <a:pt x="348" y="2220"/>
                      <a:pt x="392" y="2002"/>
                    </a:cubicBezTo>
                    <a:cubicBezTo>
                      <a:pt x="392" y="1784"/>
                      <a:pt x="522" y="1567"/>
                      <a:pt x="696" y="1393"/>
                    </a:cubicBezTo>
                    <a:cubicBezTo>
                      <a:pt x="1088" y="1001"/>
                      <a:pt x="1262" y="479"/>
                      <a:pt x="1567" y="44"/>
                    </a:cubicBezTo>
                    <a:cubicBezTo>
                      <a:pt x="1567" y="44"/>
                      <a:pt x="1567" y="0"/>
                      <a:pt x="1523" y="0"/>
                    </a:cubicBezTo>
                    <a:close/>
                  </a:path>
                </a:pathLst>
              </a:custGeom>
              <a:solidFill>
                <a:srgbClr val="FFBF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7"/>
              <p:cNvSpPr/>
              <p:nvPr/>
            </p:nvSpPr>
            <p:spPr>
              <a:xfrm>
                <a:off x="3155025" y="4956200"/>
                <a:ext cx="3015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81" extrusionOk="0">
                    <a:moveTo>
                      <a:pt x="44" y="1"/>
                    </a:moveTo>
                    <a:cubicBezTo>
                      <a:pt x="44" y="1"/>
                      <a:pt x="0" y="44"/>
                      <a:pt x="0" y="44"/>
                    </a:cubicBezTo>
                    <a:lnTo>
                      <a:pt x="44" y="44"/>
                    </a:lnTo>
                    <a:cubicBezTo>
                      <a:pt x="261" y="262"/>
                      <a:pt x="261" y="567"/>
                      <a:pt x="435" y="784"/>
                    </a:cubicBezTo>
                    <a:cubicBezTo>
                      <a:pt x="653" y="958"/>
                      <a:pt x="871" y="1132"/>
                      <a:pt x="1132" y="1263"/>
                    </a:cubicBezTo>
                    <a:cubicBezTo>
                      <a:pt x="1144" y="1276"/>
                      <a:pt x="1157" y="1281"/>
                      <a:pt x="1168" y="1281"/>
                    </a:cubicBezTo>
                    <a:cubicBezTo>
                      <a:pt x="1193" y="1281"/>
                      <a:pt x="1206" y="1250"/>
                      <a:pt x="1175" y="1219"/>
                    </a:cubicBezTo>
                    <a:cubicBezTo>
                      <a:pt x="1045" y="1002"/>
                      <a:pt x="827" y="784"/>
                      <a:pt x="609" y="610"/>
                    </a:cubicBezTo>
                    <a:cubicBezTo>
                      <a:pt x="392" y="436"/>
                      <a:pt x="305" y="175"/>
                      <a:pt x="44" y="1"/>
                    </a:cubicBezTo>
                    <a:close/>
                  </a:path>
                </a:pathLst>
              </a:custGeom>
              <a:solidFill>
                <a:srgbClr val="FFBF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27"/>
              <p:cNvSpPr/>
              <p:nvPr/>
            </p:nvSpPr>
            <p:spPr>
              <a:xfrm>
                <a:off x="3078850" y="4938800"/>
                <a:ext cx="522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393" extrusionOk="0">
                    <a:moveTo>
                      <a:pt x="828" y="1"/>
                    </a:moveTo>
                    <a:cubicBezTo>
                      <a:pt x="567" y="88"/>
                      <a:pt x="305" y="175"/>
                      <a:pt x="44" y="305"/>
                    </a:cubicBezTo>
                    <a:cubicBezTo>
                      <a:pt x="1" y="305"/>
                      <a:pt x="44" y="392"/>
                      <a:pt x="88" y="392"/>
                    </a:cubicBezTo>
                    <a:cubicBezTo>
                      <a:pt x="305" y="349"/>
                      <a:pt x="523" y="305"/>
                      <a:pt x="741" y="218"/>
                    </a:cubicBezTo>
                    <a:cubicBezTo>
                      <a:pt x="849" y="196"/>
                      <a:pt x="947" y="186"/>
                      <a:pt x="1045" y="186"/>
                    </a:cubicBezTo>
                    <a:cubicBezTo>
                      <a:pt x="1143" y="186"/>
                      <a:pt x="1241" y="196"/>
                      <a:pt x="1350" y="218"/>
                    </a:cubicBezTo>
                    <a:lnTo>
                      <a:pt x="1742" y="218"/>
                    </a:lnTo>
                    <a:cubicBezTo>
                      <a:pt x="1872" y="218"/>
                      <a:pt x="1959" y="305"/>
                      <a:pt x="2090" y="305"/>
                    </a:cubicBezTo>
                    <a:cubicBezTo>
                      <a:pt x="2046" y="44"/>
                      <a:pt x="1742" y="1"/>
                      <a:pt x="1524" y="1"/>
                    </a:cubicBezTo>
                    <a:close/>
                  </a:path>
                </a:pathLst>
              </a:custGeom>
              <a:solidFill>
                <a:srgbClr val="FFBF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27"/>
              <p:cNvSpPr/>
              <p:nvPr/>
            </p:nvSpPr>
            <p:spPr>
              <a:xfrm>
                <a:off x="3061450" y="4949225"/>
                <a:ext cx="2037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15" h="454" extrusionOk="0">
                    <a:moveTo>
                      <a:pt x="776" y="1"/>
                    </a:moveTo>
                    <a:cubicBezTo>
                      <a:pt x="766" y="1"/>
                      <a:pt x="753" y="6"/>
                      <a:pt x="740" y="19"/>
                    </a:cubicBezTo>
                    <a:lnTo>
                      <a:pt x="784" y="19"/>
                    </a:lnTo>
                    <a:cubicBezTo>
                      <a:pt x="566" y="106"/>
                      <a:pt x="305" y="193"/>
                      <a:pt x="88" y="280"/>
                    </a:cubicBezTo>
                    <a:cubicBezTo>
                      <a:pt x="0" y="323"/>
                      <a:pt x="0" y="410"/>
                      <a:pt x="88" y="454"/>
                    </a:cubicBezTo>
                    <a:cubicBezTo>
                      <a:pt x="349" y="454"/>
                      <a:pt x="566" y="236"/>
                      <a:pt x="784" y="62"/>
                    </a:cubicBezTo>
                    <a:cubicBezTo>
                      <a:pt x="815" y="32"/>
                      <a:pt x="802" y="1"/>
                      <a:pt x="776" y="1"/>
                    </a:cubicBezTo>
                    <a:close/>
                  </a:path>
                </a:pathLst>
              </a:custGeom>
              <a:solidFill>
                <a:srgbClr val="FFBF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27"/>
              <p:cNvSpPr/>
              <p:nvPr/>
            </p:nvSpPr>
            <p:spPr>
              <a:xfrm>
                <a:off x="4185025" y="4763450"/>
                <a:ext cx="353275" cy="396325"/>
              </a:xfrm>
              <a:custGeom>
                <a:avLst/>
                <a:gdLst/>
                <a:ahLst/>
                <a:cxnLst/>
                <a:rect l="l" t="t" r="r" b="b"/>
                <a:pathLst>
                  <a:path w="14131" h="15853" extrusionOk="0">
                    <a:moveTo>
                      <a:pt x="7716" y="1"/>
                    </a:moveTo>
                    <a:cubicBezTo>
                      <a:pt x="6984" y="1"/>
                      <a:pt x="6242" y="856"/>
                      <a:pt x="6846" y="1618"/>
                    </a:cubicBezTo>
                    <a:cubicBezTo>
                      <a:pt x="8151" y="3359"/>
                      <a:pt x="8456" y="5665"/>
                      <a:pt x="9065" y="7711"/>
                    </a:cubicBezTo>
                    <a:cubicBezTo>
                      <a:pt x="9065" y="7754"/>
                      <a:pt x="9065" y="7798"/>
                      <a:pt x="9109" y="7841"/>
                    </a:cubicBezTo>
                    <a:cubicBezTo>
                      <a:pt x="6933" y="5840"/>
                      <a:pt x="4496" y="4142"/>
                      <a:pt x="1841" y="2880"/>
                    </a:cubicBezTo>
                    <a:cubicBezTo>
                      <a:pt x="1674" y="2797"/>
                      <a:pt x="1515" y="2760"/>
                      <a:pt x="1369" y="2760"/>
                    </a:cubicBezTo>
                    <a:cubicBezTo>
                      <a:pt x="445" y="2760"/>
                      <a:pt x="0" y="4226"/>
                      <a:pt x="1014" y="4752"/>
                    </a:cubicBezTo>
                    <a:cubicBezTo>
                      <a:pt x="2059" y="5230"/>
                      <a:pt x="3016" y="5796"/>
                      <a:pt x="3974" y="6405"/>
                    </a:cubicBezTo>
                    <a:cubicBezTo>
                      <a:pt x="4583" y="7406"/>
                      <a:pt x="5192" y="8364"/>
                      <a:pt x="5801" y="9365"/>
                    </a:cubicBezTo>
                    <a:cubicBezTo>
                      <a:pt x="6759" y="10844"/>
                      <a:pt x="8500" y="14369"/>
                      <a:pt x="9805" y="15631"/>
                    </a:cubicBezTo>
                    <a:cubicBezTo>
                      <a:pt x="9967" y="15787"/>
                      <a:pt x="10183" y="15853"/>
                      <a:pt x="10432" y="15853"/>
                    </a:cubicBezTo>
                    <a:cubicBezTo>
                      <a:pt x="11791" y="15853"/>
                      <a:pt x="14130" y="13880"/>
                      <a:pt x="13983" y="13586"/>
                    </a:cubicBezTo>
                    <a:cubicBezTo>
                      <a:pt x="12852" y="11367"/>
                      <a:pt x="11677" y="9408"/>
                      <a:pt x="10980" y="6971"/>
                    </a:cubicBezTo>
                    <a:cubicBezTo>
                      <a:pt x="10284" y="4708"/>
                      <a:pt x="9936" y="2358"/>
                      <a:pt x="8456" y="400"/>
                    </a:cubicBezTo>
                    <a:cubicBezTo>
                      <a:pt x="8256" y="118"/>
                      <a:pt x="7987" y="1"/>
                      <a:pt x="7716" y="1"/>
                    </a:cubicBezTo>
                    <a:close/>
                  </a:path>
                </a:pathLst>
              </a:custGeom>
              <a:solidFill>
                <a:srgbClr val="7AD3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27"/>
              <p:cNvSpPr/>
              <p:nvPr/>
            </p:nvSpPr>
            <p:spPr>
              <a:xfrm>
                <a:off x="4185875" y="4763625"/>
                <a:ext cx="318275" cy="378100"/>
              </a:xfrm>
              <a:custGeom>
                <a:avLst/>
                <a:gdLst/>
                <a:ahLst/>
                <a:cxnLst/>
                <a:rect l="l" t="t" r="r" b="b"/>
                <a:pathLst>
                  <a:path w="12731" h="15124" extrusionOk="0">
                    <a:moveTo>
                      <a:pt x="7682" y="1"/>
                    </a:moveTo>
                    <a:cubicBezTo>
                      <a:pt x="7465" y="1"/>
                      <a:pt x="7291" y="88"/>
                      <a:pt x="7117" y="175"/>
                    </a:cubicBezTo>
                    <a:lnTo>
                      <a:pt x="7117" y="219"/>
                    </a:lnTo>
                    <a:cubicBezTo>
                      <a:pt x="7073" y="219"/>
                      <a:pt x="7029" y="262"/>
                      <a:pt x="7029" y="262"/>
                    </a:cubicBezTo>
                    <a:lnTo>
                      <a:pt x="6942" y="306"/>
                    </a:lnTo>
                    <a:lnTo>
                      <a:pt x="6899" y="393"/>
                    </a:lnTo>
                    <a:lnTo>
                      <a:pt x="6855" y="436"/>
                    </a:lnTo>
                    <a:lnTo>
                      <a:pt x="6768" y="523"/>
                    </a:lnTo>
                    <a:cubicBezTo>
                      <a:pt x="6768" y="567"/>
                      <a:pt x="6725" y="567"/>
                      <a:pt x="6725" y="610"/>
                    </a:cubicBezTo>
                    <a:lnTo>
                      <a:pt x="6681" y="654"/>
                    </a:lnTo>
                    <a:cubicBezTo>
                      <a:pt x="6681" y="741"/>
                      <a:pt x="6681" y="784"/>
                      <a:pt x="6638" y="828"/>
                    </a:cubicBezTo>
                    <a:lnTo>
                      <a:pt x="6638" y="871"/>
                    </a:lnTo>
                    <a:cubicBezTo>
                      <a:pt x="6638" y="915"/>
                      <a:pt x="6638" y="958"/>
                      <a:pt x="6638" y="1002"/>
                    </a:cubicBezTo>
                    <a:lnTo>
                      <a:pt x="6638" y="1089"/>
                    </a:lnTo>
                    <a:cubicBezTo>
                      <a:pt x="6638" y="1089"/>
                      <a:pt x="6638" y="1132"/>
                      <a:pt x="6638" y="1176"/>
                    </a:cubicBezTo>
                    <a:cubicBezTo>
                      <a:pt x="6638" y="1219"/>
                      <a:pt x="6638" y="1219"/>
                      <a:pt x="6638" y="1263"/>
                    </a:cubicBezTo>
                    <a:cubicBezTo>
                      <a:pt x="6681" y="1307"/>
                      <a:pt x="6681" y="1350"/>
                      <a:pt x="6681" y="1394"/>
                    </a:cubicBezTo>
                    <a:lnTo>
                      <a:pt x="6725" y="1437"/>
                    </a:lnTo>
                    <a:cubicBezTo>
                      <a:pt x="6768" y="1481"/>
                      <a:pt x="6768" y="1568"/>
                      <a:pt x="6812" y="1611"/>
                    </a:cubicBezTo>
                    <a:cubicBezTo>
                      <a:pt x="6986" y="1829"/>
                      <a:pt x="7117" y="2003"/>
                      <a:pt x="7247" y="2220"/>
                    </a:cubicBezTo>
                    <a:lnTo>
                      <a:pt x="7334" y="2395"/>
                    </a:lnTo>
                    <a:cubicBezTo>
                      <a:pt x="7421" y="2569"/>
                      <a:pt x="7508" y="2743"/>
                      <a:pt x="7595" y="2960"/>
                    </a:cubicBezTo>
                    <a:lnTo>
                      <a:pt x="7682" y="3091"/>
                    </a:lnTo>
                    <a:cubicBezTo>
                      <a:pt x="7769" y="3308"/>
                      <a:pt x="7856" y="3526"/>
                      <a:pt x="7943" y="3744"/>
                    </a:cubicBezTo>
                    <a:lnTo>
                      <a:pt x="8030" y="3961"/>
                    </a:lnTo>
                    <a:cubicBezTo>
                      <a:pt x="8074" y="4135"/>
                      <a:pt x="8117" y="4266"/>
                      <a:pt x="8161" y="4440"/>
                    </a:cubicBezTo>
                    <a:cubicBezTo>
                      <a:pt x="8204" y="4614"/>
                      <a:pt x="8204" y="4614"/>
                      <a:pt x="8248" y="4701"/>
                    </a:cubicBezTo>
                    <a:cubicBezTo>
                      <a:pt x="8292" y="4788"/>
                      <a:pt x="8335" y="5006"/>
                      <a:pt x="8379" y="5180"/>
                    </a:cubicBezTo>
                    <a:cubicBezTo>
                      <a:pt x="8422" y="5354"/>
                      <a:pt x="8509" y="5658"/>
                      <a:pt x="8596" y="5920"/>
                    </a:cubicBezTo>
                    <a:cubicBezTo>
                      <a:pt x="8727" y="6529"/>
                      <a:pt x="8901" y="7138"/>
                      <a:pt x="9075" y="7747"/>
                    </a:cubicBezTo>
                    <a:cubicBezTo>
                      <a:pt x="9075" y="7791"/>
                      <a:pt x="9075" y="7834"/>
                      <a:pt x="9075" y="7878"/>
                    </a:cubicBezTo>
                    <a:cubicBezTo>
                      <a:pt x="8596" y="7443"/>
                      <a:pt x="8117" y="7008"/>
                      <a:pt x="7595" y="6572"/>
                    </a:cubicBezTo>
                    <a:lnTo>
                      <a:pt x="7204" y="6311"/>
                    </a:lnTo>
                    <a:cubicBezTo>
                      <a:pt x="6899" y="6050"/>
                      <a:pt x="6638" y="5833"/>
                      <a:pt x="6333" y="5615"/>
                    </a:cubicBezTo>
                    <a:cubicBezTo>
                      <a:pt x="6116" y="5484"/>
                      <a:pt x="5898" y="5310"/>
                      <a:pt x="5680" y="5180"/>
                    </a:cubicBezTo>
                    <a:cubicBezTo>
                      <a:pt x="5506" y="5049"/>
                      <a:pt x="5202" y="4832"/>
                      <a:pt x="4984" y="4701"/>
                    </a:cubicBezTo>
                    <a:cubicBezTo>
                      <a:pt x="4723" y="4527"/>
                      <a:pt x="4418" y="4353"/>
                      <a:pt x="4157" y="4179"/>
                    </a:cubicBezTo>
                    <a:cubicBezTo>
                      <a:pt x="3983" y="4092"/>
                      <a:pt x="3809" y="3961"/>
                      <a:pt x="3635" y="3874"/>
                    </a:cubicBezTo>
                    <a:lnTo>
                      <a:pt x="3678" y="3874"/>
                    </a:lnTo>
                    <a:cubicBezTo>
                      <a:pt x="3069" y="3526"/>
                      <a:pt x="2460" y="3178"/>
                      <a:pt x="1851" y="2873"/>
                    </a:cubicBezTo>
                    <a:cubicBezTo>
                      <a:pt x="1694" y="2800"/>
                      <a:pt x="1544" y="2768"/>
                      <a:pt x="1405" y="2768"/>
                    </a:cubicBezTo>
                    <a:cubicBezTo>
                      <a:pt x="463" y="2768"/>
                      <a:pt x="0" y="4252"/>
                      <a:pt x="1024" y="4745"/>
                    </a:cubicBezTo>
                    <a:cubicBezTo>
                      <a:pt x="2068" y="5223"/>
                      <a:pt x="3026" y="5789"/>
                      <a:pt x="3983" y="6442"/>
                    </a:cubicBezTo>
                    <a:cubicBezTo>
                      <a:pt x="4505" y="7356"/>
                      <a:pt x="5115" y="8270"/>
                      <a:pt x="5680" y="9140"/>
                    </a:cubicBezTo>
                    <a:cubicBezTo>
                      <a:pt x="6029" y="8748"/>
                      <a:pt x="6333" y="8357"/>
                      <a:pt x="6638" y="7921"/>
                    </a:cubicBezTo>
                    <a:cubicBezTo>
                      <a:pt x="7900" y="10359"/>
                      <a:pt x="9815" y="12360"/>
                      <a:pt x="10642" y="15059"/>
                    </a:cubicBezTo>
                    <a:cubicBezTo>
                      <a:pt x="10657" y="15104"/>
                      <a:pt x="10698" y="15123"/>
                      <a:pt x="10742" y="15123"/>
                    </a:cubicBezTo>
                    <a:cubicBezTo>
                      <a:pt x="10825" y="15123"/>
                      <a:pt x="10916" y="15057"/>
                      <a:pt x="10859" y="14972"/>
                    </a:cubicBezTo>
                    <a:cubicBezTo>
                      <a:pt x="9902" y="12317"/>
                      <a:pt x="7987" y="10315"/>
                      <a:pt x="6681" y="7878"/>
                    </a:cubicBezTo>
                    <a:lnTo>
                      <a:pt x="7117" y="7138"/>
                    </a:lnTo>
                    <a:lnTo>
                      <a:pt x="7465" y="7530"/>
                    </a:lnTo>
                    <a:cubicBezTo>
                      <a:pt x="8683" y="8879"/>
                      <a:pt x="9423" y="10794"/>
                      <a:pt x="10337" y="12360"/>
                    </a:cubicBezTo>
                    <a:cubicBezTo>
                      <a:pt x="10337" y="12373"/>
                      <a:pt x="10344" y="12379"/>
                      <a:pt x="10355" y="12379"/>
                    </a:cubicBezTo>
                    <a:cubicBezTo>
                      <a:pt x="10380" y="12379"/>
                      <a:pt x="10424" y="12348"/>
                      <a:pt x="10424" y="12317"/>
                    </a:cubicBezTo>
                    <a:cubicBezTo>
                      <a:pt x="9641" y="10750"/>
                      <a:pt x="8770" y="9227"/>
                      <a:pt x="7769" y="7834"/>
                    </a:cubicBezTo>
                    <a:lnTo>
                      <a:pt x="7769" y="7834"/>
                    </a:lnTo>
                    <a:lnTo>
                      <a:pt x="7900" y="8009"/>
                    </a:lnTo>
                    <a:cubicBezTo>
                      <a:pt x="8177" y="8246"/>
                      <a:pt x="9031" y="9348"/>
                      <a:pt x="9543" y="9348"/>
                    </a:cubicBezTo>
                    <a:cubicBezTo>
                      <a:pt x="9594" y="9348"/>
                      <a:pt x="9641" y="9338"/>
                      <a:pt x="9684" y="9314"/>
                    </a:cubicBezTo>
                    <a:cubicBezTo>
                      <a:pt x="10250" y="9053"/>
                      <a:pt x="9684" y="7182"/>
                      <a:pt x="9554" y="6790"/>
                    </a:cubicBezTo>
                    <a:cubicBezTo>
                      <a:pt x="9510" y="6529"/>
                      <a:pt x="9467" y="6224"/>
                      <a:pt x="9380" y="5963"/>
                    </a:cubicBezTo>
                    <a:lnTo>
                      <a:pt x="9467" y="5963"/>
                    </a:lnTo>
                    <a:cubicBezTo>
                      <a:pt x="9771" y="7269"/>
                      <a:pt x="10206" y="8531"/>
                      <a:pt x="10685" y="9793"/>
                    </a:cubicBezTo>
                    <a:cubicBezTo>
                      <a:pt x="11294" y="11316"/>
                      <a:pt x="12165" y="12796"/>
                      <a:pt x="12513" y="14406"/>
                    </a:cubicBezTo>
                    <a:cubicBezTo>
                      <a:pt x="12531" y="14461"/>
                      <a:pt x="12572" y="14485"/>
                      <a:pt x="12614" y="14485"/>
                    </a:cubicBezTo>
                    <a:cubicBezTo>
                      <a:pt x="12672" y="14485"/>
                      <a:pt x="12731" y="14438"/>
                      <a:pt x="12731" y="14362"/>
                    </a:cubicBezTo>
                    <a:cubicBezTo>
                      <a:pt x="12426" y="12926"/>
                      <a:pt x="11686" y="11708"/>
                      <a:pt x="11120" y="10359"/>
                    </a:cubicBezTo>
                    <a:cubicBezTo>
                      <a:pt x="10511" y="8922"/>
                      <a:pt x="10076" y="7443"/>
                      <a:pt x="9554" y="5963"/>
                    </a:cubicBezTo>
                    <a:lnTo>
                      <a:pt x="9554" y="5963"/>
                    </a:lnTo>
                    <a:cubicBezTo>
                      <a:pt x="9668" y="5976"/>
                      <a:pt x="9779" y="5981"/>
                      <a:pt x="9888" y="5981"/>
                    </a:cubicBezTo>
                    <a:cubicBezTo>
                      <a:pt x="10149" y="5981"/>
                      <a:pt x="10395" y="5950"/>
                      <a:pt x="10642" y="5920"/>
                    </a:cubicBezTo>
                    <a:cubicBezTo>
                      <a:pt x="10119" y="4005"/>
                      <a:pt x="9684" y="2003"/>
                      <a:pt x="8466" y="393"/>
                    </a:cubicBezTo>
                    <a:cubicBezTo>
                      <a:pt x="8292" y="175"/>
                      <a:pt x="8074" y="44"/>
                      <a:pt x="7813" y="1"/>
                    </a:cubicBezTo>
                    <a:close/>
                  </a:path>
                </a:pathLst>
              </a:custGeom>
              <a:solidFill>
                <a:srgbClr val="3BAA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27"/>
              <p:cNvSpPr/>
              <p:nvPr/>
            </p:nvSpPr>
            <p:spPr>
              <a:xfrm>
                <a:off x="4356150" y="5010600"/>
                <a:ext cx="34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0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80" y="654"/>
                      <a:pt x="958" y="1350"/>
                      <a:pt x="1393" y="2090"/>
                    </a:cubicBezTo>
                    <a:lnTo>
                      <a:pt x="1393" y="2090"/>
                    </a:lnTo>
                    <a:cubicBezTo>
                      <a:pt x="958" y="1350"/>
                      <a:pt x="480" y="654"/>
                      <a:pt x="1" y="1"/>
                    </a:cubicBezTo>
                    <a:close/>
                  </a:path>
                </a:pathLst>
              </a:custGeom>
              <a:solidFill>
                <a:srgbClr val="3BAA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27"/>
              <p:cNvSpPr/>
              <p:nvPr/>
            </p:nvSpPr>
            <p:spPr>
              <a:xfrm>
                <a:off x="3974275" y="4510275"/>
                <a:ext cx="569050" cy="522275"/>
              </a:xfrm>
              <a:custGeom>
                <a:avLst/>
                <a:gdLst/>
                <a:ahLst/>
                <a:cxnLst/>
                <a:rect l="l" t="t" r="r" b="b"/>
                <a:pathLst>
                  <a:path w="22762" h="20891" extrusionOk="0">
                    <a:moveTo>
                      <a:pt x="16661" y="0"/>
                    </a:moveTo>
                    <a:cubicBezTo>
                      <a:pt x="15052" y="0"/>
                      <a:pt x="13479" y="817"/>
                      <a:pt x="12404" y="2214"/>
                    </a:cubicBezTo>
                    <a:cubicBezTo>
                      <a:pt x="11881" y="1649"/>
                      <a:pt x="11229" y="1257"/>
                      <a:pt x="10445" y="1083"/>
                    </a:cubicBezTo>
                    <a:cubicBezTo>
                      <a:pt x="10114" y="989"/>
                      <a:pt x="9776" y="947"/>
                      <a:pt x="9436" y="947"/>
                    </a:cubicBezTo>
                    <a:cubicBezTo>
                      <a:pt x="8037" y="947"/>
                      <a:pt x="6613" y="1661"/>
                      <a:pt x="5527" y="2432"/>
                    </a:cubicBezTo>
                    <a:cubicBezTo>
                      <a:pt x="4091" y="3476"/>
                      <a:pt x="2786" y="5043"/>
                      <a:pt x="2568" y="6784"/>
                    </a:cubicBezTo>
                    <a:cubicBezTo>
                      <a:pt x="2438" y="7698"/>
                      <a:pt x="2655" y="8568"/>
                      <a:pt x="3134" y="9308"/>
                    </a:cubicBezTo>
                    <a:cubicBezTo>
                      <a:pt x="2438" y="9787"/>
                      <a:pt x="1872" y="10353"/>
                      <a:pt x="1393" y="11005"/>
                    </a:cubicBezTo>
                    <a:cubicBezTo>
                      <a:pt x="0" y="13225"/>
                      <a:pt x="436" y="16445"/>
                      <a:pt x="2829" y="17881"/>
                    </a:cubicBezTo>
                    <a:cubicBezTo>
                      <a:pt x="3482" y="18317"/>
                      <a:pt x="4222" y="18578"/>
                      <a:pt x="5005" y="18621"/>
                    </a:cubicBezTo>
                    <a:cubicBezTo>
                      <a:pt x="5664" y="20048"/>
                      <a:pt x="7060" y="20890"/>
                      <a:pt x="8832" y="20890"/>
                    </a:cubicBezTo>
                    <a:cubicBezTo>
                      <a:pt x="9168" y="20890"/>
                      <a:pt x="9518" y="20860"/>
                      <a:pt x="9879" y="20797"/>
                    </a:cubicBezTo>
                    <a:cubicBezTo>
                      <a:pt x="12229" y="20362"/>
                      <a:pt x="14144" y="18708"/>
                      <a:pt x="14841" y="16402"/>
                    </a:cubicBezTo>
                    <a:cubicBezTo>
                      <a:pt x="14968" y="16409"/>
                      <a:pt x="15095" y="16413"/>
                      <a:pt x="15223" y="16413"/>
                    </a:cubicBezTo>
                    <a:cubicBezTo>
                      <a:pt x="16616" y="16413"/>
                      <a:pt x="17989" y="15977"/>
                      <a:pt x="19106" y="15140"/>
                    </a:cubicBezTo>
                    <a:cubicBezTo>
                      <a:pt x="21238" y="13529"/>
                      <a:pt x="21978" y="10440"/>
                      <a:pt x="21282" y="7959"/>
                    </a:cubicBezTo>
                    <a:lnTo>
                      <a:pt x="21412" y="7741"/>
                    </a:lnTo>
                    <a:cubicBezTo>
                      <a:pt x="22761" y="5435"/>
                      <a:pt x="21630" y="2475"/>
                      <a:pt x="19584" y="996"/>
                    </a:cubicBezTo>
                    <a:cubicBezTo>
                      <a:pt x="18669" y="313"/>
                      <a:pt x="17658" y="0"/>
                      <a:pt x="16661" y="0"/>
                    </a:cubicBezTo>
                    <a:close/>
                  </a:path>
                </a:pathLst>
              </a:custGeom>
              <a:solidFill>
                <a:srgbClr val="29B2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27"/>
              <p:cNvSpPr/>
              <p:nvPr/>
            </p:nvSpPr>
            <p:spPr>
              <a:xfrm>
                <a:off x="4163725" y="4832975"/>
                <a:ext cx="8840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097" extrusionOk="0">
                    <a:moveTo>
                      <a:pt x="2249" y="1"/>
                    </a:moveTo>
                    <a:cubicBezTo>
                      <a:pt x="2095" y="1"/>
                      <a:pt x="1922" y="79"/>
                      <a:pt x="1779" y="186"/>
                    </a:cubicBezTo>
                    <a:cubicBezTo>
                      <a:pt x="1649" y="273"/>
                      <a:pt x="1562" y="404"/>
                      <a:pt x="1518" y="534"/>
                    </a:cubicBezTo>
                    <a:cubicBezTo>
                      <a:pt x="1344" y="317"/>
                      <a:pt x="1083" y="186"/>
                      <a:pt x="822" y="143"/>
                    </a:cubicBezTo>
                    <a:cubicBezTo>
                      <a:pt x="775" y="136"/>
                      <a:pt x="724" y="132"/>
                      <a:pt x="673" y="132"/>
                    </a:cubicBezTo>
                    <a:cubicBezTo>
                      <a:pt x="392" y="132"/>
                      <a:pt x="75" y="240"/>
                      <a:pt x="38" y="534"/>
                    </a:cubicBezTo>
                    <a:cubicBezTo>
                      <a:pt x="1" y="647"/>
                      <a:pt x="94" y="761"/>
                      <a:pt x="204" y="761"/>
                    </a:cubicBezTo>
                    <a:cubicBezTo>
                      <a:pt x="221" y="761"/>
                      <a:pt x="239" y="758"/>
                      <a:pt x="256" y="752"/>
                    </a:cubicBezTo>
                    <a:cubicBezTo>
                      <a:pt x="398" y="681"/>
                      <a:pt x="511" y="610"/>
                      <a:pt x="643" y="610"/>
                    </a:cubicBezTo>
                    <a:cubicBezTo>
                      <a:pt x="672" y="610"/>
                      <a:pt x="703" y="613"/>
                      <a:pt x="735" y="621"/>
                    </a:cubicBezTo>
                    <a:cubicBezTo>
                      <a:pt x="952" y="665"/>
                      <a:pt x="1126" y="752"/>
                      <a:pt x="1300" y="883"/>
                    </a:cubicBezTo>
                    <a:cubicBezTo>
                      <a:pt x="1344" y="926"/>
                      <a:pt x="1388" y="948"/>
                      <a:pt x="1431" y="948"/>
                    </a:cubicBezTo>
                    <a:cubicBezTo>
                      <a:pt x="1475" y="948"/>
                      <a:pt x="1518" y="926"/>
                      <a:pt x="1562" y="883"/>
                    </a:cubicBezTo>
                    <a:cubicBezTo>
                      <a:pt x="1583" y="904"/>
                      <a:pt x="1605" y="915"/>
                      <a:pt x="1627" y="915"/>
                    </a:cubicBezTo>
                    <a:cubicBezTo>
                      <a:pt x="1649" y="915"/>
                      <a:pt x="1670" y="904"/>
                      <a:pt x="1692" y="883"/>
                    </a:cubicBezTo>
                    <a:cubicBezTo>
                      <a:pt x="1823" y="796"/>
                      <a:pt x="1866" y="621"/>
                      <a:pt x="1997" y="534"/>
                    </a:cubicBezTo>
                    <a:cubicBezTo>
                      <a:pt x="2073" y="483"/>
                      <a:pt x="2165" y="462"/>
                      <a:pt x="2254" y="462"/>
                    </a:cubicBezTo>
                    <a:cubicBezTo>
                      <a:pt x="2316" y="462"/>
                      <a:pt x="2378" y="473"/>
                      <a:pt x="2432" y="491"/>
                    </a:cubicBezTo>
                    <a:cubicBezTo>
                      <a:pt x="2693" y="621"/>
                      <a:pt x="2954" y="796"/>
                      <a:pt x="3128" y="1057"/>
                    </a:cubicBezTo>
                    <a:cubicBezTo>
                      <a:pt x="3165" y="1084"/>
                      <a:pt x="3206" y="1096"/>
                      <a:pt x="3247" y="1096"/>
                    </a:cubicBezTo>
                    <a:cubicBezTo>
                      <a:pt x="3396" y="1096"/>
                      <a:pt x="3536" y="933"/>
                      <a:pt x="3433" y="796"/>
                    </a:cubicBezTo>
                    <a:cubicBezTo>
                      <a:pt x="3215" y="360"/>
                      <a:pt x="2824" y="99"/>
                      <a:pt x="2345" y="12"/>
                    </a:cubicBezTo>
                    <a:cubicBezTo>
                      <a:pt x="2314" y="4"/>
                      <a:pt x="2282" y="1"/>
                      <a:pt x="2249" y="1"/>
                    </a:cubicBezTo>
                    <a:close/>
                  </a:path>
                </a:pathLst>
              </a:custGeom>
              <a:solidFill>
                <a:srgbClr val="018D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27"/>
              <p:cNvSpPr/>
              <p:nvPr/>
            </p:nvSpPr>
            <p:spPr>
              <a:xfrm>
                <a:off x="4346375" y="4700450"/>
                <a:ext cx="7910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3754" extrusionOk="0">
                    <a:moveTo>
                      <a:pt x="2905" y="1"/>
                    </a:moveTo>
                    <a:cubicBezTo>
                      <a:pt x="2895" y="1"/>
                      <a:pt x="2884" y="2"/>
                      <a:pt x="2872" y="4"/>
                    </a:cubicBezTo>
                    <a:cubicBezTo>
                      <a:pt x="2307" y="47"/>
                      <a:pt x="1784" y="265"/>
                      <a:pt x="1393" y="657"/>
                    </a:cubicBezTo>
                    <a:cubicBezTo>
                      <a:pt x="1175" y="831"/>
                      <a:pt x="1132" y="1179"/>
                      <a:pt x="1306" y="1440"/>
                    </a:cubicBezTo>
                    <a:cubicBezTo>
                      <a:pt x="914" y="1570"/>
                      <a:pt x="609" y="1788"/>
                      <a:pt x="392" y="2136"/>
                    </a:cubicBezTo>
                    <a:cubicBezTo>
                      <a:pt x="0" y="2658"/>
                      <a:pt x="174" y="3398"/>
                      <a:pt x="740" y="3746"/>
                    </a:cubicBezTo>
                    <a:cubicBezTo>
                      <a:pt x="754" y="3751"/>
                      <a:pt x="768" y="3753"/>
                      <a:pt x="781" y="3753"/>
                    </a:cubicBezTo>
                    <a:cubicBezTo>
                      <a:pt x="887" y="3753"/>
                      <a:pt x="948" y="3606"/>
                      <a:pt x="871" y="3529"/>
                    </a:cubicBezTo>
                    <a:cubicBezTo>
                      <a:pt x="522" y="3137"/>
                      <a:pt x="566" y="2528"/>
                      <a:pt x="958" y="2180"/>
                    </a:cubicBezTo>
                    <a:cubicBezTo>
                      <a:pt x="1262" y="1832"/>
                      <a:pt x="1741" y="1962"/>
                      <a:pt x="2089" y="1745"/>
                    </a:cubicBezTo>
                    <a:cubicBezTo>
                      <a:pt x="2220" y="1658"/>
                      <a:pt x="2220" y="1527"/>
                      <a:pt x="2089" y="1440"/>
                    </a:cubicBezTo>
                    <a:cubicBezTo>
                      <a:pt x="1962" y="1376"/>
                      <a:pt x="1834" y="1336"/>
                      <a:pt x="1707" y="1336"/>
                    </a:cubicBezTo>
                    <a:cubicBezTo>
                      <a:pt x="1660" y="1336"/>
                      <a:pt x="1614" y="1341"/>
                      <a:pt x="1567" y="1353"/>
                    </a:cubicBezTo>
                    <a:cubicBezTo>
                      <a:pt x="1523" y="1135"/>
                      <a:pt x="1654" y="1005"/>
                      <a:pt x="1872" y="831"/>
                    </a:cubicBezTo>
                    <a:cubicBezTo>
                      <a:pt x="2176" y="613"/>
                      <a:pt x="2524" y="482"/>
                      <a:pt x="2872" y="482"/>
                    </a:cubicBezTo>
                    <a:cubicBezTo>
                      <a:pt x="3164" y="441"/>
                      <a:pt x="3137" y="1"/>
                      <a:pt x="2905" y="1"/>
                    </a:cubicBezTo>
                    <a:close/>
                  </a:path>
                </a:pathLst>
              </a:custGeom>
              <a:solidFill>
                <a:srgbClr val="018D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27"/>
              <p:cNvSpPr/>
              <p:nvPr/>
            </p:nvSpPr>
            <p:spPr>
              <a:xfrm>
                <a:off x="4281100" y="4590525"/>
                <a:ext cx="82500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2210" extrusionOk="0">
                    <a:moveTo>
                      <a:pt x="2590" y="0"/>
                    </a:moveTo>
                    <a:cubicBezTo>
                      <a:pt x="2445" y="0"/>
                      <a:pt x="2299" y="43"/>
                      <a:pt x="2176" y="136"/>
                    </a:cubicBezTo>
                    <a:cubicBezTo>
                      <a:pt x="2045" y="266"/>
                      <a:pt x="1915" y="353"/>
                      <a:pt x="1828" y="528"/>
                    </a:cubicBezTo>
                    <a:cubicBezTo>
                      <a:pt x="1828" y="484"/>
                      <a:pt x="1784" y="440"/>
                      <a:pt x="1741" y="440"/>
                    </a:cubicBezTo>
                    <a:cubicBezTo>
                      <a:pt x="1653" y="426"/>
                      <a:pt x="1564" y="419"/>
                      <a:pt x="1477" y="419"/>
                    </a:cubicBezTo>
                    <a:cubicBezTo>
                      <a:pt x="1047" y="419"/>
                      <a:pt x="637" y="594"/>
                      <a:pt x="348" y="919"/>
                    </a:cubicBezTo>
                    <a:cubicBezTo>
                      <a:pt x="0" y="1311"/>
                      <a:pt x="44" y="1833"/>
                      <a:pt x="435" y="2181"/>
                    </a:cubicBezTo>
                    <a:cubicBezTo>
                      <a:pt x="455" y="2202"/>
                      <a:pt x="480" y="2210"/>
                      <a:pt x="506" y="2210"/>
                    </a:cubicBezTo>
                    <a:cubicBezTo>
                      <a:pt x="589" y="2210"/>
                      <a:pt x="676" y="2118"/>
                      <a:pt x="609" y="2051"/>
                    </a:cubicBezTo>
                    <a:cubicBezTo>
                      <a:pt x="44" y="1267"/>
                      <a:pt x="1044" y="745"/>
                      <a:pt x="1741" y="745"/>
                    </a:cubicBezTo>
                    <a:cubicBezTo>
                      <a:pt x="1654" y="919"/>
                      <a:pt x="1610" y="1137"/>
                      <a:pt x="1610" y="1311"/>
                    </a:cubicBezTo>
                    <a:cubicBezTo>
                      <a:pt x="1610" y="1376"/>
                      <a:pt x="1643" y="1409"/>
                      <a:pt x="1681" y="1409"/>
                    </a:cubicBezTo>
                    <a:cubicBezTo>
                      <a:pt x="1719" y="1409"/>
                      <a:pt x="1763" y="1376"/>
                      <a:pt x="1784" y="1311"/>
                    </a:cubicBezTo>
                    <a:cubicBezTo>
                      <a:pt x="1828" y="1006"/>
                      <a:pt x="2002" y="702"/>
                      <a:pt x="2263" y="528"/>
                    </a:cubicBezTo>
                    <a:cubicBezTo>
                      <a:pt x="2378" y="451"/>
                      <a:pt x="2500" y="417"/>
                      <a:pt x="2621" y="417"/>
                    </a:cubicBezTo>
                    <a:cubicBezTo>
                      <a:pt x="2775" y="417"/>
                      <a:pt x="2924" y="473"/>
                      <a:pt x="3046" y="571"/>
                    </a:cubicBezTo>
                    <a:cubicBezTo>
                      <a:pt x="3071" y="588"/>
                      <a:pt x="3096" y="595"/>
                      <a:pt x="3120" y="595"/>
                    </a:cubicBezTo>
                    <a:cubicBezTo>
                      <a:pt x="3220" y="595"/>
                      <a:pt x="3299" y="467"/>
                      <a:pt x="3264" y="397"/>
                    </a:cubicBezTo>
                    <a:cubicBezTo>
                      <a:pt x="3123" y="144"/>
                      <a:pt x="2856" y="0"/>
                      <a:pt x="2590" y="0"/>
                    </a:cubicBezTo>
                    <a:close/>
                  </a:path>
                </a:pathLst>
              </a:custGeom>
              <a:solidFill>
                <a:srgbClr val="018D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27"/>
              <p:cNvSpPr/>
              <p:nvPr/>
            </p:nvSpPr>
            <p:spPr>
              <a:xfrm>
                <a:off x="4431775" y="4617450"/>
                <a:ext cx="53875" cy="40675"/>
              </a:xfrm>
              <a:custGeom>
                <a:avLst/>
                <a:gdLst/>
                <a:ahLst/>
                <a:cxnLst/>
                <a:rect l="l" t="t" r="r" b="b"/>
                <a:pathLst>
                  <a:path w="2155" h="1627" extrusionOk="0">
                    <a:moveTo>
                      <a:pt x="1105" y="0"/>
                    </a:moveTo>
                    <a:cubicBezTo>
                      <a:pt x="457" y="0"/>
                      <a:pt x="0" y="639"/>
                      <a:pt x="240" y="1278"/>
                    </a:cubicBezTo>
                    <a:cubicBezTo>
                      <a:pt x="258" y="1333"/>
                      <a:pt x="307" y="1357"/>
                      <a:pt x="357" y="1357"/>
                    </a:cubicBezTo>
                    <a:cubicBezTo>
                      <a:pt x="427" y="1357"/>
                      <a:pt x="501" y="1311"/>
                      <a:pt x="501" y="1235"/>
                    </a:cubicBezTo>
                    <a:cubicBezTo>
                      <a:pt x="501" y="900"/>
                      <a:pt x="787" y="502"/>
                      <a:pt x="1142" y="502"/>
                    </a:cubicBezTo>
                    <a:cubicBezTo>
                      <a:pt x="1202" y="502"/>
                      <a:pt x="1265" y="513"/>
                      <a:pt x="1328" y="539"/>
                    </a:cubicBezTo>
                    <a:cubicBezTo>
                      <a:pt x="1632" y="669"/>
                      <a:pt x="1632" y="1235"/>
                      <a:pt x="1676" y="1496"/>
                    </a:cubicBezTo>
                    <a:cubicBezTo>
                      <a:pt x="1698" y="1583"/>
                      <a:pt x="1774" y="1627"/>
                      <a:pt x="1850" y="1627"/>
                    </a:cubicBezTo>
                    <a:cubicBezTo>
                      <a:pt x="1926" y="1627"/>
                      <a:pt x="2002" y="1583"/>
                      <a:pt x="2024" y="1496"/>
                    </a:cubicBezTo>
                    <a:cubicBezTo>
                      <a:pt x="2155" y="930"/>
                      <a:pt x="1937" y="103"/>
                      <a:pt x="1284" y="16"/>
                    </a:cubicBezTo>
                    <a:cubicBezTo>
                      <a:pt x="1223" y="6"/>
                      <a:pt x="1164" y="0"/>
                      <a:pt x="1105" y="0"/>
                    </a:cubicBezTo>
                    <a:close/>
                  </a:path>
                </a:pathLst>
              </a:custGeom>
              <a:solidFill>
                <a:srgbClr val="018D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27"/>
              <p:cNvSpPr/>
              <p:nvPr/>
            </p:nvSpPr>
            <p:spPr>
              <a:xfrm>
                <a:off x="4115725" y="4614575"/>
                <a:ext cx="653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187" extrusionOk="0">
                    <a:moveTo>
                      <a:pt x="1828" y="1"/>
                    </a:moveTo>
                    <a:cubicBezTo>
                      <a:pt x="1436" y="1"/>
                      <a:pt x="1175" y="392"/>
                      <a:pt x="1132" y="741"/>
                    </a:cubicBezTo>
                    <a:cubicBezTo>
                      <a:pt x="1132" y="828"/>
                      <a:pt x="1132" y="915"/>
                      <a:pt x="1132" y="1002"/>
                    </a:cubicBezTo>
                    <a:cubicBezTo>
                      <a:pt x="1015" y="886"/>
                      <a:pt x="861" y="828"/>
                      <a:pt x="706" y="828"/>
                    </a:cubicBezTo>
                    <a:cubicBezTo>
                      <a:pt x="629" y="828"/>
                      <a:pt x="551" y="842"/>
                      <a:pt x="479" y="871"/>
                    </a:cubicBezTo>
                    <a:cubicBezTo>
                      <a:pt x="305" y="958"/>
                      <a:pt x="131" y="1132"/>
                      <a:pt x="87" y="1350"/>
                    </a:cubicBezTo>
                    <a:cubicBezTo>
                      <a:pt x="0" y="1611"/>
                      <a:pt x="87" y="1916"/>
                      <a:pt x="261" y="2133"/>
                    </a:cubicBezTo>
                    <a:cubicBezTo>
                      <a:pt x="298" y="2170"/>
                      <a:pt x="342" y="2186"/>
                      <a:pt x="386" y="2186"/>
                    </a:cubicBezTo>
                    <a:cubicBezTo>
                      <a:pt x="498" y="2186"/>
                      <a:pt x="609" y="2084"/>
                      <a:pt x="609" y="1959"/>
                    </a:cubicBezTo>
                    <a:cubicBezTo>
                      <a:pt x="566" y="1742"/>
                      <a:pt x="566" y="1480"/>
                      <a:pt x="696" y="1306"/>
                    </a:cubicBezTo>
                    <a:cubicBezTo>
                      <a:pt x="747" y="1222"/>
                      <a:pt x="811" y="1190"/>
                      <a:pt x="877" y="1190"/>
                    </a:cubicBezTo>
                    <a:cubicBezTo>
                      <a:pt x="983" y="1190"/>
                      <a:pt x="1095" y="1270"/>
                      <a:pt x="1175" y="1350"/>
                    </a:cubicBezTo>
                    <a:cubicBezTo>
                      <a:pt x="1175" y="1480"/>
                      <a:pt x="1219" y="1567"/>
                      <a:pt x="1306" y="1698"/>
                    </a:cubicBezTo>
                    <a:cubicBezTo>
                      <a:pt x="1321" y="1744"/>
                      <a:pt x="1352" y="1763"/>
                      <a:pt x="1386" y="1763"/>
                    </a:cubicBezTo>
                    <a:cubicBezTo>
                      <a:pt x="1449" y="1763"/>
                      <a:pt x="1523" y="1696"/>
                      <a:pt x="1523" y="1611"/>
                    </a:cubicBezTo>
                    <a:cubicBezTo>
                      <a:pt x="1440" y="1362"/>
                      <a:pt x="1397" y="517"/>
                      <a:pt x="1810" y="517"/>
                    </a:cubicBezTo>
                    <a:cubicBezTo>
                      <a:pt x="1829" y="517"/>
                      <a:pt x="1850" y="519"/>
                      <a:pt x="1871" y="523"/>
                    </a:cubicBezTo>
                    <a:cubicBezTo>
                      <a:pt x="2045" y="523"/>
                      <a:pt x="2089" y="871"/>
                      <a:pt x="2132" y="1002"/>
                    </a:cubicBezTo>
                    <a:cubicBezTo>
                      <a:pt x="2132" y="1132"/>
                      <a:pt x="2132" y="1437"/>
                      <a:pt x="2132" y="1654"/>
                    </a:cubicBezTo>
                    <a:cubicBezTo>
                      <a:pt x="2153" y="1757"/>
                      <a:pt x="2232" y="1802"/>
                      <a:pt x="2314" y="1802"/>
                    </a:cubicBezTo>
                    <a:cubicBezTo>
                      <a:pt x="2406" y="1802"/>
                      <a:pt x="2501" y="1746"/>
                      <a:pt x="2524" y="1654"/>
                    </a:cubicBezTo>
                    <a:cubicBezTo>
                      <a:pt x="2611" y="1306"/>
                      <a:pt x="2611" y="958"/>
                      <a:pt x="2524" y="654"/>
                    </a:cubicBezTo>
                    <a:cubicBezTo>
                      <a:pt x="2481" y="305"/>
                      <a:pt x="2176" y="44"/>
                      <a:pt x="1828" y="1"/>
                    </a:cubicBezTo>
                    <a:close/>
                  </a:path>
                </a:pathLst>
              </a:custGeom>
              <a:solidFill>
                <a:srgbClr val="018D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27"/>
              <p:cNvSpPr/>
              <p:nvPr/>
            </p:nvSpPr>
            <p:spPr>
              <a:xfrm>
                <a:off x="4064575" y="4742975"/>
                <a:ext cx="8490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1530" extrusionOk="0">
                    <a:moveTo>
                      <a:pt x="1045" y="0"/>
                    </a:moveTo>
                    <a:cubicBezTo>
                      <a:pt x="653" y="0"/>
                      <a:pt x="1" y="870"/>
                      <a:pt x="479" y="1132"/>
                    </a:cubicBezTo>
                    <a:cubicBezTo>
                      <a:pt x="523" y="1132"/>
                      <a:pt x="566" y="1132"/>
                      <a:pt x="566" y="1088"/>
                    </a:cubicBezTo>
                    <a:cubicBezTo>
                      <a:pt x="650" y="921"/>
                      <a:pt x="774" y="433"/>
                      <a:pt x="1015" y="433"/>
                    </a:cubicBezTo>
                    <a:cubicBezTo>
                      <a:pt x="1025" y="433"/>
                      <a:pt x="1035" y="434"/>
                      <a:pt x="1045" y="435"/>
                    </a:cubicBezTo>
                    <a:cubicBezTo>
                      <a:pt x="1393" y="435"/>
                      <a:pt x="1611" y="1001"/>
                      <a:pt x="1524" y="1262"/>
                    </a:cubicBezTo>
                    <a:cubicBezTo>
                      <a:pt x="1524" y="1370"/>
                      <a:pt x="1607" y="1444"/>
                      <a:pt x="1691" y="1444"/>
                    </a:cubicBezTo>
                    <a:cubicBezTo>
                      <a:pt x="1743" y="1444"/>
                      <a:pt x="1795" y="1416"/>
                      <a:pt x="1828" y="1349"/>
                    </a:cubicBezTo>
                    <a:cubicBezTo>
                      <a:pt x="1828" y="1175"/>
                      <a:pt x="1828" y="1045"/>
                      <a:pt x="1828" y="870"/>
                    </a:cubicBezTo>
                    <a:cubicBezTo>
                      <a:pt x="1915" y="754"/>
                      <a:pt x="2080" y="677"/>
                      <a:pt x="2231" y="677"/>
                    </a:cubicBezTo>
                    <a:cubicBezTo>
                      <a:pt x="2307" y="677"/>
                      <a:pt x="2380" y="696"/>
                      <a:pt x="2438" y="740"/>
                    </a:cubicBezTo>
                    <a:cubicBezTo>
                      <a:pt x="2612" y="827"/>
                      <a:pt x="2699" y="914"/>
                      <a:pt x="2829" y="1045"/>
                    </a:cubicBezTo>
                    <a:cubicBezTo>
                      <a:pt x="2916" y="1175"/>
                      <a:pt x="3003" y="1306"/>
                      <a:pt x="3047" y="1436"/>
                    </a:cubicBezTo>
                    <a:cubicBezTo>
                      <a:pt x="3087" y="1497"/>
                      <a:pt x="3147" y="1529"/>
                      <a:pt x="3203" y="1529"/>
                    </a:cubicBezTo>
                    <a:cubicBezTo>
                      <a:pt x="3267" y="1529"/>
                      <a:pt x="3328" y="1486"/>
                      <a:pt x="3352" y="1393"/>
                    </a:cubicBezTo>
                    <a:cubicBezTo>
                      <a:pt x="3395" y="914"/>
                      <a:pt x="2873" y="522"/>
                      <a:pt x="2481" y="435"/>
                    </a:cubicBezTo>
                    <a:cubicBezTo>
                      <a:pt x="2414" y="413"/>
                      <a:pt x="2346" y="402"/>
                      <a:pt x="2280" y="402"/>
                    </a:cubicBezTo>
                    <a:cubicBezTo>
                      <a:pt x="2088" y="402"/>
                      <a:pt x="1903" y="491"/>
                      <a:pt x="1741" y="653"/>
                    </a:cubicBezTo>
                    <a:cubicBezTo>
                      <a:pt x="1698" y="305"/>
                      <a:pt x="1393" y="44"/>
                      <a:pt x="1045" y="0"/>
                    </a:cubicBezTo>
                    <a:close/>
                  </a:path>
                </a:pathLst>
              </a:custGeom>
              <a:solidFill>
                <a:srgbClr val="018D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27"/>
              <p:cNvSpPr/>
              <p:nvPr/>
            </p:nvSpPr>
            <p:spPr>
              <a:xfrm>
                <a:off x="4202750" y="4681200"/>
                <a:ext cx="649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2089" extrusionOk="0">
                    <a:moveTo>
                      <a:pt x="1836" y="1"/>
                    </a:moveTo>
                    <a:cubicBezTo>
                      <a:pt x="1718" y="1"/>
                      <a:pt x="1597" y="26"/>
                      <a:pt x="1480" y="77"/>
                    </a:cubicBezTo>
                    <a:cubicBezTo>
                      <a:pt x="1263" y="252"/>
                      <a:pt x="1132" y="513"/>
                      <a:pt x="1089" y="774"/>
                    </a:cubicBezTo>
                    <a:cubicBezTo>
                      <a:pt x="958" y="687"/>
                      <a:pt x="827" y="643"/>
                      <a:pt x="653" y="643"/>
                    </a:cubicBezTo>
                    <a:cubicBezTo>
                      <a:pt x="349" y="643"/>
                      <a:pt x="88" y="861"/>
                      <a:pt x="44" y="1165"/>
                    </a:cubicBezTo>
                    <a:cubicBezTo>
                      <a:pt x="1" y="1514"/>
                      <a:pt x="175" y="1905"/>
                      <a:pt x="479" y="2079"/>
                    </a:cubicBezTo>
                    <a:cubicBezTo>
                      <a:pt x="491" y="2085"/>
                      <a:pt x="504" y="2088"/>
                      <a:pt x="518" y="2088"/>
                    </a:cubicBezTo>
                    <a:cubicBezTo>
                      <a:pt x="599" y="2088"/>
                      <a:pt x="685" y="1986"/>
                      <a:pt x="610" y="1949"/>
                    </a:cubicBezTo>
                    <a:cubicBezTo>
                      <a:pt x="523" y="1688"/>
                      <a:pt x="436" y="1470"/>
                      <a:pt x="479" y="1209"/>
                    </a:cubicBezTo>
                    <a:cubicBezTo>
                      <a:pt x="500" y="1108"/>
                      <a:pt x="558" y="1072"/>
                      <a:pt x="627" y="1072"/>
                    </a:cubicBezTo>
                    <a:cubicBezTo>
                      <a:pt x="707" y="1072"/>
                      <a:pt x="801" y="1119"/>
                      <a:pt x="871" y="1165"/>
                    </a:cubicBezTo>
                    <a:cubicBezTo>
                      <a:pt x="1089" y="1427"/>
                      <a:pt x="1306" y="1688"/>
                      <a:pt x="1480" y="1992"/>
                    </a:cubicBezTo>
                    <a:cubicBezTo>
                      <a:pt x="1517" y="2029"/>
                      <a:pt x="1558" y="2045"/>
                      <a:pt x="1597" y="2045"/>
                    </a:cubicBezTo>
                    <a:cubicBezTo>
                      <a:pt x="1696" y="2045"/>
                      <a:pt x="1785" y="1943"/>
                      <a:pt x="1785" y="1818"/>
                    </a:cubicBezTo>
                    <a:cubicBezTo>
                      <a:pt x="1654" y="1470"/>
                      <a:pt x="1480" y="1122"/>
                      <a:pt x="1176" y="861"/>
                    </a:cubicBezTo>
                    <a:cubicBezTo>
                      <a:pt x="1263" y="687"/>
                      <a:pt x="1393" y="469"/>
                      <a:pt x="1567" y="382"/>
                    </a:cubicBezTo>
                    <a:cubicBezTo>
                      <a:pt x="1639" y="322"/>
                      <a:pt x="1711" y="299"/>
                      <a:pt x="1782" y="299"/>
                    </a:cubicBezTo>
                    <a:cubicBezTo>
                      <a:pt x="1969" y="299"/>
                      <a:pt x="2150" y="462"/>
                      <a:pt x="2307" y="556"/>
                    </a:cubicBezTo>
                    <a:cubicBezTo>
                      <a:pt x="2332" y="573"/>
                      <a:pt x="2359" y="580"/>
                      <a:pt x="2385" y="580"/>
                    </a:cubicBezTo>
                    <a:cubicBezTo>
                      <a:pt x="2495" y="580"/>
                      <a:pt x="2595" y="453"/>
                      <a:pt x="2525" y="382"/>
                    </a:cubicBezTo>
                    <a:cubicBezTo>
                      <a:pt x="2372" y="138"/>
                      <a:pt x="2112" y="1"/>
                      <a:pt x="1836" y="1"/>
                    </a:cubicBezTo>
                    <a:close/>
                  </a:path>
                </a:pathLst>
              </a:custGeom>
              <a:solidFill>
                <a:srgbClr val="018D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27"/>
              <p:cNvSpPr/>
              <p:nvPr/>
            </p:nvSpPr>
            <p:spPr>
              <a:xfrm>
                <a:off x="4212975" y="4574125"/>
                <a:ext cx="4477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846" extrusionOk="0">
                    <a:moveTo>
                      <a:pt x="824" y="0"/>
                    </a:moveTo>
                    <a:cubicBezTo>
                      <a:pt x="777" y="0"/>
                      <a:pt x="729" y="3"/>
                      <a:pt x="680" y="9"/>
                    </a:cubicBezTo>
                    <a:cubicBezTo>
                      <a:pt x="331" y="52"/>
                      <a:pt x="70" y="357"/>
                      <a:pt x="27" y="705"/>
                    </a:cubicBezTo>
                    <a:cubicBezTo>
                      <a:pt x="1" y="783"/>
                      <a:pt x="69" y="846"/>
                      <a:pt x="146" y="846"/>
                    </a:cubicBezTo>
                    <a:cubicBezTo>
                      <a:pt x="197" y="846"/>
                      <a:pt x="253" y="818"/>
                      <a:pt x="288" y="748"/>
                    </a:cubicBezTo>
                    <a:cubicBezTo>
                      <a:pt x="365" y="459"/>
                      <a:pt x="528" y="357"/>
                      <a:pt x="724" y="357"/>
                    </a:cubicBezTo>
                    <a:cubicBezTo>
                      <a:pt x="969" y="357"/>
                      <a:pt x="1264" y="516"/>
                      <a:pt x="1506" y="661"/>
                    </a:cubicBezTo>
                    <a:cubicBezTo>
                      <a:pt x="1534" y="675"/>
                      <a:pt x="1561" y="681"/>
                      <a:pt x="1585" y="681"/>
                    </a:cubicBezTo>
                    <a:cubicBezTo>
                      <a:pt x="1715" y="681"/>
                      <a:pt x="1790" y="510"/>
                      <a:pt x="1681" y="400"/>
                    </a:cubicBezTo>
                    <a:cubicBezTo>
                      <a:pt x="1452" y="134"/>
                      <a:pt x="1157" y="0"/>
                      <a:pt x="824" y="0"/>
                    </a:cubicBezTo>
                    <a:close/>
                  </a:path>
                </a:pathLst>
              </a:custGeom>
              <a:solidFill>
                <a:srgbClr val="018D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27"/>
              <p:cNvSpPr/>
              <p:nvPr/>
            </p:nvSpPr>
            <p:spPr>
              <a:xfrm>
                <a:off x="3974275" y="4739700"/>
                <a:ext cx="534225" cy="292850"/>
              </a:xfrm>
              <a:custGeom>
                <a:avLst/>
                <a:gdLst/>
                <a:ahLst/>
                <a:cxnLst/>
                <a:rect l="l" t="t" r="r" b="b"/>
                <a:pathLst>
                  <a:path w="21369" h="11714" extrusionOk="0">
                    <a:moveTo>
                      <a:pt x="3047" y="0"/>
                    </a:moveTo>
                    <a:cubicBezTo>
                      <a:pt x="3047" y="44"/>
                      <a:pt x="3090" y="88"/>
                      <a:pt x="3134" y="131"/>
                    </a:cubicBezTo>
                    <a:cubicBezTo>
                      <a:pt x="2438" y="610"/>
                      <a:pt x="1872" y="1176"/>
                      <a:pt x="1437" y="1828"/>
                    </a:cubicBezTo>
                    <a:cubicBezTo>
                      <a:pt x="0" y="4048"/>
                      <a:pt x="436" y="7268"/>
                      <a:pt x="2829" y="8704"/>
                    </a:cubicBezTo>
                    <a:cubicBezTo>
                      <a:pt x="3482" y="9140"/>
                      <a:pt x="4222" y="9401"/>
                      <a:pt x="5005" y="9444"/>
                    </a:cubicBezTo>
                    <a:cubicBezTo>
                      <a:pt x="5664" y="10871"/>
                      <a:pt x="7060" y="11713"/>
                      <a:pt x="8832" y="11713"/>
                    </a:cubicBezTo>
                    <a:cubicBezTo>
                      <a:pt x="9168" y="11713"/>
                      <a:pt x="9518" y="11683"/>
                      <a:pt x="9879" y="11620"/>
                    </a:cubicBezTo>
                    <a:cubicBezTo>
                      <a:pt x="12229" y="11185"/>
                      <a:pt x="14144" y="9488"/>
                      <a:pt x="14884" y="7225"/>
                    </a:cubicBezTo>
                    <a:cubicBezTo>
                      <a:pt x="15012" y="7232"/>
                      <a:pt x="15139" y="7236"/>
                      <a:pt x="15265" y="7236"/>
                    </a:cubicBezTo>
                    <a:cubicBezTo>
                      <a:pt x="16653" y="7236"/>
                      <a:pt x="17993" y="6800"/>
                      <a:pt x="19149" y="5963"/>
                    </a:cubicBezTo>
                    <a:cubicBezTo>
                      <a:pt x="20324" y="5005"/>
                      <a:pt x="21108" y="3700"/>
                      <a:pt x="21369" y="2220"/>
                    </a:cubicBezTo>
                    <a:lnTo>
                      <a:pt x="21369" y="2220"/>
                    </a:lnTo>
                    <a:cubicBezTo>
                      <a:pt x="19642" y="4104"/>
                      <a:pt x="17507" y="5716"/>
                      <a:pt x="15177" y="5716"/>
                    </a:cubicBezTo>
                    <a:cubicBezTo>
                      <a:pt x="14278" y="5716"/>
                      <a:pt x="13349" y="5476"/>
                      <a:pt x="12404" y="4918"/>
                    </a:cubicBezTo>
                    <a:cubicBezTo>
                      <a:pt x="11666" y="6062"/>
                      <a:pt x="10614" y="7895"/>
                      <a:pt x="9118" y="7895"/>
                    </a:cubicBezTo>
                    <a:cubicBezTo>
                      <a:pt x="8850" y="7895"/>
                      <a:pt x="8567" y="7836"/>
                      <a:pt x="8269" y="7703"/>
                    </a:cubicBezTo>
                    <a:cubicBezTo>
                      <a:pt x="6441" y="6877"/>
                      <a:pt x="6311" y="4439"/>
                      <a:pt x="6224" y="2699"/>
                    </a:cubicBezTo>
                    <a:cubicBezTo>
                      <a:pt x="5590" y="3368"/>
                      <a:pt x="4387" y="4578"/>
                      <a:pt x="3328" y="4578"/>
                    </a:cubicBezTo>
                    <a:cubicBezTo>
                      <a:pt x="3078" y="4578"/>
                      <a:pt x="2836" y="4510"/>
                      <a:pt x="2612" y="4352"/>
                    </a:cubicBezTo>
                    <a:cubicBezTo>
                      <a:pt x="1176" y="3352"/>
                      <a:pt x="2699" y="1088"/>
                      <a:pt x="3264" y="131"/>
                    </a:cubicBezTo>
                    <a:cubicBezTo>
                      <a:pt x="3177" y="88"/>
                      <a:pt x="3134" y="44"/>
                      <a:pt x="3047" y="0"/>
                    </a:cubicBezTo>
                    <a:close/>
                  </a:path>
                </a:pathLst>
              </a:custGeom>
              <a:solidFill>
                <a:srgbClr val="018D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27"/>
              <p:cNvSpPr/>
              <p:nvPr/>
            </p:nvSpPr>
            <p:spPr>
              <a:xfrm>
                <a:off x="4449725" y="5033275"/>
                <a:ext cx="203475" cy="197125"/>
              </a:xfrm>
              <a:custGeom>
                <a:avLst/>
                <a:gdLst/>
                <a:ahLst/>
                <a:cxnLst/>
                <a:rect l="l" t="t" r="r" b="b"/>
                <a:pathLst>
                  <a:path w="8139" h="7885" extrusionOk="0">
                    <a:moveTo>
                      <a:pt x="5910" y="0"/>
                    </a:moveTo>
                    <a:cubicBezTo>
                      <a:pt x="4939" y="0"/>
                      <a:pt x="1" y="6362"/>
                      <a:pt x="1" y="6362"/>
                    </a:cubicBezTo>
                    <a:cubicBezTo>
                      <a:pt x="827" y="7363"/>
                      <a:pt x="2046" y="7885"/>
                      <a:pt x="3308" y="7885"/>
                    </a:cubicBezTo>
                    <a:cubicBezTo>
                      <a:pt x="5484" y="7841"/>
                      <a:pt x="8139" y="4099"/>
                      <a:pt x="7660" y="2532"/>
                    </a:cubicBezTo>
                    <a:cubicBezTo>
                      <a:pt x="7138" y="965"/>
                      <a:pt x="6746" y="269"/>
                      <a:pt x="5963" y="8"/>
                    </a:cubicBezTo>
                    <a:cubicBezTo>
                      <a:pt x="5947" y="3"/>
                      <a:pt x="5929" y="0"/>
                      <a:pt x="5910" y="0"/>
                    </a:cubicBezTo>
                    <a:close/>
                  </a:path>
                </a:pathLst>
              </a:custGeom>
              <a:solidFill>
                <a:srgbClr val="286B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27"/>
              <p:cNvSpPr/>
              <p:nvPr/>
            </p:nvSpPr>
            <p:spPr>
              <a:xfrm>
                <a:off x="4421025" y="5023425"/>
                <a:ext cx="228925" cy="190200"/>
              </a:xfrm>
              <a:custGeom>
                <a:avLst/>
                <a:gdLst/>
                <a:ahLst/>
                <a:cxnLst/>
                <a:rect l="l" t="t" r="r" b="b"/>
                <a:pathLst>
                  <a:path w="9157" h="7608" extrusionOk="0">
                    <a:moveTo>
                      <a:pt x="5630" y="0"/>
                    </a:moveTo>
                    <a:cubicBezTo>
                      <a:pt x="4077" y="0"/>
                      <a:pt x="0" y="2065"/>
                      <a:pt x="670" y="5537"/>
                    </a:cubicBezTo>
                    <a:cubicBezTo>
                      <a:pt x="945" y="7039"/>
                      <a:pt x="1859" y="7608"/>
                      <a:pt x="2946" y="7608"/>
                    </a:cubicBezTo>
                    <a:cubicBezTo>
                      <a:pt x="4442" y="7608"/>
                      <a:pt x="6265" y="6529"/>
                      <a:pt x="7198" y="5320"/>
                    </a:cubicBezTo>
                    <a:cubicBezTo>
                      <a:pt x="8764" y="3231"/>
                      <a:pt x="9156" y="489"/>
                      <a:pt x="5805" y="10"/>
                    </a:cubicBezTo>
                    <a:cubicBezTo>
                      <a:pt x="5751" y="3"/>
                      <a:pt x="5693" y="0"/>
                      <a:pt x="5630" y="0"/>
                    </a:cubicBezTo>
                    <a:close/>
                  </a:path>
                </a:pathLst>
              </a:custGeom>
              <a:solidFill>
                <a:srgbClr val="85B5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27"/>
              <p:cNvSpPr/>
              <p:nvPr/>
            </p:nvSpPr>
            <p:spPr>
              <a:xfrm>
                <a:off x="4427400" y="5028950"/>
                <a:ext cx="21602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8641" h="7203" extrusionOk="0">
                    <a:moveTo>
                      <a:pt x="5332" y="1"/>
                    </a:moveTo>
                    <a:cubicBezTo>
                      <a:pt x="3900" y="1"/>
                      <a:pt x="0" y="1941"/>
                      <a:pt x="632" y="5229"/>
                    </a:cubicBezTo>
                    <a:cubicBezTo>
                      <a:pt x="908" y="6661"/>
                      <a:pt x="1780" y="7203"/>
                      <a:pt x="2807" y="7203"/>
                    </a:cubicBezTo>
                    <a:cubicBezTo>
                      <a:pt x="4215" y="7203"/>
                      <a:pt x="5913" y="6187"/>
                      <a:pt x="6769" y="5055"/>
                    </a:cubicBezTo>
                    <a:cubicBezTo>
                      <a:pt x="8248" y="3053"/>
                      <a:pt x="8640" y="442"/>
                      <a:pt x="5463" y="7"/>
                    </a:cubicBezTo>
                    <a:cubicBezTo>
                      <a:pt x="5422" y="3"/>
                      <a:pt x="5378" y="1"/>
                      <a:pt x="5332" y="1"/>
                    </a:cubicBezTo>
                    <a:close/>
                  </a:path>
                </a:pathLst>
              </a:custGeom>
              <a:solidFill>
                <a:srgbClr val="F8FF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27"/>
              <p:cNvSpPr/>
              <p:nvPr/>
            </p:nvSpPr>
            <p:spPr>
              <a:xfrm>
                <a:off x="4492150" y="5068325"/>
                <a:ext cx="63150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1721" extrusionOk="0">
                    <a:moveTo>
                      <a:pt x="1528" y="0"/>
                    </a:moveTo>
                    <a:cubicBezTo>
                      <a:pt x="1468" y="0"/>
                      <a:pt x="1408" y="13"/>
                      <a:pt x="1350" y="42"/>
                    </a:cubicBezTo>
                    <a:lnTo>
                      <a:pt x="1393" y="42"/>
                    </a:lnTo>
                    <a:cubicBezTo>
                      <a:pt x="1277" y="120"/>
                      <a:pt x="1230" y="266"/>
                      <a:pt x="1128" y="266"/>
                    </a:cubicBezTo>
                    <a:cubicBezTo>
                      <a:pt x="1116" y="266"/>
                      <a:pt x="1103" y="264"/>
                      <a:pt x="1089" y="260"/>
                    </a:cubicBezTo>
                    <a:cubicBezTo>
                      <a:pt x="964" y="242"/>
                      <a:pt x="862" y="224"/>
                      <a:pt x="769" y="224"/>
                    </a:cubicBezTo>
                    <a:cubicBezTo>
                      <a:pt x="635" y="224"/>
                      <a:pt x="521" y="261"/>
                      <a:pt x="393" y="390"/>
                    </a:cubicBezTo>
                    <a:cubicBezTo>
                      <a:pt x="175" y="608"/>
                      <a:pt x="1" y="999"/>
                      <a:pt x="88" y="1260"/>
                    </a:cubicBezTo>
                    <a:cubicBezTo>
                      <a:pt x="119" y="1355"/>
                      <a:pt x="162" y="1387"/>
                      <a:pt x="210" y="1387"/>
                    </a:cubicBezTo>
                    <a:cubicBezTo>
                      <a:pt x="295" y="1387"/>
                      <a:pt x="396" y="1288"/>
                      <a:pt x="480" y="1260"/>
                    </a:cubicBezTo>
                    <a:cubicBezTo>
                      <a:pt x="509" y="1251"/>
                      <a:pt x="537" y="1246"/>
                      <a:pt x="565" y="1246"/>
                    </a:cubicBezTo>
                    <a:cubicBezTo>
                      <a:pt x="851" y="1246"/>
                      <a:pt x="1066" y="1720"/>
                      <a:pt x="1270" y="1720"/>
                    </a:cubicBezTo>
                    <a:cubicBezTo>
                      <a:pt x="1311" y="1720"/>
                      <a:pt x="1352" y="1700"/>
                      <a:pt x="1393" y="1652"/>
                    </a:cubicBezTo>
                    <a:cubicBezTo>
                      <a:pt x="1524" y="1478"/>
                      <a:pt x="1393" y="1130"/>
                      <a:pt x="1568" y="999"/>
                    </a:cubicBezTo>
                    <a:cubicBezTo>
                      <a:pt x="1632" y="935"/>
                      <a:pt x="1702" y="918"/>
                      <a:pt x="1776" y="918"/>
                    </a:cubicBezTo>
                    <a:cubicBezTo>
                      <a:pt x="1857" y="918"/>
                      <a:pt x="1942" y="938"/>
                      <a:pt x="2029" y="938"/>
                    </a:cubicBezTo>
                    <a:cubicBezTo>
                      <a:pt x="2078" y="938"/>
                      <a:pt x="2128" y="932"/>
                      <a:pt x="2177" y="912"/>
                    </a:cubicBezTo>
                    <a:cubicBezTo>
                      <a:pt x="2525" y="835"/>
                      <a:pt x="2013" y="0"/>
                      <a:pt x="1528" y="0"/>
                    </a:cubicBezTo>
                    <a:close/>
                  </a:path>
                </a:pathLst>
              </a:custGeom>
              <a:solidFill>
                <a:srgbClr val="E6EF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27"/>
              <p:cNvSpPr/>
              <p:nvPr/>
            </p:nvSpPr>
            <p:spPr>
              <a:xfrm>
                <a:off x="4486725" y="5115000"/>
                <a:ext cx="522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1788" extrusionOk="0">
                    <a:moveTo>
                      <a:pt x="561" y="0"/>
                    </a:moveTo>
                    <a:cubicBezTo>
                      <a:pt x="549" y="0"/>
                      <a:pt x="536" y="1"/>
                      <a:pt x="522" y="3"/>
                    </a:cubicBezTo>
                    <a:cubicBezTo>
                      <a:pt x="261" y="90"/>
                      <a:pt x="44" y="307"/>
                      <a:pt x="44" y="569"/>
                    </a:cubicBezTo>
                    <a:cubicBezTo>
                      <a:pt x="0" y="743"/>
                      <a:pt x="44" y="917"/>
                      <a:pt x="131" y="1091"/>
                    </a:cubicBezTo>
                    <a:cubicBezTo>
                      <a:pt x="261" y="1395"/>
                      <a:pt x="348" y="1787"/>
                      <a:pt x="740" y="1787"/>
                    </a:cubicBezTo>
                    <a:cubicBezTo>
                      <a:pt x="914" y="1744"/>
                      <a:pt x="2089" y="1395"/>
                      <a:pt x="1654" y="1178"/>
                    </a:cubicBezTo>
                    <a:cubicBezTo>
                      <a:pt x="1639" y="1173"/>
                      <a:pt x="1621" y="1171"/>
                      <a:pt x="1600" y="1171"/>
                    </a:cubicBezTo>
                    <a:cubicBezTo>
                      <a:pt x="1495" y="1171"/>
                      <a:pt x="1332" y="1227"/>
                      <a:pt x="1214" y="1227"/>
                    </a:cubicBezTo>
                    <a:cubicBezTo>
                      <a:pt x="1158" y="1227"/>
                      <a:pt x="1113" y="1215"/>
                      <a:pt x="1088" y="1178"/>
                    </a:cubicBezTo>
                    <a:cubicBezTo>
                      <a:pt x="958" y="1091"/>
                      <a:pt x="1132" y="960"/>
                      <a:pt x="1219" y="873"/>
                    </a:cubicBezTo>
                    <a:cubicBezTo>
                      <a:pt x="1306" y="830"/>
                      <a:pt x="1523" y="569"/>
                      <a:pt x="1349" y="481"/>
                    </a:cubicBezTo>
                    <a:cubicBezTo>
                      <a:pt x="1325" y="469"/>
                      <a:pt x="1296" y="464"/>
                      <a:pt x="1264" y="464"/>
                    </a:cubicBezTo>
                    <a:cubicBezTo>
                      <a:pt x="1069" y="464"/>
                      <a:pt x="759" y="662"/>
                      <a:pt x="610" y="699"/>
                    </a:cubicBezTo>
                    <a:cubicBezTo>
                      <a:pt x="693" y="490"/>
                      <a:pt x="857" y="0"/>
                      <a:pt x="561" y="0"/>
                    </a:cubicBezTo>
                    <a:close/>
                  </a:path>
                </a:pathLst>
              </a:custGeom>
              <a:solidFill>
                <a:srgbClr val="E6EF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27"/>
              <p:cNvSpPr/>
              <p:nvPr/>
            </p:nvSpPr>
            <p:spPr>
              <a:xfrm>
                <a:off x="4535675" y="5095575"/>
                <a:ext cx="39200" cy="50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2023" extrusionOk="0">
                    <a:moveTo>
                      <a:pt x="983" y="0"/>
                    </a:moveTo>
                    <a:cubicBezTo>
                      <a:pt x="934" y="0"/>
                      <a:pt x="883" y="12"/>
                      <a:pt x="827" y="40"/>
                    </a:cubicBezTo>
                    <a:cubicBezTo>
                      <a:pt x="566" y="214"/>
                      <a:pt x="958" y="388"/>
                      <a:pt x="827" y="562"/>
                    </a:cubicBezTo>
                    <a:cubicBezTo>
                      <a:pt x="784" y="606"/>
                      <a:pt x="702" y="615"/>
                      <a:pt x="611" y="615"/>
                    </a:cubicBezTo>
                    <a:cubicBezTo>
                      <a:pt x="539" y="615"/>
                      <a:pt x="462" y="609"/>
                      <a:pt x="395" y="609"/>
                    </a:cubicBezTo>
                    <a:cubicBezTo>
                      <a:pt x="295" y="609"/>
                      <a:pt x="218" y="623"/>
                      <a:pt x="218" y="693"/>
                    </a:cubicBezTo>
                    <a:cubicBezTo>
                      <a:pt x="262" y="867"/>
                      <a:pt x="915" y="910"/>
                      <a:pt x="653" y="1171"/>
                    </a:cubicBezTo>
                    <a:cubicBezTo>
                      <a:pt x="523" y="1302"/>
                      <a:pt x="1" y="1302"/>
                      <a:pt x="305" y="1476"/>
                    </a:cubicBezTo>
                    <a:cubicBezTo>
                      <a:pt x="566" y="1694"/>
                      <a:pt x="697" y="1607"/>
                      <a:pt x="392" y="1868"/>
                    </a:cubicBezTo>
                    <a:cubicBezTo>
                      <a:pt x="305" y="1955"/>
                      <a:pt x="218" y="1955"/>
                      <a:pt x="305" y="1998"/>
                    </a:cubicBezTo>
                    <a:cubicBezTo>
                      <a:pt x="322" y="2015"/>
                      <a:pt x="353" y="2022"/>
                      <a:pt x="391" y="2022"/>
                    </a:cubicBezTo>
                    <a:cubicBezTo>
                      <a:pt x="551" y="2022"/>
                      <a:pt x="853" y="1903"/>
                      <a:pt x="958" y="1868"/>
                    </a:cubicBezTo>
                    <a:cubicBezTo>
                      <a:pt x="1089" y="1824"/>
                      <a:pt x="1393" y="1781"/>
                      <a:pt x="1393" y="1607"/>
                    </a:cubicBezTo>
                    <a:cubicBezTo>
                      <a:pt x="1393" y="1433"/>
                      <a:pt x="1176" y="1433"/>
                      <a:pt x="1089" y="1346"/>
                    </a:cubicBezTo>
                    <a:cubicBezTo>
                      <a:pt x="784" y="1084"/>
                      <a:pt x="1350" y="1041"/>
                      <a:pt x="1524" y="867"/>
                    </a:cubicBezTo>
                    <a:cubicBezTo>
                      <a:pt x="1567" y="780"/>
                      <a:pt x="1567" y="693"/>
                      <a:pt x="1524" y="606"/>
                    </a:cubicBezTo>
                    <a:cubicBezTo>
                      <a:pt x="1414" y="349"/>
                      <a:pt x="1242" y="0"/>
                      <a:pt x="983" y="0"/>
                    </a:cubicBezTo>
                    <a:close/>
                  </a:path>
                </a:pathLst>
              </a:custGeom>
              <a:solidFill>
                <a:srgbClr val="E6EF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27"/>
              <p:cNvSpPr/>
              <p:nvPr/>
            </p:nvSpPr>
            <p:spPr>
              <a:xfrm>
                <a:off x="4553075" y="5049775"/>
                <a:ext cx="54425" cy="59075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2363" extrusionOk="0">
                    <a:moveTo>
                      <a:pt x="654" y="1"/>
                    </a:moveTo>
                    <a:cubicBezTo>
                      <a:pt x="306" y="1"/>
                      <a:pt x="1" y="305"/>
                      <a:pt x="219" y="653"/>
                    </a:cubicBezTo>
                    <a:cubicBezTo>
                      <a:pt x="349" y="784"/>
                      <a:pt x="523" y="871"/>
                      <a:pt x="697" y="914"/>
                    </a:cubicBezTo>
                    <a:cubicBezTo>
                      <a:pt x="784" y="914"/>
                      <a:pt x="871" y="914"/>
                      <a:pt x="958" y="958"/>
                    </a:cubicBezTo>
                    <a:lnTo>
                      <a:pt x="1002" y="958"/>
                    </a:lnTo>
                    <a:cubicBezTo>
                      <a:pt x="828" y="1219"/>
                      <a:pt x="741" y="1611"/>
                      <a:pt x="1089" y="1785"/>
                    </a:cubicBezTo>
                    <a:cubicBezTo>
                      <a:pt x="1212" y="1816"/>
                      <a:pt x="1335" y="1846"/>
                      <a:pt x="1458" y="1846"/>
                    </a:cubicBezTo>
                    <a:cubicBezTo>
                      <a:pt x="1509" y="1846"/>
                      <a:pt x="1560" y="1841"/>
                      <a:pt x="1611" y="1828"/>
                    </a:cubicBezTo>
                    <a:cubicBezTo>
                      <a:pt x="1785" y="1828"/>
                      <a:pt x="1611" y="1959"/>
                      <a:pt x="1611" y="2177"/>
                    </a:cubicBezTo>
                    <a:cubicBezTo>
                      <a:pt x="1568" y="2220"/>
                      <a:pt x="1611" y="2264"/>
                      <a:pt x="1655" y="2307"/>
                    </a:cubicBezTo>
                    <a:lnTo>
                      <a:pt x="1742" y="2351"/>
                    </a:lnTo>
                    <a:cubicBezTo>
                      <a:pt x="1758" y="2359"/>
                      <a:pt x="1775" y="2363"/>
                      <a:pt x="1791" y="2363"/>
                    </a:cubicBezTo>
                    <a:cubicBezTo>
                      <a:pt x="1859" y="2363"/>
                      <a:pt x="1916" y="2299"/>
                      <a:pt x="1916" y="2264"/>
                    </a:cubicBezTo>
                    <a:cubicBezTo>
                      <a:pt x="1872" y="2002"/>
                      <a:pt x="2177" y="1828"/>
                      <a:pt x="1959" y="1567"/>
                    </a:cubicBezTo>
                    <a:cubicBezTo>
                      <a:pt x="1829" y="1480"/>
                      <a:pt x="1698" y="1437"/>
                      <a:pt x="1611" y="1393"/>
                    </a:cubicBezTo>
                    <a:lnTo>
                      <a:pt x="1742" y="1306"/>
                    </a:lnTo>
                    <a:cubicBezTo>
                      <a:pt x="2090" y="1002"/>
                      <a:pt x="1959" y="436"/>
                      <a:pt x="1524" y="349"/>
                    </a:cubicBezTo>
                    <a:cubicBezTo>
                      <a:pt x="1307" y="262"/>
                      <a:pt x="1132" y="218"/>
                      <a:pt x="958" y="218"/>
                    </a:cubicBezTo>
                    <a:lnTo>
                      <a:pt x="741" y="218"/>
                    </a:lnTo>
                    <a:lnTo>
                      <a:pt x="741" y="175"/>
                    </a:lnTo>
                    <a:cubicBezTo>
                      <a:pt x="828" y="88"/>
                      <a:pt x="784" y="1"/>
                      <a:pt x="6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27"/>
              <p:cNvSpPr/>
              <p:nvPr/>
            </p:nvSpPr>
            <p:spPr>
              <a:xfrm>
                <a:off x="4590400" y="5114325"/>
                <a:ext cx="705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40" extrusionOk="0">
                    <a:moveTo>
                      <a:pt x="198" y="0"/>
                    </a:moveTo>
                    <a:cubicBezTo>
                      <a:pt x="185" y="0"/>
                      <a:pt x="172" y="9"/>
                      <a:pt x="162" y="30"/>
                    </a:cubicBezTo>
                    <a:cubicBezTo>
                      <a:pt x="118" y="30"/>
                      <a:pt x="75" y="73"/>
                      <a:pt x="31" y="117"/>
                    </a:cubicBezTo>
                    <a:cubicBezTo>
                      <a:pt x="0" y="178"/>
                      <a:pt x="57" y="240"/>
                      <a:pt x="108" y="240"/>
                    </a:cubicBezTo>
                    <a:cubicBezTo>
                      <a:pt x="129" y="240"/>
                      <a:pt x="149" y="229"/>
                      <a:pt x="162" y="204"/>
                    </a:cubicBezTo>
                    <a:cubicBezTo>
                      <a:pt x="205" y="160"/>
                      <a:pt x="205" y="160"/>
                      <a:pt x="249" y="117"/>
                    </a:cubicBezTo>
                    <a:cubicBezTo>
                      <a:pt x="282" y="84"/>
                      <a:pt x="240" y="0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27"/>
              <p:cNvSpPr/>
              <p:nvPr/>
            </p:nvSpPr>
            <p:spPr>
              <a:xfrm>
                <a:off x="4536775" y="5162925"/>
                <a:ext cx="1707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770" extrusionOk="0">
                    <a:moveTo>
                      <a:pt x="261" y="1"/>
                    </a:moveTo>
                    <a:cubicBezTo>
                      <a:pt x="131" y="44"/>
                      <a:pt x="87" y="131"/>
                      <a:pt x="44" y="218"/>
                    </a:cubicBezTo>
                    <a:cubicBezTo>
                      <a:pt x="44" y="305"/>
                      <a:pt x="44" y="349"/>
                      <a:pt x="44" y="392"/>
                    </a:cubicBezTo>
                    <a:lnTo>
                      <a:pt x="44" y="436"/>
                    </a:lnTo>
                    <a:cubicBezTo>
                      <a:pt x="44" y="479"/>
                      <a:pt x="44" y="523"/>
                      <a:pt x="44" y="523"/>
                    </a:cubicBezTo>
                    <a:cubicBezTo>
                      <a:pt x="44" y="566"/>
                      <a:pt x="44" y="566"/>
                      <a:pt x="44" y="566"/>
                    </a:cubicBezTo>
                    <a:cubicBezTo>
                      <a:pt x="0" y="653"/>
                      <a:pt x="44" y="697"/>
                      <a:pt x="87" y="740"/>
                    </a:cubicBezTo>
                    <a:cubicBezTo>
                      <a:pt x="123" y="758"/>
                      <a:pt x="159" y="769"/>
                      <a:pt x="195" y="769"/>
                    </a:cubicBezTo>
                    <a:cubicBezTo>
                      <a:pt x="246" y="769"/>
                      <a:pt x="297" y="748"/>
                      <a:pt x="348" y="697"/>
                    </a:cubicBezTo>
                    <a:cubicBezTo>
                      <a:pt x="435" y="653"/>
                      <a:pt x="522" y="523"/>
                      <a:pt x="479" y="392"/>
                    </a:cubicBezTo>
                    <a:cubicBezTo>
                      <a:pt x="479" y="392"/>
                      <a:pt x="479" y="349"/>
                      <a:pt x="479" y="305"/>
                    </a:cubicBezTo>
                    <a:cubicBezTo>
                      <a:pt x="479" y="305"/>
                      <a:pt x="479" y="305"/>
                      <a:pt x="479" y="262"/>
                    </a:cubicBezTo>
                    <a:cubicBezTo>
                      <a:pt x="493" y="267"/>
                      <a:pt x="507" y="269"/>
                      <a:pt x="520" y="269"/>
                    </a:cubicBezTo>
                    <a:cubicBezTo>
                      <a:pt x="626" y="269"/>
                      <a:pt x="682" y="126"/>
                      <a:pt x="566" y="88"/>
                    </a:cubicBezTo>
                    <a:cubicBezTo>
                      <a:pt x="479" y="1"/>
                      <a:pt x="348" y="1"/>
                      <a:pt x="2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27"/>
              <p:cNvSpPr/>
              <p:nvPr/>
            </p:nvSpPr>
            <p:spPr>
              <a:xfrm>
                <a:off x="4509575" y="5175975"/>
                <a:ext cx="206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827" h="263" extrusionOk="0">
                    <a:moveTo>
                      <a:pt x="87" y="1"/>
                    </a:moveTo>
                    <a:cubicBezTo>
                      <a:pt x="0" y="44"/>
                      <a:pt x="0" y="88"/>
                      <a:pt x="44" y="175"/>
                    </a:cubicBezTo>
                    <a:cubicBezTo>
                      <a:pt x="109" y="241"/>
                      <a:pt x="200" y="263"/>
                      <a:pt x="299" y="263"/>
                    </a:cubicBezTo>
                    <a:cubicBezTo>
                      <a:pt x="462" y="263"/>
                      <a:pt x="648" y="202"/>
                      <a:pt x="783" y="175"/>
                    </a:cubicBezTo>
                    <a:cubicBezTo>
                      <a:pt x="827" y="175"/>
                      <a:pt x="827" y="88"/>
                      <a:pt x="783" y="88"/>
                    </a:cubicBezTo>
                    <a:cubicBezTo>
                      <a:pt x="653" y="88"/>
                      <a:pt x="522" y="44"/>
                      <a:pt x="3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27"/>
              <p:cNvSpPr/>
              <p:nvPr/>
            </p:nvSpPr>
            <p:spPr>
              <a:xfrm>
                <a:off x="4492150" y="5171625"/>
                <a:ext cx="14175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262" extrusionOk="0">
                    <a:moveTo>
                      <a:pt x="131" y="1"/>
                    </a:moveTo>
                    <a:cubicBezTo>
                      <a:pt x="44" y="1"/>
                      <a:pt x="1" y="44"/>
                      <a:pt x="44" y="88"/>
                    </a:cubicBezTo>
                    <a:cubicBezTo>
                      <a:pt x="88" y="175"/>
                      <a:pt x="131" y="218"/>
                      <a:pt x="262" y="262"/>
                    </a:cubicBezTo>
                    <a:cubicBezTo>
                      <a:pt x="305" y="262"/>
                      <a:pt x="393" y="262"/>
                      <a:pt x="480" y="218"/>
                    </a:cubicBezTo>
                    <a:cubicBezTo>
                      <a:pt x="567" y="218"/>
                      <a:pt x="567" y="88"/>
                      <a:pt x="480" y="88"/>
                    </a:cubicBezTo>
                    <a:cubicBezTo>
                      <a:pt x="436" y="88"/>
                      <a:pt x="393" y="44"/>
                      <a:pt x="305" y="44"/>
                    </a:cubicBezTo>
                    <a:cubicBezTo>
                      <a:pt x="305" y="1"/>
                      <a:pt x="262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27"/>
              <p:cNvSpPr/>
              <p:nvPr/>
            </p:nvSpPr>
            <p:spPr>
              <a:xfrm>
                <a:off x="4450825" y="5146600"/>
                <a:ext cx="272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493" extrusionOk="0">
                    <a:moveTo>
                      <a:pt x="653" y="1"/>
                    </a:moveTo>
                    <a:cubicBezTo>
                      <a:pt x="392" y="1"/>
                      <a:pt x="0" y="218"/>
                      <a:pt x="131" y="567"/>
                    </a:cubicBezTo>
                    <a:cubicBezTo>
                      <a:pt x="174" y="741"/>
                      <a:pt x="305" y="871"/>
                      <a:pt x="479" y="915"/>
                    </a:cubicBezTo>
                    <a:lnTo>
                      <a:pt x="609" y="1002"/>
                    </a:lnTo>
                    <a:cubicBezTo>
                      <a:pt x="522" y="1089"/>
                      <a:pt x="479" y="1219"/>
                      <a:pt x="566" y="1350"/>
                    </a:cubicBezTo>
                    <a:cubicBezTo>
                      <a:pt x="672" y="1421"/>
                      <a:pt x="779" y="1492"/>
                      <a:pt x="909" y="1492"/>
                    </a:cubicBezTo>
                    <a:cubicBezTo>
                      <a:pt x="939" y="1492"/>
                      <a:pt x="969" y="1488"/>
                      <a:pt x="1001" y="1481"/>
                    </a:cubicBezTo>
                    <a:cubicBezTo>
                      <a:pt x="1045" y="1437"/>
                      <a:pt x="1088" y="1393"/>
                      <a:pt x="1045" y="1350"/>
                    </a:cubicBezTo>
                    <a:cubicBezTo>
                      <a:pt x="958" y="1219"/>
                      <a:pt x="827" y="1219"/>
                      <a:pt x="870" y="1089"/>
                    </a:cubicBezTo>
                    <a:cubicBezTo>
                      <a:pt x="914" y="958"/>
                      <a:pt x="1045" y="915"/>
                      <a:pt x="1001" y="784"/>
                    </a:cubicBezTo>
                    <a:cubicBezTo>
                      <a:pt x="1001" y="654"/>
                      <a:pt x="958" y="523"/>
                      <a:pt x="870" y="436"/>
                    </a:cubicBezTo>
                    <a:cubicBezTo>
                      <a:pt x="740" y="305"/>
                      <a:pt x="609" y="305"/>
                      <a:pt x="740" y="131"/>
                    </a:cubicBezTo>
                    <a:cubicBezTo>
                      <a:pt x="783" y="88"/>
                      <a:pt x="740" y="1"/>
                      <a:pt x="6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27"/>
              <p:cNvSpPr/>
              <p:nvPr/>
            </p:nvSpPr>
            <p:spPr>
              <a:xfrm>
                <a:off x="4456250" y="5112875"/>
                <a:ext cx="10900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802" extrusionOk="0">
                    <a:moveTo>
                      <a:pt x="305" y="1"/>
                    </a:moveTo>
                    <a:cubicBezTo>
                      <a:pt x="131" y="44"/>
                      <a:pt x="1" y="175"/>
                      <a:pt x="1" y="349"/>
                    </a:cubicBezTo>
                    <a:cubicBezTo>
                      <a:pt x="1" y="523"/>
                      <a:pt x="88" y="654"/>
                      <a:pt x="218" y="784"/>
                    </a:cubicBezTo>
                    <a:cubicBezTo>
                      <a:pt x="230" y="796"/>
                      <a:pt x="245" y="801"/>
                      <a:pt x="260" y="801"/>
                    </a:cubicBezTo>
                    <a:cubicBezTo>
                      <a:pt x="302" y="801"/>
                      <a:pt x="349" y="761"/>
                      <a:pt x="349" y="697"/>
                    </a:cubicBezTo>
                    <a:cubicBezTo>
                      <a:pt x="305" y="610"/>
                      <a:pt x="305" y="523"/>
                      <a:pt x="349" y="436"/>
                    </a:cubicBezTo>
                    <a:cubicBezTo>
                      <a:pt x="392" y="305"/>
                      <a:pt x="436" y="218"/>
                      <a:pt x="436" y="88"/>
                    </a:cubicBezTo>
                    <a:cubicBezTo>
                      <a:pt x="436" y="44"/>
                      <a:pt x="392" y="1"/>
                      <a:pt x="3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27"/>
              <p:cNvSpPr/>
              <p:nvPr/>
            </p:nvSpPr>
            <p:spPr>
              <a:xfrm>
                <a:off x="4485625" y="5178150"/>
                <a:ext cx="228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567" extrusionOk="0">
                    <a:moveTo>
                      <a:pt x="305" y="1"/>
                    </a:moveTo>
                    <a:lnTo>
                      <a:pt x="218" y="44"/>
                    </a:lnTo>
                    <a:cubicBezTo>
                      <a:pt x="88" y="88"/>
                      <a:pt x="1" y="219"/>
                      <a:pt x="88" y="349"/>
                    </a:cubicBezTo>
                    <a:cubicBezTo>
                      <a:pt x="131" y="480"/>
                      <a:pt x="218" y="567"/>
                      <a:pt x="349" y="567"/>
                    </a:cubicBezTo>
                    <a:lnTo>
                      <a:pt x="523" y="567"/>
                    </a:lnTo>
                    <a:cubicBezTo>
                      <a:pt x="610" y="567"/>
                      <a:pt x="697" y="567"/>
                      <a:pt x="784" y="480"/>
                    </a:cubicBezTo>
                    <a:cubicBezTo>
                      <a:pt x="871" y="393"/>
                      <a:pt x="915" y="306"/>
                      <a:pt x="871" y="175"/>
                    </a:cubicBezTo>
                    <a:cubicBezTo>
                      <a:pt x="828" y="88"/>
                      <a:pt x="741" y="44"/>
                      <a:pt x="6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7"/>
              <p:cNvSpPr/>
              <p:nvPr/>
            </p:nvSpPr>
            <p:spPr>
              <a:xfrm>
                <a:off x="4508475" y="5185775"/>
                <a:ext cx="6550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37" extrusionOk="0">
                    <a:moveTo>
                      <a:pt x="88" y="1"/>
                    </a:moveTo>
                    <a:cubicBezTo>
                      <a:pt x="1" y="1"/>
                      <a:pt x="1" y="175"/>
                      <a:pt x="44" y="218"/>
                    </a:cubicBezTo>
                    <a:cubicBezTo>
                      <a:pt x="70" y="231"/>
                      <a:pt x="95" y="236"/>
                      <a:pt x="118" y="236"/>
                    </a:cubicBezTo>
                    <a:cubicBezTo>
                      <a:pt x="175" y="236"/>
                      <a:pt x="218" y="205"/>
                      <a:pt x="218" y="175"/>
                    </a:cubicBezTo>
                    <a:cubicBezTo>
                      <a:pt x="218" y="175"/>
                      <a:pt x="218" y="131"/>
                      <a:pt x="218" y="131"/>
                    </a:cubicBezTo>
                    <a:cubicBezTo>
                      <a:pt x="262" y="131"/>
                      <a:pt x="262" y="88"/>
                      <a:pt x="218" y="88"/>
                    </a:cubicBezTo>
                    <a:cubicBezTo>
                      <a:pt x="234" y="88"/>
                      <a:pt x="244" y="82"/>
                      <a:pt x="251" y="77"/>
                    </a:cubicBezTo>
                    <a:lnTo>
                      <a:pt x="251" y="77"/>
                    </a:lnTo>
                    <a:cubicBezTo>
                      <a:pt x="254" y="80"/>
                      <a:pt x="258" y="84"/>
                      <a:pt x="262" y="88"/>
                    </a:cubicBezTo>
                    <a:cubicBezTo>
                      <a:pt x="262" y="73"/>
                      <a:pt x="262" y="68"/>
                      <a:pt x="260" y="68"/>
                    </a:cubicBezTo>
                    <a:cubicBezTo>
                      <a:pt x="259" y="68"/>
                      <a:pt x="256" y="72"/>
                      <a:pt x="251" y="77"/>
                    </a:cubicBezTo>
                    <a:lnTo>
                      <a:pt x="251" y="77"/>
                    </a:lnTo>
                    <a:cubicBezTo>
                      <a:pt x="211" y="37"/>
                      <a:pt x="167" y="1"/>
                      <a:pt x="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7"/>
              <p:cNvSpPr/>
              <p:nvPr/>
            </p:nvSpPr>
            <p:spPr>
              <a:xfrm>
                <a:off x="4559625" y="5135725"/>
                <a:ext cx="229575" cy="126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075" extrusionOk="0">
                    <a:moveTo>
                      <a:pt x="392" y="1"/>
                    </a:moveTo>
                    <a:lnTo>
                      <a:pt x="392" y="1"/>
                    </a:lnTo>
                    <a:cubicBezTo>
                      <a:pt x="0" y="1263"/>
                      <a:pt x="218" y="2568"/>
                      <a:pt x="957" y="3613"/>
                    </a:cubicBezTo>
                    <a:cubicBezTo>
                      <a:pt x="1661" y="4608"/>
                      <a:pt x="3393" y="5075"/>
                      <a:pt x="4969" y="5075"/>
                    </a:cubicBezTo>
                    <a:cubicBezTo>
                      <a:pt x="6219" y="5075"/>
                      <a:pt x="7371" y="4780"/>
                      <a:pt x="7834" y="4222"/>
                    </a:cubicBezTo>
                    <a:cubicBezTo>
                      <a:pt x="8835" y="2960"/>
                      <a:pt x="9183" y="2220"/>
                      <a:pt x="8965" y="1437"/>
                    </a:cubicBezTo>
                    <a:cubicBezTo>
                      <a:pt x="8747" y="610"/>
                      <a:pt x="392" y="1"/>
                      <a:pt x="392" y="1"/>
                    </a:cubicBezTo>
                    <a:close/>
                  </a:path>
                </a:pathLst>
              </a:custGeom>
              <a:solidFill>
                <a:srgbClr val="5688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7"/>
              <p:cNvSpPr/>
              <p:nvPr/>
            </p:nvSpPr>
            <p:spPr>
              <a:xfrm>
                <a:off x="4522625" y="5081625"/>
                <a:ext cx="286500" cy="15990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6396" extrusionOk="0">
                    <a:moveTo>
                      <a:pt x="5399" y="1"/>
                    </a:moveTo>
                    <a:cubicBezTo>
                      <a:pt x="4421" y="1"/>
                      <a:pt x="3438" y="308"/>
                      <a:pt x="2612" y="1120"/>
                    </a:cubicBezTo>
                    <a:cubicBezTo>
                      <a:pt x="0" y="3688"/>
                      <a:pt x="3787" y="6255"/>
                      <a:pt x="6398" y="6386"/>
                    </a:cubicBezTo>
                    <a:cubicBezTo>
                      <a:pt x="6523" y="6392"/>
                      <a:pt x="6648" y="6395"/>
                      <a:pt x="6773" y="6395"/>
                    </a:cubicBezTo>
                    <a:cubicBezTo>
                      <a:pt x="9242" y="6395"/>
                      <a:pt x="11460" y="5154"/>
                      <a:pt x="10010" y="2295"/>
                    </a:cubicBezTo>
                    <a:cubicBezTo>
                      <a:pt x="9593" y="1433"/>
                      <a:pt x="7510" y="1"/>
                      <a:pt x="5399" y="1"/>
                    </a:cubicBezTo>
                    <a:close/>
                  </a:path>
                </a:pathLst>
              </a:custGeom>
              <a:solidFill>
                <a:srgbClr val="85B5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7"/>
              <p:cNvSpPr/>
              <p:nvPr/>
            </p:nvSpPr>
            <p:spPr>
              <a:xfrm>
                <a:off x="4530250" y="5086275"/>
                <a:ext cx="271325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6080" extrusionOk="0">
                    <a:moveTo>
                      <a:pt x="5132" y="0"/>
                    </a:moveTo>
                    <a:cubicBezTo>
                      <a:pt x="4203" y="0"/>
                      <a:pt x="3267" y="292"/>
                      <a:pt x="2481" y="1065"/>
                    </a:cubicBezTo>
                    <a:cubicBezTo>
                      <a:pt x="0" y="3502"/>
                      <a:pt x="3569" y="5939"/>
                      <a:pt x="6049" y="6069"/>
                    </a:cubicBezTo>
                    <a:cubicBezTo>
                      <a:pt x="6175" y="6076"/>
                      <a:pt x="6299" y="6079"/>
                      <a:pt x="6423" y="6079"/>
                    </a:cubicBezTo>
                    <a:cubicBezTo>
                      <a:pt x="8797" y="6079"/>
                      <a:pt x="10852" y="4882"/>
                      <a:pt x="9487" y="2153"/>
                    </a:cubicBezTo>
                    <a:cubicBezTo>
                      <a:pt x="9101" y="1350"/>
                      <a:pt x="7132" y="0"/>
                      <a:pt x="5132" y="0"/>
                    </a:cubicBezTo>
                    <a:close/>
                  </a:path>
                </a:pathLst>
              </a:custGeom>
              <a:solidFill>
                <a:srgbClr val="F8FF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27"/>
              <p:cNvSpPr/>
              <p:nvPr/>
            </p:nvSpPr>
            <p:spPr>
              <a:xfrm>
                <a:off x="4666225" y="5114700"/>
                <a:ext cx="58400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1850" extrusionOk="0">
                    <a:moveTo>
                      <a:pt x="813" y="0"/>
                    </a:moveTo>
                    <a:cubicBezTo>
                      <a:pt x="566" y="0"/>
                      <a:pt x="268" y="71"/>
                      <a:pt x="132" y="276"/>
                    </a:cubicBezTo>
                    <a:cubicBezTo>
                      <a:pt x="1" y="493"/>
                      <a:pt x="262" y="493"/>
                      <a:pt x="393" y="624"/>
                    </a:cubicBezTo>
                    <a:cubicBezTo>
                      <a:pt x="697" y="842"/>
                      <a:pt x="132" y="1538"/>
                      <a:pt x="523" y="1538"/>
                    </a:cubicBezTo>
                    <a:cubicBezTo>
                      <a:pt x="541" y="1541"/>
                      <a:pt x="558" y="1542"/>
                      <a:pt x="575" y="1542"/>
                    </a:cubicBezTo>
                    <a:cubicBezTo>
                      <a:pt x="796" y="1542"/>
                      <a:pt x="987" y="1316"/>
                      <a:pt x="1176" y="1316"/>
                    </a:cubicBezTo>
                    <a:cubicBezTo>
                      <a:pt x="1190" y="1316"/>
                      <a:pt x="1205" y="1317"/>
                      <a:pt x="1220" y="1320"/>
                    </a:cubicBezTo>
                    <a:cubicBezTo>
                      <a:pt x="1437" y="1364"/>
                      <a:pt x="1437" y="1669"/>
                      <a:pt x="1568" y="1799"/>
                    </a:cubicBezTo>
                    <a:cubicBezTo>
                      <a:pt x="1612" y="1834"/>
                      <a:pt x="1657" y="1849"/>
                      <a:pt x="1701" y="1849"/>
                    </a:cubicBezTo>
                    <a:cubicBezTo>
                      <a:pt x="2046" y="1849"/>
                      <a:pt x="2335" y="894"/>
                      <a:pt x="1872" y="624"/>
                    </a:cubicBezTo>
                    <a:lnTo>
                      <a:pt x="1872" y="624"/>
                    </a:lnTo>
                    <a:lnTo>
                      <a:pt x="1872" y="668"/>
                    </a:lnTo>
                    <a:cubicBezTo>
                      <a:pt x="1742" y="624"/>
                      <a:pt x="1568" y="668"/>
                      <a:pt x="1524" y="537"/>
                    </a:cubicBezTo>
                    <a:cubicBezTo>
                      <a:pt x="1394" y="276"/>
                      <a:pt x="1307" y="102"/>
                      <a:pt x="1002" y="15"/>
                    </a:cubicBezTo>
                    <a:cubicBezTo>
                      <a:pt x="946" y="5"/>
                      <a:pt x="881" y="0"/>
                      <a:pt x="813" y="0"/>
                    </a:cubicBezTo>
                    <a:close/>
                  </a:path>
                </a:pathLst>
              </a:custGeom>
              <a:solidFill>
                <a:srgbClr val="E6EF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27"/>
              <p:cNvSpPr/>
              <p:nvPr/>
            </p:nvSpPr>
            <p:spPr>
              <a:xfrm>
                <a:off x="4621625" y="5130575"/>
                <a:ext cx="45725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1909" extrusionOk="0">
                    <a:moveTo>
                      <a:pt x="1146" y="0"/>
                    </a:moveTo>
                    <a:cubicBezTo>
                      <a:pt x="1040" y="0"/>
                      <a:pt x="931" y="25"/>
                      <a:pt x="828" y="76"/>
                    </a:cubicBezTo>
                    <a:cubicBezTo>
                      <a:pt x="697" y="163"/>
                      <a:pt x="566" y="294"/>
                      <a:pt x="479" y="424"/>
                    </a:cubicBezTo>
                    <a:cubicBezTo>
                      <a:pt x="305" y="729"/>
                      <a:pt x="1" y="990"/>
                      <a:pt x="262" y="1295"/>
                    </a:cubicBezTo>
                    <a:cubicBezTo>
                      <a:pt x="330" y="1430"/>
                      <a:pt x="925" y="1909"/>
                      <a:pt x="1144" y="1909"/>
                    </a:cubicBezTo>
                    <a:cubicBezTo>
                      <a:pt x="1207" y="1909"/>
                      <a:pt x="1238" y="1870"/>
                      <a:pt x="1219" y="1773"/>
                    </a:cubicBezTo>
                    <a:cubicBezTo>
                      <a:pt x="1176" y="1599"/>
                      <a:pt x="871" y="1425"/>
                      <a:pt x="915" y="1295"/>
                    </a:cubicBezTo>
                    <a:cubicBezTo>
                      <a:pt x="915" y="1208"/>
                      <a:pt x="969" y="1186"/>
                      <a:pt x="1034" y="1186"/>
                    </a:cubicBezTo>
                    <a:cubicBezTo>
                      <a:pt x="1100" y="1186"/>
                      <a:pt x="1176" y="1208"/>
                      <a:pt x="1219" y="1208"/>
                    </a:cubicBezTo>
                    <a:cubicBezTo>
                      <a:pt x="1278" y="1227"/>
                      <a:pt x="1371" y="1247"/>
                      <a:pt x="1456" y="1247"/>
                    </a:cubicBezTo>
                    <a:cubicBezTo>
                      <a:pt x="1561" y="1247"/>
                      <a:pt x="1654" y="1217"/>
                      <a:pt x="1654" y="1121"/>
                    </a:cubicBezTo>
                    <a:cubicBezTo>
                      <a:pt x="1611" y="903"/>
                      <a:pt x="1176" y="729"/>
                      <a:pt x="1045" y="642"/>
                    </a:cubicBezTo>
                    <a:cubicBezTo>
                      <a:pt x="1263" y="555"/>
                      <a:pt x="1828" y="424"/>
                      <a:pt x="1567" y="163"/>
                    </a:cubicBezTo>
                    <a:cubicBezTo>
                      <a:pt x="1462" y="58"/>
                      <a:pt x="1309" y="0"/>
                      <a:pt x="1146" y="0"/>
                    </a:cubicBezTo>
                    <a:close/>
                  </a:path>
                </a:pathLst>
              </a:custGeom>
              <a:solidFill>
                <a:srgbClr val="E6EF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27"/>
              <p:cNvSpPr/>
              <p:nvPr/>
            </p:nvSpPr>
            <p:spPr>
              <a:xfrm>
                <a:off x="4659700" y="5167850"/>
                <a:ext cx="56600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1482" extrusionOk="0">
                    <a:moveTo>
                      <a:pt x="1090" y="0"/>
                    </a:moveTo>
                    <a:cubicBezTo>
                      <a:pt x="1075" y="0"/>
                      <a:pt x="1060" y="7"/>
                      <a:pt x="1045" y="21"/>
                    </a:cubicBezTo>
                    <a:cubicBezTo>
                      <a:pt x="920" y="147"/>
                      <a:pt x="1236" y="633"/>
                      <a:pt x="915" y="633"/>
                    </a:cubicBezTo>
                    <a:cubicBezTo>
                      <a:pt x="901" y="633"/>
                      <a:pt x="887" y="632"/>
                      <a:pt x="871" y="631"/>
                    </a:cubicBezTo>
                    <a:cubicBezTo>
                      <a:pt x="744" y="631"/>
                      <a:pt x="569" y="373"/>
                      <a:pt x="485" y="373"/>
                    </a:cubicBezTo>
                    <a:cubicBezTo>
                      <a:pt x="455" y="373"/>
                      <a:pt x="436" y="407"/>
                      <a:pt x="436" y="500"/>
                    </a:cubicBezTo>
                    <a:cubicBezTo>
                      <a:pt x="436" y="747"/>
                      <a:pt x="480" y="862"/>
                      <a:pt x="381" y="862"/>
                    </a:cubicBezTo>
                    <a:cubicBezTo>
                      <a:pt x="341" y="862"/>
                      <a:pt x="276" y="843"/>
                      <a:pt x="175" y="805"/>
                    </a:cubicBezTo>
                    <a:cubicBezTo>
                      <a:pt x="100" y="779"/>
                      <a:pt x="53" y="754"/>
                      <a:pt x="27" y="754"/>
                    </a:cubicBezTo>
                    <a:cubicBezTo>
                      <a:pt x="9" y="754"/>
                      <a:pt x="1" y="768"/>
                      <a:pt x="1" y="805"/>
                    </a:cubicBezTo>
                    <a:cubicBezTo>
                      <a:pt x="1" y="935"/>
                      <a:pt x="349" y="1196"/>
                      <a:pt x="480" y="1283"/>
                    </a:cubicBezTo>
                    <a:cubicBezTo>
                      <a:pt x="550" y="1354"/>
                      <a:pt x="706" y="1481"/>
                      <a:pt x="855" y="1481"/>
                    </a:cubicBezTo>
                    <a:cubicBezTo>
                      <a:pt x="890" y="1481"/>
                      <a:pt x="925" y="1474"/>
                      <a:pt x="958" y="1457"/>
                    </a:cubicBezTo>
                    <a:cubicBezTo>
                      <a:pt x="1089" y="1370"/>
                      <a:pt x="958" y="1196"/>
                      <a:pt x="1002" y="1066"/>
                    </a:cubicBezTo>
                    <a:cubicBezTo>
                      <a:pt x="1014" y="952"/>
                      <a:pt x="1053" y="912"/>
                      <a:pt x="1106" y="912"/>
                    </a:cubicBezTo>
                    <a:cubicBezTo>
                      <a:pt x="1236" y="912"/>
                      <a:pt x="1457" y="1153"/>
                      <a:pt x="1611" y="1153"/>
                    </a:cubicBezTo>
                    <a:cubicBezTo>
                      <a:pt x="1635" y="1161"/>
                      <a:pt x="1658" y="1164"/>
                      <a:pt x="1679" y="1164"/>
                    </a:cubicBezTo>
                    <a:cubicBezTo>
                      <a:pt x="1772" y="1164"/>
                      <a:pt x="1837" y="1093"/>
                      <a:pt x="1872" y="1022"/>
                    </a:cubicBezTo>
                    <a:cubicBezTo>
                      <a:pt x="2003" y="761"/>
                      <a:pt x="2264" y="326"/>
                      <a:pt x="1916" y="152"/>
                    </a:cubicBezTo>
                    <a:cubicBezTo>
                      <a:pt x="1862" y="125"/>
                      <a:pt x="1819" y="114"/>
                      <a:pt x="1785" y="114"/>
                    </a:cubicBezTo>
                    <a:cubicBezTo>
                      <a:pt x="1610" y="114"/>
                      <a:pt x="1665" y="416"/>
                      <a:pt x="1545" y="416"/>
                    </a:cubicBezTo>
                    <a:cubicBezTo>
                      <a:pt x="1539" y="416"/>
                      <a:pt x="1532" y="415"/>
                      <a:pt x="1524" y="413"/>
                    </a:cubicBezTo>
                    <a:cubicBezTo>
                      <a:pt x="1369" y="413"/>
                      <a:pt x="1215" y="0"/>
                      <a:pt x="1090" y="0"/>
                    </a:cubicBezTo>
                    <a:close/>
                  </a:path>
                </a:pathLst>
              </a:custGeom>
              <a:solidFill>
                <a:srgbClr val="E6EF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27"/>
              <p:cNvSpPr/>
              <p:nvPr/>
            </p:nvSpPr>
            <p:spPr>
              <a:xfrm>
                <a:off x="4719550" y="5149600"/>
                <a:ext cx="43000" cy="64775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2591" extrusionOk="0">
                    <a:moveTo>
                      <a:pt x="1001" y="1"/>
                    </a:moveTo>
                    <a:cubicBezTo>
                      <a:pt x="849" y="1"/>
                      <a:pt x="697" y="77"/>
                      <a:pt x="610" y="229"/>
                    </a:cubicBezTo>
                    <a:cubicBezTo>
                      <a:pt x="566" y="403"/>
                      <a:pt x="566" y="621"/>
                      <a:pt x="653" y="795"/>
                    </a:cubicBezTo>
                    <a:cubicBezTo>
                      <a:pt x="697" y="882"/>
                      <a:pt x="740" y="969"/>
                      <a:pt x="784" y="1056"/>
                    </a:cubicBezTo>
                    <a:lnTo>
                      <a:pt x="784" y="1099"/>
                    </a:lnTo>
                    <a:cubicBezTo>
                      <a:pt x="436" y="1099"/>
                      <a:pt x="87" y="1230"/>
                      <a:pt x="131" y="1622"/>
                    </a:cubicBezTo>
                    <a:cubicBezTo>
                      <a:pt x="131" y="1796"/>
                      <a:pt x="218" y="1926"/>
                      <a:pt x="349" y="2057"/>
                    </a:cubicBezTo>
                    <a:cubicBezTo>
                      <a:pt x="479" y="2231"/>
                      <a:pt x="218" y="2144"/>
                      <a:pt x="87" y="2274"/>
                    </a:cubicBezTo>
                    <a:cubicBezTo>
                      <a:pt x="44" y="2274"/>
                      <a:pt x="0" y="2318"/>
                      <a:pt x="0" y="2405"/>
                    </a:cubicBezTo>
                    <a:lnTo>
                      <a:pt x="0" y="2492"/>
                    </a:lnTo>
                    <a:cubicBezTo>
                      <a:pt x="0" y="2527"/>
                      <a:pt x="86" y="2591"/>
                      <a:pt x="142" y="2591"/>
                    </a:cubicBezTo>
                    <a:cubicBezTo>
                      <a:pt x="155" y="2591"/>
                      <a:pt x="166" y="2587"/>
                      <a:pt x="175" y="2579"/>
                    </a:cubicBezTo>
                    <a:cubicBezTo>
                      <a:pt x="392" y="2405"/>
                      <a:pt x="740" y="2536"/>
                      <a:pt x="784" y="2187"/>
                    </a:cubicBezTo>
                    <a:cubicBezTo>
                      <a:pt x="784" y="2057"/>
                      <a:pt x="784" y="1926"/>
                      <a:pt x="740" y="1796"/>
                    </a:cubicBezTo>
                    <a:lnTo>
                      <a:pt x="740" y="1796"/>
                    </a:lnTo>
                    <a:lnTo>
                      <a:pt x="914" y="1883"/>
                    </a:lnTo>
                    <a:cubicBezTo>
                      <a:pt x="968" y="1899"/>
                      <a:pt x="1021" y="1906"/>
                      <a:pt x="1072" y="1906"/>
                    </a:cubicBezTo>
                    <a:cubicBezTo>
                      <a:pt x="1437" y="1906"/>
                      <a:pt x="1720" y="1525"/>
                      <a:pt x="1567" y="1143"/>
                    </a:cubicBezTo>
                    <a:cubicBezTo>
                      <a:pt x="1524" y="969"/>
                      <a:pt x="1437" y="751"/>
                      <a:pt x="1350" y="577"/>
                    </a:cubicBezTo>
                    <a:cubicBezTo>
                      <a:pt x="1306" y="534"/>
                      <a:pt x="1263" y="490"/>
                      <a:pt x="1263" y="403"/>
                    </a:cubicBezTo>
                    <a:lnTo>
                      <a:pt x="1263" y="403"/>
                    </a:lnTo>
                    <a:cubicBezTo>
                      <a:pt x="1280" y="409"/>
                      <a:pt x="1297" y="412"/>
                      <a:pt x="1311" y="412"/>
                    </a:cubicBezTo>
                    <a:cubicBezTo>
                      <a:pt x="1403" y="412"/>
                      <a:pt x="1431" y="304"/>
                      <a:pt x="1393" y="229"/>
                    </a:cubicBezTo>
                    <a:cubicBezTo>
                      <a:pt x="1306" y="77"/>
                      <a:pt x="1154" y="1"/>
                      <a:pt x="10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27"/>
              <p:cNvSpPr/>
              <p:nvPr/>
            </p:nvSpPr>
            <p:spPr>
              <a:xfrm>
                <a:off x="4707850" y="5211750"/>
                <a:ext cx="8150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46" extrusionOk="0">
                    <a:moveTo>
                      <a:pt x="88" y="0"/>
                    </a:moveTo>
                    <a:cubicBezTo>
                      <a:pt x="1" y="0"/>
                      <a:pt x="1" y="142"/>
                      <a:pt x="88" y="142"/>
                    </a:cubicBezTo>
                    <a:cubicBezTo>
                      <a:pt x="97" y="142"/>
                      <a:pt x="108" y="141"/>
                      <a:pt x="120" y="137"/>
                    </a:cubicBezTo>
                    <a:lnTo>
                      <a:pt x="207" y="137"/>
                    </a:lnTo>
                    <a:cubicBezTo>
                      <a:pt x="220" y="143"/>
                      <a:pt x="231" y="145"/>
                      <a:pt x="242" y="145"/>
                    </a:cubicBezTo>
                    <a:cubicBezTo>
                      <a:pt x="304" y="145"/>
                      <a:pt x="325" y="50"/>
                      <a:pt x="251" y="50"/>
                    </a:cubicBezTo>
                    <a:cubicBezTo>
                      <a:pt x="207" y="6"/>
                      <a:pt x="164" y="6"/>
                      <a:pt x="120" y="6"/>
                    </a:cubicBezTo>
                    <a:cubicBezTo>
                      <a:pt x="108" y="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7"/>
              <p:cNvSpPr/>
              <p:nvPr/>
            </p:nvSpPr>
            <p:spPr>
              <a:xfrm>
                <a:off x="4628150" y="5195950"/>
                <a:ext cx="196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537" extrusionOk="0">
                    <a:moveTo>
                      <a:pt x="501" y="0"/>
                    </a:moveTo>
                    <a:cubicBezTo>
                      <a:pt x="465" y="0"/>
                      <a:pt x="429" y="11"/>
                      <a:pt x="392" y="29"/>
                    </a:cubicBezTo>
                    <a:cubicBezTo>
                      <a:pt x="305" y="29"/>
                      <a:pt x="262" y="72"/>
                      <a:pt x="218" y="116"/>
                    </a:cubicBezTo>
                    <a:lnTo>
                      <a:pt x="218" y="159"/>
                    </a:lnTo>
                    <a:lnTo>
                      <a:pt x="131" y="203"/>
                    </a:lnTo>
                    <a:cubicBezTo>
                      <a:pt x="131" y="181"/>
                      <a:pt x="120" y="170"/>
                      <a:pt x="110" y="170"/>
                    </a:cubicBezTo>
                    <a:cubicBezTo>
                      <a:pt x="99" y="170"/>
                      <a:pt x="88" y="181"/>
                      <a:pt x="88" y="203"/>
                    </a:cubicBezTo>
                    <a:cubicBezTo>
                      <a:pt x="1" y="203"/>
                      <a:pt x="1" y="246"/>
                      <a:pt x="1" y="333"/>
                    </a:cubicBezTo>
                    <a:cubicBezTo>
                      <a:pt x="1" y="420"/>
                      <a:pt x="88" y="507"/>
                      <a:pt x="175" y="507"/>
                    </a:cubicBezTo>
                    <a:cubicBezTo>
                      <a:pt x="211" y="525"/>
                      <a:pt x="254" y="536"/>
                      <a:pt x="299" y="536"/>
                    </a:cubicBezTo>
                    <a:cubicBezTo>
                      <a:pt x="363" y="536"/>
                      <a:pt x="429" y="515"/>
                      <a:pt x="479" y="464"/>
                    </a:cubicBezTo>
                    <a:lnTo>
                      <a:pt x="567" y="420"/>
                    </a:lnTo>
                    <a:cubicBezTo>
                      <a:pt x="597" y="451"/>
                      <a:pt x="634" y="466"/>
                      <a:pt x="668" y="466"/>
                    </a:cubicBezTo>
                    <a:cubicBezTo>
                      <a:pt x="730" y="466"/>
                      <a:pt x="784" y="418"/>
                      <a:pt x="784" y="333"/>
                    </a:cubicBezTo>
                    <a:cubicBezTo>
                      <a:pt x="784" y="246"/>
                      <a:pt x="741" y="116"/>
                      <a:pt x="654" y="72"/>
                    </a:cubicBezTo>
                    <a:cubicBezTo>
                      <a:pt x="603" y="21"/>
                      <a:pt x="552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27"/>
              <p:cNvSpPr/>
              <p:nvPr/>
            </p:nvSpPr>
            <p:spPr>
              <a:xfrm>
                <a:off x="4610750" y="5177725"/>
                <a:ext cx="149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599" h="732" extrusionOk="0">
                    <a:moveTo>
                      <a:pt x="176" y="1"/>
                    </a:moveTo>
                    <a:cubicBezTo>
                      <a:pt x="134" y="1"/>
                      <a:pt x="88" y="41"/>
                      <a:pt x="88" y="105"/>
                    </a:cubicBezTo>
                    <a:cubicBezTo>
                      <a:pt x="0" y="366"/>
                      <a:pt x="305" y="540"/>
                      <a:pt x="479" y="714"/>
                    </a:cubicBezTo>
                    <a:cubicBezTo>
                      <a:pt x="491" y="726"/>
                      <a:pt x="506" y="731"/>
                      <a:pt x="520" y="731"/>
                    </a:cubicBezTo>
                    <a:cubicBezTo>
                      <a:pt x="560" y="731"/>
                      <a:pt x="598" y="691"/>
                      <a:pt x="566" y="627"/>
                    </a:cubicBezTo>
                    <a:cubicBezTo>
                      <a:pt x="523" y="540"/>
                      <a:pt x="479" y="410"/>
                      <a:pt x="436" y="323"/>
                    </a:cubicBezTo>
                    <a:cubicBezTo>
                      <a:pt x="392" y="192"/>
                      <a:pt x="305" y="105"/>
                      <a:pt x="218" y="18"/>
                    </a:cubicBezTo>
                    <a:cubicBezTo>
                      <a:pt x="206" y="6"/>
                      <a:pt x="192" y="1"/>
                      <a:pt x="1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7"/>
              <p:cNvSpPr/>
              <p:nvPr/>
            </p:nvSpPr>
            <p:spPr>
              <a:xfrm>
                <a:off x="4607475" y="5161025"/>
                <a:ext cx="76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87" extrusionOk="0">
                    <a:moveTo>
                      <a:pt x="110" y="0"/>
                    </a:moveTo>
                    <a:cubicBezTo>
                      <a:pt x="88" y="0"/>
                      <a:pt x="66" y="11"/>
                      <a:pt x="44" y="33"/>
                    </a:cubicBezTo>
                    <a:cubicBezTo>
                      <a:pt x="1" y="120"/>
                      <a:pt x="1" y="207"/>
                      <a:pt x="1" y="294"/>
                    </a:cubicBezTo>
                    <a:cubicBezTo>
                      <a:pt x="44" y="381"/>
                      <a:pt x="131" y="425"/>
                      <a:pt x="175" y="468"/>
                    </a:cubicBezTo>
                    <a:cubicBezTo>
                      <a:pt x="188" y="481"/>
                      <a:pt x="204" y="486"/>
                      <a:pt x="221" y="486"/>
                    </a:cubicBezTo>
                    <a:cubicBezTo>
                      <a:pt x="262" y="486"/>
                      <a:pt x="306" y="456"/>
                      <a:pt x="306" y="425"/>
                    </a:cubicBezTo>
                    <a:cubicBezTo>
                      <a:pt x="306" y="338"/>
                      <a:pt x="262" y="294"/>
                      <a:pt x="219" y="251"/>
                    </a:cubicBezTo>
                    <a:cubicBezTo>
                      <a:pt x="262" y="207"/>
                      <a:pt x="262" y="164"/>
                      <a:pt x="219" y="120"/>
                    </a:cubicBezTo>
                    <a:cubicBezTo>
                      <a:pt x="219" y="120"/>
                      <a:pt x="175" y="77"/>
                      <a:pt x="175" y="33"/>
                    </a:cubicBezTo>
                    <a:cubicBezTo>
                      <a:pt x="153" y="11"/>
                      <a:pt x="131" y="0"/>
                      <a:pt x="1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7"/>
              <p:cNvSpPr/>
              <p:nvPr/>
            </p:nvSpPr>
            <p:spPr>
              <a:xfrm>
                <a:off x="4586825" y="5117825"/>
                <a:ext cx="304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413" extrusionOk="0">
                    <a:moveTo>
                      <a:pt x="725" y="1"/>
                    </a:moveTo>
                    <a:cubicBezTo>
                      <a:pt x="617" y="1"/>
                      <a:pt x="512" y="43"/>
                      <a:pt x="435" y="151"/>
                    </a:cubicBezTo>
                    <a:cubicBezTo>
                      <a:pt x="348" y="281"/>
                      <a:pt x="305" y="456"/>
                      <a:pt x="305" y="630"/>
                    </a:cubicBezTo>
                    <a:cubicBezTo>
                      <a:pt x="305" y="717"/>
                      <a:pt x="348" y="760"/>
                      <a:pt x="348" y="804"/>
                    </a:cubicBezTo>
                    <a:cubicBezTo>
                      <a:pt x="218" y="804"/>
                      <a:pt x="87" y="804"/>
                      <a:pt x="44" y="978"/>
                    </a:cubicBezTo>
                    <a:cubicBezTo>
                      <a:pt x="0" y="1108"/>
                      <a:pt x="44" y="1282"/>
                      <a:pt x="174" y="1413"/>
                    </a:cubicBezTo>
                    <a:cubicBezTo>
                      <a:pt x="218" y="1413"/>
                      <a:pt x="305" y="1413"/>
                      <a:pt x="305" y="1369"/>
                    </a:cubicBezTo>
                    <a:cubicBezTo>
                      <a:pt x="348" y="1239"/>
                      <a:pt x="261" y="1152"/>
                      <a:pt x="435" y="1065"/>
                    </a:cubicBezTo>
                    <a:cubicBezTo>
                      <a:pt x="566" y="1065"/>
                      <a:pt x="653" y="1065"/>
                      <a:pt x="783" y="1021"/>
                    </a:cubicBezTo>
                    <a:cubicBezTo>
                      <a:pt x="870" y="934"/>
                      <a:pt x="914" y="847"/>
                      <a:pt x="957" y="717"/>
                    </a:cubicBezTo>
                    <a:cubicBezTo>
                      <a:pt x="1001" y="543"/>
                      <a:pt x="957" y="456"/>
                      <a:pt x="1132" y="412"/>
                    </a:cubicBezTo>
                    <a:cubicBezTo>
                      <a:pt x="1219" y="412"/>
                      <a:pt x="1219" y="368"/>
                      <a:pt x="1219" y="281"/>
                    </a:cubicBezTo>
                    <a:cubicBezTo>
                      <a:pt x="1134" y="141"/>
                      <a:pt x="923" y="1"/>
                      <a:pt x="7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7"/>
              <p:cNvSpPr/>
              <p:nvPr/>
            </p:nvSpPr>
            <p:spPr>
              <a:xfrm>
                <a:off x="4624900" y="5101125"/>
                <a:ext cx="19600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533" extrusionOk="0">
                    <a:moveTo>
                      <a:pt x="433" y="0"/>
                    </a:moveTo>
                    <a:cubicBezTo>
                      <a:pt x="364" y="0"/>
                      <a:pt x="291" y="24"/>
                      <a:pt x="218" y="79"/>
                    </a:cubicBezTo>
                    <a:cubicBezTo>
                      <a:pt x="131" y="166"/>
                      <a:pt x="44" y="297"/>
                      <a:pt x="0" y="471"/>
                    </a:cubicBezTo>
                    <a:cubicBezTo>
                      <a:pt x="0" y="501"/>
                      <a:pt x="44" y="532"/>
                      <a:pt x="100" y="532"/>
                    </a:cubicBezTo>
                    <a:cubicBezTo>
                      <a:pt x="123" y="532"/>
                      <a:pt x="149" y="527"/>
                      <a:pt x="174" y="514"/>
                    </a:cubicBezTo>
                    <a:cubicBezTo>
                      <a:pt x="218" y="427"/>
                      <a:pt x="305" y="384"/>
                      <a:pt x="392" y="384"/>
                    </a:cubicBezTo>
                    <a:cubicBezTo>
                      <a:pt x="479" y="340"/>
                      <a:pt x="609" y="340"/>
                      <a:pt x="697" y="297"/>
                    </a:cubicBezTo>
                    <a:cubicBezTo>
                      <a:pt x="784" y="253"/>
                      <a:pt x="740" y="166"/>
                      <a:pt x="697" y="123"/>
                    </a:cubicBezTo>
                    <a:cubicBezTo>
                      <a:pt x="621" y="47"/>
                      <a:pt x="530" y="0"/>
                      <a:pt x="4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7"/>
              <p:cNvSpPr/>
              <p:nvPr/>
            </p:nvSpPr>
            <p:spPr>
              <a:xfrm>
                <a:off x="4592250" y="5161800"/>
                <a:ext cx="185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803" extrusionOk="0">
                    <a:moveTo>
                      <a:pt x="275" y="0"/>
                    </a:moveTo>
                    <a:cubicBezTo>
                      <a:pt x="193" y="0"/>
                      <a:pt x="100" y="48"/>
                      <a:pt x="44" y="133"/>
                    </a:cubicBezTo>
                    <a:cubicBezTo>
                      <a:pt x="1" y="263"/>
                      <a:pt x="1" y="350"/>
                      <a:pt x="44" y="481"/>
                    </a:cubicBezTo>
                    <a:cubicBezTo>
                      <a:pt x="44" y="524"/>
                      <a:pt x="88" y="568"/>
                      <a:pt x="88" y="611"/>
                    </a:cubicBezTo>
                    <a:cubicBezTo>
                      <a:pt x="131" y="742"/>
                      <a:pt x="262" y="785"/>
                      <a:pt x="349" y="785"/>
                    </a:cubicBezTo>
                    <a:cubicBezTo>
                      <a:pt x="372" y="797"/>
                      <a:pt x="399" y="803"/>
                      <a:pt x="426" y="803"/>
                    </a:cubicBezTo>
                    <a:cubicBezTo>
                      <a:pt x="503" y="803"/>
                      <a:pt x="590" y="762"/>
                      <a:pt x="653" y="698"/>
                    </a:cubicBezTo>
                    <a:cubicBezTo>
                      <a:pt x="697" y="611"/>
                      <a:pt x="740" y="481"/>
                      <a:pt x="697" y="394"/>
                    </a:cubicBezTo>
                    <a:cubicBezTo>
                      <a:pt x="653" y="350"/>
                      <a:pt x="653" y="263"/>
                      <a:pt x="610" y="220"/>
                    </a:cubicBezTo>
                    <a:cubicBezTo>
                      <a:pt x="610" y="220"/>
                      <a:pt x="591" y="200"/>
                      <a:pt x="578" y="200"/>
                    </a:cubicBezTo>
                    <a:cubicBezTo>
                      <a:pt x="571" y="200"/>
                      <a:pt x="566" y="205"/>
                      <a:pt x="566" y="220"/>
                    </a:cubicBezTo>
                    <a:cubicBezTo>
                      <a:pt x="523" y="176"/>
                      <a:pt x="523" y="133"/>
                      <a:pt x="479" y="133"/>
                    </a:cubicBezTo>
                    <a:cubicBezTo>
                      <a:pt x="436" y="89"/>
                      <a:pt x="436" y="89"/>
                      <a:pt x="392" y="46"/>
                    </a:cubicBezTo>
                    <a:cubicBezTo>
                      <a:pt x="361" y="15"/>
                      <a:pt x="320" y="0"/>
                      <a:pt x="2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7"/>
              <p:cNvSpPr/>
              <p:nvPr/>
            </p:nvSpPr>
            <p:spPr>
              <a:xfrm>
                <a:off x="4604225" y="5182700"/>
                <a:ext cx="545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55" extrusionOk="0">
                    <a:moveTo>
                      <a:pt x="100" y="0"/>
                    </a:moveTo>
                    <a:cubicBezTo>
                      <a:pt x="44" y="0"/>
                      <a:pt x="0" y="62"/>
                      <a:pt x="0" y="124"/>
                    </a:cubicBezTo>
                    <a:cubicBezTo>
                      <a:pt x="0" y="211"/>
                      <a:pt x="44" y="254"/>
                      <a:pt x="131" y="254"/>
                    </a:cubicBezTo>
                    <a:lnTo>
                      <a:pt x="174" y="254"/>
                    </a:lnTo>
                    <a:cubicBezTo>
                      <a:pt x="174" y="254"/>
                      <a:pt x="174" y="211"/>
                      <a:pt x="218" y="211"/>
                    </a:cubicBezTo>
                    <a:cubicBezTo>
                      <a:pt x="218" y="211"/>
                      <a:pt x="202" y="194"/>
                      <a:pt x="189" y="192"/>
                    </a:cubicBezTo>
                    <a:lnTo>
                      <a:pt x="189" y="192"/>
                    </a:lnTo>
                    <a:cubicBezTo>
                      <a:pt x="217" y="145"/>
                      <a:pt x="212" y="74"/>
                      <a:pt x="174" y="37"/>
                    </a:cubicBezTo>
                    <a:cubicBezTo>
                      <a:pt x="149" y="11"/>
                      <a:pt x="123" y="0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7"/>
              <p:cNvSpPr/>
              <p:nvPr/>
            </p:nvSpPr>
            <p:spPr>
              <a:xfrm>
                <a:off x="3873100" y="4996550"/>
                <a:ext cx="586375" cy="327525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3101" extrusionOk="0">
                    <a:moveTo>
                      <a:pt x="10993" y="0"/>
                    </a:moveTo>
                    <a:cubicBezTo>
                      <a:pt x="8158" y="0"/>
                      <a:pt x="4387" y="1475"/>
                      <a:pt x="2350" y="4349"/>
                    </a:cubicBezTo>
                    <a:cubicBezTo>
                      <a:pt x="0" y="7613"/>
                      <a:pt x="2872" y="12226"/>
                      <a:pt x="6572" y="13009"/>
                    </a:cubicBezTo>
                    <a:cubicBezTo>
                      <a:pt x="6851" y="13071"/>
                      <a:pt x="7183" y="13101"/>
                      <a:pt x="7558" y="13101"/>
                    </a:cubicBezTo>
                    <a:cubicBezTo>
                      <a:pt x="12210" y="13101"/>
                      <a:pt x="23455" y="8523"/>
                      <a:pt x="21803" y="3609"/>
                    </a:cubicBezTo>
                    <a:cubicBezTo>
                      <a:pt x="20821" y="662"/>
                      <a:pt x="18968" y="129"/>
                      <a:pt x="17029" y="129"/>
                    </a:cubicBezTo>
                    <a:cubicBezTo>
                      <a:pt x="15930" y="129"/>
                      <a:pt x="14803" y="300"/>
                      <a:pt x="13792" y="300"/>
                    </a:cubicBezTo>
                    <a:cubicBezTo>
                      <a:pt x="13346" y="300"/>
                      <a:pt x="12923" y="267"/>
                      <a:pt x="12534" y="171"/>
                    </a:cubicBezTo>
                    <a:cubicBezTo>
                      <a:pt x="12070" y="57"/>
                      <a:pt x="11549" y="0"/>
                      <a:pt x="10993" y="0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27"/>
              <p:cNvSpPr/>
              <p:nvPr/>
            </p:nvSpPr>
            <p:spPr>
              <a:xfrm>
                <a:off x="3916600" y="5129200"/>
                <a:ext cx="504875" cy="194900"/>
              </a:xfrm>
              <a:custGeom>
                <a:avLst/>
                <a:gdLst/>
                <a:ahLst/>
                <a:cxnLst/>
                <a:rect l="l" t="t" r="r" b="b"/>
                <a:pathLst>
                  <a:path w="20195" h="7796" extrusionOk="0">
                    <a:moveTo>
                      <a:pt x="20194" y="1"/>
                    </a:moveTo>
                    <a:lnTo>
                      <a:pt x="20194" y="1"/>
                    </a:lnTo>
                    <a:cubicBezTo>
                      <a:pt x="19106" y="131"/>
                      <a:pt x="18018" y="436"/>
                      <a:pt x="17061" y="914"/>
                    </a:cubicBezTo>
                    <a:cubicBezTo>
                      <a:pt x="15799" y="1524"/>
                      <a:pt x="14319" y="2264"/>
                      <a:pt x="13013" y="2394"/>
                    </a:cubicBezTo>
                    <a:cubicBezTo>
                      <a:pt x="12921" y="2405"/>
                      <a:pt x="12830" y="2410"/>
                      <a:pt x="12740" y="2410"/>
                    </a:cubicBezTo>
                    <a:cubicBezTo>
                      <a:pt x="11403" y="2410"/>
                      <a:pt x="10385" y="1302"/>
                      <a:pt x="9100" y="1302"/>
                    </a:cubicBezTo>
                    <a:cubicBezTo>
                      <a:pt x="9056" y="1302"/>
                      <a:pt x="9011" y="1303"/>
                      <a:pt x="8966" y="1306"/>
                    </a:cubicBezTo>
                    <a:cubicBezTo>
                      <a:pt x="8139" y="1350"/>
                      <a:pt x="7617" y="2002"/>
                      <a:pt x="7051" y="2525"/>
                    </a:cubicBezTo>
                    <a:cubicBezTo>
                      <a:pt x="6137" y="3395"/>
                      <a:pt x="5049" y="4004"/>
                      <a:pt x="3831" y="4309"/>
                    </a:cubicBezTo>
                    <a:cubicBezTo>
                      <a:pt x="3565" y="4359"/>
                      <a:pt x="3297" y="4383"/>
                      <a:pt x="3032" y="4383"/>
                    </a:cubicBezTo>
                    <a:cubicBezTo>
                      <a:pt x="1906" y="4383"/>
                      <a:pt x="811" y="3944"/>
                      <a:pt x="1" y="3134"/>
                    </a:cubicBezTo>
                    <a:lnTo>
                      <a:pt x="1" y="3134"/>
                    </a:lnTo>
                    <a:cubicBezTo>
                      <a:pt x="697" y="5397"/>
                      <a:pt x="2569" y="7138"/>
                      <a:pt x="4875" y="7703"/>
                    </a:cubicBezTo>
                    <a:cubicBezTo>
                      <a:pt x="5153" y="7766"/>
                      <a:pt x="5483" y="7795"/>
                      <a:pt x="5858" y="7795"/>
                    </a:cubicBezTo>
                    <a:cubicBezTo>
                      <a:pt x="9946" y="7795"/>
                      <a:pt x="19197" y="4227"/>
                      <a:pt x="20194" y="1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27"/>
              <p:cNvSpPr/>
              <p:nvPr/>
            </p:nvSpPr>
            <p:spPr>
              <a:xfrm>
                <a:off x="4148850" y="5043625"/>
                <a:ext cx="27475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1649" extrusionOk="0">
                    <a:moveTo>
                      <a:pt x="134" y="0"/>
                    </a:moveTo>
                    <a:cubicBezTo>
                      <a:pt x="62" y="0"/>
                      <a:pt x="1" y="93"/>
                      <a:pt x="68" y="160"/>
                    </a:cubicBezTo>
                    <a:cubicBezTo>
                      <a:pt x="111" y="290"/>
                      <a:pt x="68" y="334"/>
                      <a:pt x="68" y="464"/>
                    </a:cubicBezTo>
                    <a:cubicBezTo>
                      <a:pt x="68" y="595"/>
                      <a:pt x="68" y="725"/>
                      <a:pt x="111" y="899"/>
                    </a:cubicBezTo>
                    <a:cubicBezTo>
                      <a:pt x="198" y="1117"/>
                      <a:pt x="329" y="1335"/>
                      <a:pt x="546" y="1552"/>
                    </a:cubicBezTo>
                    <a:cubicBezTo>
                      <a:pt x="599" y="1618"/>
                      <a:pt x="672" y="1648"/>
                      <a:pt x="747" y="1648"/>
                    </a:cubicBezTo>
                    <a:cubicBezTo>
                      <a:pt x="918" y="1648"/>
                      <a:pt x="1099" y="1490"/>
                      <a:pt x="1069" y="1248"/>
                    </a:cubicBezTo>
                    <a:cubicBezTo>
                      <a:pt x="1025" y="1073"/>
                      <a:pt x="938" y="856"/>
                      <a:pt x="851" y="638"/>
                    </a:cubicBezTo>
                    <a:cubicBezTo>
                      <a:pt x="807" y="551"/>
                      <a:pt x="677" y="464"/>
                      <a:pt x="546" y="464"/>
                    </a:cubicBezTo>
                    <a:cubicBezTo>
                      <a:pt x="503" y="290"/>
                      <a:pt x="372" y="116"/>
                      <a:pt x="198" y="29"/>
                    </a:cubicBezTo>
                    <a:cubicBezTo>
                      <a:pt x="178" y="9"/>
                      <a:pt x="155" y="0"/>
                      <a:pt x="134" y="0"/>
                    </a:cubicBezTo>
                    <a:close/>
                  </a:path>
                </a:pathLst>
              </a:custGeom>
              <a:solidFill>
                <a:srgbClr val="FABE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7"/>
              <p:cNvSpPr/>
              <p:nvPr/>
            </p:nvSpPr>
            <p:spPr>
              <a:xfrm>
                <a:off x="4307200" y="5111350"/>
                <a:ext cx="34850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56" extrusionOk="0">
                    <a:moveTo>
                      <a:pt x="310" y="0"/>
                    </a:moveTo>
                    <a:cubicBezTo>
                      <a:pt x="280" y="0"/>
                      <a:pt x="249" y="31"/>
                      <a:pt x="218" y="62"/>
                    </a:cubicBezTo>
                    <a:cubicBezTo>
                      <a:pt x="0" y="323"/>
                      <a:pt x="305" y="802"/>
                      <a:pt x="392" y="1106"/>
                    </a:cubicBezTo>
                    <a:cubicBezTo>
                      <a:pt x="459" y="1306"/>
                      <a:pt x="653" y="1455"/>
                      <a:pt x="858" y="1455"/>
                    </a:cubicBezTo>
                    <a:cubicBezTo>
                      <a:pt x="920" y="1455"/>
                      <a:pt x="984" y="1441"/>
                      <a:pt x="1045" y="1411"/>
                    </a:cubicBezTo>
                    <a:cubicBezTo>
                      <a:pt x="1393" y="1280"/>
                      <a:pt x="1393" y="802"/>
                      <a:pt x="1088" y="627"/>
                    </a:cubicBezTo>
                    <a:cubicBezTo>
                      <a:pt x="958" y="540"/>
                      <a:pt x="827" y="410"/>
                      <a:pt x="697" y="323"/>
                    </a:cubicBezTo>
                    <a:cubicBezTo>
                      <a:pt x="566" y="192"/>
                      <a:pt x="523" y="62"/>
                      <a:pt x="349" y="18"/>
                    </a:cubicBezTo>
                    <a:cubicBezTo>
                      <a:pt x="336" y="5"/>
                      <a:pt x="323" y="0"/>
                      <a:pt x="310" y="0"/>
                    </a:cubicBezTo>
                    <a:close/>
                  </a:path>
                </a:pathLst>
              </a:custGeom>
              <a:solidFill>
                <a:srgbClr val="FABE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7"/>
              <p:cNvSpPr/>
              <p:nvPr/>
            </p:nvSpPr>
            <p:spPr>
              <a:xfrm>
                <a:off x="4054775" y="5124200"/>
                <a:ext cx="25050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850" extrusionOk="0">
                    <a:moveTo>
                      <a:pt x="549" y="1"/>
                    </a:moveTo>
                    <a:cubicBezTo>
                      <a:pt x="416" y="1"/>
                      <a:pt x="276" y="67"/>
                      <a:pt x="219" y="201"/>
                    </a:cubicBezTo>
                    <a:cubicBezTo>
                      <a:pt x="1" y="723"/>
                      <a:pt x="306" y="1332"/>
                      <a:pt x="610" y="1767"/>
                    </a:cubicBezTo>
                    <a:cubicBezTo>
                      <a:pt x="634" y="1815"/>
                      <a:pt x="697" y="1850"/>
                      <a:pt x="757" y="1850"/>
                    </a:cubicBezTo>
                    <a:cubicBezTo>
                      <a:pt x="805" y="1850"/>
                      <a:pt x="852" y="1826"/>
                      <a:pt x="871" y="1767"/>
                    </a:cubicBezTo>
                    <a:cubicBezTo>
                      <a:pt x="1002" y="1289"/>
                      <a:pt x="784" y="810"/>
                      <a:pt x="828" y="331"/>
                    </a:cubicBezTo>
                    <a:cubicBezTo>
                      <a:pt x="877" y="111"/>
                      <a:pt x="719" y="1"/>
                      <a:pt x="549" y="1"/>
                    </a:cubicBezTo>
                    <a:close/>
                  </a:path>
                </a:pathLst>
              </a:custGeom>
              <a:solidFill>
                <a:srgbClr val="FABE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7"/>
              <p:cNvSpPr/>
              <p:nvPr/>
            </p:nvSpPr>
            <p:spPr>
              <a:xfrm>
                <a:off x="4109175" y="5255900"/>
                <a:ext cx="26150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924" extrusionOk="0">
                    <a:moveTo>
                      <a:pt x="472" y="1"/>
                    </a:moveTo>
                    <a:cubicBezTo>
                      <a:pt x="363" y="1"/>
                      <a:pt x="248" y="57"/>
                      <a:pt x="175" y="155"/>
                    </a:cubicBezTo>
                    <a:cubicBezTo>
                      <a:pt x="44" y="285"/>
                      <a:pt x="1" y="503"/>
                      <a:pt x="88" y="677"/>
                    </a:cubicBezTo>
                    <a:cubicBezTo>
                      <a:pt x="175" y="851"/>
                      <a:pt x="320" y="924"/>
                      <a:pt x="465" y="924"/>
                    </a:cubicBezTo>
                    <a:cubicBezTo>
                      <a:pt x="755" y="924"/>
                      <a:pt x="1045" y="634"/>
                      <a:pt x="871" y="285"/>
                    </a:cubicBezTo>
                    <a:cubicBezTo>
                      <a:pt x="871" y="242"/>
                      <a:pt x="828" y="198"/>
                      <a:pt x="784" y="155"/>
                    </a:cubicBezTo>
                    <a:lnTo>
                      <a:pt x="697" y="111"/>
                    </a:lnTo>
                    <a:cubicBezTo>
                      <a:pt x="640" y="35"/>
                      <a:pt x="558" y="1"/>
                      <a:pt x="472" y="1"/>
                    </a:cubicBezTo>
                    <a:close/>
                  </a:path>
                </a:pathLst>
              </a:custGeom>
              <a:solidFill>
                <a:srgbClr val="FABE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7"/>
              <p:cNvSpPr/>
              <p:nvPr/>
            </p:nvSpPr>
            <p:spPr>
              <a:xfrm>
                <a:off x="4003650" y="5203175"/>
                <a:ext cx="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32" extrusionOk="0">
                    <a:moveTo>
                      <a:pt x="1" y="44"/>
                    </a:moveTo>
                    <a:cubicBezTo>
                      <a:pt x="1" y="131"/>
                      <a:pt x="1" y="1"/>
                      <a:pt x="1" y="44"/>
                    </a:cubicBezTo>
                    <a:close/>
                  </a:path>
                </a:pathLst>
              </a:custGeom>
              <a:solidFill>
                <a:srgbClr val="FABE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7"/>
              <p:cNvSpPr/>
              <p:nvPr/>
            </p:nvSpPr>
            <p:spPr>
              <a:xfrm>
                <a:off x="3979725" y="5188850"/>
                <a:ext cx="264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586" extrusionOk="0">
                    <a:moveTo>
                      <a:pt x="465" y="0"/>
                    </a:moveTo>
                    <a:cubicBezTo>
                      <a:pt x="239" y="0"/>
                      <a:pt x="19" y="138"/>
                      <a:pt x="0" y="443"/>
                    </a:cubicBezTo>
                    <a:cubicBezTo>
                      <a:pt x="0" y="748"/>
                      <a:pt x="131" y="1009"/>
                      <a:pt x="348" y="1183"/>
                    </a:cubicBezTo>
                    <a:cubicBezTo>
                      <a:pt x="479" y="1270"/>
                      <a:pt x="609" y="1401"/>
                      <a:pt x="740" y="1531"/>
                    </a:cubicBezTo>
                    <a:cubicBezTo>
                      <a:pt x="765" y="1570"/>
                      <a:pt x="802" y="1585"/>
                      <a:pt x="840" y="1585"/>
                    </a:cubicBezTo>
                    <a:cubicBezTo>
                      <a:pt x="932" y="1585"/>
                      <a:pt x="1032" y="1493"/>
                      <a:pt x="1001" y="1401"/>
                    </a:cubicBezTo>
                    <a:cubicBezTo>
                      <a:pt x="958" y="1270"/>
                      <a:pt x="914" y="1140"/>
                      <a:pt x="914" y="1009"/>
                    </a:cubicBezTo>
                    <a:cubicBezTo>
                      <a:pt x="958" y="922"/>
                      <a:pt x="958" y="878"/>
                      <a:pt x="958" y="791"/>
                    </a:cubicBezTo>
                    <a:cubicBezTo>
                      <a:pt x="958" y="748"/>
                      <a:pt x="958" y="661"/>
                      <a:pt x="958" y="617"/>
                    </a:cubicBezTo>
                    <a:cubicBezTo>
                      <a:pt x="1055" y="226"/>
                      <a:pt x="755" y="0"/>
                      <a:pt x="465" y="0"/>
                    </a:cubicBezTo>
                    <a:close/>
                  </a:path>
                </a:pathLst>
              </a:custGeom>
              <a:solidFill>
                <a:srgbClr val="FABE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7"/>
              <p:cNvSpPr/>
              <p:nvPr/>
            </p:nvSpPr>
            <p:spPr>
              <a:xfrm>
                <a:off x="4003650" y="5204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ABE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7"/>
              <p:cNvSpPr/>
              <p:nvPr/>
            </p:nvSpPr>
            <p:spPr>
              <a:xfrm>
                <a:off x="4276725" y="5011425"/>
                <a:ext cx="31575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030" extrusionOk="0">
                    <a:moveTo>
                      <a:pt x="459" y="0"/>
                    </a:moveTo>
                    <a:cubicBezTo>
                      <a:pt x="291" y="0"/>
                      <a:pt x="153" y="85"/>
                      <a:pt x="44" y="229"/>
                    </a:cubicBezTo>
                    <a:cubicBezTo>
                      <a:pt x="1" y="273"/>
                      <a:pt x="1" y="360"/>
                      <a:pt x="44" y="403"/>
                    </a:cubicBezTo>
                    <a:cubicBezTo>
                      <a:pt x="44" y="447"/>
                      <a:pt x="88" y="490"/>
                      <a:pt x="131" y="534"/>
                    </a:cubicBezTo>
                    <a:lnTo>
                      <a:pt x="175" y="577"/>
                    </a:lnTo>
                    <a:lnTo>
                      <a:pt x="219" y="621"/>
                    </a:lnTo>
                    <a:cubicBezTo>
                      <a:pt x="262" y="664"/>
                      <a:pt x="306" y="708"/>
                      <a:pt x="306" y="751"/>
                    </a:cubicBezTo>
                    <a:cubicBezTo>
                      <a:pt x="393" y="838"/>
                      <a:pt x="436" y="882"/>
                      <a:pt x="523" y="969"/>
                    </a:cubicBezTo>
                    <a:cubicBezTo>
                      <a:pt x="601" y="1008"/>
                      <a:pt x="688" y="1029"/>
                      <a:pt x="776" y="1029"/>
                    </a:cubicBezTo>
                    <a:cubicBezTo>
                      <a:pt x="884" y="1029"/>
                      <a:pt x="993" y="997"/>
                      <a:pt x="1089" y="925"/>
                    </a:cubicBezTo>
                    <a:cubicBezTo>
                      <a:pt x="1219" y="795"/>
                      <a:pt x="1263" y="577"/>
                      <a:pt x="1176" y="360"/>
                    </a:cubicBezTo>
                    <a:cubicBezTo>
                      <a:pt x="1045" y="142"/>
                      <a:pt x="828" y="11"/>
                      <a:pt x="567" y="11"/>
                    </a:cubicBezTo>
                    <a:cubicBezTo>
                      <a:pt x="529" y="4"/>
                      <a:pt x="493" y="0"/>
                      <a:pt x="459" y="0"/>
                    </a:cubicBezTo>
                    <a:close/>
                  </a:path>
                </a:pathLst>
              </a:custGeom>
              <a:solidFill>
                <a:srgbClr val="FABE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7"/>
              <p:cNvSpPr/>
              <p:nvPr/>
            </p:nvSpPr>
            <p:spPr>
              <a:xfrm>
                <a:off x="4036300" y="5025550"/>
                <a:ext cx="2177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774" extrusionOk="0">
                    <a:moveTo>
                      <a:pt x="523" y="1"/>
                    </a:moveTo>
                    <a:cubicBezTo>
                      <a:pt x="496" y="1"/>
                      <a:pt x="466" y="4"/>
                      <a:pt x="435" y="12"/>
                    </a:cubicBezTo>
                    <a:cubicBezTo>
                      <a:pt x="305" y="56"/>
                      <a:pt x="218" y="186"/>
                      <a:pt x="131" y="360"/>
                    </a:cubicBezTo>
                    <a:cubicBezTo>
                      <a:pt x="44" y="447"/>
                      <a:pt x="0" y="621"/>
                      <a:pt x="131" y="708"/>
                    </a:cubicBezTo>
                    <a:cubicBezTo>
                      <a:pt x="174" y="752"/>
                      <a:pt x="229" y="774"/>
                      <a:pt x="283" y="774"/>
                    </a:cubicBezTo>
                    <a:cubicBezTo>
                      <a:pt x="337" y="774"/>
                      <a:pt x="392" y="752"/>
                      <a:pt x="435" y="708"/>
                    </a:cubicBezTo>
                    <a:lnTo>
                      <a:pt x="566" y="665"/>
                    </a:lnTo>
                    <a:cubicBezTo>
                      <a:pt x="566" y="621"/>
                      <a:pt x="609" y="578"/>
                      <a:pt x="653" y="578"/>
                    </a:cubicBezTo>
                    <a:cubicBezTo>
                      <a:pt x="827" y="491"/>
                      <a:pt x="870" y="317"/>
                      <a:pt x="783" y="186"/>
                    </a:cubicBezTo>
                    <a:cubicBezTo>
                      <a:pt x="748" y="79"/>
                      <a:pt x="653" y="1"/>
                      <a:pt x="523" y="1"/>
                    </a:cubicBezTo>
                    <a:close/>
                  </a:path>
                </a:pathLst>
              </a:custGeom>
              <a:solidFill>
                <a:srgbClr val="FABE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7"/>
              <p:cNvSpPr/>
              <p:nvPr/>
            </p:nvSpPr>
            <p:spPr>
              <a:xfrm>
                <a:off x="3099525" y="5012775"/>
                <a:ext cx="389425" cy="282875"/>
              </a:xfrm>
              <a:custGeom>
                <a:avLst/>
                <a:gdLst/>
                <a:ahLst/>
                <a:cxnLst/>
                <a:rect l="l" t="t" r="r" b="b"/>
                <a:pathLst>
                  <a:path w="15577" h="11315" extrusionOk="0">
                    <a:moveTo>
                      <a:pt x="2627" y="0"/>
                    </a:moveTo>
                    <a:cubicBezTo>
                      <a:pt x="2621" y="0"/>
                      <a:pt x="2616" y="1"/>
                      <a:pt x="2612" y="1"/>
                    </a:cubicBezTo>
                    <a:cubicBezTo>
                      <a:pt x="2177" y="1"/>
                      <a:pt x="1" y="10707"/>
                      <a:pt x="6180" y="11273"/>
                    </a:cubicBezTo>
                    <a:cubicBezTo>
                      <a:pt x="6489" y="11301"/>
                      <a:pt x="6791" y="11315"/>
                      <a:pt x="7085" y="11315"/>
                    </a:cubicBezTo>
                    <a:cubicBezTo>
                      <a:pt x="12637" y="11315"/>
                      <a:pt x="15576" y="6470"/>
                      <a:pt x="15494" y="5354"/>
                    </a:cubicBezTo>
                    <a:cubicBezTo>
                      <a:pt x="15235" y="2335"/>
                      <a:pt x="3268" y="0"/>
                      <a:pt x="2627" y="0"/>
                    </a:cubicBezTo>
                    <a:close/>
                  </a:path>
                </a:pathLst>
              </a:custGeom>
              <a:solidFill>
                <a:srgbClr val="EC54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7"/>
              <p:cNvSpPr/>
              <p:nvPr/>
            </p:nvSpPr>
            <p:spPr>
              <a:xfrm>
                <a:off x="3164800" y="5012775"/>
                <a:ext cx="322075" cy="204575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8183" extrusionOk="0">
                    <a:moveTo>
                      <a:pt x="1" y="1"/>
                    </a:moveTo>
                    <a:cubicBezTo>
                      <a:pt x="1" y="1"/>
                      <a:pt x="4440" y="2873"/>
                      <a:pt x="6181" y="3874"/>
                    </a:cubicBezTo>
                    <a:cubicBezTo>
                      <a:pt x="7921" y="4919"/>
                      <a:pt x="10010" y="5658"/>
                      <a:pt x="10271" y="5920"/>
                    </a:cubicBezTo>
                    <a:cubicBezTo>
                      <a:pt x="10663" y="6659"/>
                      <a:pt x="10968" y="7399"/>
                      <a:pt x="11272" y="8183"/>
                    </a:cubicBezTo>
                    <a:cubicBezTo>
                      <a:pt x="12360" y="7008"/>
                      <a:pt x="12883" y="5833"/>
                      <a:pt x="12839" y="5310"/>
                    </a:cubicBezTo>
                    <a:cubicBezTo>
                      <a:pt x="12622" y="2307"/>
                      <a:pt x="436" y="1"/>
                      <a:pt x="1" y="1"/>
                    </a:cubicBezTo>
                    <a:close/>
                  </a:path>
                </a:pathLst>
              </a:custGeom>
              <a:solidFill>
                <a:srgbClr val="D42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7"/>
              <p:cNvSpPr/>
              <p:nvPr/>
            </p:nvSpPr>
            <p:spPr>
              <a:xfrm>
                <a:off x="3174600" y="5098325"/>
                <a:ext cx="155600" cy="140925"/>
              </a:xfrm>
              <a:custGeom>
                <a:avLst/>
                <a:gdLst/>
                <a:ahLst/>
                <a:cxnLst/>
                <a:rect l="l" t="t" r="r" b="b"/>
                <a:pathLst>
                  <a:path w="6224" h="5637" extrusionOk="0">
                    <a:moveTo>
                      <a:pt x="1260" y="0"/>
                    </a:moveTo>
                    <a:cubicBezTo>
                      <a:pt x="652" y="0"/>
                      <a:pt x="343" y="1096"/>
                      <a:pt x="262" y="1584"/>
                    </a:cubicBezTo>
                    <a:cubicBezTo>
                      <a:pt x="1" y="2324"/>
                      <a:pt x="44" y="3194"/>
                      <a:pt x="392" y="3934"/>
                    </a:cubicBezTo>
                    <a:cubicBezTo>
                      <a:pt x="850" y="5227"/>
                      <a:pt x="1876" y="5636"/>
                      <a:pt x="3014" y="5636"/>
                    </a:cubicBezTo>
                    <a:cubicBezTo>
                      <a:pt x="3714" y="5636"/>
                      <a:pt x="4456" y="5482"/>
                      <a:pt x="5136" y="5283"/>
                    </a:cubicBezTo>
                    <a:cubicBezTo>
                      <a:pt x="5397" y="5239"/>
                      <a:pt x="6050" y="5152"/>
                      <a:pt x="6137" y="4848"/>
                    </a:cubicBezTo>
                    <a:cubicBezTo>
                      <a:pt x="6224" y="4456"/>
                      <a:pt x="5745" y="4412"/>
                      <a:pt x="5528" y="4238"/>
                    </a:cubicBezTo>
                    <a:cubicBezTo>
                      <a:pt x="5272" y="4068"/>
                      <a:pt x="4755" y="3600"/>
                      <a:pt x="4440" y="3600"/>
                    </a:cubicBezTo>
                    <a:cubicBezTo>
                      <a:pt x="4274" y="3600"/>
                      <a:pt x="4163" y="3731"/>
                      <a:pt x="4178" y="4108"/>
                    </a:cubicBezTo>
                    <a:lnTo>
                      <a:pt x="4091" y="4108"/>
                    </a:lnTo>
                    <a:cubicBezTo>
                      <a:pt x="3947" y="3915"/>
                      <a:pt x="3843" y="3856"/>
                      <a:pt x="3719" y="3856"/>
                    </a:cubicBezTo>
                    <a:cubicBezTo>
                      <a:pt x="3619" y="3856"/>
                      <a:pt x="3507" y="3895"/>
                      <a:pt x="3352" y="3934"/>
                    </a:cubicBezTo>
                    <a:cubicBezTo>
                      <a:pt x="3106" y="4032"/>
                      <a:pt x="3040" y="4116"/>
                      <a:pt x="2975" y="4116"/>
                    </a:cubicBezTo>
                    <a:cubicBezTo>
                      <a:pt x="2925" y="4116"/>
                      <a:pt x="2875" y="4066"/>
                      <a:pt x="2742" y="3934"/>
                    </a:cubicBezTo>
                    <a:cubicBezTo>
                      <a:pt x="2394" y="3629"/>
                      <a:pt x="2351" y="3499"/>
                      <a:pt x="2002" y="3412"/>
                    </a:cubicBezTo>
                    <a:cubicBezTo>
                      <a:pt x="1872" y="3368"/>
                      <a:pt x="1770" y="3368"/>
                      <a:pt x="1693" y="3368"/>
                    </a:cubicBezTo>
                    <a:cubicBezTo>
                      <a:pt x="1538" y="3368"/>
                      <a:pt x="1480" y="3368"/>
                      <a:pt x="1480" y="3020"/>
                    </a:cubicBezTo>
                    <a:cubicBezTo>
                      <a:pt x="1480" y="2846"/>
                      <a:pt x="1741" y="2715"/>
                      <a:pt x="1741" y="2585"/>
                    </a:cubicBezTo>
                    <a:cubicBezTo>
                      <a:pt x="1698" y="2324"/>
                      <a:pt x="1567" y="2411"/>
                      <a:pt x="1480" y="2236"/>
                    </a:cubicBezTo>
                    <a:cubicBezTo>
                      <a:pt x="1350" y="1932"/>
                      <a:pt x="1132" y="1932"/>
                      <a:pt x="1263" y="1497"/>
                    </a:cubicBezTo>
                    <a:cubicBezTo>
                      <a:pt x="1393" y="1105"/>
                      <a:pt x="2307" y="191"/>
                      <a:pt x="1393" y="17"/>
                    </a:cubicBezTo>
                    <a:cubicBezTo>
                      <a:pt x="1347" y="6"/>
                      <a:pt x="1303" y="0"/>
                      <a:pt x="1260" y="0"/>
                    </a:cubicBezTo>
                    <a:close/>
                  </a:path>
                </a:pathLst>
              </a:custGeom>
              <a:solidFill>
                <a:srgbClr val="EC2C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7"/>
              <p:cNvSpPr/>
              <p:nvPr/>
            </p:nvSpPr>
            <p:spPr>
              <a:xfrm>
                <a:off x="3279050" y="5056750"/>
                <a:ext cx="14607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5843" h="3047" extrusionOk="0">
                    <a:moveTo>
                      <a:pt x="236" y="0"/>
                    </a:moveTo>
                    <a:cubicBezTo>
                      <a:pt x="157" y="0"/>
                      <a:pt x="79" y="8"/>
                      <a:pt x="0" y="26"/>
                    </a:cubicBezTo>
                    <a:cubicBezTo>
                      <a:pt x="87" y="505"/>
                      <a:pt x="1262" y="940"/>
                      <a:pt x="1698" y="1158"/>
                    </a:cubicBezTo>
                    <a:cubicBezTo>
                      <a:pt x="1949" y="1309"/>
                      <a:pt x="2188" y="1337"/>
                      <a:pt x="2416" y="1337"/>
                    </a:cubicBezTo>
                    <a:cubicBezTo>
                      <a:pt x="2552" y="1337"/>
                      <a:pt x="2684" y="1327"/>
                      <a:pt x="2813" y="1327"/>
                    </a:cubicBezTo>
                    <a:cubicBezTo>
                      <a:pt x="3030" y="1327"/>
                      <a:pt x="3237" y="1355"/>
                      <a:pt x="3438" y="1506"/>
                    </a:cubicBezTo>
                    <a:cubicBezTo>
                      <a:pt x="3613" y="1636"/>
                      <a:pt x="3743" y="1680"/>
                      <a:pt x="3830" y="1811"/>
                    </a:cubicBezTo>
                    <a:cubicBezTo>
                      <a:pt x="3874" y="1985"/>
                      <a:pt x="3700" y="2159"/>
                      <a:pt x="3700" y="2246"/>
                    </a:cubicBezTo>
                    <a:cubicBezTo>
                      <a:pt x="3830" y="2724"/>
                      <a:pt x="3917" y="2594"/>
                      <a:pt x="4352" y="2768"/>
                    </a:cubicBezTo>
                    <a:cubicBezTo>
                      <a:pt x="4684" y="2892"/>
                      <a:pt x="5085" y="3047"/>
                      <a:pt x="5367" y="3047"/>
                    </a:cubicBezTo>
                    <a:cubicBezTo>
                      <a:pt x="5677" y="3047"/>
                      <a:pt x="5842" y="2861"/>
                      <a:pt x="5614" y="2246"/>
                    </a:cubicBezTo>
                    <a:lnTo>
                      <a:pt x="5614" y="2246"/>
                    </a:lnTo>
                    <a:lnTo>
                      <a:pt x="5626" y="2281"/>
                    </a:lnTo>
                    <a:lnTo>
                      <a:pt x="5626" y="2281"/>
                    </a:lnTo>
                    <a:cubicBezTo>
                      <a:pt x="5307" y="1447"/>
                      <a:pt x="4107" y="1232"/>
                      <a:pt x="3351" y="897"/>
                    </a:cubicBezTo>
                    <a:cubicBezTo>
                      <a:pt x="2786" y="679"/>
                      <a:pt x="2176" y="635"/>
                      <a:pt x="1654" y="461"/>
                    </a:cubicBezTo>
                    <a:cubicBezTo>
                      <a:pt x="1204" y="311"/>
                      <a:pt x="722" y="0"/>
                      <a:pt x="236" y="0"/>
                    </a:cubicBezTo>
                    <a:close/>
                  </a:path>
                </a:pathLst>
              </a:custGeom>
              <a:solidFill>
                <a:srgbClr val="D21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27"/>
              <p:cNvSpPr/>
              <p:nvPr/>
            </p:nvSpPr>
            <p:spPr>
              <a:xfrm>
                <a:off x="3283400" y="5198825"/>
                <a:ext cx="196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85" extrusionOk="0">
                    <a:moveTo>
                      <a:pt x="218" y="1"/>
                    </a:moveTo>
                    <a:cubicBezTo>
                      <a:pt x="88" y="1"/>
                      <a:pt x="0" y="88"/>
                      <a:pt x="44" y="175"/>
                    </a:cubicBezTo>
                    <a:cubicBezTo>
                      <a:pt x="44" y="262"/>
                      <a:pt x="44" y="349"/>
                      <a:pt x="88" y="436"/>
                    </a:cubicBezTo>
                    <a:cubicBezTo>
                      <a:pt x="131" y="479"/>
                      <a:pt x="175" y="567"/>
                      <a:pt x="218" y="610"/>
                    </a:cubicBezTo>
                    <a:cubicBezTo>
                      <a:pt x="247" y="726"/>
                      <a:pt x="353" y="784"/>
                      <a:pt x="473" y="784"/>
                    </a:cubicBezTo>
                    <a:cubicBezTo>
                      <a:pt x="532" y="784"/>
                      <a:pt x="595" y="770"/>
                      <a:pt x="653" y="741"/>
                    </a:cubicBezTo>
                    <a:cubicBezTo>
                      <a:pt x="740" y="610"/>
                      <a:pt x="784" y="436"/>
                      <a:pt x="697" y="349"/>
                    </a:cubicBezTo>
                    <a:lnTo>
                      <a:pt x="479" y="131"/>
                    </a:lnTo>
                    <a:cubicBezTo>
                      <a:pt x="392" y="44"/>
                      <a:pt x="305" y="1"/>
                      <a:pt x="218" y="1"/>
                    </a:cubicBezTo>
                    <a:close/>
                  </a:path>
                </a:pathLst>
              </a:custGeom>
              <a:solidFill>
                <a:srgbClr val="FFE5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7"/>
              <p:cNvSpPr/>
              <p:nvPr/>
            </p:nvSpPr>
            <p:spPr>
              <a:xfrm>
                <a:off x="3248875" y="5203175"/>
                <a:ext cx="204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889" extrusionOk="0">
                    <a:moveTo>
                      <a:pt x="424" y="1"/>
                    </a:moveTo>
                    <a:cubicBezTo>
                      <a:pt x="381" y="44"/>
                      <a:pt x="337" y="88"/>
                      <a:pt x="294" y="175"/>
                    </a:cubicBezTo>
                    <a:cubicBezTo>
                      <a:pt x="206" y="262"/>
                      <a:pt x="119" y="349"/>
                      <a:pt x="76" y="480"/>
                    </a:cubicBezTo>
                    <a:cubicBezTo>
                      <a:pt x="1" y="668"/>
                      <a:pt x="153" y="888"/>
                      <a:pt x="365" y="888"/>
                    </a:cubicBezTo>
                    <a:cubicBezTo>
                      <a:pt x="398" y="888"/>
                      <a:pt x="432" y="883"/>
                      <a:pt x="468" y="871"/>
                    </a:cubicBezTo>
                    <a:cubicBezTo>
                      <a:pt x="555" y="828"/>
                      <a:pt x="642" y="741"/>
                      <a:pt x="685" y="654"/>
                    </a:cubicBezTo>
                    <a:cubicBezTo>
                      <a:pt x="729" y="567"/>
                      <a:pt x="772" y="480"/>
                      <a:pt x="772" y="393"/>
                    </a:cubicBezTo>
                    <a:cubicBezTo>
                      <a:pt x="816" y="262"/>
                      <a:pt x="772" y="88"/>
                      <a:pt x="598" y="1"/>
                    </a:cubicBezTo>
                    <a:close/>
                  </a:path>
                </a:pathLst>
              </a:custGeom>
              <a:solidFill>
                <a:srgbClr val="FFE5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7"/>
              <p:cNvSpPr/>
              <p:nvPr/>
            </p:nvSpPr>
            <p:spPr>
              <a:xfrm>
                <a:off x="3214850" y="5197750"/>
                <a:ext cx="20700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828" h="676" extrusionOk="0">
                    <a:moveTo>
                      <a:pt x="654" y="0"/>
                    </a:moveTo>
                    <a:cubicBezTo>
                      <a:pt x="392" y="0"/>
                      <a:pt x="44" y="44"/>
                      <a:pt x="1" y="348"/>
                    </a:cubicBezTo>
                    <a:cubicBezTo>
                      <a:pt x="1" y="527"/>
                      <a:pt x="147" y="676"/>
                      <a:pt x="296" y="676"/>
                    </a:cubicBezTo>
                    <a:cubicBezTo>
                      <a:pt x="328" y="676"/>
                      <a:pt x="361" y="669"/>
                      <a:pt x="392" y="653"/>
                    </a:cubicBezTo>
                    <a:cubicBezTo>
                      <a:pt x="610" y="610"/>
                      <a:pt x="610" y="392"/>
                      <a:pt x="741" y="261"/>
                    </a:cubicBezTo>
                    <a:cubicBezTo>
                      <a:pt x="828" y="131"/>
                      <a:pt x="741" y="0"/>
                      <a:pt x="654" y="0"/>
                    </a:cubicBezTo>
                    <a:close/>
                  </a:path>
                </a:pathLst>
              </a:custGeom>
              <a:solidFill>
                <a:srgbClr val="FFE5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7"/>
              <p:cNvSpPr/>
              <p:nvPr/>
            </p:nvSpPr>
            <p:spPr>
              <a:xfrm>
                <a:off x="3185775" y="5168900"/>
                <a:ext cx="225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679" extrusionOk="0">
                    <a:moveTo>
                      <a:pt x="511" y="1"/>
                    </a:moveTo>
                    <a:cubicBezTo>
                      <a:pt x="435" y="1"/>
                      <a:pt x="359" y="23"/>
                      <a:pt x="293" y="66"/>
                    </a:cubicBezTo>
                    <a:cubicBezTo>
                      <a:pt x="1" y="192"/>
                      <a:pt x="110" y="678"/>
                      <a:pt x="427" y="678"/>
                    </a:cubicBezTo>
                    <a:cubicBezTo>
                      <a:pt x="440" y="678"/>
                      <a:pt x="454" y="677"/>
                      <a:pt x="467" y="676"/>
                    </a:cubicBezTo>
                    <a:cubicBezTo>
                      <a:pt x="685" y="632"/>
                      <a:pt x="859" y="458"/>
                      <a:pt x="903" y="284"/>
                    </a:cubicBezTo>
                    <a:cubicBezTo>
                      <a:pt x="903" y="153"/>
                      <a:pt x="816" y="66"/>
                      <a:pt x="729" y="66"/>
                    </a:cubicBezTo>
                    <a:cubicBezTo>
                      <a:pt x="663" y="23"/>
                      <a:pt x="587" y="1"/>
                      <a:pt x="511" y="1"/>
                    </a:cubicBezTo>
                    <a:close/>
                  </a:path>
                </a:pathLst>
              </a:custGeom>
              <a:solidFill>
                <a:srgbClr val="FFE5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7"/>
              <p:cNvSpPr/>
              <p:nvPr/>
            </p:nvSpPr>
            <p:spPr>
              <a:xfrm>
                <a:off x="3187350" y="5149450"/>
                <a:ext cx="2317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99" extrusionOk="0">
                    <a:moveTo>
                      <a:pt x="283" y="0"/>
                    </a:moveTo>
                    <a:cubicBezTo>
                      <a:pt x="52" y="0"/>
                      <a:pt x="1" y="498"/>
                      <a:pt x="246" y="498"/>
                    </a:cubicBezTo>
                    <a:cubicBezTo>
                      <a:pt x="255" y="498"/>
                      <a:pt x="264" y="498"/>
                      <a:pt x="274" y="496"/>
                    </a:cubicBezTo>
                    <a:cubicBezTo>
                      <a:pt x="361" y="496"/>
                      <a:pt x="491" y="496"/>
                      <a:pt x="579" y="453"/>
                    </a:cubicBezTo>
                    <a:cubicBezTo>
                      <a:pt x="608" y="467"/>
                      <a:pt x="641" y="472"/>
                      <a:pt x="677" y="472"/>
                    </a:cubicBezTo>
                    <a:cubicBezTo>
                      <a:pt x="748" y="472"/>
                      <a:pt x="825" y="453"/>
                      <a:pt x="883" y="453"/>
                    </a:cubicBezTo>
                    <a:cubicBezTo>
                      <a:pt x="927" y="409"/>
                      <a:pt x="927" y="366"/>
                      <a:pt x="883" y="322"/>
                    </a:cubicBezTo>
                    <a:cubicBezTo>
                      <a:pt x="840" y="235"/>
                      <a:pt x="753" y="191"/>
                      <a:pt x="622" y="148"/>
                    </a:cubicBezTo>
                    <a:cubicBezTo>
                      <a:pt x="535" y="104"/>
                      <a:pt x="448" y="61"/>
                      <a:pt x="361" y="17"/>
                    </a:cubicBezTo>
                    <a:cubicBezTo>
                      <a:pt x="333" y="5"/>
                      <a:pt x="307" y="0"/>
                      <a:pt x="283" y="0"/>
                    </a:cubicBezTo>
                    <a:close/>
                  </a:path>
                </a:pathLst>
              </a:custGeom>
              <a:solidFill>
                <a:srgbClr val="FFE5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7"/>
              <p:cNvSpPr/>
              <p:nvPr/>
            </p:nvSpPr>
            <p:spPr>
              <a:xfrm>
                <a:off x="3192000" y="5111350"/>
                <a:ext cx="207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555" extrusionOk="0">
                    <a:moveTo>
                      <a:pt x="382" y="0"/>
                    </a:moveTo>
                    <a:cubicBezTo>
                      <a:pt x="356" y="0"/>
                      <a:pt x="331" y="5"/>
                      <a:pt x="305" y="18"/>
                    </a:cubicBezTo>
                    <a:cubicBezTo>
                      <a:pt x="88" y="18"/>
                      <a:pt x="1" y="236"/>
                      <a:pt x="131" y="410"/>
                    </a:cubicBezTo>
                    <a:cubicBezTo>
                      <a:pt x="208" y="512"/>
                      <a:pt x="314" y="554"/>
                      <a:pt x="424" y="554"/>
                    </a:cubicBezTo>
                    <a:cubicBezTo>
                      <a:pt x="502" y="554"/>
                      <a:pt x="582" y="533"/>
                      <a:pt x="654" y="497"/>
                    </a:cubicBezTo>
                    <a:cubicBezTo>
                      <a:pt x="828" y="410"/>
                      <a:pt x="828" y="236"/>
                      <a:pt x="654" y="149"/>
                    </a:cubicBezTo>
                    <a:cubicBezTo>
                      <a:pt x="610" y="149"/>
                      <a:pt x="567" y="105"/>
                      <a:pt x="567" y="62"/>
                    </a:cubicBezTo>
                    <a:cubicBezTo>
                      <a:pt x="505" y="31"/>
                      <a:pt x="444" y="0"/>
                      <a:pt x="382" y="0"/>
                    </a:cubicBezTo>
                    <a:close/>
                  </a:path>
                </a:pathLst>
              </a:custGeom>
              <a:solidFill>
                <a:srgbClr val="FFE5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7"/>
              <p:cNvSpPr/>
              <p:nvPr/>
            </p:nvSpPr>
            <p:spPr>
              <a:xfrm>
                <a:off x="3387850" y="5106350"/>
                <a:ext cx="19600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523" extrusionOk="0">
                    <a:moveTo>
                      <a:pt x="349" y="1"/>
                    </a:moveTo>
                    <a:cubicBezTo>
                      <a:pt x="262" y="1"/>
                      <a:pt x="174" y="44"/>
                      <a:pt x="87" y="88"/>
                    </a:cubicBezTo>
                    <a:cubicBezTo>
                      <a:pt x="0" y="175"/>
                      <a:pt x="0" y="305"/>
                      <a:pt x="44" y="349"/>
                    </a:cubicBezTo>
                    <a:cubicBezTo>
                      <a:pt x="131" y="479"/>
                      <a:pt x="262" y="523"/>
                      <a:pt x="349" y="523"/>
                    </a:cubicBezTo>
                    <a:cubicBezTo>
                      <a:pt x="479" y="523"/>
                      <a:pt x="610" y="479"/>
                      <a:pt x="697" y="392"/>
                    </a:cubicBezTo>
                    <a:cubicBezTo>
                      <a:pt x="784" y="305"/>
                      <a:pt x="740" y="131"/>
                      <a:pt x="653" y="88"/>
                    </a:cubicBezTo>
                    <a:cubicBezTo>
                      <a:pt x="566" y="44"/>
                      <a:pt x="479" y="1"/>
                      <a:pt x="349" y="1"/>
                    </a:cubicBezTo>
                    <a:close/>
                  </a:path>
                </a:pathLst>
              </a:custGeom>
              <a:solidFill>
                <a:srgbClr val="F6B2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27"/>
              <p:cNvSpPr/>
              <p:nvPr/>
            </p:nvSpPr>
            <p:spPr>
              <a:xfrm>
                <a:off x="3383500" y="5093300"/>
                <a:ext cx="1090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82" extrusionOk="0">
                    <a:moveTo>
                      <a:pt x="218" y="0"/>
                    </a:moveTo>
                    <a:cubicBezTo>
                      <a:pt x="131" y="0"/>
                      <a:pt x="87" y="44"/>
                      <a:pt x="44" y="131"/>
                    </a:cubicBezTo>
                    <a:cubicBezTo>
                      <a:pt x="0" y="174"/>
                      <a:pt x="0" y="305"/>
                      <a:pt x="87" y="349"/>
                    </a:cubicBezTo>
                    <a:cubicBezTo>
                      <a:pt x="109" y="370"/>
                      <a:pt x="131" y="381"/>
                      <a:pt x="153" y="381"/>
                    </a:cubicBezTo>
                    <a:cubicBezTo>
                      <a:pt x="174" y="381"/>
                      <a:pt x="196" y="370"/>
                      <a:pt x="218" y="349"/>
                    </a:cubicBezTo>
                    <a:cubicBezTo>
                      <a:pt x="348" y="349"/>
                      <a:pt x="436" y="261"/>
                      <a:pt x="392" y="131"/>
                    </a:cubicBezTo>
                    <a:cubicBezTo>
                      <a:pt x="392" y="44"/>
                      <a:pt x="305" y="0"/>
                      <a:pt x="218" y="0"/>
                    </a:cubicBezTo>
                    <a:close/>
                  </a:path>
                </a:pathLst>
              </a:custGeom>
              <a:solidFill>
                <a:srgbClr val="F6B2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7"/>
              <p:cNvSpPr/>
              <p:nvPr/>
            </p:nvSpPr>
            <p:spPr>
              <a:xfrm>
                <a:off x="3358475" y="5082425"/>
                <a:ext cx="87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05" extrusionOk="0">
                    <a:moveTo>
                      <a:pt x="87" y="0"/>
                    </a:moveTo>
                    <a:cubicBezTo>
                      <a:pt x="44" y="0"/>
                      <a:pt x="0" y="44"/>
                      <a:pt x="0" y="87"/>
                    </a:cubicBezTo>
                    <a:cubicBezTo>
                      <a:pt x="44" y="218"/>
                      <a:pt x="87" y="305"/>
                      <a:pt x="218" y="305"/>
                    </a:cubicBezTo>
                    <a:cubicBezTo>
                      <a:pt x="305" y="305"/>
                      <a:pt x="349" y="218"/>
                      <a:pt x="305" y="174"/>
                    </a:cubicBezTo>
                    <a:cubicBezTo>
                      <a:pt x="261" y="87"/>
                      <a:pt x="218" y="0"/>
                      <a:pt x="87" y="0"/>
                    </a:cubicBezTo>
                    <a:close/>
                  </a:path>
                </a:pathLst>
              </a:custGeom>
              <a:solidFill>
                <a:srgbClr val="F6B2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7"/>
              <p:cNvSpPr/>
              <p:nvPr/>
            </p:nvSpPr>
            <p:spPr>
              <a:xfrm>
                <a:off x="3325825" y="5076125"/>
                <a:ext cx="1635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524" extrusionOk="0">
                    <a:moveTo>
                      <a:pt x="341" y="0"/>
                    </a:moveTo>
                    <a:cubicBezTo>
                      <a:pt x="218" y="0"/>
                      <a:pt x="108" y="81"/>
                      <a:pt x="44" y="209"/>
                    </a:cubicBezTo>
                    <a:cubicBezTo>
                      <a:pt x="1" y="296"/>
                      <a:pt x="44" y="383"/>
                      <a:pt x="88" y="470"/>
                    </a:cubicBezTo>
                    <a:cubicBezTo>
                      <a:pt x="126" y="508"/>
                      <a:pt x="175" y="524"/>
                      <a:pt x="228" y="524"/>
                    </a:cubicBezTo>
                    <a:cubicBezTo>
                      <a:pt x="356" y="524"/>
                      <a:pt x="505" y="432"/>
                      <a:pt x="567" y="339"/>
                    </a:cubicBezTo>
                    <a:cubicBezTo>
                      <a:pt x="654" y="252"/>
                      <a:pt x="610" y="78"/>
                      <a:pt x="479" y="35"/>
                    </a:cubicBezTo>
                    <a:cubicBezTo>
                      <a:pt x="433" y="11"/>
                      <a:pt x="386" y="0"/>
                      <a:pt x="341" y="0"/>
                    </a:cubicBezTo>
                    <a:close/>
                  </a:path>
                </a:pathLst>
              </a:custGeom>
              <a:solidFill>
                <a:srgbClr val="F6B2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7"/>
              <p:cNvSpPr/>
              <p:nvPr/>
            </p:nvSpPr>
            <p:spPr>
              <a:xfrm>
                <a:off x="3300800" y="5065275"/>
                <a:ext cx="120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295" extrusionOk="0">
                    <a:moveTo>
                      <a:pt x="180" y="1"/>
                    </a:moveTo>
                    <a:cubicBezTo>
                      <a:pt x="142" y="1"/>
                      <a:pt x="110" y="12"/>
                      <a:pt x="88" y="33"/>
                    </a:cubicBezTo>
                    <a:cubicBezTo>
                      <a:pt x="88" y="33"/>
                      <a:pt x="44" y="33"/>
                      <a:pt x="44" y="77"/>
                    </a:cubicBezTo>
                    <a:cubicBezTo>
                      <a:pt x="1" y="164"/>
                      <a:pt x="44" y="251"/>
                      <a:pt x="175" y="294"/>
                    </a:cubicBezTo>
                    <a:cubicBezTo>
                      <a:pt x="262" y="294"/>
                      <a:pt x="349" y="294"/>
                      <a:pt x="392" y="251"/>
                    </a:cubicBezTo>
                    <a:cubicBezTo>
                      <a:pt x="436" y="251"/>
                      <a:pt x="480" y="164"/>
                      <a:pt x="480" y="120"/>
                    </a:cubicBezTo>
                    <a:cubicBezTo>
                      <a:pt x="480" y="33"/>
                      <a:pt x="349" y="77"/>
                      <a:pt x="305" y="33"/>
                    </a:cubicBezTo>
                    <a:cubicBezTo>
                      <a:pt x="262" y="12"/>
                      <a:pt x="218" y="1"/>
                      <a:pt x="180" y="1"/>
                    </a:cubicBezTo>
                    <a:close/>
                  </a:path>
                </a:pathLst>
              </a:custGeom>
              <a:solidFill>
                <a:srgbClr val="F6B2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7"/>
              <p:cNvSpPr/>
              <p:nvPr/>
            </p:nvSpPr>
            <p:spPr>
              <a:xfrm>
                <a:off x="3099525" y="5012775"/>
                <a:ext cx="343825" cy="282000"/>
              </a:xfrm>
              <a:custGeom>
                <a:avLst/>
                <a:gdLst/>
                <a:ahLst/>
                <a:cxnLst/>
                <a:rect l="l" t="t" r="r" b="b"/>
                <a:pathLst>
                  <a:path w="13753" h="11280" extrusionOk="0">
                    <a:moveTo>
                      <a:pt x="2612" y="1"/>
                    </a:moveTo>
                    <a:cubicBezTo>
                      <a:pt x="2177" y="1"/>
                      <a:pt x="1" y="10707"/>
                      <a:pt x="6137" y="11229"/>
                    </a:cubicBezTo>
                    <a:cubicBezTo>
                      <a:pt x="6457" y="11263"/>
                      <a:pt x="6775" y="11280"/>
                      <a:pt x="7092" y="11280"/>
                    </a:cubicBezTo>
                    <a:cubicBezTo>
                      <a:pt x="9619" y="11280"/>
                      <a:pt x="12012" y="10218"/>
                      <a:pt x="13753" y="8400"/>
                    </a:cubicBezTo>
                    <a:lnTo>
                      <a:pt x="13753" y="8400"/>
                    </a:lnTo>
                    <a:cubicBezTo>
                      <a:pt x="12061" y="9976"/>
                      <a:pt x="9827" y="10839"/>
                      <a:pt x="7529" y="10839"/>
                    </a:cubicBezTo>
                    <a:cubicBezTo>
                      <a:pt x="7225" y="10839"/>
                      <a:pt x="6920" y="10824"/>
                      <a:pt x="6616" y="10794"/>
                    </a:cubicBezTo>
                    <a:cubicBezTo>
                      <a:pt x="1263" y="10315"/>
                      <a:pt x="2220" y="2090"/>
                      <a:pt x="2829" y="1"/>
                    </a:cubicBezTo>
                    <a:close/>
                  </a:path>
                </a:pathLst>
              </a:custGeom>
              <a:solidFill>
                <a:srgbClr val="E935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7"/>
              <p:cNvSpPr/>
              <p:nvPr/>
            </p:nvSpPr>
            <p:spPr>
              <a:xfrm>
                <a:off x="3197750" y="5033250"/>
                <a:ext cx="220575" cy="150850"/>
              </a:xfrm>
              <a:custGeom>
                <a:avLst/>
                <a:gdLst/>
                <a:ahLst/>
                <a:cxnLst/>
                <a:rect l="l" t="t" r="r" b="b"/>
                <a:pathLst>
                  <a:path w="8823" h="6034" extrusionOk="0">
                    <a:moveTo>
                      <a:pt x="127" y="0"/>
                    </a:moveTo>
                    <a:cubicBezTo>
                      <a:pt x="55" y="0"/>
                      <a:pt x="0" y="108"/>
                      <a:pt x="75" y="183"/>
                    </a:cubicBezTo>
                    <a:cubicBezTo>
                      <a:pt x="1468" y="1358"/>
                      <a:pt x="2948" y="2446"/>
                      <a:pt x="4558" y="3403"/>
                    </a:cubicBezTo>
                    <a:cubicBezTo>
                      <a:pt x="4384" y="3447"/>
                      <a:pt x="4210" y="3447"/>
                      <a:pt x="4079" y="3534"/>
                    </a:cubicBezTo>
                    <a:cubicBezTo>
                      <a:pt x="3557" y="3621"/>
                      <a:pt x="3122" y="3751"/>
                      <a:pt x="2687" y="4013"/>
                    </a:cubicBezTo>
                    <a:cubicBezTo>
                      <a:pt x="2426" y="4230"/>
                      <a:pt x="2295" y="4535"/>
                      <a:pt x="2295" y="4839"/>
                    </a:cubicBezTo>
                    <a:cubicBezTo>
                      <a:pt x="2266" y="4854"/>
                      <a:pt x="2237" y="4864"/>
                      <a:pt x="2208" y="4864"/>
                    </a:cubicBezTo>
                    <a:cubicBezTo>
                      <a:pt x="2150" y="4864"/>
                      <a:pt x="2092" y="4825"/>
                      <a:pt x="2034" y="4709"/>
                    </a:cubicBezTo>
                    <a:cubicBezTo>
                      <a:pt x="1860" y="4491"/>
                      <a:pt x="1686" y="4230"/>
                      <a:pt x="1468" y="4056"/>
                    </a:cubicBezTo>
                    <a:cubicBezTo>
                      <a:pt x="1398" y="4009"/>
                      <a:pt x="1322" y="3988"/>
                      <a:pt x="1249" y="3988"/>
                    </a:cubicBezTo>
                    <a:cubicBezTo>
                      <a:pt x="1049" y="3988"/>
                      <a:pt x="870" y="4149"/>
                      <a:pt x="902" y="4404"/>
                    </a:cubicBezTo>
                    <a:cubicBezTo>
                      <a:pt x="902" y="5035"/>
                      <a:pt x="1496" y="6034"/>
                      <a:pt x="2204" y="6034"/>
                    </a:cubicBezTo>
                    <a:cubicBezTo>
                      <a:pt x="2375" y="6034"/>
                      <a:pt x="2553" y="5976"/>
                      <a:pt x="2730" y="5840"/>
                    </a:cubicBezTo>
                    <a:cubicBezTo>
                      <a:pt x="3078" y="5536"/>
                      <a:pt x="2774" y="5014"/>
                      <a:pt x="3252" y="4709"/>
                    </a:cubicBezTo>
                    <a:cubicBezTo>
                      <a:pt x="3818" y="4274"/>
                      <a:pt x="4427" y="3969"/>
                      <a:pt x="5124" y="3751"/>
                    </a:cubicBezTo>
                    <a:cubicBezTo>
                      <a:pt x="6094" y="4358"/>
                      <a:pt x="7327" y="5114"/>
                      <a:pt x="8404" y="5114"/>
                    </a:cubicBezTo>
                    <a:cubicBezTo>
                      <a:pt x="8487" y="5114"/>
                      <a:pt x="8568" y="5110"/>
                      <a:pt x="8649" y="5101"/>
                    </a:cubicBezTo>
                    <a:cubicBezTo>
                      <a:pt x="8823" y="5101"/>
                      <a:pt x="8823" y="4883"/>
                      <a:pt x="8692" y="4796"/>
                    </a:cubicBezTo>
                    <a:cubicBezTo>
                      <a:pt x="7822" y="4317"/>
                      <a:pt x="6908" y="3882"/>
                      <a:pt x="6038" y="3447"/>
                    </a:cubicBezTo>
                    <a:cubicBezTo>
                      <a:pt x="6081" y="3403"/>
                      <a:pt x="6125" y="3316"/>
                      <a:pt x="6168" y="3229"/>
                    </a:cubicBezTo>
                    <a:cubicBezTo>
                      <a:pt x="6168" y="3186"/>
                      <a:pt x="6168" y="3142"/>
                      <a:pt x="6168" y="3099"/>
                    </a:cubicBezTo>
                    <a:cubicBezTo>
                      <a:pt x="6299" y="2881"/>
                      <a:pt x="6516" y="2663"/>
                      <a:pt x="6429" y="2359"/>
                    </a:cubicBezTo>
                    <a:cubicBezTo>
                      <a:pt x="6397" y="2295"/>
                      <a:pt x="6342" y="2255"/>
                      <a:pt x="6281" y="2255"/>
                    </a:cubicBezTo>
                    <a:cubicBezTo>
                      <a:pt x="6258" y="2255"/>
                      <a:pt x="6235" y="2260"/>
                      <a:pt x="6212" y="2272"/>
                    </a:cubicBezTo>
                    <a:cubicBezTo>
                      <a:pt x="6081" y="2272"/>
                      <a:pt x="5951" y="2272"/>
                      <a:pt x="5864" y="2359"/>
                    </a:cubicBezTo>
                    <a:cubicBezTo>
                      <a:pt x="5777" y="2359"/>
                      <a:pt x="5733" y="2446"/>
                      <a:pt x="5733" y="2533"/>
                    </a:cubicBezTo>
                    <a:cubicBezTo>
                      <a:pt x="5777" y="2620"/>
                      <a:pt x="5820" y="2707"/>
                      <a:pt x="5820" y="2794"/>
                    </a:cubicBezTo>
                    <a:lnTo>
                      <a:pt x="5777" y="2881"/>
                    </a:lnTo>
                    <a:cubicBezTo>
                      <a:pt x="5733" y="2968"/>
                      <a:pt x="5690" y="3099"/>
                      <a:pt x="5690" y="3186"/>
                    </a:cubicBezTo>
                    <a:cubicBezTo>
                      <a:pt x="5690" y="3273"/>
                      <a:pt x="5733" y="3273"/>
                      <a:pt x="5646" y="3316"/>
                    </a:cubicBezTo>
                    <a:lnTo>
                      <a:pt x="4689" y="2881"/>
                    </a:lnTo>
                    <a:cubicBezTo>
                      <a:pt x="3122" y="2011"/>
                      <a:pt x="1642" y="1097"/>
                      <a:pt x="163" y="9"/>
                    </a:cubicBezTo>
                    <a:cubicBezTo>
                      <a:pt x="151" y="3"/>
                      <a:pt x="139" y="0"/>
                      <a:pt x="127" y="0"/>
                    </a:cubicBezTo>
                    <a:close/>
                  </a:path>
                </a:pathLst>
              </a:custGeom>
              <a:solidFill>
                <a:srgbClr val="FF7A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7"/>
              <p:cNvSpPr/>
              <p:nvPr/>
            </p:nvSpPr>
            <p:spPr>
              <a:xfrm>
                <a:off x="3197450" y="5035625"/>
                <a:ext cx="217625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8705" h="5983" extrusionOk="0">
                    <a:moveTo>
                      <a:pt x="0" y="1"/>
                    </a:moveTo>
                    <a:cubicBezTo>
                      <a:pt x="0" y="44"/>
                      <a:pt x="0" y="88"/>
                      <a:pt x="44" y="88"/>
                    </a:cubicBezTo>
                    <a:cubicBezTo>
                      <a:pt x="1437" y="1306"/>
                      <a:pt x="2916" y="2394"/>
                      <a:pt x="4483" y="3352"/>
                    </a:cubicBezTo>
                    <a:cubicBezTo>
                      <a:pt x="4352" y="3395"/>
                      <a:pt x="4178" y="3439"/>
                      <a:pt x="4004" y="3482"/>
                    </a:cubicBezTo>
                    <a:cubicBezTo>
                      <a:pt x="3526" y="3569"/>
                      <a:pt x="3090" y="3700"/>
                      <a:pt x="2655" y="3961"/>
                    </a:cubicBezTo>
                    <a:cubicBezTo>
                      <a:pt x="2394" y="4179"/>
                      <a:pt x="2263" y="4483"/>
                      <a:pt x="2263" y="4788"/>
                    </a:cubicBezTo>
                    <a:cubicBezTo>
                      <a:pt x="2234" y="4802"/>
                      <a:pt x="2205" y="4812"/>
                      <a:pt x="2175" y="4812"/>
                    </a:cubicBezTo>
                    <a:cubicBezTo>
                      <a:pt x="2114" y="4812"/>
                      <a:pt x="2046" y="4773"/>
                      <a:pt x="1959" y="4657"/>
                    </a:cubicBezTo>
                    <a:cubicBezTo>
                      <a:pt x="1828" y="4440"/>
                      <a:pt x="1654" y="4222"/>
                      <a:pt x="1437" y="4005"/>
                    </a:cubicBezTo>
                    <a:cubicBezTo>
                      <a:pt x="1372" y="3962"/>
                      <a:pt x="1303" y="3943"/>
                      <a:pt x="1235" y="3943"/>
                    </a:cubicBezTo>
                    <a:cubicBezTo>
                      <a:pt x="1025" y="3943"/>
                      <a:pt x="827" y="4123"/>
                      <a:pt x="827" y="4353"/>
                    </a:cubicBezTo>
                    <a:cubicBezTo>
                      <a:pt x="862" y="4984"/>
                      <a:pt x="1434" y="5982"/>
                      <a:pt x="2133" y="5982"/>
                    </a:cubicBezTo>
                    <a:cubicBezTo>
                      <a:pt x="2302" y="5982"/>
                      <a:pt x="2478" y="5924"/>
                      <a:pt x="2655" y="5789"/>
                    </a:cubicBezTo>
                    <a:cubicBezTo>
                      <a:pt x="3047" y="5484"/>
                      <a:pt x="2742" y="4962"/>
                      <a:pt x="3221" y="4657"/>
                    </a:cubicBezTo>
                    <a:cubicBezTo>
                      <a:pt x="3787" y="4266"/>
                      <a:pt x="4396" y="3918"/>
                      <a:pt x="5092" y="3700"/>
                    </a:cubicBezTo>
                    <a:cubicBezTo>
                      <a:pt x="6022" y="4306"/>
                      <a:pt x="7290" y="5063"/>
                      <a:pt x="8372" y="5063"/>
                    </a:cubicBezTo>
                    <a:cubicBezTo>
                      <a:pt x="8455" y="5063"/>
                      <a:pt x="8537" y="5058"/>
                      <a:pt x="8617" y="5049"/>
                    </a:cubicBezTo>
                    <a:cubicBezTo>
                      <a:pt x="8661" y="5049"/>
                      <a:pt x="8704" y="5049"/>
                      <a:pt x="8704" y="5006"/>
                    </a:cubicBezTo>
                    <a:cubicBezTo>
                      <a:pt x="8313" y="4832"/>
                      <a:pt x="7878" y="4657"/>
                      <a:pt x="7486" y="4483"/>
                    </a:cubicBezTo>
                    <a:cubicBezTo>
                      <a:pt x="6746" y="4135"/>
                      <a:pt x="5919" y="3700"/>
                      <a:pt x="5223" y="3395"/>
                    </a:cubicBezTo>
                    <a:cubicBezTo>
                      <a:pt x="4526" y="3091"/>
                      <a:pt x="3961" y="2612"/>
                      <a:pt x="3308" y="2220"/>
                    </a:cubicBezTo>
                    <a:cubicBezTo>
                      <a:pt x="3003" y="2090"/>
                      <a:pt x="2699" y="1872"/>
                      <a:pt x="2394" y="1698"/>
                    </a:cubicBezTo>
                    <a:cubicBezTo>
                      <a:pt x="2089" y="1437"/>
                      <a:pt x="1872" y="1263"/>
                      <a:pt x="1524" y="958"/>
                    </a:cubicBezTo>
                    <a:cubicBezTo>
                      <a:pt x="1175" y="697"/>
                      <a:pt x="784" y="480"/>
                      <a:pt x="436" y="262"/>
                    </a:cubicBezTo>
                    <a:cubicBezTo>
                      <a:pt x="305" y="175"/>
                      <a:pt x="175" y="88"/>
                      <a:pt x="0" y="1"/>
                    </a:cubicBezTo>
                    <a:close/>
                  </a:path>
                </a:pathLst>
              </a:custGeom>
              <a:solidFill>
                <a:srgbClr val="FFBA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27"/>
              <p:cNvSpPr/>
              <p:nvPr/>
            </p:nvSpPr>
            <p:spPr>
              <a:xfrm>
                <a:off x="3306250" y="5160225"/>
                <a:ext cx="696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1726" extrusionOk="0">
                    <a:moveTo>
                      <a:pt x="463" y="1"/>
                    </a:moveTo>
                    <a:cubicBezTo>
                      <a:pt x="341" y="1"/>
                      <a:pt x="217" y="50"/>
                      <a:pt x="87" y="196"/>
                    </a:cubicBezTo>
                    <a:cubicBezTo>
                      <a:pt x="0" y="283"/>
                      <a:pt x="44" y="413"/>
                      <a:pt x="174" y="457"/>
                    </a:cubicBezTo>
                    <a:cubicBezTo>
                      <a:pt x="211" y="466"/>
                      <a:pt x="250" y="469"/>
                      <a:pt x="290" y="469"/>
                    </a:cubicBezTo>
                    <a:cubicBezTo>
                      <a:pt x="399" y="469"/>
                      <a:pt x="516" y="444"/>
                      <a:pt x="625" y="444"/>
                    </a:cubicBezTo>
                    <a:cubicBezTo>
                      <a:pt x="665" y="444"/>
                      <a:pt x="703" y="448"/>
                      <a:pt x="740" y="457"/>
                    </a:cubicBezTo>
                    <a:cubicBezTo>
                      <a:pt x="523" y="718"/>
                      <a:pt x="653" y="1197"/>
                      <a:pt x="1045" y="1240"/>
                    </a:cubicBezTo>
                    <a:lnTo>
                      <a:pt x="1219" y="1240"/>
                    </a:lnTo>
                    <a:lnTo>
                      <a:pt x="1262" y="1371"/>
                    </a:lnTo>
                    <a:cubicBezTo>
                      <a:pt x="1379" y="1566"/>
                      <a:pt x="1601" y="1726"/>
                      <a:pt x="1834" y="1726"/>
                    </a:cubicBezTo>
                    <a:cubicBezTo>
                      <a:pt x="1861" y="1726"/>
                      <a:pt x="1888" y="1723"/>
                      <a:pt x="1915" y="1719"/>
                    </a:cubicBezTo>
                    <a:cubicBezTo>
                      <a:pt x="2350" y="1588"/>
                      <a:pt x="2699" y="1240"/>
                      <a:pt x="2742" y="805"/>
                    </a:cubicBezTo>
                    <a:cubicBezTo>
                      <a:pt x="2786" y="674"/>
                      <a:pt x="2655" y="631"/>
                      <a:pt x="2568" y="631"/>
                    </a:cubicBezTo>
                    <a:cubicBezTo>
                      <a:pt x="2481" y="718"/>
                      <a:pt x="2350" y="761"/>
                      <a:pt x="2220" y="848"/>
                    </a:cubicBezTo>
                    <a:cubicBezTo>
                      <a:pt x="2220" y="761"/>
                      <a:pt x="2220" y="718"/>
                      <a:pt x="2220" y="631"/>
                    </a:cubicBezTo>
                    <a:cubicBezTo>
                      <a:pt x="2135" y="234"/>
                      <a:pt x="1865" y="96"/>
                      <a:pt x="1567" y="96"/>
                    </a:cubicBezTo>
                    <a:cubicBezTo>
                      <a:pt x="1407" y="96"/>
                      <a:pt x="1240" y="135"/>
                      <a:pt x="1088" y="196"/>
                    </a:cubicBezTo>
                    <a:cubicBezTo>
                      <a:pt x="870" y="141"/>
                      <a:pt x="668" y="1"/>
                      <a:pt x="463" y="1"/>
                    </a:cubicBezTo>
                    <a:close/>
                  </a:path>
                </a:pathLst>
              </a:custGeom>
              <a:solidFill>
                <a:srgbClr val="EC54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7"/>
              <p:cNvSpPr/>
              <p:nvPr/>
            </p:nvSpPr>
            <p:spPr>
              <a:xfrm>
                <a:off x="3292775" y="5151225"/>
                <a:ext cx="1457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89" extrusionOk="0">
                    <a:moveTo>
                      <a:pt x="360" y="1"/>
                    </a:moveTo>
                    <a:cubicBezTo>
                      <a:pt x="322" y="1"/>
                      <a:pt x="278" y="12"/>
                      <a:pt x="235" y="33"/>
                    </a:cubicBezTo>
                    <a:cubicBezTo>
                      <a:pt x="1" y="33"/>
                      <a:pt x="81" y="488"/>
                      <a:pt x="289" y="488"/>
                    </a:cubicBezTo>
                    <a:cubicBezTo>
                      <a:pt x="313" y="488"/>
                      <a:pt x="338" y="482"/>
                      <a:pt x="365" y="469"/>
                    </a:cubicBezTo>
                    <a:cubicBezTo>
                      <a:pt x="452" y="425"/>
                      <a:pt x="539" y="338"/>
                      <a:pt x="583" y="251"/>
                    </a:cubicBezTo>
                    <a:cubicBezTo>
                      <a:pt x="583" y="164"/>
                      <a:pt x="539" y="33"/>
                      <a:pt x="452" y="33"/>
                    </a:cubicBezTo>
                    <a:cubicBezTo>
                      <a:pt x="431" y="12"/>
                      <a:pt x="398" y="1"/>
                      <a:pt x="360" y="1"/>
                    </a:cubicBezTo>
                    <a:close/>
                  </a:path>
                </a:pathLst>
              </a:custGeom>
              <a:solidFill>
                <a:srgbClr val="EC54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7"/>
              <p:cNvSpPr/>
              <p:nvPr/>
            </p:nvSpPr>
            <p:spPr>
              <a:xfrm>
                <a:off x="3230500" y="5101175"/>
                <a:ext cx="4205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070" extrusionOk="0">
                    <a:moveTo>
                      <a:pt x="457" y="1"/>
                    </a:moveTo>
                    <a:cubicBezTo>
                      <a:pt x="408" y="1"/>
                      <a:pt x="354" y="12"/>
                      <a:pt x="289" y="34"/>
                    </a:cubicBezTo>
                    <a:cubicBezTo>
                      <a:pt x="276" y="30"/>
                      <a:pt x="263" y="29"/>
                      <a:pt x="250" y="29"/>
                    </a:cubicBezTo>
                    <a:cubicBezTo>
                      <a:pt x="97" y="29"/>
                      <a:pt x="0" y="261"/>
                      <a:pt x="202" y="382"/>
                    </a:cubicBezTo>
                    <a:cubicBezTo>
                      <a:pt x="245" y="425"/>
                      <a:pt x="332" y="469"/>
                      <a:pt x="376" y="469"/>
                    </a:cubicBezTo>
                    <a:cubicBezTo>
                      <a:pt x="463" y="469"/>
                      <a:pt x="506" y="512"/>
                      <a:pt x="550" y="512"/>
                    </a:cubicBezTo>
                    <a:cubicBezTo>
                      <a:pt x="463" y="599"/>
                      <a:pt x="463" y="686"/>
                      <a:pt x="463" y="773"/>
                    </a:cubicBezTo>
                    <a:cubicBezTo>
                      <a:pt x="463" y="904"/>
                      <a:pt x="550" y="991"/>
                      <a:pt x="680" y="1034"/>
                    </a:cubicBezTo>
                    <a:cubicBezTo>
                      <a:pt x="753" y="1059"/>
                      <a:pt x="818" y="1069"/>
                      <a:pt x="878" y="1069"/>
                    </a:cubicBezTo>
                    <a:cubicBezTo>
                      <a:pt x="1141" y="1069"/>
                      <a:pt x="1303" y="863"/>
                      <a:pt x="1551" y="686"/>
                    </a:cubicBezTo>
                    <a:cubicBezTo>
                      <a:pt x="1681" y="599"/>
                      <a:pt x="1638" y="382"/>
                      <a:pt x="1464" y="338"/>
                    </a:cubicBezTo>
                    <a:lnTo>
                      <a:pt x="767" y="338"/>
                    </a:lnTo>
                    <a:cubicBezTo>
                      <a:pt x="811" y="295"/>
                      <a:pt x="811" y="251"/>
                      <a:pt x="767" y="251"/>
                    </a:cubicBezTo>
                    <a:cubicBezTo>
                      <a:pt x="724" y="164"/>
                      <a:pt x="680" y="77"/>
                      <a:pt x="593" y="34"/>
                    </a:cubicBezTo>
                    <a:cubicBezTo>
                      <a:pt x="550" y="12"/>
                      <a:pt x="506" y="1"/>
                      <a:pt x="457" y="1"/>
                    </a:cubicBezTo>
                    <a:close/>
                  </a:path>
                </a:pathLst>
              </a:custGeom>
              <a:solidFill>
                <a:srgbClr val="EC54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7"/>
              <p:cNvSpPr/>
              <p:nvPr/>
            </p:nvSpPr>
            <p:spPr>
              <a:xfrm>
                <a:off x="3182225" y="5058000"/>
                <a:ext cx="250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728" extrusionOk="0">
                    <a:moveTo>
                      <a:pt x="285" y="0"/>
                    </a:moveTo>
                    <a:cubicBezTo>
                      <a:pt x="179" y="0"/>
                      <a:pt x="73" y="78"/>
                      <a:pt x="44" y="194"/>
                    </a:cubicBezTo>
                    <a:cubicBezTo>
                      <a:pt x="0" y="324"/>
                      <a:pt x="44" y="498"/>
                      <a:pt x="174" y="585"/>
                    </a:cubicBezTo>
                    <a:cubicBezTo>
                      <a:pt x="261" y="673"/>
                      <a:pt x="348" y="716"/>
                      <a:pt x="479" y="716"/>
                    </a:cubicBezTo>
                    <a:cubicBezTo>
                      <a:pt x="509" y="724"/>
                      <a:pt x="540" y="727"/>
                      <a:pt x="571" y="727"/>
                    </a:cubicBezTo>
                    <a:cubicBezTo>
                      <a:pt x="724" y="727"/>
                      <a:pt x="885" y="643"/>
                      <a:pt x="958" y="498"/>
                    </a:cubicBezTo>
                    <a:cubicBezTo>
                      <a:pt x="1001" y="411"/>
                      <a:pt x="958" y="324"/>
                      <a:pt x="914" y="324"/>
                    </a:cubicBezTo>
                    <a:cubicBezTo>
                      <a:pt x="871" y="281"/>
                      <a:pt x="784" y="281"/>
                      <a:pt x="740" y="281"/>
                    </a:cubicBezTo>
                    <a:lnTo>
                      <a:pt x="696" y="237"/>
                    </a:lnTo>
                    <a:lnTo>
                      <a:pt x="653" y="194"/>
                    </a:lnTo>
                    <a:lnTo>
                      <a:pt x="566" y="194"/>
                    </a:lnTo>
                    <a:cubicBezTo>
                      <a:pt x="522" y="150"/>
                      <a:pt x="479" y="107"/>
                      <a:pt x="435" y="63"/>
                    </a:cubicBezTo>
                    <a:cubicBezTo>
                      <a:pt x="392" y="20"/>
                      <a:pt x="339" y="0"/>
                      <a:pt x="285" y="0"/>
                    </a:cubicBezTo>
                    <a:close/>
                  </a:path>
                </a:pathLst>
              </a:custGeom>
              <a:solidFill>
                <a:srgbClr val="EC54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7"/>
              <p:cNvSpPr/>
              <p:nvPr/>
            </p:nvSpPr>
            <p:spPr>
              <a:xfrm>
                <a:off x="3165900" y="5046525"/>
                <a:ext cx="174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751" extrusionOk="0">
                    <a:moveTo>
                      <a:pt x="479" y="0"/>
                    </a:moveTo>
                    <a:cubicBezTo>
                      <a:pt x="436" y="44"/>
                      <a:pt x="349" y="87"/>
                      <a:pt x="305" y="131"/>
                    </a:cubicBezTo>
                    <a:cubicBezTo>
                      <a:pt x="261" y="174"/>
                      <a:pt x="261" y="174"/>
                      <a:pt x="218" y="174"/>
                    </a:cubicBezTo>
                    <a:cubicBezTo>
                      <a:pt x="44" y="261"/>
                      <a:pt x="0" y="479"/>
                      <a:pt x="87" y="653"/>
                    </a:cubicBezTo>
                    <a:cubicBezTo>
                      <a:pt x="153" y="718"/>
                      <a:pt x="240" y="751"/>
                      <a:pt x="327" y="751"/>
                    </a:cubicBezTo>
                    <a:cubicBezTo>
                      <a:pt x="414" y="751"/>
                      <a:pt x="501" y="718"/>
                      <a:pt x="566" y="653"/>
                    </a:cubicBezTo>
                    <a:cubicBezTo>
                      <a:pt x="610" y="566"/>
                      <a:pt x="653" y="435"/>
                      <a:pt x="697" y="348"/>
                    </a:cubicBezTo>
                    <a:cubicBezTo>
                      <a:pt x="697" y="261"/>
                      <a:pt x="697" y="131"/>
                      <a:pt x="653" y="87"/>
                    </a:cubicBezTo>
                    <a:cubicBezTo>
                      <a:pt x="610" y="0"/>
                      <a:pt x="566" y="0"/>
                      <a:pt x="479" y="0"/>
                    </a:cubicBezTo>
                    <a:close/>
                  </a:path>
                </a:pathLst>
              </a:custGeom>
              <a:solidFill>
                <a:srgbClr val="EC54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7"/>
              <p:cNvSpPr/>
              <p:nvPr/>
            </p:nvSpPr>
            <p:spPr>
              <a:xfrm>
                <a:off x="3163725" y="5043250"/>
                <a:ext cx="8725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62" extrusionOk="0">
                    <a:moveTo>
                      <a:pt x="174" y="0"/>
                    </a:moveTo>
                    <a:cubicBezTo>
                      <a:pt x="0" y="44"/>
                      <a:pt x="44" y="262"/>
                      <a:pt x="218" y="262"/>
                    </a:cubicBezTo>
                    <a:cubicBezTo>
                      <a:pt x="348" y="218"/>
                      <a:pt x="305" y="0"/>
                      <a:pt x="174" y="0"/>
                    </a:cubicBezTo>
                    <a:close/>
                  </a:path>
                </a:pathLst>
              </a:custGeom>
              <a:solidFill>
                <a:srgbClr val="EC54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7"/>
              <p:cNvSpPr/>
              <p:nvPr/>
            </p:nvSpPr>
            <p:spPr>
              <a:xfrm>
                <a:off x="3163725" y="5085575"/>
                <a:ext cx="17025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825" extrusionOk="0">
                    <a:moveTo>
                      <a:pt x="606" y="1"/>
                    </a:moveTo>
                    <a:cubicBezTo>
                      <a:pt x="585" y="1"/>
                      <a:pt x="566" y="15"/>
                      <a:pt x="566" y="48"/>
                    </a:cubicBezTo>
                    <a:cubicBezTo>
                      <a:pt x="348" y="266"/>
                      <a:pt x="218" y="570"/>
                      <a:pt x="87" y="875"/>
                    </a:cubicBezTo>
                    <a:cubicBezTo>
                      <a:pt x="0" y="1136"/>
                      <a:pt x="0" y="1441"/>
                      <a:pt x="87" y="1746"/>
                    </a:cubicBezTo>
                    <a:cubicBezTo>
                      <a:pt x="124" y="1800"/>
                      <a:pt x="183" y="1824"/>
                      <a:pt x="240" y="1824"/>
                    </a:cubicBezTo>
                    <a:cubicBezTo>
                      <a:pt x="319" y="1824"/>
                      <a:pt x="392" y="1778"/>
                      <a:pt x="392" y="1702"/>
                    </a:cubicBezTo>
                    <a:cubicBezTo>
                      <a:pt x="348" y="1397"/>
                      <a:pt x="348" y="1093"/>
                      <a:pt x="392" y="788"/>
                    </a:cubicBezTo>
                    <a:cubicBezTo>
                      <a:pt x="436" y="527"/>
                      <a:pt x="523" y="309"/>
                      <a:pt x="653" y="92"/>
                    </a:cubicBezTo>
                    <a:cubicBezTo>
                      <a:pt x="680" y="38"/>
                      <a:pt x="640" y="1"/>
                      <a:pt x="606" y="1"/>
                    </a:cubicBezTo>
                    <a:close/>
                  </a:path>
                </a:pathLst>
              </a:custGeom>
              <a:solidFill>
                <a:srgbClr val="EC54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7"/>
              <p:cNvSpPr/>
              <p:nvPr/>
            </p:nvSpPr>
            <p:spPr>
              <a:xfrm>
                <a:off x="3423750" y="5124850"/>
                <a:ext cx="359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067" extrusionOk="0">
                    <a:moveTo>
                      <a:pt x="1195" y="0"/>
                    </a:moveTo>
                    <a:cubicBezTo>
                      <a:pt x="1142" y="0"/>
                      <a:pt x="1089" y="15"/>
                      <a:pt x="1045" y="44"/>
                    </a:cubicBezTo>
                    <a:cubicBezTo>
                      <a:pt x="958" y="131"/>
                      <a:pt x="871" y="175"/>
                      <a:pt x="740" y="218"/>
                    </a:cubicBezTo>
                    <a:lnTo>
                      <a:pt x="653" y="218"/>
                    </a:lnTo>
                    <a:cubicBezTo>
                      <a:pt x="566" y="218"/>
                      <a:pt x="479" y="262"/>
                      <a:pt x="436" y="305"/>
                    </a:cubicBezTo>
                    <a:cubicBezTo>
                      <a:pt x="1" y="349"/>
                      <a:pt x="1" y="958"/>
                      <a:pt x="392" y="1001"/>
                    </a:cubicBezTo>
                    <a:cubicBezTo>
                      <a:pt x="479" y="1045"/>
                      <a:pt x="555" y="1067"/>
                      <a:pt x="632" y="1067"/>
                    </a:cubicBezTo>
                    <a:cubicBezTo>
                      <a:pt x="708" y="1067"/>
                      <a:pt x="784" y="1045"/>
                      <a:pt x="871" y="1001"/>
                    </a:cubicBezTo>
                    <a:cubicBezTo>
                      <a:pt x="958" y="958"/>
                      <a:pt x="1089" y="871"/>
                      <a:pt x="1176" y="784"/>
                    </a:cubicBezTo>
                    <a:cubicBezTo>
                      <a:pt x="1350" y="653"/>
                      <a:pt x="1437" y="392"/>
                      <a:pt x="1437" y="175"/>
                    </a:cubicBezTo>
                    <a:cubicBezTo>
                      <a:pt x="1408" y="58"/>
                      <a:pt x="1301" y="0"/>
                      <a:pt x="1195" y="0"/>
                    </a:cubicBezTo>
                    <a:close/>
                  </a:path>
                </a:pathLst>
              </a:custGeom>
              <a:solidFill>
                <a:srgbClr val="EC54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7"/>
              <p:cNvSpPr/>
              <p:nvPr/>
            </p:nvSpPr>
            <p:spPr>
              <a:xfrm>
                <a:off x="3425425" y="5115050"/>
                <a:ext cx="1467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03" extrusionOk="0">
                    <a:moveTo>
                      <a:pt x="238" y="1"/>
                    </a:moveTo>
                    <a:cubicBezTo>
                      <a:pt x="195" y="44"/>
                      <a:pt x="151" y="88"/>
                      <a:pt x="108" y="175"/>
                    </a:cubicBezTo>
                    <a:cubicBezTo>
                      <a:pt x="1" y="353"/>
                      <a:pt x="157" y="502"/>
                      <a:pt x="312" y="502"/>
                    </a:cubicBezTo>
                    <a:cubicBezTo>
                      <a:pt x="347" y="502"/>
                      <a:pt x="381" y="495"/>
                      <a:pt x="412" y="479"/>
                    </a:cubicBezTo>
                    <a:cubicBezTo>
                      <a:pt x="543" y="436"/>
                      <a:pt x="586" y="349"/>
                      <a:pt x="586" y="262"/>
                    </a:cubicBezTo>
                    <a:cubicBezTo>
                      <a:pt x="586" y="175"/>
                      <a:pt x="586" y="131"/>
                      <a:pt x="543" y="88"/>
                    </a:cubicBezTo>
                    <a:cubicBezTo>
                      <a:pt x="499" y="1"/>
                      <a:pt x="412" y="1"/>
                      <a:pt x="325" y="1"/>
                    </a:cubicBezTo>
                    <a:close/>
                  </a:path>
                </a:pathLst>
              </a:custGeom>
              <a:solidFill>
                <a:srgbClr val="EC54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7"/>
              <p:cNvSpPr/>
              <p:nvPr/>
            </p:nvSpPr>
            <p:spPr>
              <a:xfrm>
                <a:off x="3283400" y="5146600"/>
                <a:ext cx="203475" cy="149100"/>
              </a:xfrm>
              <a:custGeom>
                <a:avLst/>
                <a:gdLst/>
                <a:ahLst/>
                <a:cxnLst/>
                <a:rect l="l" t="t" r="r" b="b"/>
                <a:pathLst>
                  <a:path w="8139" h="5964" extrusionOk="0">
                    <a:moveTo>
                      <a:pt x="8139" y="1"/>
                    </a:moveTo>
                    <a:lnTo>
                      <a:pt x="8139" y="1"/>
                    </a:lnTo>
                    <a:cubicBezTo>
                      <a:pt x="7312" y="393"/>
                      <a:pt x="6398" y="567"/>
                      <a:pt x="5527" y="567"/>
                    </a:cubicBezTo>
                    <a:cubicBezTo>
                      <a:pt x="4483" y="3047"/>
                      <a:pt x="2525" y="5006"/>
                      <a:pt x="0" y="5963"/>
                    </a:cubicBezTo>
                    <a:cubicBezTo>
                      <a:pt x="5310" y="5789"/>
                      <a:pt x="8139" y="1219"/>
                      <a:pt x="8139" y="1"/>
                    </a:cubicBezTo>
                    <a:close/>
                  </a:path>
                </a:pathLst>
              </a:custGeom>
              <a:solidFill>
                <a:srgbClr val="AD11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7"/>
              <p:cNvSpPr/>
              <p:nvPr/>
            </p:nvSpPr>
            <p:spPr>
              <a:xfrm>
                <a:off x="3291025" y="5161850"/>
                <a:ext cx="192600" cy="132750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5310" extrusionOk="0">
                    <a:moveTo>
                      <a:pt x="7703" y="0"/>
                    </a:moveTo>
                    <a:cubicBezTo>
                      <a:pt x="7692" y="30"/>
                      <a:pt x="7681" y="61"/>
                      <a:pt x="7669" y="93"/>
                    </a:cubicBezTo>
                    <a:lnTo>
                      <a:pt x="7669" y="93"/>
                    </a:lnTo>
                    <a:cubicBezTo>
                      <a:pt x="7680" y="76"/>
                      <a:pt x="7692" y="60"/>
                      <a:pt x="7703" y="44"/>
                    </a:cubicBezTo>
                    <a:lnTo>
                      <a:pt x="7703" y="0"/>
                    </a:lnTo>
                    <a:close/>
                    <a:moveTo>
                      <a:pt x="7669" y="93"/>
                    </a:moveTo>
                    <a:cubicBezTo>
                      <a:pt x="7471" y="385"/>
                      <a:pt x="7343" y="713"/>
                      <a:pt x="7137" y="1001"/>
                    </a:cubicBezTo>
                    <a:cubicBezTo>
                      <a:pt x="6789" y="1480"/>
                      <a:pt x="6136" y="1393"/>
                      <a:pt x="5701" y="1784"/>
                    </a:cubicBezTo>
                    <a:cubicBezTo>
                      <a:pt x="5484" y="2046"/>
                      <a:pt x="5266" y="2350"/>
                      <a:pt x="5048" y="2655"/>
                    </a:cubicBezTo>
                    <a:cubicBezTo>
                      <a:pt x="4787" y="2959"/>
                      <a:pt x="4483" y="3221"/>
                      <a:pt x="4091" y="3438"/>
                    </a:cubicBezTo>
                    <a:cubicBezTo>
                      <a:pt x="3351" y="3786"/>
                      <a:pt x="2611" y="4004"/>
                      <a:pt x="1915" y="4439"/>
                    </a:cubicBezTo>
                    <a:cubicBezTo>
                      <a:pt x="1306" y="4787"/>
                      <a:pt x="653" y="5092"/>
                      <a:pt x="0" y="5310"/>
                    </a:cubicBezTo>
                    <a:cubicBezTo>
                      <a:pt x="4399" y="5053"/>
                      <a:pt x="7037" y="1738"/>
                      <a:pt x="7669" y="93"/>
                    </a:cubicBezTo>
                    <a:close/>
                  </a:path>
                </a:pathLst>
              </a:custGeom>
              <a:solidFill>
                <a:srgbClr val="9911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7"/>
              <p:cNvSpPr/>
              <p:nvPr/>
            </p:nvSpPr>
            <p:spPr>
              <a:xfrm>
                <a:off x="3134350" y="5012775"/>
                <a:ext cx="229575" cy="185000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7400" extrusionOk="0">
                    <a:moveTo>
                      <a:pt x="1219" y="1"/>
                    </a:moveTo>
                    <a:cubicBezTo>
                      <a:pt x="958" y="1"/>
                      <a:pt x="0" y="4135"/>
                      <a:pt x="827" y="7399"/>
                    </a:cubicBezTo>
                    <a:cubicBezTo>
                      <a:pt x="1045" y="6877"/>
                      <a:pt x="1306" y="6355"/>
                      <a:pt x="1523" y="5833"/>
                    </a:cubicBezTo>
                    <a:cubicBezTo>
                      <a:pt x="2046" y="4832"/>
                      <a:pt x="2568" y="3874"/>
                      <a:pt x="3177" y="2917"/>
                    </a:cubicBezTo>
                    <a:cubicBezTo>
                      <a:pt x="3438" y="2569"/>
                      <a:pt x="3656" y="2177"/>
                      <a:pt x="3787" y="1742"/>
                    </a:cubicBezTo>
                    <a:cubicBezTo>
                      <a:pt x="5571" y="1916"/>
                      <a:pt x="7355" y="1872"/>
                      <a:pt x="9183" y="1959"/>
                    </a:cubicBezTo>
                    <a:cubicBezTo>
                      <a:pt x="6572" y="1089"/>
                      <a:pt x="3917" y="436"/>
                      <a:pt x="1219" y="1"/>
                    </a:cubicBezTo>
                    <a:close/>
                  </a:path>
                </a:pathLst>
              </a:custGeom>
              <a:solidFill>
                <a:srgbClr val="EC54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7"/>
              <p:cNvSpPr/>
              <p:nvPr/>
            </p:nvSpPr>
            <p:spPr>
              <a:xfrm>
                <a:off x="2354250" y="4930625"/>
                <a:ext cx="745900" cy="304525"/>
              </a:xfrm>
              <a:custGeom>
                <a:avLst/>
                <a:gdLst/>
                <a:ahLst/>
                <a:cxnLst/>
                <a:rect l="l" t="t" r="r" b="b"/>
                <a:pathLst>
                  <a:path w="29836" h="12181" extrusionOk="0">
                    <a:moveTo>
                      <a:pt x="2774" y="1"/>
                    </a:moveTo>
                    <a:cubicBezTo>
                      <a:pt x="1794" y="1"/>
                      <a:pt x="1121" y="319"/>
                      <a:pt x="915" y="1241"/>
                    </a:cubicBezTo>
                    <a:cubicBezTo>
                      <a:pt x="1" y="5463"/>
                      <a:pt x="6529" y="10381"/>
                      <a:pt x="17104" y="11904"/>
                    </a:cubicBezTo>
                    <a:cubicBezTo>
                      <a:pt x="18418" y="12093"/>
                      <a:pt x="19606" y="12180"/>
                      <a:pt x="20676" y="12180"/>
                    </a:cubicBezTo>
                    <a:cubicBezTo>
                      <a:pt x="28217" y="12180"/>
                      <a:pt x="29835" y="7849"/>
                      <a:pt x="27549" y="4418"/>
                    </a:cubicBezTo>
                    <a:cubicBezTo>
                      <a:pt x="24894" y="458"/>
                      <a:pt x="14145" y="2025"/>
                      <a:pt x="9836" y="1372"/>
                    </a:cubicBezTo>
                    <a:cubicBezTo>
                      <a:pt x="7103" y="958"/>
                      <a:pt x="4475" y="1"/>
                      <a:pt x="2774" y="1"/>
                    </a:cubicBezTo>
                    <a:close/>
                  </a:path>
                </a:pathLst>
              </a:custGeom>
              <a:solidFill>
                <a:srgbClr val="409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27"/>
              <p:cNvSpPr/>
              <p:nvPr/>
            </p:nvSpPr>
            <p:spPr>
              <a:xfrm>
                <a:off x="2397775" y="4930650"/>
                <a:ext cx="627800" cy="110800"/>
              </a:xfrm>
              <a:custGeom>
                <a:avLst/>
                <a:gdLst/>
                <a:ahLst/>
                <a:cxnLst/>
                <a:rect l="l" t="t" r="r" b="b"/>
                <a:pathLst>
                  <a:path w="25112" h="4432" extrusionOk="0">
                    <a:moveTo>
                      <a:pt x="1070" y="1"/>
                    </a:moveTo>
                    <a:cubicBezTo>
                      <a:pt x="653" y="1"/>
                      <a:pt x="293" y="58"/>
                      <a:pt x="1" y="196"/>
                    </a:cubicBezTo>
                    <a:cubicBezTo>
                      <a:pt x="4701" y="2590"/>
                      <a:pt x="9879" y="3982"/>
                      <a:pt x="15189" y="4330"/>
                    </a:cubicBezTo>
                    <a:cubicBezTo>
                      <a:pt x="16096" y="4397"/>
                      <a:pt x="17008" y="4431"/>
                      <a:pt x="17920" y="4431"/>
                    </a:cubicBezTo>
                    <a:cubicBezTo>
                      <a:pt x="19982" y="4431"/>
                      <a:pt x="22045" y="4257"/>
                      <a:pt x="24067" y="3895"/>
                    </a:cubicBezTo>
                    <a:cubicBezTo>
                      <a:pt x="24415" y="3808"/>
                      <a:pt x="24807" y="3721"/>
                      <a:pt x="25111" y="3634"/>
                    </a:cubicBezTo>
                    <a:cubicBezTo>
                      <a:pt x="21673" y="675"/>
                      <a:pt x="12099" y="2024"/>
                      <a:pt x="8095" y="1371"/>
                    </a:cubicBezTo>
                    <a:cubicBezTo>
                      <a:pt x="5372" y="952"/>
                      <a:pt x="2760" y="1"/>
                      <a:pt x="1070" y="1"/>
                    </a:cubicBezTo>
                    <a:close/>
                  </a:path>
                </a:pathLst>
              </a:custGeom>
              <a:solidFill>
                <a:srgbClr val="3077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27"/>
              <p:cNvSpPr/>
              <p:nvPr/>
            </p:nvSpPr>
            <p:spPr>
              <a:xfrm>
                <a:off x="2378200" y="5008425"/>
                <a:ext cx="690550" cy="226750"/>
              </a:xfrm>
              <a:custGeom>
                <a:avLst/>
                <a:gdLst/>
                <a:ahLst/>
                <a:cxnLst/>
                <a:rect l="l" t="t" r="r" b="b"/>
                <a:pathLst>
                  <a:path w="27622" h="907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58" y="3700"/>
                      <a:pt x="7050" y="7486"/>
                      <a:pt x="16102" y="8792"/>
                    </a:cubicBezTo>
                    <a:cubicBezTo>
                      <a:pt x="17426" y="8982"/>
                      <a:pt x="18623" y="9069"/>
                      <a:pt x="19700" y="9069"/>
                    </a:cubicBezTo>
                    <a:cubicBezTo>
                      <a:pt x="25278" y="9069"/>
                      <a:pt x="27621" y="6718"/>
                      <a:pt x="27548" y="4092"/>
                    </a:cubicBezTo>
                    <a:lnTo>
                      <a:pt x="27548" y="4092"/>
                    </a:lnTo>
                    <a:cubicBezTo>
                      <a:pt x="24479" y="4859"/>
                      <a:pt x="21354" y="5237"/>
                      <a:pt x="18222" y="5237"/>
                    </a:cubicBezTo>
                    <a:cubicBezTo>
                      <a:pt x="16558" y="5237"/>
                      <a:pt x="14891" y="5130"/>
                      <a:pt x="13230" y="4919"/>
                    </a:cubicBezTo>
                    <a:cubicBezTo>
                      <a:pt x="8704" y="4266"/>
                      <a:pt x="3830" y="2699"/>
                      <a:pt x="0" y="1"/>
                    </a:cubicBezTo>
                    <a:close/>
                  </a:path>
                </a:pathLst>
              </a:custGeom>
              <a:solidFill>
                <a:srgbClr val="76B7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27"/>
              <p:cNvSpPr/>
              <p:nvPr/>
            </p:nvSpPr>
            <p:spPr>
              <a:xfrm>
                <a:off x="2474250" y="5093075"/>
                <a:ext cx="29130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11652" h="4372" extrusionOk="0">
                    <a:moveTo>
                      <a:pt x="126" y="1"/>
                    </a:moveTo>
                    <a:cubicBezTo>
                      <a:pt x="54" y="1"/>
                      <a:pt x="0" y="102"/>
                      <a:pt x="75" y="140"/>
                    </a:cubicBezTo>
                    <a:cubicBezTo>
                      <a:pt x="2709" y="2356"/>
                      <a:pt x="7031" y="4371"/>
                      <a:pt x="10608" y="4371"/>
                    </a:cubicBezTo>
                    <a:cubicBezTo>
                      <a:pt x="10754" y="4371"/>
                      <a:pt x="10899" y="4368"/>
                      <a:pt x="11042" y="4361"/>
                    </a:cubicBezTo>
                    <a:cubicBezTo>
                      <a:pt x="11521" y="4361"/>
                      <a:pt x="11651" y="3665"/>
                      <a:pt x="11216" y="3447"/>
                    </a:cubicBezTo>
                    <a:cubicBezTo>
                      <a:pt x="9519" y="2534"/>
                      <a:pt x="7343" y="2272"/>
                      <a:pt x="5558" y="1794"/>
                    </a:cubicBezTo>
                    <a:cubicBezTo>
                      <a:pt x="3731" y="1271"/>
                      <a:pt x="1946" y="619"/>
                      <a:pt x="162" y="9"/>
                    </a:cubicBezTo>
                    <a:cubicBezTo>
                      <a:pt x="150" y="3"/>
                      <a:pt x="138" y="1"/>
                      <a:pt x="126" y="1"/>
                    </a:cubicBezTo>
                    <a:close/>
                  </a:path>
                </a:pathLst>
              </a:custGeom>
              <a:solidFill>
                <a:srgbClr val="A7D8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27"/>
              <p:cNvSpPr/>
              <p:nvPr/>
            </p:nvSpPr>
            <p:spPr>
              <a:xfrm>
                <a:off x="2789450" y="5182500"/>
                <a:ext cx="500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992" extrusionOk="0">
                    <a:moveTo>
                      <a:pt x="871" y="1"/>
                    </a:moveTo>
                    <a:cubicBezTo>
                      <a:pt x="610" y="1"/>
                      <a:pt x="349" y="88"/>
                      <a:pt x="175" y="306"/>
                    </a:cubicBezTo>
                    <a:cubicBezTo>
                      <a:pt x="1" y="480"/>
                      <a:pt x="88" y="828"/>
                      <a:pt x="349" y="871"/>
                    </a:cubicBezTo>
                    <a:cubicBezTo>
                      <a:pt x="523" y="915"/>
                      <a:pt x="697" y="915"/>
                      <a:pt x="871" y="958"/>
                    </a:cubicBezTo>
                    <a:cubicBezTo>
                      <a:pt x="980" y="980"/>
                      <a:pt x="1089" y="991"/>
                      <a:pt x="1197" y="991"/>
                    </a:cubicBezTo>
                    <a:cubicBezTo>
                      <a:pt x="1306" y="991"/>
                      <a:pt x="1415" y="980"/>
                      <a:pt x="1524" y="958"/>
                    </a:cubicBezTo>
                    <a:cubicBezTo>
                      <a:pt x="1872" y="915"/>
                      <a:pt x="2002" y="436"/>
                      <a:pt x="1654" y="262"/>
                    </a:cubicBezTo>
                    <a:cubicBezTo>
                      <a:pt x="1437" y="88"/>
                      <a:pt x="1132" y="1"/>
                      <a:pt x="871" y="1"/>
                    </a:cubicBezTo>
                    <a:close/>
                  </a:path>
                </a:pathLst>
              </a:custGeom>
              <a:solidFill>
                <a:srgbClr val="A7D8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7"/>
              <p:cNvSpPr/>
              <p:nvPr/>
            </p:nvSpPr>
            <p:spPr>
              <a:xfrm>
                <a:off x="2860175" y="5191525"/>
                <a:ext cx="16350" cy="116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67" extrusionOk="0">
                    <a:moveTo>
                      <a:pt x="287" y="0"/>
                    </a:moveTo>
                    <a:cubicBezTo>
                      <a:pt x="62" y="0"/>
                      <a:pt x="0" y="467"/>
                      <a:pt x="305" y="467"/>
                    </a:cubicBezTo>
                    <a:lnTo>
                      <a:pt x="392" y="467"/>
                    </a:lnTo>
                    <a:cubicBezTo>
                      <a:pt x="610" y="467"/>
                      <a:pt x="653" y="162"/>
                      <a:pt x="436" y="75"/>
                    </a:cubicBezTo>
                    <a:lnTo>
                      <a:pt x="392" y="32"/>
                    </a:lnTo>
                    <a:cubicBezTo>
                      <a:pt x="354" y="10"/>
                      <a:pt x="319" y="0"/>
                      <a:pt x="287" y="0"/>
                    </a:cubicBezTo>
                    <a:close/>
                  </a:path>
                </a:pathLst>
              </a:custGeom>
              <a:solidFill>
                <a:srgbClr val="A7D8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7"/>
              <p:cNvSpPr/>
              <p:nvPr/>
            </p:nvSpPr>
            <p:spPr>
              <a:xfrm>
                <a:off x="2381450" y="4930850"/>
                <a:ext cx="708300" cy="295200"/>
              </a:xfrm>
              <a:custGeom>
                <a:avLst/>
                <a:gdLst/>
                <a:ahLst/>
                <a:cxnLst/>
                <a:rect l="l" t="t" r="r" b="b"/>
                <a:pathLst>
                  <a:path w="28332" h="11808" extrusionOk="0">
                    <a:moveTo>
                      <a:pt x="1695" y="1"/>
                    </a:moveTo>
                    <a:cubicBezTo>
                      <a:pt x="908" y="1"/>
                      <a:pt x="317" y="203"/>
                      <a:pt x="1" y="754"/>
                    </a:cubicBezTo>
                    <a:cubicBezTo>
                      <a:pt x="436" y="928"/>
                      <a:pt x="828" y="1145"/>
                      <a:pt x="1219" y="1363"/>
                    </a:cubicBezTo>
                    <a:cubicBezTo>
                      <a:pt x="3656" y="2625"/>
                      <a:pt x="5615" y="4714"/>
                      <a:pt x="8182" y="5846"/>
                    </a:cubicBezTo>
                    <a:cubicBezTo>
                      <a:pt x="9193" y="6322"/>
                      <a:pt x="10213" y="6515"/>
                      <a:pt x="11236" y="6515"/>
                    </a:cubicBezTo>
                    <a:cubicBezTo>
                      <a:pt x="12549" y="6515"/>
                      <a:pt x="13869" y="6199"/>
                      <a:pt x="15189" y="5759"/>
                    </a:cubicBezTo>
                    <a:cubicBezTo>
                      <a:pt x="16384" y="5417"/>
                      <a:pt x="17931" y="4797"/>
                      <a:pt x="19286" y="4797"/>
                    </a:cubicBezTo>
                    <a:cubicBezTo>
                      <a:pt x="20003" y="4797"/>
                      <a:pt x="20667" y="4971"/>
                      <a:pt x="21195" y="5454"/>
                    </a:cubicBezTo>
                    <a:cubicBezTo>
                      <a:pt x="22718" y="6890"/>
                      <a:pt x="22936" y="9545"/>
                      <a:pt x="23023" y="11808"/>
                    </a:cubicBezTo>
                    <a:cubicBezTo>
                      <a:pt x="27592" y="10676"/>
                      <a:pt x="28332" y="7238"/>
                      <a:pt x="26461" y="4409"/>
                    </a:cubicBezTo>
                    <a:cubicBezTo>
                      <a:pt x="23806" y="449"/>
                      <a:pt x="13057" y="2059"/>
                      <a:pt x="8748" y="1363"/>
                    </a:cubicBezTo>
                    <a:cubicBezTo>
                      <a:pt x="6011" y="946"/>
                      <a:pt x="3395" y="1"/>
                      <a:pt x="1695" y="1"/>
                    </a:cubicBezTo>
                    <a:close/>
                  </a:path>
                </a:pathLst>
              </a:custGeom>
              <a:solidFill>
                <a:srgbClr val="3077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7"/>
              <p:cNvSpPr/>
              <p:nvPr/>
            </p:nvSpPr>
            <p:spPr>
              <a:xfrm>
                <a:off x="2384725" y="4936275"/>
                <a:ext cx="51150" cy="885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3542" extrusionOk="0">
                    <a:moveTo>
                      <a:pt x="1493" y="0"/>
                    </a:moveTo>
                    <a:cubicBezTo>
                      <a:pt x="1374" y="0"/>
                      <a:pt x="1248" y="116"/>
                      <a:pt x="1219" y="232"/>
                    </a:cubicBezTo>
                    <a:cubicBezTo>
                      <a:pt x="1175" y="537"/>
                      <a:pt x="1175" y="841"/>
                      <a:pt x="1175" y="1190"/>
                    </a:cubicBezTo>
                    <a:cubicBezTo>
                      <a:pt x="1088" y="1494"/>
                      <a:pt x="1045" y="1799"/>
                      <a:pt x="914" y="2103"/>
                    </a:cubicBezTo>
                    <a:cubicBezTo>
                      <a:pt x="697" y="2669"/>
                      <a:pt x="218" y="2974"/>
                      <a:pt x="44" y="3453"/>
                    </a:cubicBezTo>
                    <a:cubicBezTo>
                      <a:pt x="0" y="3496"/>
                      <a:pt x="44" y="3540"/>
                      <a:pt x="87" y="3540"/>
                    </a:cubicBezTo>
                    <a:cubicBezTo>
                      <a:pt x="105" y="3541"/>
                      <a:pt x="122" y="3541"/>
                      <a:pt x="139" y="3541"/>
                    </a:cubicBezTo>
                    <a:cubicBezTo>
                      <a:pt x="763" y="3541"/>
                      <a:pt x="1182" y="2787"/>
                      <a:pt x="1436" y="2321"/>
                    </a:cubicBezTo>
                    <a:cubicBezTo>
                      <a:pt x="1785" y="1712"/>
                      <a:pt x="2046" y="711"/>
                      <a:pt x="1654" y="102"/>
                    </a:cubicBezTo>
                    <a:cubicBezTo>
                      <a:pt x="1610" y="29"/>
                      <a:pt x="1552" y="0"/>
                      <a:pt x="1493" y="0"/>
                    </a:cubicBezTo>
                    <a:close/>
                  </a:path>
                </a:pathLst>
              </a:custGeom>
              <a:solidFill>
                <a:srgbClr val="3077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7"/>
              <p:cNvSpPr/>
              <p:nvPr/>
            </p:nvSpPr>
            <p:spPr>
              <a:xfrm>
                <a:off x="2244375" y="4889375"/>
                <a:ext cx="181725" cy="137375"/>
              </a:xfrm>
              <a:custGeom>
                <a:avLst/>
                <a:gdLst/>
                <a:ahLst/>
                <a:cxnLst/>
                <a:rect l="l" t="t" r="r" b="b"/>
                <a:pathLst>
                  <a:path w="7269" h="5495" extrusionOk="0">
                    <a:moveTo>
                      <a:pt x="1500" y="0"/>
                    </a:moveTo>
                    <a:cubicBezTo>
                      <a:pt x="726" y="0"/>
                      <a:pt x="399" y="461"/>
                      <a:pt x="261" y="977"/>
                    </a:cubicBezTo>
                    <a:cubicBezTo>
                      <a:pt x="0" y="2239"/>
                      <a:pt x="348" y="2543"/>
                      <a:pt x="1349" y="2979"/>
                    </a:cubicBezTo>
                    <a:cubicBezTo>
                      <a:pt x="2307" y="3457"/>
                      <a:pt x="3873" y="4850"/>
                      <a:pt x="5049" y="5416"/>
                    </a:cubicBezTo>
                    <a:cubicBezTo>
                      <a:pt x="5165" y="5470"/>
                      <a:pt x="5278" y="5494"/>
                      <a:pt x="5387" y="5494"/>
                    </a:cubicBezTo>
                    <a:cubicBezTo>
                      <a:pt x="6326" y="5494"/>
                      <a:pt x="6929" y="3637"/>
                      <a:pt x="7007" y="2935"/>
                    </a:cubicBezTo>
                    <a:cubicBezTo>
                      <a:pt x="7094" y="2152"/>
                      <a:pt x="7268" y="1281"/>
                      <a:pt x="6572" y="1194"/>
                    </a:cubicBezTo>
                    <a:cubicBezTo>
                      <a:pt x="5832" y="1064"/>
                      <a:pt x="3525" y="498"/>
                      <a:pt x="2220" y="106"/>
                    </a:cubicBezTo>
                    <a:cubicBezTo>
                      <a:pt x="1945" y="33"/>
                      <a:pt x="1707" y="0"/>
                      <a:pt x="1500" y="0"/>
                    </a:cubicBezTo>
                    <a:close/>
                  </a:path>
                </a:pathLst>
              </a:custGeom>
              <a:solidFill>
                <a:srgbClr val="409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7"/>
              <p:cNvSpPr/>
              <p:nvPr/>
            </p:nvSpPr>
            <p:spPr>
              <a:xfrm>
                <a:off x="2267225" y="4897450"/>
                <a:ext cx="147975" cy="446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786" extrusionOk="0">
                    <a:moveTo>
                      <a:pt x="44" y="1"/>
                    </a:moveTo>
                    <a:cubicBezTo>
                      <a:pt x="0" y="1"/>
                      <a:pt x="0" y="44"/>
                      <a:pt x="44" y="44"/>
                    </a:cubicBezTo>
                    <a:cubicBezTo>
                      <a:pt x="1088" y="262"/>
                      <a:pt x="1915" y="958"/>
                      <a:pt x="2916" y="1306"/>
                    </a:cubicBezTo>
                    <a:cubicBezTo>
                      <a:pt x="3830" y="1611"/>
                      <a:pt x="4744" y="1742"/>
                      <a:pt x="5701" y="1785"/>
                    </a:cubicBezTo>
                    <a:cubicBezTo>
                      <a:pt x="5875" y="1785"/>
                      <a:pt x="5919" y="1524"/>
                      <a:pt x="5745" y="1481"/>
                    </a:cubicBezTo>
                    <a:cubicBezTo>
                      <a:pt x="4613" y="1263"/>
                      <a:pt x="3438" y="1263"/>
                      <a:pt x="2350" y="784"/>
                    </a:cubicBezTo>
                    <a:cubicBezTo>
                      <a:pt x="1654" y="393"/>
                      <a:pt x="871" y="131"/>
                      <a:pt x="44" y="1"/>
                    </a:cubicBezTo>
                    <a:close/>
                  </a:path>
                </a:pathLst>
              </a:custGeom>
              <a:solidFill>
                <a:srgbClr val="3077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7"/>
              <p:cNvSpPr/>
              <p:nvPr/>
            </p:nvSpPr>
            <p:spPr>
              <a:xfrm>
                <a:off x="2259600" y="4909425"/>
                <a:ext cx="151975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6079" h="3052" extrusionOk="0">
                    <a:moveTo>
                      <a:pt x="44" y="1"/>
                    </a:moveTo>
                    <a:cubicBezTo>
                      <a:pt x="44" y="1"/>
                      <a:pt x="1" y="44"/>
                      <a:pt x="44" y="44"/>
                    </a:cubicBezTo>
                    <a:cubicBezTo>
                      <a:pt x="1176" y="436"/>
                      <a:pt x="2046" y="1306"/>
                      <a:pt x="3047" y="1915"/>
                    </a:cubicBezTo>
                    <a:cubicBezTo>
                      <a:pt x="3917" y="2481"/>
                      <a:pt x="4875" y="2873"/>
                      <a:pt x="5832" y="3047"/>
                    </a:cubicBezTo>
                    <a:cubicBezTo>
                      <a:pt x="5847" y="3050"/>
                      <a:pt x="5860" y="3051"/>
                      <a:pt x="5873" y="3051"/>
                    </a:cubicBezTo>
                    <a:cubicBezTo>
                      <a:pt x="6054" y="3051"/>
                      <a:pt x="6079" y="2783"/>
                      <a:pt x="5876" y="2742"/>
                    </a:cubicBezTo>
                    <a:cubicBezTo>
                      <a:pt x="4396" y="2525"/>
                      <a:pt x="3221" y="1741"/>
                      <a:pt x="2046" y="914"/>
                    </a:cubicBezTo>
                    <a:cubicBezTo>
                      <a:pt x="1437" y="479"/>
                      <a:pt x="784" y="175"/>
                      <a:pt x="44" y="1"/>
                    </a:cubicBezTo>
                    <a:close/>
                  </a:path>
                </a:pathLst>
              </a:custGeom>
              <a:solidFill>
                <a:srgbClr val="3077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7"/>
              <p:cNvSpPr/>
              <p:nvPr/>
            </p:nvSpPr>
            <p:spPr>
              <a:xfrm>
                <a:off x="2254325" y="4936400"/>
                <a:ext cx="138825" cy="6892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2757" extrusionOk="0">
                    <a:moveTo>
                      <a:pt x="63" y="1"/>
                    </a:moveTo>
                    <a:cubicBezTo>
                      <a:pt x="27" y="1"/>
                      <a:pt x="0" y="97"/>
                      <a:pt x="37" y="97"/>
                    </a:cubicBezTo>
                    <a:cubicBezTo>
                      <a:pt x="1909" y="923"/>
                      <a:pt x="3301" y="2577"/>
                      <a:pt x="5390" y="2751"/>
                    </a:cubicBezTo>
                    <a:cubicBezTo>
                      <a:pt x="5402" y="2755"/>
                      <a:pt x="5413" y="2757"/>
                      <a:pt x="5423" y="2757"/>
                    </a:cubicBezTo>
                    <a:cubicBezTo>
                      <a:pt x="5527" y="2757"/>
                      <a:pt x="5553" y="2573"/>
                      <a:pt x="5434" y="2534"/>
                    </a:cubicBezTo>
                    <a:cubicBezTo>
                      <a:pt x="3388" y="2273"/>
                      <a:pt x="1952" y="706"/>
                      <a:pt x="81" y="10"/>
                    </a:cubicBezTo>
                    <a:cubicBezTo>
                      <a:pt x="75" y="3"/>
                      <a:pt x="69" y="1"/>
                      <a:pt x="63" y="1"/>
                    </a:cubicBezTo>
                    <a:close/>
                  </a:path>
                </a:pathLst>
              </a:custGeom>
              <a:solidFill>
                <a:srgbClr val="3077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7"/>
              <p:cNvSpPr/>
              <p:nvPr/>
            </p:nvSpPr>
            <p:spPr>
              <a:xfrm>
                <a:off x="2258500" y="4918125"/>
                <a:ext cx="126250" cy="81625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3265" extrusionOk="0">
                    <a:moveTo>
                      <a:pt x="1" y="1"/>
                    </a:moveTo>
                    <a:cubicBezTo>
                      <a:pt x="15" y="3"/>
                      <a:pt x="30" y="5"/>
                      <a:pt x="45" y="7"/>
                    </a:cubicBezTo>
                    <a:lnTo>
                      <a:pt x="45" y="7"/>
                    </a:lnTo>
                    <a:lnTo>
                      <a:pt x="45" y="1"/>
                    </a:lnTo>
                    <a:close/>
                    <a:moveTo>
                      <a:pt x="45" y="7"/>
                    </a:moveTo>
                    <a:lnTo>
                      <a:pt x="45" y="44"/>
                    </a:lnTo>
                    <a:cubicBezTo>
                      <a:pt x="1045" y="262"/>
                      <a:pt x="1611" y="1306"/>
                      <a:pt x="2438" y="1872"/>
                    </a:cubicBezTo>
                    <a:cubicBezTo>
                      <a:pt x="2799" y="2133"/>
                      <a:pt x="3179" y="2375"/>
                      <a:pt x="3573" y="2595"/>
                    </a:cubicBezTo>
                    <a:lnTo>
                      <a:pt x="3573" y="2595"/>
                    </a:lnTo>
                    <a:cubicBezTo>
                      <a:pt x="2853" y="2093"/>
                      <a:pt x="2221" y="1393"/>
                      <a:pt x="1655" y="828"/>
                    </a:cubicBezTo>
                    <a:cubicBezTo>
                      <a:pt x="1230" y="403"/>
                      <a:pt x="639" y="102"/>
                      <a:pt x="45" y="7"/>
                    </a:cubicBezTo>
                    <a:close/>
                    <a:moveTo>
                      <a:pt x="3573" y="2595"/>
                    </a:moveTo>
                    <a:cubicBezTo>
                      <a:pt x="3948" y="2857"/>
                      <a:pt x="4348" y="3065"/>
                      <a:pt x="4773" y="3173"/>
                    </a:cubicBezTo>
                    <a:lnTo>
                      <a:pt x="4773" y="3173"/>
                    </a:lnTo>
                    <a:cubicBezTo>
                      <a:pt x="4362" y="3005"/>
                      <a:pt x="3961" y="2811"/>
                      <a:pt x="3573" y="2595"/>
                    </a:cubicBezTo>
                    <a:close/>
                    <a:moveTo>
                      <a:pt x="4773" y="3173"/>
                    </a:moveTo>
                    <a:cubicBezTo>
                      <a:pt x="4850" y="3204"/>
                      <a:pt x="4928" y="3235"/>
                      <a:pt x="5006" y="3265"/>
                    </a:cubicBezTo>
                    <a:cubicBezTo>
                      <a:pt x="5006" y="3265"/>
                      <a:pt x="5049" y="3221"/>
                      <a:pt x="5006" y="3221"/>
                    </a:cubicBezTo>
                    <a:cubicBezTo>
                      <a:pt x="4927" y="3209"/>
                      <a:pt x="4850" y="3192"/>
                      <a:pt x="4773" y="3173"/>
                    </a:cubicBezTo>
                    <a:close/>
                  </a:path>
                </a:pathLst>
              </a:custGeom>
              <a:solidFill>
                <a:srgbClr val="3077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7"/>
              <p:cNvSpPr/>
              <p:nvPr/>
            </p:nvSpPr>
            <p:spPr>
              <a:xfrm>
                <a:off x="2251975" y="4889875"/>
                <a:ext cx="174125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6965" h="4047" extrusionOk="0">
                    <a:moveTo>
                      <a:pt x="1145" y="1"/>
                    </a:moveTo>
                    <a:cubicBezTo>
                      <a:pt x="410" y="1"/>
                      <a:pt x="102" y="453"/>
                      <a:pt x="1" y="957"/>
                    </a:cubicBezTo>
                    <a:lnTo>
                      <a:pt x="1" y="1000"/>
                    </a:lnTo>
                    <a:cubicBezTo>
                      <a:pt x="196" y="962"/>
                      <a:pt x="391" y="944"/>
                      <a:pt x="586" y="944"/>
                    </a:cubicBezTo>
                    <a:cubicBezTo>
                      <a:pt x="2182" y="944"/>
                      <a:pt x="3789" y="2129"/>
                      <a:pt x="5223" y="3176"/>
                    </a:cubicBezTo>
                    <a:cubicBezTo>
                      <a:pt x="5658" y="3437"/>
                      <a:pt x="6094" y="3568"/>
                      <a:pt x="6398" y="4003"/>
                    </a:cubicBezTo>
                    <a:lnTo>
                      <a:pt x="6398" y="4047"/>
                    </a:lnTo>
                    <a:cubicBezTo>
                      <a:pt x="6529" y="3655"/>
                      <a:pt x="6659" y="3307"/>
                      <a:pt x="6703" y="2915"/>
                    </a:cubicBezTo>
                    <a:cubicBezTo>
                      <a:pt x="6790" y="2132"/>
                      <a:pt x="6964" y="1261"/>
                      <a:pt x="6268" y="1174"/>
                    </a:cubicBezTo>
                    <a:cubicBezTo>
                      <a:pt x="5528" y="1044"/>
                      <a:pt x="3221" y="478"/>
                      <a:pt x="1916" y="130"/>
                    </a:cubicBezTo>
                    <a:cubicBezTo>
                      <a:pt x="1618" y="40"/>
                      <a:pt x="1363" y="1"/>
                      <a:pt x="1145" y="1"/>
                    </a:cubicBezTo>
                    <a:close/>
                  </a:path>
                </a:pathLst>
              </a:custGeom>
              <a:solidFill>
                <a:srgbClr val="3077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27"/>
              <p:cNvSpPr/>
              <p:nvPr/>
            </p:nvSpPr>
            <p:spPr>
              <a:xfrm>
                <a:off x="2095325" y="5096350"/>
                <a:ext cx="84450" cy="82475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3299" extrusionOk="0">
                    <a:moveTo>
                      <a:pt x="785" y="1"/>
                    </a:moveTo>
                    <a:cubicBezTo>
                      <a:pt x="590" y="1"/>
                      <a:pt x="397" y="124"/>
                      <a:pt x="435" y="314"/>
                    </a:cubicBezTo>
                    <a:cubicBezTo>
                      <a:pt x="566" y="705"/>
                      <a:pt x="783" y="1010"/>
                      <a:pt x="1132" y="1227"/>
                    </a:cubicBezTo>
                    <a:cubicBezTo>
                      <a:pt x="1087" y="1222"/>
                      <a:pt x="1042" y="1219"/>
                      <a:pt x="997" y="1219"/>
                    </a:cubicBezTo>
                    <a:cubicBezTo>
                      <a:pt x="695" y="1219"/>
                      <a:pt x="402" y="1343"/>
                      <a:pt x="174" y="1532"/>
                    </a:cubicBezTo>
                    <a:cubicBezTo>
                      <a:pt x="44" y="1619"/>
                      <a:pt x="0" y="1837"/>
                      <a:pt x="87" y="1967"/>
                    </a:cubicBezTo>
                    <a:cubicBezTo>
                      <a:pt x="218" y="2141"/>
                      <a:pt x="392" y="2272"/>
                      <a:pt x="566" y="2359"/>
                    </a:cubicBezTo>
                    <a:cubicBezTo>
                      <a:pt x="348" y="2490"/>
                      <a:pt x="174" y="2620"/>
                      <a:pt x="44" y="2838"/>
                    </a:cubicBezTo>
                    <a:cubicBezTo>
                      <a:pt x="0" y="3012"/>
                      <a:pt x="87" y="3229"/>
                      <a:pt x="305" y="3273"/>
                    </a:cubicBezTo>
                    <a:cubicBezTo>
                      <a:pt x="401" y="3290"/>
                      <a:pt x="500" y="3299"/>
                      <a:pt x="600" y="3299"/>
                    </a:cubicBezTo>
                    <a:cubicBezTo>
                      <a:pt x="1494" y="3299"/>
                      <a:pt x="2507" y="2641"/>
                      <a:pt x="3133" y="2054"/>
                    </a:cubicBezTo>
                    <a:cubicBezTo>
                      <a:pt x="3377" y="1776"/>
                      <a:pt x="3092" y="1414"/>
                      <a:pt x="2789" y="1414"/>
                    </a:cubicBezTo>
                    <a:cubicBezTo>
                      <a:pt x="2714" y="1414"/>
                      <a:pt x="2637" y="1436"/>
                      <a:pt x="2568" y="1489"/>
                    </a:cubicBezTo>
                    <a:cubicBezTo>
                      <a:pt x="2089" y="923"/>
                      <a:pt x="1523" y="401"/>
                      <a:pt x="870" y="9"/>
                    </a:cubicBezTo>
                    <a:cubicBezTo>
                      <a:pt x="842" y="3"/>
                      <a:pt x="813" y="1"/>
                      <a:pt x="785" y="1"/>
                    </a:cubicBezTo>
                    <a:close/>
                  </a:path>
                </a:pathLst>
              </a:custGeom>
              <a:solidFill>
                <a:srgbClr val="346F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27"/>
              <p:cNvSpPr/>
              <p:nvPr/>
            </p:nvSpPr>
            <p:spPr>
              <a:xfrm>
                <a:off x="2095325" y="5148775"/>
                <a:ext cx="77250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1203" extrusionOk="0">
                    <a:moveTo>
                      <a:pt x="3090" y="1"/>
                    </a:moveTo>
                    <a:lnTo>
                      <a:pt x="3090" y="1"/>
                    </a:lnTo>
                    <a:cubicBezTo>
                      <a:pt x="2328" y="267"/>
                      <a:pt x="1500" y="401"/>
                      <a:pt x="693" y="401"/>
                    </a:cubicBezTo>
                    <a:cubicBezTo>
                      <a:pt x="577" y="401"/>
                      <a:pt x="462" y="398"/>
                      <a:pt x="348" y="393"/>
                    </a:cubicBezTo>
                    <a:cubicBezTo>
                      <a:pt x="218" y="523"/>
                      <a:pt x="131" y="610"/>
                      <a:pt x="44" y="741"/>
                    </a:cubicBezTo>
                    <a:cubicBezTo>
                      <a:pt x="0" y="915"/>
                      <a:pt x="87" y="1132"/>
                      <a:pt x="305" y="1176"/>
                    </a:cubicBezTo>
                    <a:cubicBezTo>
                      <a:pt x="406" y="1194"/>
                      <a:pt x="510" y="1203"/>
                      <a:pt x="615" y="1203"/>
                    </a:cubicBezTo>
                    <a:cubicBezTo>
                      <a:pt x="1505" y="1203"/>
                      <a:pt x="2506" y="585"/>
                      <a:pt x="3090" y="1"/>
                    </a:cubicBezTo>
                    <a:close/>
                  </a:path>
                </a:pathLst>
              </a:custGeom>
              <a:solidFill>
                <a:srgbClr val="3059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7"/>
              <p:cNvSpPr/>
              <p:nvPr/>
            </p:nvSpPr>
            <p:spPr>
              <a:xfrm>
                <a:off x="2145350" y="5083425"/>
                <a:ext cx="200225" cy="147125"/>
              </a:xfrm>
              <a:custGeom>
                <a:avLst/>
                <a:gdLst/>
                <a:ahLst/>
                <a:cxnLst/>
                <a:rect l="l" t="t" r="r" b="b"/>
                <a:pathLst>
                  <a:path w="8009" h="5885" extrusionOk="0">
                    <a:moveTo>
                      <a:pt x="3338" y="1"/>
                    </a:moveTo>
                    <a:cubicBezTo>
                      <a:pt x="2843" y="1"/>
                      <a:pt x="2298" y="144"/>
                      <a:pt x="1698" y="482"/>
                    </a:cubicBezTo>
                    <a:cubicBezTo>
                      <a:pt x="349" y="1266"/>
                      <a:pt x="1" y="3355"/>
                      <a:pt x="741" y="4660"/>
                    </a:cubicBezTo>
                    <a:cubicBezTo>
                      <a:pt x="1236" y="5568"/>
                      <a:pt x="2097" y="5885"/>
                      <a:pt x="3026" y="5885"/>
                    </a:cubicBezTo>
                    <a:cubicBezTo>
                      <a:pt x="3566" y="5885"/>
                      <a:pt x="4129" y="5778"/>
                      <a:pt x="4658" y="5618"/>
                    </a:cubicBezTo>
                    <a:cubicBezTo>
                      <a:pt x="5833" y="5357"/>
                      <a:pt x="6877" y="4747"/>
                      <a:pt x="8009" y="4443"/>
                    </a:cubicBezTo>
                    <a:cubicBezTo>
                      <a:pt x="7203" y="4040"/>
                      <a:pt x="5966" y="1"/>
                      <a:pt x="3338" y="1"/>
                    </a:cubicBezTo>
                    <a:close/>
                  </a:path>
                </a:pathLst>
              </a:custGeom>
              <a:solidFill>
                <a:srgbClr val="D139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7"/>
              <p:cNvSpPr/>
              <p:nvPr/>
            </p:nvSpPr>
            <p:spPr>
              <a:xfrm>
                <a:off x="2269400" y="5144425"/>
                <a:ext cx="76175" cy="77275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3091" extrusionOk="0">
                    <a:moveTo>
                      <a:pt x="1654" y="1"/>
                    </a:moveTo>
                    <a:cubicBezTo>
                      <a:pt x="871" y="697"/>
                      <a:pt x="305" y="1611"/>
                      <a:pt x="87" y="2612"/>
                    </a:cubicBezTo>
                    <a:cubicBezTo>
                      <a:pt x="0" y="2786"/>
                      <a:pt x="0" y="2917"/>
                      <a:pt x="0" y="3091"/>
                    </a:cubicBezTo>
                    <a:cubicBezTo>
                      <a:pt x="1088" y="2786"/>
                      <a:pt x="2002" y="2307"/>
                      <a:pt x="3047" y="2003"/>
                    </a:cubicBezTo>
                    <a:cubicBezTo>
                      <a:pt x="2698" y="1829"/>
                      <a:pt x="2263" y="915"/>
                      <a:pt x="1654" y="1"/>
                    </a:cubicBezTo>
                    <a:close/>
                  </a:path>
                </a:pathLst>
              </a:custGeom>
              <a:solidFill>
                <a:srgbClr val="DD3C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27"/>
              <p:cNvSpPr/>
              <p:nvPr/>
            </p:nvSpPr>
            <p:spPr>
              <a:xfrm>
                <a:off x="2156250" y="5083200"/>
                <a:ext cx="183875" cy="106950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4278" extrusionOk="0">
                    <a:moveTo>
                      <a:pt x="2916" y="1"/>
                    </a:moveTo>
                    <a:cubicBezTo>
                      <a:pt x="2418" y="1"/>
                      <a:pt x="1869" y="147"/>
                      <a:pt x="1262" y="491"/>
                    </a:cubicBezTo>
                    <a:cubicBezTo>
                      <a:pt x="566" y="927"/>
                      <a:pt x="131" y="1666"/>
                      <a:pt x="0" y="2450"/>
                    </a:cubicBezTo>
                    <a:cubicBezTo>
                      <a:pt x="827" y="2885"/>
                      <a:pt x="1697" y="3233"/>
                      <a:pt x="2611" y="3494"/>
                    </a:cubicBezTo>
                    <a:cubicBezTo>
                      <a:pt x="4135" y="3886"/>
                      <a:pt x="5788" y="3929"/>
                      <a:pt x="7355" y="4278"/>
                    </a:cubicBezTo>
                    <a:cubicBezTo>
                      <a:pt x="6526" y="3377"/>
                      <a:pt x="5310" y="1"/>
                      <a:pt x="2916" y="1"/>
                    </a:cubicBezTo>
                    <a:close/>
                  </a:path>
                </a:pathLst>
              </a:custGeom>
              <a:solidFill>
                <a:srgbClr val="FF57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27"/>
              <p:cNvSpPr/>
              <p:nvPr/>
            </p:nvSpPr>
            <p:spPr>
              <a:xfrm>
                <a:off x="2315100" y="5180250"/>
                <a:ext cx="80525" cy="33850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1354" extrusionOk="0">
                    <a:moveTo>
                      <a:pt x="568" y="1"/>
                    </a:moveTo>
                    <a:cubicBezTo>
                      <a:pt x="499" y="1"/>
                      <a:pt x="426" y="15"/>
                      <a:pt x="348" y="47"/>
                    </a:cubicBezTo>
                    <a:cubicBezTo>
                      <a:pt x="87" y="135"/>
                      <a:pt x="0" y="526"/>
                      <a:pt x="261" y="700"/>
                    </a:cubicBezTo>
                    <a:cubicBezTo>
                      <a:pt x="392" y="798"/>
                      <a:pt x="547" y="847"/>
                      <a:pt x="708" y="847"/>
                    </a:cubicBezTo>
                    <a:cubicBezTo>
                      <a:pt x="762" y="847"/>
                      <a:pt x="816" y="842"/>
                      <a:pt x="870" y="831"/>
                    </a:cubicBezTo>
                    <a:lnTo>
                      <a:pt x="1001" y="831"/>
                    </a:lnTo>
                    <a:cubicBezTo>
                      <a:pt x="1306" y="831"/>
                      <a:pt x="1610" y="874"/>
                      <a:pt x="1915" y="1005"/>
                    </a:cubicBezTo>
                    <a:cubicBezTo>
                      <a:pt x="2045" y="1048"/>
                      <a:pt x="2220" y="1048"/>
                      <a:pt x="2350" y="1048"/>
                    </a:cubicBezTo>
                    <a:cubicBezTo>
                      <a:pt x="2655" y="1048"/>
                      <a:pt x="2959" y="1179"/>
                      <a:pt x="3220" y="1353"/>
                    </a:cubicBezTo>
                    <a:cubicBezTo>
                      <a:pt x="2785" y="918"/>
                      <a:pt x="2220" y="657"/>
                      <a:pt x="1610" y="570"/>
                    </a:cubicBezTo>
                    <a:cubicBezTo>
                      <a:pt x="1240" y="459"/>
                      <a:pt x="964" y="1"/>
                      <a:pt x="568" y="1"/>
                    </a:cubicBezTo>
                    <a:close/>
                  </a:path>
                </a:pathLst>
              </a:custGeom>
              <a:solidFill>
                <a:srgbClr val="EDE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27"/>
              <p:cNvSpPr/>
              <p:nvPr/>
            </p:nvSpPr>
            <p:spPr>
              <a:xfrm>
                <a:off x="2213900" y="5099625"/>
                <a:ext cx="479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836" extrusionOk="0">
                    <a:moveTo>
                      <a:pt x="528" y="0"/>
                    </a:moveTo>
                    <a:cubicBezTo>
                      <a:pt x="385" y="0"/>
                      <a:pt x="249" y="41"/>
                      <a:pt x="131" y="139"/>
                    </a:cubicBezTo>
                    <a:cubicBezTo>
                      <a:pt x="44" y="270"/>
                      <a:pt x="1" y="487"/>
                      <a:pt x="175" y="574"/>
                    </a:cubicBezTo>
                    <a:cubicBezTo>
                      <a:pt x="287" y="606"/>
                      <a:pt x="394" y="615"/>
                      <a:pt x="499" y="615"/>
                    </a:cubicBezTo>
                    <a:cubicBezTo>
                      <a:pt x="614" y="615"/>
                      <a:pt x="727" y="605"/>
                      <a:pt x="844" y="605"/>
                    </a:cubicBezTo>
                    <a:cubicBezTo>
                      <a:pt x="909" y="605"/>
                      <a:pt x="976" y="608"/>
                      <a:pt x="1045" y="618"/>
                    </a:cubicBezTo>
                    <a:cubicBezTo>
                      <a:pt x="1350" y="661"/>
                      <a:pt x="1567" y="792"/>
                      <a:pt x="1872" y="835"/>
                    </a:cubicBezTo>
                    <a:cubicBezTo>
                      <a:pt x="1916" y="835"/>
                      <a:pt x="1916" y="748"/>
                      <a:pt x="1872" y="748"/>
                    </a:cubicBezTo>
                    <a:cubicBezTo>
                      <a:pt x="1602" y="479"/>
                      <a:pt x="1020" y="0"/>
                      <a:pt x="528" y="0"/>
                    </a:cubicBezTo>
                    <a:close/>
                  </a:path>
                </a:pathLst>
              </a:custGeom>
              <a:solidFill>
                <a:srgbClr val="FF57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27"/>
              <p:cNvSpPr/>
              <p:nvPr/>
            </p:nvSpPr>
            <p:spPr>
              <a:xfrm>
                <a:off x="2192900" y="5104200"/>
                <a:ext cx="13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434" extrusionOk="0">
                    <a:moveTo>
                      <a:pt x="258" y="1"/>
                    </a:moveTo>
                    <a:cubicBezTo>
                      <a:pt x="180" y="1"/>
                      <a:pt x="103" y="39"/>
                      <a:pt x="57" y="130"/>
                    </a:cubicBezTo>
                    <a:cubicBezTo>
                      <a:pt x="1" y="300"/>
                      <a:pt x="147" y="433"/>
                      <a:pt x="292" y="433"/>
                    </a:cubicBezTo>
                    <a:cubicBezTo>
                      <a:pt x="370" y="433"/>
                      <a:pt x="447" y="395"/>
                      <a:pt x="493" y="304"/>
                    </a:cubicBezTo>
                    <a:cubicBezTo>
                      <a:pt x="549" y="134"/>
                      <a:pt x="403" y="1"/>
                      <a:pt x="258" y="1"/>
                    </a:cubicBezTo>
                    <a:close/>
                  </a:path>
                </a:pathLst>
              </a:custGeom>
              <a:solidFill>
                <a:srgbClr val="FF57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27"/>
              <p:cNvSpPr/>
              <p:nvPr/>
            </p:nvSpPr>
            <p:spPr>
              <a:xfrm>
                <a:off x="2996175" y="5087875"/>
                <a:ext cx="207825" cy="161825"/>
              </a:xfrm>
              <a:custGeom>
                <a:avLst/>
                <a:gdLst/>
                <a:ahLst/>
                <a:cxnLst/>
                <a:rect l="l" t="t" r="r" b="b"/>
                <a:pathLst>
                  <a:path w="8313" h="6473" extrusionOk="0">
                    <a:moveTo>
                      <a:pt x="2674" y="0"/>
                    </a:moveTo>
                    <a:cubicBezTo>
                      <a:pt x="1603" y="0"/>
                      <a:pt x="749" y="872"/>
                      <a:pt x="479" y="1915"/>
                    </a:cubicBezTo>
                    <a:cubicBezTo>
                      <a:pt x="174" y="3090"/>
                      <a:pt x="914" y="3307"/>
                      <a:pt x="1828" y="3307"/>
                    </a:cubicBezTo>
                    <a:cubicBezTo>
                      <a:pt x="1001" y="4004"/>
                      <a:pt x="0" y="4830"/>
                      <a:pt x="348" y="5744"/>
                    </a:cubicBezTo>
                    <a:cubicBezTo>
                      <a:pt x="548" y="6211"/>
                      <a:pt x="977" y="6473"/>
                      <a:pt x="1441" y="6473"/>
                    </a:cubicBezTo>
                    <a:cubicBezTo>
                      <a:pt x="1583" y="6473"/>
                      <a:pt x="1729" y="6448"/>
                      <a:pt x="1872" y="6397"/>
                    </a:cubicBezTo>
                    <a:cubicBezTo>
                      <a:pt x="2524" y="6136"/>
                      <a:pt x="2611" y="5396"/>
                      <a:pt x="2699" y="4787"/>
                    </a:cubicBezTo>
                    <a:cubicBezTo>
                      <a:pt x="2786" y="4526"/>
                      <a:pt x="2873" y="4308"/>
                      <a:pt x="3003" y="4091"/>
                    </a:cubicBezTo>
                    <a:lnTo>
                      <a:pt x="3090" y="4134"/>
                    </a:lnTo>
                    <a:cubicBezTo>
                      <a:pt x="3003" y="4700"/>
                      <a:pt x="3090" y="5222"/>
                      <a:pt x="3395" y="5701"/>
                    </a:cubicBezTo>
                    <a:cubicBezTo>
                      <a:pt x="3663" y="5942"/>
                      <a:pt x="3980" y="6068"/>
                      <a:pt x="4307" y="6068"/>
                    </a:cubicBezTo>
                    <a:cubicBezTo>
                      <a:pt x="4510" y="6068"/>
                      <a:pt x="4717" y="6019"/>
                      <a:pt x="4918" y="5918"/>
                    </a:cubicBezTo>
                    <a:cubicBezTo>
                      <a:pt x="8313" y="4830"/>
                      <a:pt x="5353" y="522"/>
                      <a:pt x="3090" y="43"/>
                    </a:cubicBezTo>
                    <a:cubicBezTo>
                      <a:pt x="2948" y="14"/>
                      <a:pt x="2809" y="0"/>
                      <a:pt x="2674" y="0"/>
                    </a:cubicBezTo>
                    <a:close/>
                  </a:path>
                </a:pathLst>
              </a:custGeom>
              <a:solidFill>
                <a:srgbClr val="FCF7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27"/>
              <p:cNvSpPr/>
              <p:nvPr/>
            </p:nvSpPr>
            <p:spPr>
              <a:xfrm>
                <a:off x="3005950" y="5173800"/>
                <a:ext cx="49000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754" extrusionOk="0">
                    <a:moveTo>
                      <a:pt x="1959" y="1"/>
                    </a:moveTo>
                    <a:cubicBezTo>
                      <a:pt x="1742" y="88"/>
                      <a:pt x="1568" y="175"/>
                      <a:pt x="1437" y="305"/>
                    </a:cubicBezTo>
                    <a:cubicBezTo>
                      <a:pt x="1263" y="436"/>
                      <a:pt x="1045" y="523"/>
                      <a:pt x="828" y="654"/>
                    </a:cubicBezTo>
                    <a:cubicBezTo>
                      <a:pt x="480" y="915"/>
                      <a:pt x="175" y="1263"/>
                      <a:pt x="1" y="1655"/>
                    </a:cubicBezTo>
                    <a:cubicBezTo>
                      <a:pt x="1" y="1690"/>
                      <a:pt x="29" y="1753"/>
                      <a:pt x="63" y="1753"/>
                    </a:cubicBezTo>
                    <a:cubicBezTo>
                      <a:pt x="71" y="1753"/>
                      <a:pt x="80" y="1750"/>
                      <a:pt x="88" y="1742"/>
                    </a:cubicBezTo>
                    <a:cubicBezTo>
                      <a:pt x="306" y="1437"/>
                      <a:pt x="567" y="1132"/>
                      <a:pt x="828" y="871"/>
                    </a:cubicBezTo>
                    <a:cubicBezTo>
                      <a:pt x="1002" y="697"/>
                      <a:pt x="1176" y="567"/>
                      <a:pt x="1350" y="436"/>
                    </a:cubicBezTo>
                    <a:cubicBezTo>
                      <a:pt x="1524" y="305"/>
                      <a:pt x="1742" y="175"/>
                      <a:pt x="1959" y="44"/>
                    </a:cubicBezTo>
                    <a:lnTo>
                      <a:pt x="1959" y="1"/>
                    </a:lnTo>
                    <a:close/>
                  </a:path>
                </a:pathLst>
              </a:custGeom>
              <a:solidFill>
                <a:srgbClr val="EFD8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27"/>
              <p:cNvSpPr/>
              <p:nvPr/>
            </p:nvSpPr>
            <p:spPr>
              <a:xfrm>
                <a:off x="3009225" y="5181425"/>
                <a:ext cx="48975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1698" extrusionOk="0">
                    <a:moveTo>
                      <a:pt x="1915" y="0"/>
                    </a:moveTo>
                    <a:cubicBezTo>
                      <a:pt x="1219" y="479"/>
                      <a:pt x="610" y="1001"/>
                      <a:pt x="44" y="1611"/>
                    </a:cubicBezTo>
                    <a:cubicBezTo>
                      <a:pt x="1" y="1654"/>
                      <a:pt x="44" y="1698"/>
                      <a:pt x="88" y="1698"/>
                    </a:cubicBezTo>
                    <a:cubicBezTo>
                      <a:pt x="740" y="1175"/>
                      <a:pt x="1306" y="566"/>
                      <a:pt x="1959" y="44"/>
                    </a:cubicBezTo>
                    <a:lnTo>
                      <a:pt x="1915" y="0"/>
                    </a:lnTo>
                    <a:close/>
                  </a:path>
                </a:pathLst>
              </a:custGeom>
              <a:solidFill>
                <a:srgbClr val="EFD8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27"/>
              <p:cNvSpPr/>
              <p:nvPr/>
            </p:nvSpPr>
            <p:spPr>
              <a:xfrm>
                <a:off x="3012500" y="5192000"/>
                <a:ext cx="47875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1797" extrusionOk="0">
                    <a:moveTo>
                      <a:pt x="1893" y="0"/>
                    </a:moveTo>
                    <a:cubicBezTo>
                      <a:pt x="1887" y="0"/>
                      <a:pt x="1880" y="4"/>
                      <a:pt x="1871" y="13"/>
                    </a:cubicBezTo>
                    <a:cubicBezTo>
                      <a:pt x="1567" y="274"/>
                      <a:pt x="1349" y="535"/>
                      <a:pt x="1045" y="796"/>
                    </a:cubicBezTo>
                    <a:cubicBezTo>
                      <a:pt x="740" y="1057"/>
                      <a:pt x="348" y="1362"/>
                      <a:pt x="44" y="1710"/>
                    </a:cubicBezTo>
                    <a:cubicBezTo>
                      <a:pt x="0" y="1753"/>
                      <a:pt x="44" y="1797"/>
                      <a:pt x="131" y="1797"/>
                    </a:cubicBezTo>
                    <a:cubicBezTo>
                      <a:pt x="740" y="1231"/>
                      <a:pt x="1349" y="665"/>
                      <a:pt x="1915" y="56"/>
                    </a:cubicBezTo>
                    <a:cubicBezTo>
                      <a:pt x="1915" y="56"/>
                      <a:pt x="1915" y="0"/>
                      <a:pt x="1893" y="0"/>
                    </a:cubicBezTo>
                    <a:close/>
                  </a:path>
                </a:pathLst>
              </a:custGeom>
              <a:solidFill>
                <a:srgbClr val="EFD8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27"/>
              <p:cNvSpPr/>
              <p:nvPr/>
            </p:nvSpPr>
            <p:spPr>
              <a:xfrm>
                <a:off x="3024675" y="5196650"/>
                <a:ext cx="4225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1971" extrusionOk="0">
                    <a:moveTo>
                      <a:pt x="1646" y="1"/>
                    </a:moveTo>
                    <a:cubicBezTo>
                      <a:pt x="1384" y="305"/>
                      <a:pt x="1167" y="654"/>
                      <a:pt x="906" y="958"/>
                    </a:cubicBezTo>
                    <a:cubicBezTo>
                      <a:pt x="688" y="1306"/>
                      <a:pt x="253" y="1524"/>
                      <a:pt x="35" y="1872"/>
                    </a:cubicBezTo>
                    <a:cubicBezTo>
                      <a:pt x="0" y="1907"/>
                      <a:pt x="50" y="1971"/>
                      <a:pt x="117" y="1971"/>
                    </a:cubicBezTo>
                    <a:cubicBezTo>
                      <a:pt x="133" y="1971"/>
                      <a:pt x="149" y="1967"/>
                      <a:pt x="166" y="1959"/>
                    </a:cubicBezTo>
                    <a:cubicBezTo>
                      <a:pt x="427" y="1785"/>
                      <a:pt x="688" y="1524"/>
                      <a:pt x="906" y="1263"/>
                    </a:cubicBezTo>
                    <a:cubicBezTo>
                      <a:pt x="1210" y="871"/>
                      <a:pt x="1428" y="436"/>
                      <a:pt x="1689" y="44"/>
                    </a:cubicBezTo>
                    <a:cubicBezTo>
                      <a:pt x="1689" y="44"/>
                      <a:pt x="1646" y="1"/>
                      <a:pt x="1646" y="1"/>
                    </a:cubicBezTo>
                    <a:close/>
                  </a:path>
                </a:pathLst>
              </a:custGeom>
              <a:solidFill>
                <a:srgbClr val="EFD8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27"/>
              <p:cNvSpPr/>
              <p:nvPr/>
            </p:nvSpPr>
            <p:spPr>
              <a:xfrm>
                <a:off x="3036425" y="5232550"/>
                <a:ext cx="185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80" extrusionOk="0">
                    <a:moveTo>
                      <a:pt x="740" y="1"/>
                    </a:moveTo>
                    <a:cubicBezTo>
                      <a:pt x="610" y="44"/>
                      <a:pt x="523" y="88"/>
                      <a:pt x="436" y="175"/>
                    </a:cubicBezTo>
                    <a:cubicBezTo>
                      <a:pt x="305" y="262"/>
                      <a:pt x="175" y="306"/>
                      <a:pt x="88" y="393"/>
                    </a:cubicBezTo>
                    <a:cubicBezTo>
                      <a:pt x="1" y="393"/>
                      <a:pt x="44" y="480"/>
                      <a:pt x="88" y="480"/>
                    </a:cubicBezTo>
                    <a:cubicBezTo>
                      <a:pt x="392" y="436"/>
                      <a:pt x="566" y="175"/>
                      <a:pt x="740" y="1"/>
                    </a:cubicBezTo>
                    <a:close/>
                  </a:path>
                </a:pathLst>
              </a:custGeom>
              <a:solidFill>
                <a:srgbClr val="EFD8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27"/>
              <p:cNvSpPr/>
              <p:nvPr/>
            </p:nvSpPr>
            <p:spPr>
              <a:xfrm>
                <a:off x="3067975" y="5093300"/>
                <a:ext cx="129500" cy="146275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5851" extrusionOk="0">
                    <a:moveTo>
                      <a:pt x="740" y="0"/>
                    </a:moveTo>
                    <a:lnTo>
                      <a:pt x="740" y="0"/>
                    </a:lnTo>
                    <a:cubicBezTo>
                      <a:pt x="915" y="131"/>
                      <a:pt x="1132" y="261"/>
                      <a:pt x="1263" y="436"/>
                    </a:cubicBezTo>
                    <a:cubicBezTo>
                      <a:pt x="1654" y="784"/>
                      <a:pt x="1959" y="1219"/>
                      <a:pt x="2220" y="1698"/>
                    </a:cubicBezTo>
                    <a:cubicBezTo>
                      <a:pt x="2438" y="2176"/>
                      <a:pt x="2612" y="2699"/>
                      <a:pt x="2699" y="3264"/>
                    </a:cubicBezTo>
                    <a:cubicBezTo>
                      <a:pt x="2829" y="3613"/>
                      <a:pt x="2829" y="3961"/>
                      <a:pt x="2699" y="4352"/>
                    </a:cubicBezTo>
                    <a:cubicBezTo>
                      <a:pt x="2632" y="4473"/>
                      <a:pt x="2543" y="4524"/>
                      <a:pt x="2437" y="4524"/>
                    </a:cubicBezTo>
                    <a:cubicBezTo>
                      <a:pt x="1915" y="4524"/>
                      <a:pt x="992" y="3294"/>
                      <a:pt x="431" y="3294"/>
                    </a:cubicBezTo>
                    <a:cubicBezTo>
                      <a:pt x="289" y="3294"/>
                      <a:pt x="171" y="3373"/>
                      <a:pt x="88" y="3569"/>
                    </a:cubicBezTo>
                    <a:cubicBezTo>
                      <a:pt x="44" y="3743"/>
                      <a:pt x="1" y="3917"/>
                      <a:pt x="44" y="4091"/>
                    </a:cubicBezTo>
                    <a:cubicBezTo>
                      <a:pt x="44" y="4004"/>
                      <a:pt x="88" y="3917"/>
                      <a:pt x="131" y="3874"/>
                    </a:cubicBezTo>
                    <a:lnTo>
                      <a:pt x="218" y="3917"/>
                    </a:lnTo>
                    <a:cubicBezTo>
                      <a:pt x="131" y="4483"/>
                      <a:pt x="262" y="5049"/>
                      <a:pt x="566" y="5484"/>
                    </a:cubicBezTo>
                    <a:cubicBezTo>
                      <a:pt x="808" y="5725"/>
                      <a:pt x="1131" y="5851"/>
                      <a:pt x="1466" y="5851"/>
                    </a:cubicBezTo>
                    <a:cubicBezTo>
                      <a:pt x="1675" y="5851"/>
                      <a:pt x="1889" y="5802"/>
                      <a:pt x="2090" y="5701"/>
                    </a:cubicBezTo>
                    <a:cubicBezTo>
                      <a:pt x="5179" y="4700"/>
                      <a:pt x="2916" y="958"/>
                      <a:pt x="740" y="0"/>
                    </a:cubicBezTo>
                    <a:close/>
                  </a:path>
                </a:pathLst>
              </a:custGeom>
              <a:solidFill>
                <a:srgbClr val="EFD8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7"/>
              <p:cNvSpPr/>
              <p:nvPr/>
            </p:nvSpPr>
            <p:spPr>
              <a:xfrm>
                <a:off x="3087875" y="5179650"/>
                <a:ext cx="36700" cy="46500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860" extrusionOk="0">
                    <a:moveTo>
                      <a:pt x="602" y="0"/>
                    </a:moveTo>
                    <a:cubicBezTo>
                      <a:pt x="276" y="0"/>
                      <a:pt x="1" y="309"/>
                      <a:pt x="75" y="681"/>
                    </a:cubicBezTo>
                    <a:cubicBezTo>
                      <a:pt x="162" y="942"/>
                      <a:pt x="380" y="1159"/>
                      <a:pt x="641" y="1203"/>
                    </a:cubicBezTo>
                    <a:cubicBezTo>
                      <a:pt x="510" y="1377"/>
                      <a:pt x="336" y="1464"/>
                      <a:pt x="206" y="1551"/>
                    </a:cubicBezTo>
                    <a:cubicBezTo>
                      <a:pt x="2" y="1592"/>
                      <a:pt x="65" y="1860"/>
                      <a:pt x="216" y="1860"/>
                    </a:cubicBezTo>
                    <a:cubicBezTo>
                      <a:pt x="226" y="1860"/>
                      <a:pt x="238" y="1859"/>
                      <a:pt x="249" y="1856"/>
                    </a:cubicBezTo>
                    <a:cubicBezTo>
                      <a:pt x="728" y="1769"/>
                      <a:pt x="1119" y="1464"/>
                      <a:pt x="1294" y="1029"/>
                    </a:cubicBezTo>
                    <a:cubicBezTo>
                      <a:pt x="1468" y="637"/>
                      <a:pt x="1207" y="159"/>
                      <a:pt x="771" y="28"/>
                    </a:cubicBezTo>
                    <a:cubicBezTo>
                      <a:pt x="715" y="9"/>
                      <a:pt x="658" y="0"/>
                      <a:pt x="602" y="0"/>
                    </a:cubicBezTo>
                    <a:close/>
                  </a:path>
                </a:pathLst>
              </a:custGeom>
              <a:solidFill>
                <a:srgbClr val="D2B3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7"/>
              <p:cNvSpPr/>
              <p:nvPr/>
            </p:nvSpPr>
            <p:spPr>
              <a:xfrm>
                <a:off x="3012500" y="5125500"/>
                <a:ext cx="5985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1498" extrusionOk="0">
                    <a:moveTo>
                      <a:pt x="1297" y="1"/>
                    </a:moveTo>
                    <a:cubicBezTo>
                      <a:pt x="1125" y="1"/>
                      <a:pt x="943" y="41"/>
                      <a:pt x="783" y="105"/>
                    </a:cubicBezTo>
                    <a:cubicBezTo>
                      <a:pt x="435" y="323"/>
                      <a:pt x="0" y="714"/>
                      <a:pt x="261" y="1193"/>
                    </a:cubicBezTo>
                    <a:cubicBezTo>
                      <a:pt x="283" y="1215"/>
                      <a:pt x="327" y="1226"/>
                      <a:pt x="370" y="1226"/>
                    </a:cubicBezTo>
                    <a:cubicBezTo>
                      <a:pt x="414" y="1226"/>
                      <a:pt x="457" y="1215"/>
                      <a:pt x="479" y="1193"/>
                    </a:cubicBezTo>
                    <a:cubicBezTo>
                      <a:pt x="522" y="1019"/>
                      <a:pt x="566" y="888"/>
                      <a:pt x="696" y="758"/>
                    </a:cubicBezTo>
                    <a:cubicBezTo>
                      <a:pt x="792" y="694"/>
                      <a:pt x="911" y="654"/>
                      <a:pt x="1019" y="654"/>
                    </a:cubicBezTo>
                    <a:cubicBezTo>
                      <a:pt x="1059" y="654"/>
                      <a:pt x="1097" y="659"/>
                      <a:pt x="1132" y="671"/>
                    </a:cubicBezTo>
                    <a:cubicBezTo>
                      <a:pt x="1088" y="758"/>
                      <a:pt x="1088" y="845"/>
                      <a:pt x="1088" y="975"/>
                    </a:cubicBezTo>
                    <a:cubicBezTo>
                      <a:pt x="1088" y="1237"/>
                      <a:pt x="1306" y="1498"/>
                      <a:pt x="1567" y="1498"/>
                    </a:cubicBezTo>
                    <a:cubicBezTo>
                      <a:pt x="2220" y="1498"/>
                      <a:pt x="2394" y="888"/>
                      <a:pt x="2176" y="410"/>
                    </a:cubicBezTo>
                    <a:cubicBezTo>
                      <a:pt x="2002" y="192"/>
                      <a:pt x="1784" y="18"/>
                      <a:pt x="1480" y="18"/>
                    </a:cubicBezTo>
                    <a:cubicBezTo>
                      <a:pt x="1421" y="6"/>
                      <a:pt x="1360" y="1"/>
                      <a:pt x="1297" y="1"/>
                    </a:cubicBezTo>
                    <a:close/>
                  </a:path>
                </a:pathLst>
              </a:custGeom>
              <a:solidFill>
                <a:srgbClr val="D2B3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7"/>
              <p:cNvSpPr/>
              <p:nvPr/>
            </p:nvSpPr>
            <p:spPr>
              <a:xfrm>
                <a:off x="3069075" y="5175725"/>
                <a:ext cx="58775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683" extrusionOk="0">
                    <a:moveTo>
                      <a:pt x="1077" y="0"/>
                    </a:moveTo>
                    <a:cubicBezTo>
                      <a:pt x="669" y="0"/>
                      <a:pt x="267" y="230"/>
                      <a:pt x="44" y="620"/>
                    </a:cubicBezTo>
                    <a:cubicBezTo>
                      <a:pt x="44" y="620"/>
                      <a:pt x="0" y="707"/>
                      <a:pt x="0" y="707"/>
                    </a:cubicBezTo>
                    <a:cubicBezTo>
                      <a:pt x="248" y="366"/>
                      <a:pt x="629" y="179"/>
                      <a:pt x="1033" y="179"/>
                    </a:cubicBezTo>
                    <a:cubicBezTo>
                      <a:pt x="1195" y="179"/>
                      <a:pt x="1361" y="210"/>
                      <a:pt x="1523" y="272"/>
                    </a:cubicBezTo>
                    <a:cubicBezTo>
                      <a:pt x="1741" y="359"/>
                      <a:pt x="1871" y="490"/>
                      <a:pt x="2002" y="664"/>
                    </a:cubicBezTo>
                    <a:cubicBezTo>
                      <a:pt x="2220" y="1012"/>
                      <a:pt x="1828" y="1360"/>
                      <a:pt x="1654" y="1621"/>
                    </a:cubicBezTo>
                    <a:cubicBezTo>
                      <a:pt x="1654" y="1652"/>
                      <a:pt x="1676" y="1683"/>
                      <a:pt x="1704" y="1683"/>
                    </a:cubicBezTo>
                    <a:cubicBezTo>
                      <a:pt x="1715" y="1683"/>
                      <a:pt x="1728" y="1677"/>
                      <a:pt x="1741" y="1665"/>
                    </a:cubicBezTo>
                    <a:cubicBezTo>
                      <a:pt x="2350" y="1142"/>
                      <a:pt x="2350" y="577"/>
                      <a:pt x="1741" y="228"/>
                    </a:cubicBezTo>
                    <a:cubicBezTo>
                      <a:pt x="1538" y="72"/>
                      <a:pt x="1306" y="0"/>
                      <a:pt x="1077" y="0"/>
                    </a:cubicBezTo>
                    <a:close/>
                  </a:path>
                </a:pathLst>
              </a:custGeom>
              <a:solidFill>
                <a:srgbClr val="D2B3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7"/>
              <p:cNvSpPr/>
              <p:nvPr/>
            </p:nvSpPr>
            <p:spPr>
              <a:xfrm>
                <a:off x="3015275" y="5122000"/>
                <a:ext cx="56000" cy="518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073" extrusionOk="0">
                    <a:moveTo>
                      <a:pt x="1192" y="1"/>
                    </a:moveTo>
                    <a:cubicBezTo>
                      <a:pt x="573" y="1"/>
                      <a:pt x="0" y="511"/>
                      <a:pt x="63" y="1202"/>
                    </a:cubicBezTo>
                    <a:cubicBezTo>
                      <a:pt x="63" y="1246"/>
                      <a:pt x="85" y="1268"/>
                      <a:pt x="112" y="1268"/>
                    </a:cubicBezTo>
                    <a:cubicBezTo>
                      <a:pt x="139" y="1268"/>
                      <a:pt x="172" y="1246"/>
                      <a:pt x="194" y="1202"/>
                    </a:cubicBezTo>
                    <a:cubicBezTo>
                      <a:pt x="281" y="811"/>
                      <a:pt x="281" y="419"/>
                      <a:pt x="759" y="245"/>
                    </a:cubicBezTo>
                    <a:cubicBezTo>
                      <a:pt x="880" y="194"/>
                      <a:pt x="1007" y="169"/>
                      <a:pt x="1135" y="169"/>
                    </a:cubicBezTo>
                    <a:cubicBezTo>
                      <a:pt x="1332" y="169"/>
                      <a:pt x="1532" y="227"/>
                      <a:pt x="1717" y="332"/>
                    </a:cubicBezTo>
                    <a:cubicBezTo>
                      <a:pt x="2152" y="593"/>
                      <a:pt x="1978" y="1115"/>
                      <a:pt x="1717" y="1420"/>
                    </a:cubicBezTo>
                    <a:cubicBezTo>
                      <a:pt x="1499" y="1638"/>
                      <a:pt x="1282" y="1855"/>
                      <a:pt x="977" y="1986"/>
                    </a:cubicBezTo>
                    <a:cubicBezTo>
                      <a:pt x="977" y="1986"/>
                      <a:pt x="890" y="2073"/>
                      <a:pt x="890" y="2073"/>
                    </a:cubicBezTo>
                    <a:lnTo>
                      <a:pt x="934" y="2073"/>
                    </a:lnTo>
                    <a:cubicBezTo>
                      <a:pt x="1369" y="1942"/>
                      <a:pt x="1760" y="1681"/>
                      <a:pt x="2022" y="1333"/>
                    </a:cubicBezTo>
                    <a:cubicBezTo>
                      <a:pt x="2239" y="985"/>
                      <a:pt x="2196" y="506"/>
                      <a:pt x="1891" y="245"/>
                    </a:cubicBezTo>
                    <a:cubicBezTo>
                      <a:pt x="1674" y="76"/>
                      <a:pt x="1429" y="1"/>
                      <a:pt x="1192" y="1"/>
                    </a:cubicBezTo>
                    <a:close/>
                  </a:path>
                </a:pathLst>
              </a:custGeom>
              <a:solidFill>
                <a:srgbClr val="D2B3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7"/>
              <p:cNvSpPr/>
              <p:nvPr/>
            </p:nvSpPr>
            <p:spPr>
              <a:xfrm>
                <a:off x="4265850" y="684400"/>
                <a:ext cx="143650" cy="11135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4454" extrusionOk="0">
                    <a:moveTo>
                      <a:pt x="1712" y="1"/>
                    </a:moveTo>
                    <a:cubicBezTo>
                      <a:pt x="181" y="1"/>
                      <a:pt x="1" y="1625"/>
                      <a:pt x="1" y="1625"/>
                    </a:cubicBezTo>
                    <a:lnTo>
                      <a:pt x="5658" y="4454"/>
                    </a:lnTo>
                    <a:cubicBezTo>
                      <a:pt x="5658" y="4454"/>
                      <a:pt x="5745" y="1930"/>
                      <a:pt x="4179" y="929"/>
                    </a:cubicBezTo>
                    <a:cubicBezTo>
                      <a:pt x="3106" y="246"/>
                      <a:pt x="2307" y="1"/>
                      <a:pt x="1712" y="1"/>
                    </a:cubicBezTo>
                    <a:close/>
                  </a:path>
                </a:pathLst>
              </a:custGeom>
              <a:solidFill>
                <a:srgbClr val="EF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7"/>
              <p:cNvSpPr/>
              <p:nvPr/>
            </p:nvSpPr>
            <p:spPr>
              <a:xfrm>
                <a:off x="4090700" y="723725"/>
                <a:ext cx="316625" cy="398150"/>
              </a:xfrm>
              <a:custGeom>
                <a:avLst/>
                <a:gdLst/>
                <a:ahLst/>
                <a:cxnLst/>
                <a:rect l="l" t="t" r="r" b="b"/>
                <a:pathLst>
                  <a:path w="12665" h="15926" extrusionOk="0">
                    <a:moveTo>
                      <a:pt x="6808" y="1"/>
                    </a:moveTo>
                    <a:cubicBezTo>
                      <a:pt x="6770" y="1"/>
                      <a:pt x="6734" y="3"/>
                      <a:pt x="6702" y="8"/>
                    </a:cubicBezTo>
                    <a:cubicBezTo>
                      <a:pt x="5658" y="183"/>
                      <a:pt x="0" y="2315"/>
                      <a:pt x="0" y="2315"/>
                    </a:cubicBezTo>
                    <a:cubicBezTo>
                      <a:pt x="0" y="2315"/>
                      <a:pt x="2089" y="12673"/>
                      <a:pt x="2263" y="13195"/>
                    </a:cubicBezTo>
                    <a:cubicBezTo>
                      <a:pt x="2394" y="13717"/>
                      <a:pt x="4134" y="15545"/>
                      <a:pt x="4961" y="15806"/>
                    </a:cubicBezTo>
                    <a:cubicBezTo>
                      <a:pt x="5194" y="15880"/>
                      <a:pt x="5667" y="15925"/>
                      <a:pt x="6240" y="15925"/>
                    </a:cubicBezTo>
                    <a:cubicBezTo>
                      <a:pt x="7705" y="15925"/>
                      <a:pt x="9820" y="15625"/>
                      <a:pt x="10227" y="14718"/>
                    </a:cubicBezTo>
                    <a:cubicBezTo>
                      <a:pt x="10793" y="13500"/>
                      <a:pt x="12664" y="2881"/>
                      <a:pt x="12664" y="2881"/>
                    </a:cubicBezTo>
                    <a:cubicBezTo>
                      <a:pt x="12285" y="2585"/>
                      <a:pt x="8021" y="1"/>
                      <a:pt x="6808" y="1"/>
                    </a:cubicBezTo>
                    <a:close/>
                  </a:path>
                </a:pathLst>
              </a:custGeom>
              <a:solidFill>
                <a:srgbClr val="FFF8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7"/>
              <p:cNvSpPr/>
              <p:nvPr/>
            </p:nvSpPr>
            <p:spPr>
              <a:xfrm>
                <a:off x="4091775" y="724775"/>
                <a:ext cx="310100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12404" h="4624" extrusionOk="0">
                    <a:moveTo>
                      <a:pt x="6776" y="0"/>
                    </a:moveTo>
                    <a:cubicBezTo>
                      <a:pt x="6734" y="0"/>
                      <a:pt x="6694" y="4"/>
                      <a:pt x="6659" y="10"/>
                    </a:cubicBezTo>
                    <a:cubicBezTo>
                      <a:pt x="5615" y="184"/>
                      <a:pt x="1" y="2317"/>
                      <a:pt x="1" y="2317"/>
                    </a:cubicBezTo>
                    <a:lnTo>
                      <a:pt x="1" y="2360"/>
                    </a:lnTo>
                    <a:cubicBezTo>
                      <a:pt x="1828" y="3274"/>
                      <a:pt x="4440" y="4623"/>
                      <a:pt x="4875" y="4623"/>
                    </a:cubicBezTo>
                    <a:cubicBezTo>
                      <a:pt x="5266" y="4623"/>
                      <a:pt x="10315" y="3274"/>
                      <a:pt x="12404" y="2708"/>
                    </a:cubicBezTo>
                    <a:cubicBezTo>
                      <a:pt x="11482" y="2121"/>
                      <a:pt x="7895" y="0"/>
                      <a:pt x="6776" y="0"/>
                    </a:cubicBezTo>
                    <a:close/>
                  </a:path>
                </a:pathLst>
              </a:custGeom>
              <a:solidFill>
                <a:srgbClr val="D1CB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7"/>
              <p:cNvSpPr/>
              <p:nvPr/>
            </p:nvSpPr>
            <p:spPr>
              <a:xfrm>
                <a:off x="4079800" y="671575"/>
                <a:ext cx="186075" cy="112225"/>
              </a:xfrm>
              <a:custGeom>
                <a:avLst/>
                <a:gdLst/>
                <a:ahLst/>
                <a:cxnLst/>
                <a:rect l="l" t="t" r="r" b="b"/>
                <a:pathLst>
                  <a:path w="7443" h="4489" extrusionOk="0">
                    <a:moveTo>
                      <a:pt x="6152" y="0"/>
                    </a:moveTo>
                    <a:cubicBezTo>
                      <a:pt x="6133" y="0"/>
                      <a:pt x="6113" y="2"/>
                      <a:pt x="6094" y="6"/>
                    </a:cubicBezTo>
                    <a:cubicBezTo>
                      <a:pt x="5354" y="180"/>
                      <a:pt x="44" y="2007"/>
                      <a:pt x="1" y="2747"/>
                    </a:cubicBezTo>
                    <a:cubicBezTo>
                      <a:pt x="44" y="3357"/>
                      <a:pt x="218" y="3922"/>
                      <a:pt x="480" y="4488"/>
                    </a:cubicBezTo>
                    <a:lnTo>
                      <a:pt x="7443" y="2138"/>
                    </a:lnTo>
                    <a:cubicBezTo>
                      <a:pt x="7443" y="2138"/>
                      <a:pt x="6826" y="0"/>
                      <a:pt x="6152" y="0"/>
                    </a:cubicBezTo>
                    <a:close/>
                  </a:path>
                </a:pathLst>
              </a:custGeom>
              <a:solidFill>
                <a:srgbClr val="EF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27"/>
              <p:cNvSpPr/>
              <p:nvPr/>
            </p:nvSpPr>
            <p:spPr>
              <a:xfrm>
                <a:off x="4172725" y="570700"/>
                <a:ext cx="8555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10874" extrusionOk="0">
                    <a:moveTo>
                      <a:pt x="236" y="0"/>
                    </a:moveTo>
                    <a:cubicBezTo>
                      <a:pt x="119" y="0"/>
                      <a:pt x="0" y="95"/>
                      <a:pt x="27" y="254"/>
                    </a:cubicBezTo>
                    <a:cubicBezTo>
                      <a:pt x="853" y="3823"/>
                      <a:pt x="2028" y="7348"/>
                      <a:pt x="3116" y="10873"/>
                    </a:cubicBezTo>
                    <a:lnTo>
                      <a:pt x="3421" y="10830"/>
                    </a:lnTo>
                    <a:cubicBezTo>
                      <a:pt x="2638" y="7217"/>
                      <a:pt x="1854" y="3475"/>
                      <a:pt x="418" y="124"/>
                    </a:cubicBezTo>
                    <a:cubicBezTo>
                      <a:pt x="384" y="39"/>
                      <a:pt x="311" y="0"/>
                      <a:pt x="236" y="0"/>
                    </a:cubicBezTo>
                    <a:close/>
                  </a:path>
                </a:pathLst>
              </a:custGeom>
              <a:solidFill>
                <a:srgbClr val="AB4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7"/>
              <p:cNvSpPr/>
              <p:nvPr/>
            </p:nvSpPr>
            <p:spPr>
              <a:xfrm>
                <a:off x="4061375" y="607650"/>
                <a:ext cx="178400" cy="237075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9483" extrusionOk="0">
                    <a:moveTo>
                      <a:pt x="278" y="0"/>
                    </a:moveTo>
                    <a:cubicBezTo>
                      <a:pt x="131" y="0"/>
                      <a:pt x="1" y="183"/>
                      <a:pt x="129" y="343"/>
                    </a:cubicBezTo>
                    <a:cubicBezTo>
                      <a:pt x="2174" y="3476"/>
                      <a:pt x="4524" y="6479"/>
                      <a:pt x="6831" y="9482"/>
                    </a:cubicBezTo>
                    <a:lnTo>
                      <a:pt x="7135" y="9439"/>
                    </a:lnTo>
                    <a:cubicBezTo>
                      <a:pt x="5090" y="6175"/>
                      <a:pt x="3044" y="2824"/>
                      <a:pt x="433" y="82"/>
                    </a:cubicBezTo>
                    <a:cubicBezTo>
                      <a:pt x="387" y="24"/>
                      <a:pt x="331" y="0"/>
                      <a:pt x="278" y="0"/>
                    </a:cubicBezTo>
                    <a:close/>
                  </a:path>
                </a:pathLst>
              </a:custGeom>
              <a:solidFill>
                <a:srgbClr val="AB4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7"/>
              <p:cNvSpPr/>
              <p:nvPr/>
            </p:nvSpPr>
            <p:spPr>
              <a:xfrm>
                <a:off x="4069850" y="753750"/>
                <a:ext cx="144900" cy="88800"/>
              </a:xfrm>
              <a:custGeom>
                <a:avLst/>
                <a:gdLst/>
                <a:ahLst/>
                <a:cxnLst/>
                <a:rect l="l" t="t" r="r" b="b"/>
                <a:pathLst>
                  <a:path w="5796" h="3552" extrusionOk="0">
                    <a:moveTo>
                      <a:pt x="219" y="0"/>
                    </a:moveTo>
                    <a:cubicBezTo>
                      <a:pt x="79" y="0"/>
                      <a:pt x="1" y="35"/>
                      <a:pt x="7" y="113"/>
                    </a:cubicBezTo>
                    <a:cubicBezTo>
                      <a:pt x="94" y="635"/>
                      <a:pt x="921" y="1419"/>
                      <a:pt x="921" y="1419"/>
                    </a:cubicBezTo>
                    <a:lnTo>
                      <a:pt x="5795" y="3551"/>
                    </a:lnTo>
                    <a:cubicBezTo>
                      <a:pt x="5795" y="3551"/>
                      <a:pt x="5230" y="1897"/>
                      <a:pt x="4446" y="1462"/>
                    </a:cubicBezTo>
                    <a:cubicBezTo>
                      <a:pt x="3781" y="1092"/>
                      <a:pt x="1011" y="0"/>
                      <a:pt x="219" y="0"/>
                    </a:cubicBezTo>
                    <a:close/>
                  </a:path>
                </a:pathLst>
              </a:custGeom>
              <a:solidFill>
                <a:srgbClr val="FFF8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7"/>
              <p:cNvSpPr/>
              <p:nvPr/>
            </p:nvSpPr>
            <p:spPr>
              <a:xfrm>
                <a:off x="4208200" y="723600"/>
                <a:ext cx="219800" cy="129825"/>
              </a:xfrm>
              <a:custGeom>
                <a:avLst/>
                <a:gdLst/>
                <a:ahLst/>
                <a:cxnLst/>
                <a:rect l="l" t="t" r="r" b="b"/>
                <a:pathLst>
                  <a:path w="8792" h="5193" extrusionOk="0">
                    <a:moveTo>
                      <a:pt x="7534" y="0"/>
                    </a:moveTo>
                    <a:cubicBezTo>
                      <a:pt x="6017" y="0"/>
                      <a:pt x="1765" y="1126"/>
                      <a:pt x="914" y="1667"/>
                    </a:cubicBezTo>
                    <a:cubicBezTo>
                      <a:pt x="0" y="2277"/>
                      <a:pt x="218" y="5192"/>
                      <a:pt x="218" y="5192"/>
                    </a:cubicBezTo>
                    <a:lnTo>
                      <a:pt x="7964" y="2886"/>
                    </a:lnTo>
                    <a:cubicBezTo>
                      <a:pt x="7964" y="2886"/>
                      <a:pt x="8791" y="362"/>
                      <a:pt x="7964" y="57"/>
                    </a:cubicBezTo>
                    <a:cubicBezTo>
                      <a:pt x="7872" y="18"/>
                      <a:pt x="7725" y="0"/>
                      <a:pt x="7534" y="0"/>
                    </a:cubicBezTo>
                    <a:close/>
                  </a:path>
                </a:pathLst>
              </a:custGeom>
              <a:solidFill>
                <a:srgbClr val="FFF8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7"/>
              <p:cNvSpPr/>
              <p:nvPr/>
            </p:nvSpPr>
            <p:spPr>
              <a:xfrm>
                <a:off x="4210375" y="852575"/>
                <a:ext cx="18025" cy="2650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0602" extrusionOk="0">
                    <a:moveTo>
                      <a:pt x="136" y="1"/>
                    </a:moveTo>
                    <a:cubicBezTo>
                      <a:pt x="120" y="1"/>
                      <a:pt x="109" y="12"/>
                      <a:pt x="131" y="33"/>
                    </a:cubicBezTo>
                    <a:cubicBezTo>
                      <a:pt x="87" y="3471"/>
                      <a:pt x="0" y="6909"/>
                      <a:pt x="131" y="10347"/>
                    </a:cubicBezTo>
                    <a:cubicBezTo>
                      <a:pt x="150" y="10522"/>
                      <a:pt x="273" y="10601"/>
                      <a:pt x="400" y="10601"/>
                    </a:cubicBezTo>
                    <a:cubicBezTo>
                      <a:pt x="557" y="10601"/>
                      <a:pt x="721" y="10478"/>
                      <a:pt x="697" y="10260"/>
                    </a:cubicBezTo>
                    <a:cubicBezTo>
                      <a:pt x="435" y="6866"/>
                      <a:pt x="348" y="3428"/>
                      <a:pt x="174" y="33"/>
                    </a:cubicBezTo>
                    <a:cubicBezTo>
                      <a:pt x="174" y="12"/>
                      <a:pt x="153" y="1"/>
                      <a:pt x="1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7"/>
              <p:cNvSpPr/>
              <p:nvPr/>
            </p:nvSpPr>
            <p:spPr>
              <a:xfrm>
                <a:off x="4107000" y="802250"/>
                <a:ext cx="29380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1752" h="2047" extrusionOk="0">
                    <a:moveTo>
                      <a:pt x="44" y="1"/>
                    </a:moveTo>
                    <a:lnTo>
                      <a:pt x="1" y="88"/>
                    </a:lnTo>
                    <a:cubicBezTo>
                      <a:pt x="1350" y="871"/>
                      <a:pt x="2743" y="1524"/>
                      <a:pt x="4266" y="2046"/>
                    </a:cubicBezTo>
                    <a:lnTo>
                      <a:pt x="4396" y="2046"/>
                    </a:lnTo>
                    <a:cubicBezTo>
                      <a:pt x="6833" y="1394"/>
                      <a:pt x="9358" y="1263"/>
                      <a:pt x="11708" y="349"/>
                    </a:cubicBezTo>
                    <a:cubicBezTo>
                      <a:pt x="11751" y="349"/>
                      <a:pt x="11751" y="306"/>
                      <a:pt x="11708" y="306"/>
                    </a:cubicBezTo>
                    <a:cubicBezTo>
                      <a:pt x="9271" y="958"/>
                      <a:pt x="6790" y="1089"/>
                      <a:pt x="4396" y="1698"/>
                    </a:cubicBezTo>
                    <a:lnTo>
                      <a:pt x="4309" y="1698"/>
                    </a:lnTo>
                    <a:cubicBezTo>
                      <a:pt x="2873" y="1219"/>
                      <a:pt x="1437" y="654"/>
                      <a:pt x="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27"/>
              <p:cNvSpPr/>
              <p:nvPr/>
            </p:nvSpPr>
            <p:spPr>
              <a:xfrm>
                <a:off x="4049350" y="988700"/>
                <a:ext cx="527700" cy="380900"/>
              </a:xfrm>
              <a:custGeom>
                <a:avLst/>
                <a:gdLst/>
                <a:ahLst/>
                <a:cxnLst/>
                <a:rect l="l" t="t" r="r" b="b"/>
                <a:pathLst>
                  <a:path w="21108" h="15236" extrusionOk="0">
                    <a:moveTo>
                      <a:pt x="11048" y="0"/>
                    </a:moveTo>
                    <a:cubicBezTo>
                      <a:pt x="9350" y="0"/>
                      <a:pt x="8220" y="865"/>
                      <a:pt x="7529" y="1073"/>
                    </a:cubicBezTo>
                    <a:cubicBezTo>
                      <a:pt x="7474" y="1091"/>
                      <a:pt x="7413" y="1100"/>
                      <a:pt x="7347" y="1100"/>
                    </a:cubicBezTo>
                    <a:cubicBezTo>
                      <a:pt x="6657" y="1100"/>
                      <a:pt x="5396" y="189"/>
                      <a:pt x="4060" y="189"/>
                    </a:cubicBezTo>
                    <a:cubicBezTo>
                      <a:pt x="3401" y="189"/>
                      <a:pt x="2724" y="411"/>
                      <a:pt x="2089" y="1073"/>
                    </a:cubicBezTo>
                    <a:cubicBezTo>
                      <a:pt x="0" y="3249"/>
                      <a:pt x="1654" y="6339"/>
                      <a:pt x="2089" y="6817"/>
                    </a:cubicBezTo>
                    <a:cubicBezTo>
                      <a:pt x="2481" y="7296"/>
                      <a:pt x="2699" y="13084"/>
                      <a:pt x="3264" y="13171"/>
                    </a:cubicBezTo>
                    <a:cubicBezTo>
                      <a:pt x="3740" y="13211"/>
                      <a:pt x="11036" y="15235"/>
                      <a:pt x="12369" y="15235"/>
                    </a:cubicBezTo>
                    <a:cubicBezTo>
                      <a:pt x="12500" y="15235"/>
                      <a:pt x="12574" y="15216"/>
                      <a:pt x="12578" y="15173"/>
                    </a:cubicBezTo>
                    <a:cubicBezTo>
                      <a:pt x="12969" y="12127"/>
                      <a:pt x="20411" y="2422"/>
                      <a:pt x="20759" y="1987"/>
                    </a:cubicBezTo>
                    <a:cubicBezTo>
                      <a:pt x="21107" y="1595"/>
                      <a:pt x="14579" y="768"/>
                      <a:pt x="12490" y="202"/>
                    </a:cubicBezTo>
                    <a:cubicBezTo>
                      <a:pt x="11970" y="59"/>
                      <a:pt x="11490" y="0"/>
                      <a:pt x="11048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27"/>
              <p:cNvSpPr/>
              <p:nvPr/>
            </p:nvSpPr>
            <p:spPr>
              <a:xfrm>
                <a:off x="4050425" y="989400"/>
                <a:ext cx="260075" cy="367750"/>
              </a:xfrm>
              <a:custGeom>
                <a:avLst/>
                <a:gdLst/>
                <a:ahLst/>
                <a:cxnLst/>
                <a:rect l="l" t="t" r="r" b="b"/>
                <a:pathLst>
                  <a:path w="10403" h="14710" extrusionOk="0">
                    <a:moveTo>
                      <a:pt x="10402" y="0"/>
                    </a:moveTo>
                    <a:cubicBezTo>
                      <a:pt x="9053" y="174"/>
                      <a:pt x="8096" y="871"/>
                      <a:pt x="7486" y="1045"/>
                    </a:cubicBezTo>
                    <a:cubicBezTo>
                      <a:pt x="7434" y="1063"/>
                      <a:pt x="7375" y="1072"/>
                      <a:pt x="7311" y="1072"/>
                    </a:cubicBezTo>
                    <a:cubicBezTo>
                      <a:pt x="6646" y="1072"/>
                      <a:pt x="5391" y="161"/>
                      <a:pt x="4045" y="161"/>
                    </a:cubicBezTo>
                    <a:cubicBezTo>
                      <a:pt x="3381" y="161"/>
                      <a:pt x="2695" y="383"/>
                      <a:pt x="2046" y="1045"/>
                    </a:cubicBezTo>
                    <a:cubicBezTo>
                      <a:pt x="1" y="3221"/>
                      <a:pt x="1611" y="6311"/>
                      <a:pt x="2046" y="6789"/>
                    </a:cubicBezTo>
                    <a:cubicBezTo>
                      <a:pt x="2438" y="7268"/>
                      <a:pt x="2656" y="13056"/>
                      <a:pt x="3221" y="13143"/>
                    </a:cubicBezTo>
                    <a:cubicBezTo>
                      <a:pt x="3569" y="13187"/>
                      <a:pt x="6964" y="14101"/>
                      <a:pt x="9575" y="14710"/>
                    </a:cubicBezTo>
                    <a:cubicBezTo>
                      <a:pt x="9358" y="12708"/>
                      <a:pt x="9096" y="10663"/>
                      <a:pt x="8139" y="8965"/>
                    </a:cubicBezTo>
                    <a:cubicBezTo>
                      <a:pt x="7747" y="8269"/>
                      <a:pt x="7182" y="7747"/>
                      <a:pt x="6442" y="7442"/>
                    </a:cubicBezTo>
                    <a:cubicBezTo>
                      <a:pt x="5789" y="7181"/>
                      <a:pt x="5006" y="7094"/>
                      <a:pt x="4353" y="6789"/>
                    </a:cubicBezTo>
                    <a:cubicBezTo>
                      <a:pt x="2786" y="6137"/>
                      <a:pt x="2220" y="4265"/>
                      <a:pt x="2786" y="2655"/>
                    </a:cubicBezTo>
                    <a:cubicBezTo>
                      <a:pt x="3245" y="1371"/>
                      <a:pt x="4240" y="1053"/>
                      <a:pt x="5350" y="1053"/>
                    </a:cubicBezTo>
                    <a:cubicBezTo>
                      <a:pt x="5820" y="1053"/>
                      <a:pt x="6311" y="1111"/>
                      <a:pt x="6790" y="1175"/>
                    </a:cubicBezTo>
                    <a:cubicBezTo>
                      <a:pt x="7092" y="1242"/>
                      <a:pt x="7393" y="1277"/>
                      <a:pt x="7693" y="1277"/>
                    </a:cubicBezTo>
                    <a:cubicBezTo>
                      <a:pt x="8170" y="1277"/>
                      <a:pt x="8642" y="1189"/>
                      <a:pt x="9096" y="1001"/>
                    </a:cubicBezTo>
                    <a:cubicBezTo>
                      <a:pt x="9575" y="740"/>
                      <a:pt x="10010" y="435"/>
                      <a:pt x="10402" y="0"/>
                    </a:cubicBezTo>
                    <a:close/>
                  </a:path>
                </a:pathLst>
              </a:custGeom>
              <a:solidFill>
                <a:srgbClr val="60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7"/>
              <p:cNvSpPr/>
              <p:nvPr/>
            </p:nvSpPr>
            <p:spPr>
              <a:xfrm>
                <a:off x="4115725" y="1154775"/>
                <a:ext cx="211075" cy="53425"/>
              </a:xfrm>
              <a:custGeom>
                <a:avLst/>
                <a:gdLst/>
                <a:ahLst/>
                <a:cxnLst/>
                <a:rect l="l" t="t" r="r" b="b"/>
                <a:pathLst>
                  <a:path w="8443" h="2137" extrusionOk="0">
                    <a:moveTo>
                      <a:pt x="174" y="0"/>
                    </a:moveTo>
                    <a:cubicBezTo>
                      <a:pt x="0" y="0"/>
                      <a:pt x="0" y="218"/>
                      <a:pt x="131" y="261"/>
                    </a:cubicBezTo>
                    <a:cubicBezTo>
                      <a:pt x="1654" y="784"/>
                      <a:pt x="3177" y="1219"/>
                      <a:pt x="4787" y="1567"/>
                    </a:cubicBezTo>
                    <a:cubicBezTo>
                      <a:pt x="5643" y="1764"/>
                      <a:pt x="6549" y="2136"/>
                      <a:pt x="7447" y="2136"/>
                    </a:cubicBezTo>
                    <a:cubicBezTo>
                      <a:pt x="7737" y="2136"/>
                      <a:pt x="8026" y="2098"/>
                      <a:pt x="8312" y="2002"/>
                    </a:cubicBezTo>
                    <a:cubicBezTo>
                      <a:pt x="8399" y="2002"/>
                      <a:pt x="8443" y="1872"/>
                      <a:pt x="8399" y="1828"/>
                    </a:cubicBezTo>
                    <a:cubicBezTo>
                      <a:pt x="6136" y="44"/>
                      <a:pt x="2829" y="218"/>
                      <a:pt x="174" y="0"/>
                    </a:cubicBezTo>
                    <a:close/>
                  </a:path>
                </a:pathLst>
              </a:custGeom>
              <a:solidFill>
                <a:srgbClr val="60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27"/>
              <p:cNvSpPr/>
              <p:nvPr/>
            </p:nvSpPr>
            <p:spPr>
              <a:xfrm>
                <a:off x="4233225" y="1018775"/>
                <a:ext cx="238275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2133" extrusionOk="0">
                    <a:moveTo>
                      <a:pt x="87" y="0"/>
                    </a:moveTo>
                    <a:cubicBezTo>
                      <a:pt x="0" y="0"/>
                      <a:pt x="0" y="131"/>
                      <a:pt x="87" y="131"/>
                    </a:cubicBezTo>
                    <a:cubicBezTo>
                      <a:pt x="3134" y="1001"/>
                      <a:pt x="6702" y="827"/>
                      <a:pt x="9444" y="2133"/>
                    </a:cubicBezTo>
                    <a:lnTo>
                      <a:pt x="9531" y="1828"/>
                    </a:lnTo>
                    <a:cubicBezTo>
                      <a:pt x="7964" y="1219"/>
                      <a:pt x="6310" y="784"/>
                      <a:pt x="4657" y="523"/>
                    </a:cubicBezTo>
                    <a:cubicBezTo>
                      <a:pt x="3134" y="218"/>
                      <a:pt x="1610" y="44"/>
                      <a:pt x="87" y="0"/>
                    </a:cubicBezTo>
                    <a:close/>
                  </a:path>
                </a:pathLst>
              </a:custGeom>
              <a:solidFill>
                <a:srgbClr val="8E4A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27"/>
              <p:cNvSpPr/>
              <p:nvPr/>
            </p:nvSpPr>
            <p:spPr>
              <a:xfrm>
                <a:off x="4283275" y="1036475"/>
                <a:ext cx="354700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4188" h="13264" extrusionOk="0">
                    <a:moveTo>
                      <a:pt x="10767" y="0"/>
                    </a:moveTo>
                    <a:cubicBezTo>
                      <a:pt x="9449" y="0"/>
                      <a:pt x="8128" y="984"/>
                      <a:pt x="7529" y="1164"/>
                    </a:cubicBezTo>
                    <a:cubicBezTo>
                      <a:pt x="7481" y="1177"/>
                      <a:pt x="7428" y="1184"/>
                      <a:pt x="7371" y="1184"/>
                    </a:cubicBezTo>
                    <a:cubicBezTo>
                      <a:pt x="6690" y="1184"/>
                      <a:pt x="5424" y="271"/>
                      <a:pt x="4080" y="271"/>
                    </a:cubicBezTo>
                    <a:cubicBezTo>
                      <a:pt x="3415" y="271"/>
                      <a:pt x="2730" y="495"/>
                      <a:pt x="2089" y="1164"/>
                    </a:cubicBezTo>
                    <a:cubicBezTo>
                      <a:pt x="0" y="3296"/>
                      <a:pt x="1567" y="5690"/>
                      <a:pt x="2437" y="6255"/>
                    </a:cubicBezTo>
                    <a:cubicBezTo>
                      <a:pt x="2959" y="6647"/>
                      <a:pt x="2698" y="13175"/>
                      <a:pt x="3221" y="13262"/>
                    </a:cubicBezTo>
                    <a:cubicBezTo>
                      <a:pt x="3232" y="13263"/>
                      <a:pt x="3245" y="13263"/>
                      <a:pt x="3262" y="13263"/>
                    </a:cubicBezTo>
                    <a:cubicBezTo>
                      <a:pt x="4084" y="13263"/>
                      <a:pt x="11490" y="12208"/>
                      <a:pt x="11533" y="11739"/>
                    </a:cubicBezTo>
                    <a:cubicBezTo>
                      <a:pt x="11881" y="8693"/>
                      <a:pt x="11359" y="5603"/>
                      <a:pt x="11707" y="5211"/>
                    </a:cubicBezTo>
                    <a:cubicBezTo>
                      <a:pt x="12055" y="4776"/>
                      <a:pt x="14187" y="2556"/>
                      <a:pt x="12490" y="772"/>
                    </a:cubicBezTo>
                    <a:cubicBezTo>
                      <a:pt x="11961" y="202"/>
                      <a:pt x="11364" y="0"/>
                      <a:pt x="10767" y="0"/>
                    </a:cubicBezTo>
                    <a:close/>
                  </a:path>
                </a:pathLst>
              </a:custGeom>
              <a:solidFill>
                <a:srgbClr val="8E4A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27"/>
              <p:cNvSpPr/>
              <p:nvPr/>
            </p:nvSpPr>
            <p:spPr>
              <a:xfrm>
                <a:off x="4291975" y="1043350"/>
                <a:ext cx="339475" cy="317200"/>
              </a:xfrm>
              <a:custGeom>
                <a:avLst/>
                <a:gdLst/>
                <a:ahLst/>
                <a:cxnLst/>
                <a:rect l="l" t="t" r="r" b="b"/>
                <a:pathLst>
                  <a:path w="13579" h="12688" extrusionOk="0">
                    <a:moveTo>
                      <a:pt x="10279" y="1"/>
                    </a:moveTo>
                    <a:cubicBezTo>
                      <a:pt x="9023" y="1"/>
                      <a:pt x="7781" y="926"/>
                      <a:pt x="7181" y="1106"/>
                    </a:cubicBezTo>
                    <a:cubicBezTo>
                      <a:pt x="7133" y="1121"/>
                      <a:pt x="7081" y="1127"/>
                      <a:pt x="7024" y="1127"/>
                    </a:cubicBezTo>
                    <a:cubicBezTo>
                      <a:pt x="6375" y="1127"/>
                      <a:pt x="5174" y="252"/>
                      <a:pt x="3883" y="252"/>
                    </a:cubicBezTo>
                    <a:cubicBezTo>
                      <a:pt x="3245" y="252"/>
                      <a:pt x="2585" y="466"/>
                      <a:pt x="1959" y="1106"/>
                    </a:cubicBezTo>
                    <a:cubicBezTo>
                      <a:pt x="0" y="3195"/>
                      <a:pt x="1480" y="5458"/>
                      <a:pt x="2350" y="6024"/>
                    </a:cubicBezTo>
                    <a:cubicBezTo>
                      <a:pt x="2829" y="6372"/>
                      <a:pt x="2524" y="12639"/>
                      <a:pt x="3047" y="12682"/>
                    </a:cubicBezTo>
                    <a:cubicBezTo>
                      <a:pt x="3069" y="12686"/>
                      <a:pt x="3102" y="12688"/>
                      <a:pt x="3145" y="12688"/>
                    </a:cubicBezTo>
                    <a:cubicBezTo>
                      <a:pt x="4181" y="12688"/>
                      <a:pt x="10925" y="11706"/>
                      <a:pt x="10967" y="11246"/>
                    </a:cubicBezTo>
                    <a:cubicBezTo>
                      <a:pt x="11315" y="8331"/>
                      <a:pt x="10880" y="5371"/>
                      <a:pt x="11228" y="4979"/>
                    </a:cubicBezTo>
                    <a:cubicBezTo>
                      <a:pt x="11533" y="4588"/>
                      <a:pt x="13578" y="2455"/>
                      <a:pt x="11925" y="715"/>
                    </a:cubicBezTo>
                    <a:cubicBezTo>
                      <a:pt x="11411" y="188"/>
                      <a:pt x="10844" y="1"/>
                      <a:pt x="10279" y="1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27"/>
              <p:cNvSpPr/>
              <p:nvPr/>
            </p:nvSpPr>
            <p:spPr>
              <a:xfrm>
                <a:off x="4357250" y="1042875"/>
                <a:ext cx="274200" cy="303400"/>
              </a:xfrm>
              <a:custGeom>
                <a:avLst/>
                <a:gdLst/>
                <a:ahLst/>
                <a:cxnLst/>
                <a:rect l="l" t="t" r="r" b="b"/>
                <a:pathLst>
                  <a:path w="10968" h="12136" extrusionOk="0">
                    <a:moveTo>
                      <a:pt x="7655" y="0"/>
                    </a:moveTo>
                    <a:cubicBezTo>
                      <a:pt x="6388" y="0"/>
                      <a:pt x="5126" y="945"/>
                      <a:pt x="4526" y="1125"/>
                    </a:cubicBezTo>
                    <a:cubicBezTo>
                      <a:pt x="4477" y="1142"/>
                      <a:pt x="4423" y="1149"/>
                      <a:pt x="4364" y="1149"/>
                    </a:cubicBezTo>
                    <a:cubicBezTo>
                      <a:pt x="3948" y="1149"/>
                      <a:pt x="3286" y="783"/>
                      <a:pt x="2525" y="516"/>
                    </a:cubicBezTo>
                    <a:cubicBezTo>
                      <a:pt x="2046" y="690"/>
                      <a:pt x="1611" y="995"/>
                      <a:pt x="1262" y="1386"/>
                    </a:cubicBezTo>
                    <a:cubicBezTo>
                      <a:pt x="479" y="2257"/>
                      <a:pt x="0" y="3606"/>
                      <a:pt x="653" y="4737"/>
                    </a:cubicBezTo>
                    <a:cubicBezTo>
                      <a:pt x="1349" y="6043"/>
                      <a:pt x="2873" y="6739"/>
                      <a:pt x="3700" y="8001"/>
                    </a:cubicBezTo>
                    <a:cubicBezTo>
                      <a:pt x="4396" y="9263"/>
                      <a:pt x="4788" y="10700"/>
                      <a:pt x="4788" y="12136"/>
                    </a:cubicBezTo>
                    <a:cubicBezTo>
                      <a:pt x="6615" y="11831"/>
                      <a:pt x="8356" y="11439"/>
                      <a:pt x="8356" y="11222"/>
                    </a:cubicBezTo>
                    <a:cubicBezTo>
                      <a:pt x="8704" y="8306"/>
                      <a:pt x="8269" y="5390"/>
                      <a:pt x="8574" y="4998"/>
                    </a:cubicBezTo>
                    <a:cubicBezTo>
                      <a:pt x="8922" y="4607"/>
                      <a:pt x="10967" y="2431"/>
                      <a:pt x="9314" y="734"/>
                    </a:cubicBezTo>
                    <a:cubicBezTo>
                      <a:pt x="8800" y="193"/>
                      <a:pt x="8227" y="0"/>
                      <a:pt x="7655" y="0"/>
                    </a:cubicBezTo>
                    <a:close/>
                  </a:path>
                </a:pathLst>
              </a:custGeom>
              <a:solidFill>
                <a:srgbClr val="FFEF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27"/>
              <p:cNvSpPr/>
              <p:nvPr/>
            </p:nvSpPr>
            <p:spPr>
              <a:xfrm>
                <a:off x="4542200" y="1096675"/>
                <a:ext cx="98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57" extrusionOk="0">
                    <a:moveTo>
                      <a:pt x="142" y="1"/>
                    </a:moveTo>
                    <a:cubicBezTo>
                      <a:pt x="71" y="1"/>
                      <a:pt x="1" y="41"/>
                      <a:pt x="1" y="105"/>
                    </a:cubicBezTo>
                    <a:cubicBezTo>
                      <a:pt x="44" y="235"/>
                      <a:pt x="44" y="366"/>
                      <a:pt x="131" y="409"/>
                    </a:cubicBezTo>
                    <a:cubicBezTo>
                      <a:pt x="165" y="443"/>
                      <a:pt x="204" y="457"/>
                      <a:pt x="240" y="457"/>
                    </a:cubicBezTo>
                    <a:cubicBezTo>
                      <a:pt x="299" y="457"/>
                      <a:pt x="349" y="420"/>
                      <a:pt x="349" y="366"/>
                    </a:cubicBezTo>
                    <a:cubicBezTo>
                      <a:pt x="392" y="235"/>
                      <a:pt x="305" y="105"/>
                      <a:pt x="218" y="18"/>
                    </a:cubicBezTo>
                    <a:cubicBezTo>
                      <a:pt x="195" y="6"/>
                      <a:pt x="169" y="1"/>
                      <a:pt x="142" y="1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27"/>
              <p:cNvSpPr/>
              <p:nvPr/>
            </p:nvSpPr>
            <p:spPr>
              <a:xfrm>
                <a:off x="4524800" y="1107450"/>
                <a:ext cx="507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305" extrusionOk="0">
                    <a:moveTo>
                      <a:pt x="87" y="0"/>
                    </a:moveTo>
                    <a:cubicBezTo>
                      <a:pt x="44" y="0"/>
                      <a:pt x="0" y="22"/>
                      <a:pt x="0" y="65"/>
                    </a:cubicBezTo>
                    <a:cubicBezTo>
                      <a:pt x="0" y="109"/>
                      <a:pt x="0" y="152"/>
                      <a:pt x="0" y="240"/>
                    </a:cubicBezTo>
                    <a:cubicBezTo>
                      <a:pt x="16" y="285"/>
                      <a:pt x="47" y="304"/>
                      <a:pt x="79" y="304"/>
                    </a:cubicBezTo>
                    <a:cubicBezTo>
                      <a:pt x="139" y="304"/>
                      <a:pt x="203" y="238"/>
                      <a:pt x="174" y="152"/>
                    </a:cubicBezTo>
                    <a:cubicBezTo>
                      <a:pt x="174" y="109"/>
                      <a:pt x="174" y="65"/>
                      <a:pt x="174" y="65"/>
                    </a:cubicBezTo>
                    <a:cubicBezTo>
                      <a:pt x="174" y="22"/>
                      <a:pt x="131" y="0"/>
                      <a:pt x="87" y="0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27"/>
              <p:cNvSpPr/>
              <p:nvPr/>
            </p:nvSpPr>
            <p:spPr>
              <a:xfrm>
                <a:off x="4541025" y="1152550"/>
                <a:ext cx="9900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05" extrusionOk="0">
                    <a:moveTo>
                      <a:pt x="214" y="1"/>
                    </a:moveTo>
                    <a:cubicBezTo>
                      <a:pt x="107" y="1"/>
                      <a:pt x="1" y="78"/>
                      <a:pt x="48" y="220"/>
                    </a:cubicBezTo>
                    <a:cubicBezTo>
                      <a:pt x="48" y="307"/>
                      <a:pt x="91" y="350"/>
                      <a:pt x="91" y="394"/>
                    </a:cubicBezTo>
                    <a:cubicBezTo>
                      <a:pt x="110" y="470"/>
                      <a:pt x="171" y="505"/>
                      <a:pt x="234" y="505"/>
                    </a:cubicBezTo>
                    <a:cubicBezTo>
                      <a:pt x="314" y="505"/>
                      <a:pt x="396" y="448"/>
                      <a:pt x="396" y="350"/>
                    </a:cubicBezTo>
                    <a:lnTo>
                      <a:pt x="396" y="176"/>
                    </a:lnTo>
                    <a:cubicBezTo>
                      <a:pt x="396" y="57"/>
                      <a:pt x="304" y="1"/>
                      <a:pt x="214" y="1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27"/>
              <p:cNvSpPr/>
              <p:nvPr/>
            </p:nvSpPr>
            <p:spPr>
              <a:xfrm>
                <a:off x="4445375" y="1179350"/>
                <a:ext cx="87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10" extrusionOk="0">
                    <a:moveTo>
                      <a:pt x="197" y="0"/>
                    </a:moveTo>
                    <a:cubicBezTo>
                      <a:pt x="178" y="0"/>
                      <a:pt x="157" y="5"/>
                      <a:pt x="131" y="18"/>
                    </a:cubicBezTo>
                    <a:cubicBezTo>
                      <a:pt x="44" y="18"/>
                      <a:pt x="0" y="105"/>
                      <a:pt x="0" y="192"/>
                    </a:cubicBezTo>
                    <a:lnTo>
                      <a:pt x="0" y="279"/>
                    </a:lnTo>
                    <a:cubicBezTo>
                      <a:pt x="22" y="366"/>
                      <a:pt x="98" y="410"/>
                      <a:pt x="175" y="410"/>
                    </a:cubicBezTo>
                    <a:cubicBezTo>
                      <a:pt x="251" y="410"/>
                      <a:pt x="327" y="366"/>
                      <a:pt x="349" y="279"/>
                    </a:cubicBezTo>
                    <a:cubicBezTo>
                      <a:pt x="349" y="279"/>
                      <a:pt x="349" y="236"/>
                      <a:pt x="349" y="236"/>
                    </a:cubicBezTo>
                    <a:cubicBezTo>
                      <a:pt x="349" y="149"/>
                      <a:pt x="349" y="105"/>
                      <a:pt x="305" y="62"/>
                    </a:cubicBezTo>
                    <a:cubicBezTo>
                      <a:pt x="274" y="31"/>
                      <a:pt x="244" y="0"/>
                      <a:pt x="197" y="0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27"/>
              <p:cNvSpPr/>
              <p:nvPr/>
            </p:nvSpPr>
            <p:spPr>
              <a:xfrm>
                <a:off x="4516100" y="1241800"/>
                <a:ext cx="65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382" extrusionOk="0">
                    <a:moveTo>
                      <a:pt x="131" y="1"/>
                    </a:moveTo>
                    <a:cubicBezTo>
                      <a:pt x="66" y="1"/>
                      <a:pt x="0" y="44"/>
                      <a:pt x="0" y="131"/>
                    </a:cubicBezTo>
                    <a:lnTo>
                      <a:pt x="0" y="218"/>
                    </a:lnTo>
                    <a:cubicBezTo>
                      <a:pt x="0" y="327"/>
                      <a:pt x="66" y="382"/>
                      <a:pt x="131" y="382"/>
                    </a:cubicBezTo>
                    <a:cubicBezTo>
                      <a:pt x="196" y="382"/>
                      <a:pt x="261" y="327"/>
                      <a:pt x="261" y="218"/>
                    </a:cubicBezTo>
                    <a:lnTo>
                      <a:pt x="261" y="131"/>
                    </a:lnTo>
                    <a:cubicBezTo>
                      <a:pt x="261" y="44"/>
                      <a:pt x="196" y="1"/>
                      <a:pt x="131" y="1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27"/>
              <p:cNvSpPr/>
              <p:nvPr/>
            </p:nvSpPr>
            <p:spPr>
              <a:xfrm>
                <a:off x="4484175" y="1283900"/>
                <a:ext cx="159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38" h="433" extrusionOk="0">
                    <a:moveTo>
                      <a:pt x="367" y="0"/>
                    </a:moveTo>
                    <a:cubicBezTo>
                      <a:pt x="148" y="0"/>
                      <a:pt x="0" y="289"/>
                      <a:pt x="233" y="406"/>
                    </a:cubicBezTo>
                    <a:cubicBezTo>
                      <a:pt x="269" y="424"/>
                      <a:pt x="304" y="432"/>
                      <a:pt x="336" y="432"/>
                    </a:cubicBezTo>
                    <a:cubicBezTo>
                      <a:pt x="535" y="432"/>
                      <a:pt x="638" y="126"/>
                      <a:pt x="450" y="14"/>
                    </a:cubicBezTo>
                    <a:cubicBezTo>
                      <a:pt x="422" y="5"/>
                      <a:pt x="394" y="0"/>
                      <a:pt x="367" y="0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27"/>
              <p:cNvSpPr/>
              <p:nvPr/>
            </p:nvSpPr>
            <p:spPr>
              <a:xfrm>
                <a:off x="4411650" y="1104500"/>
                <a:ext cx="13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5" extrusionOk="0">
                    <a:moveTo>
                      <a:pt x="238" y="1"/>
                    </a:moveTo>
                    <a:cubicBezTo>
                      <a:pt x="98" y="1"/>
                      <a:pt x="0" y="114"/>
                      <a:pt x="0" y="227"/>
                    </a:cubicBezTo>
                    <a:lnTo>
                      <a:pt x="0" y="270"/>
                    </a:lnTo>
                    <a:cubicBezTo>
                      <a:pt x="0" y="430"/>
                      <a:pt x="114" y="524"/>
                      <a:pt x="222" y="524"/>
                    </a:cubicBezTo>
                    <a:cubicBezTo>
                      <a:pt x="291" y="524"/>
                      <a:pt x="358" y="486"/>
                      <a:pt x="392" y="401"/>
                    </a:cubicBezTo>
                    <a:cubicBezTo>
                      <a:pt x="436" y="401"/>
                      <a:pt x="436" y="358"/>
                      <a:pt x="436" y="358"/>
                    </a:cubicBezTo>
                    <a:cubicBezTo>
                      <a:pt x="523" y="227"/>
                      <a:pt x="436" y="53"/>
                      <a:pt x="305" y="9"/>
                    </a:cubicBezTo>
                    <a:cubicBezTo>
                      <a:pt x="282" y="4"/>
                      <a:pt x="259" y="1"/>
                      <a:pt x="238" y="1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7"/>
              <p:cNvSpPr/>
              <p:nvPr/>
            </p:nvSpPr>
            <p:spPr>
              <a:xfrm>
                <a:off x="4483450" y="1099275"/>
                <a:ext cx="65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371" extrusionOk="0">
                    <a:moveTo>
                      <a:pt x="131" y="1"/>
                    </a:moveTo>
                    <a:cubicBezTo>
                      <a:pt x="66" y="1"/>
                      <a:pt x="1" y="44"/>
                      <a:pt x="1" y="131"/>
                    </a:cubicBezTo>
                    <a:cubicBezTo>
                      <a:pt x="1" y="218"/>
                      <a:pt x="1" y="262"/>
                      <a:pt x="44" y="305"/>
                    </a:cubicBezTo>
                    <a:cubicBezTo>
                      <a:pt x="66" y="349"/>
                      <a:pt x="99" y="371"/>
                      <a:pt x="131" y="371"/>
                    </a:cubicBezTo>
                    <a:cubicBezTo>
                      <a:pt x="164" y="371"/>
                      <a:pt x="197" y="349"/>
                      <a:pt x="218" y="305"/>
                    </a:cubicBezTo>
                    <a:cubicBezTo>
                      <a:pt x="262" y="262"/>
                      <a:pt x="262" y="218"/>
                      <a:pt x="262" y="131"/>
                    </a:cubicBezTo>
                    <a:cubicBezTo>
                      <a:pt x="262" y="44"/>
                      <a:pt x="197" y="1"/>
                      <a:pt x="131" y="1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7"/>
              <p:cNvSpPr/>
              <p:nvPr/>
            </p:nvSpPr>
            <p:spPr>
              <a:xfrm>
                <a:off x="4587900" y="1106900"/>
                <a:ext cx="9825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06" extrusionOk="0">
                    <a:moveTo>
                      <a:pt x="218" y="0"/>
                    </a:moveTo>
                    <a:cubicBezTo>
                      <a:pt x="1" y="0"/>
                      <a:pt x="1" y="305"/>
                      <a:pt x="218" y="305"/>
                    </a:cubicBezTo>
                    <a:cubicBezTo>
                      <a:pt x="392" y="305"/>
                      <a:pt x="392" y="0"/>
                      <a:pt x="218" y="0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7"/>
              <p:cNvSpPr/>
              <p:nvPr/>
            </p:nvSpPr>
            <p:spPr>
              <a:xfrm>
                <a:off x="4474250" y="1155025"/>
                <a:ext cx="103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0" extrusionOk="0">
                    <a:moveTo>
                      <a:pt x="263" y="1"/>
                    </a:moveTo>
                    <a:cubicBezTo>
                      <a:pt x="140" y="1"/>
                      <a:pt x="1" y="118"/>
                      <a:pt x="108" y="251"/>
                    </a:cubicBezTo>
                    <a:lnTo>
                      <a:pt x="151" y="338"/>
                    </a:lnTo>
                    <a:cubicBezTo>
                      <a:pt x="190" y="378"/>
                      <a:pt x="247" y="399"/>
                      <a:pt x="297" y="399"/>
                    </a:cubicBezTo>
                    <a:cubicBezTo>
                      <a:pt x="359" y="399"/>
                      <a:pt x="412" y="367"/>
                      <a:pt x="412" y="295"/>
                    </a:cubicBezTo>
                    <a:cubicBezTo>
                      <a:pt x="412" y="251"/>
                      <a:pt x="412" y="208"/>
                      <a:pt x="412" y="164"/>
                    </a:cubicBezTo>
                    <a:cubicBezTo>
                      <a:pt x="412" y="47"/>
                      <a:pt x="341" y="1"/>
                      <a:pt x="263" y="1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7"/>
              <p:cNvSpPr/>
              <p:nvPr/>
            </p:nvSpPr>
            <p:spPr>
              <a:xfrm>
                <a:off x="4404025" y="1161300"/>
                <a:ext cx="120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36" extrusionOk="0">
                    <a:moveTo>
                      <a:pt x="262" y="0"/>
                    </a:moveTo>
                    <a:cubicBezTo>
                      <a:pt x="131" y="0"/>
                      <a:pt x="1" y="131"/>
                      <a:pt x="44" y="261"/>
                    </a:cubicBezTo>
                    <a:lnTo>
                      <a:pt x="44" y="305"/>
                    </a:lnTo>
                    <a:cubicBezTo>
                      <a:pt x="66" y="392"/>
                      <a:pt x="142" y="436"/>
                      <a:pt x="224" y="436"/>
                    </a:cubicBezTo>
                    <a:cubicBezTo>
                      <a:pt x="305" y="436"/>
                      <a:pt x="392" y="392"/>
                      <a:pt x="436" y="305"/>
                    </a:cubicBezTo>
                    <a:lnTo>
                      <a:pt x="436" y="261"/>
                    </a:lnTo>
                    <a:cubicBezTo>
                      <a:pt x="479" y="131"/>
                      <a:pt x="349" y="0"/>
                      <a:pt x="262" y="0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7"/>
              <p:cNvSpPr/>
              <p:nvPr/>
            </p:nvSpPr>
            <p:spPr>
              <a:xfrm>
                <a:off x="4541300" y="1294325"/>
                <a:ext cx="156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41" extrusionOk="0">
                    <a:moveTo>
                      <a:pt x="319" y="1"/>
                    </a:moveTo>
                    <a:cubicBezTo>
                      <a:pt x="284" y="1"/>
                      <a:pt x="247" y="10"/>
                      <a:pt x="211" y="32"/>
                    </a:cubicBezTo>
                    <a:cubicBezTo>
                      <a:pt x="0" y="137"/>
                      <a:pt x="157" y="440"/>
                      <a:pt x="363" y="440"/>
                    </a:cubicBezTo>
                    <a:cubicBezTo>
                      <a:pt x="412" y="440"/>
                      <a:pt x="465" y="423"/>
                      <a:pt x="515" y="380"/>
                    </a:cubicBezTo>
                    <a:cubicBezTo>
                      <a:pt x="624" y="236"/>
                      <a:pt x="492" y="1"/>
                      <a:pt x="319" y="1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27"/>
              <p:cNvSpPr/>
              <p:nvPr/>
            </p:nvSpPr>
            <p:spPr>
              <a:xfrm>
                <a:off x="3988425" y="961100"/>
                <a:ext cx="11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4483" h="2858" extrusionOk="0">
                    <a:moveTo>
                      <a:pt x="1436" y="1"/>
                    </a:moveTo>
                    <a:cubicBezTo>
                      <a:pt x="1306" y="262"/>
                      <a:pt x="1132" y="523"/>
                      <a:pt x="871" y="741"/>
                    </a:cubicBezTo>
                    <a:cubicBezTo>
                      <a:pt x="435" y="1176"/>
                      <a:pt x="0" y="2481"/>
                      <a:pt x="1219" y="2786"/>
                    </a:cubicBezTo>
                    <a:cubicBezTo>
                      <a:pt x="1453" y="2834"/>
                      <a:pt x="1713" y="2857"/>
                      <a:pt x="1980" y="2857"/>
                    </a:cubicBezTo>
                    <a:cubicBezTo>
                      <a:pt x="3155" y="2857"/>
                      <a:pt x="4483" y="2415"/>
                      <a:pt x="4483" y="1742"/>
                    </a:cubicBezTo>
                    <a:cubicBezTo>
                      <a:pt x="4439" y="871"/>
                      <a:pt x="2655" y="784"/>
                      <a:pt x="2176" y="784"/>
                    </a:cubicBezTo>
                    <a:cubicBezTo>
                      <a:pt x="1654" y="784"/>
                      <a:pt x="1436" y="305"/>
                      <a:pt x="1436" y="1"/>
                    </a:cubicBezTo>
                    <a:close/>
                  </a:path>
                </a:pathLst>
              </a:custGeom>
              <a:solidFill>
                <a:srgbClr val="EFC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27"/>
              <p:cNvSpPr/>
              <p:nvPr/>
            </p:nvSpPr>
            <p:spPr>
              <a:xfrm>
                <a:off x="3988425" y="980700"/>
                <a:ext cx="11187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2078" extrusionOk="0">
                    <a:moveTo>
                      <a:pt x="784" y="0"/>
                    </a:moveTo>
                    <a:lnTo>
                      <a:pt x="784" y="0"/>
                    </a:lnTo>
                    <a:cubicBezTo>
                      <a:pt x="348" y="522"/>
                      <a:pt x="0" y="1697"/>
                      <a:pt x="1219" y="2002"/>
                    </a:cubicBezTo>
                    <a:cubicBezTo>
                      <a:pt x="1464" y="2053"/>
                      <a:pt x="1738" y="2077"/>
                      <a:pt x="2019" y="2077"/>
                    </a:cubicBezTo>
                    <a:cubicBezTo>
                      <a:pt x="3183" y="2077"/>
                      <a:pt x="4474" y="1659"/>
                      <a:pt x="4439" y="958"/>
                    </a:cubicBezTo>
                    <a:cubicBezTo>
                      <a:pt x="4222" y="871"/>
                      <a:pt x="4004" y="783"/>
                      <a:pt x="3786" y="740"/>
                    </a:cubicBezTo>
                    <a:cubicBezTo>
                      <a:pt x="3404" y="676"/>
                      <a:pt x="3045" y="636"/>
                      <a:pt x="2692" y="636"/>
                    </a:cubicBezTo>
                    <a:cubicBezTo>
                      <a:pt x="2563" y="636"/>
                      <a:pt x="2435" y="641"/>
                      <a:pt x="2307" y="653"/>
                    </a:cubicBezTo>
                    <a:cubicBezTo>
                      <a:pt x="2046" y="653"/>
                      <a:pt x="1785" y="788"/>
                      <a:pt x="1549" y="788"/>
                    </a:cubicBezTo>
                    <a:cubicBezTo>
                      <a:pt x="1432" y="788"/>
                      <a:pt x="1320" y="754"/>
                      <a:pt x="1219" y="653"/>
                    </a:cubicBezTo>
                    <a:cubicBezTo>
                      <a:pt x="1001" y="522"/>
                      <a:pt x="827" y="261"/>
                      <a:pt x="784" y="0"/>
                    </a:cubicBezTo>
                    <a:close/>
                  </a:path>
                </a:pathLst>
              </a:custGeom>
              <a:solidFill>
                <a:srgbClr val="EDB0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27"/>
              <p:cNvSpPr/>
              <p:nvPr/>
            </p:nvSpPr>
            <p:spPr>
              <a:xfrm>
                <a:off x="4022150" y="977800"/>
                <a:ext cx="370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41" extrusionOk="0">
                    <a:moveTo>
                      <a:pt x="152" y="0"/>
                    </a:moveTo>
                    <a:cubicBezTo>
                      <a:pt x="77" y="0"/>
                      <a:pt x="0" y="93"/>
                      <a:pt x="0" y="160"/>
                    </a:cubicBezTo>
                    <a:cubicBezTo>
                      <a:pt x="0" y="334"/>
                      <a:pt x="261" y="464"/>
                      <a:pt x="392" y="508"/>
                    </a:cubicBezTo>
                    <a:cubicBezTo>
                      <a:pt x="479" y="530"/>
                      <a:pt x="555" y="540"/>
                      <a:pt x="631" y="540"/>
                    </a:cubicBezTo>
                    <a:cubicBezTo>
                      <a:pt x="708" y="540"/>
                      <a:pt x="784" y="530"/>
                      <a:pt x="871" y="508"/>
                    </a:cubicBezTo>
                    <a:cubicBezTo>
                      <a:pt x="1045" y="508"/>
                      <a:pt x="1262" y="464"/>
                      <a:pt x="1480" y="377"/>
                    </a:cubicBezTo>
                    <a:cubicBezTo>
                      <a:pt x="1262" y="334"/>
                      <a:pt x="1088" y="334"/>
                      <a:pt x="871" y="334"/>
                    </a:cubicBezTo>
                    <a:cubicBezTo>
                      <a:pt x="740" y="334"/>
                      <a:pt x="610" y="290"/>
                      <a:pt x="523" y="247"/>
                    </a:cubicBezTo>
                    <a:cubicBezTo>
                      <a:pt x="436" y="247"/>
                      <a:pt x="392" y="203"/>
                      <a:pt x="348" y="160"/>
                    </a:cubicBezTo>
                    <a:cubicBezTo>
                      <a:pt x="327" y="138"/>
                      <a:pt x="316" y="138"/>
                      <a:pt x="310" y="138"/>
                    </a:cubicBezTo>
                    <a:cubicBezTo>
                      <a:pt x="305" y="138"/>
                      <a:pt x="305" y="138"/>
                      <a:pt x="305" y="116"/>
                    </a:cubicBezTo>
                    <a:cubicBezTo>
                      <a:pt x="305" y="73"/>
                      <a:pt x="261" y="73"/>
                      <a:pt x="218" y="29"/>
                    </a:cubicBezTo>
                    <a:cubicBezTo>
                      <a:pt x="198" y="9"/>
                      <a:pt x="175" y="0"/>
                      <a:pt x="152" y="0"/>
                    </a:cubicBezTo>
                    <a:close/>
                  </a:path>
                </a:pathLst>
              </a:custGeom>
              <a:solidFill>
                <a:srgbClr val="FFD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27"/>
              <p:cNvSpPr/>
              <p:nvPr/>
            </p:nvSpPr>
            <p:spPr>
              <a:xfrm>
                <a:off x="4019975" y="970475"/>
                <a:ext cx="437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92" extrusionOk="0">
                    <a:moveTo>
                      <a:pt x="89" y="0"/>
                    </a:moveTo>
                    <a:cubicBezTo>
                      <a:pt x="47" y="0"/>
                      <a:pt x="0" y="41"/>
                      <a:pt x="0" y="104"/>
                    </a:cubicBezTo>
                    <a:cubicBezTo>
                      <a:pt x="0" y="148"/>
                      <a:pt x="0" y="148"/>
                      <a:pt x="87" y="192"/>
                    </a:cubicBezTo>
                    <a:lnTo>
                      <a:pt x="131" y="192"/>
                    </a:lnTo>
                    <a:cubicBezTo>
                      <a:pt x="174" y="148"/>
                      <a:pt x="174" y="104"/>
                      <a:pt x="174" y="61"/>
                    </a:cubicBezTo>
                    <a:cubicBezTo>
                      <a:pt x="174" y="61"/>
                      <a:pt x="174" y="17"/>
                      <a:pt x="131" y="17"/>
                    </a:cubicBezTo>
                    <a:cubicBezTo>
                      <a:pt x="119" y="6"/>
                      <a:pt x="104" y="0"/>
                      <a:pt x="89" y="0"/>
                    </a:cubicBezTo>
                    <a:close/>
                  </a:path>
                </a:pathLst>
              </a:custGeom>
              <a:solidFill>
                <a:srgbClr val="FFD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27"/>
              <p:cNvSpPr/>
              <p:nvPr/>
            </p:nvSpPr>
            <p:spPr>
              <a:xfrm>
                <a:off x="3973175" y="1008275"/>
                <a:ext cx="166300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6652" h="3285" extrusionOk="0">
                    <a:moveTo>
                      <a:pt x="3642" y="1"/>
                    </a:moveTo>
                    <a:cubicBezTo>
                      <a:pt x="2905" y="1"/>
                      <a:pt x="2140" y="165"/>
                      <a:pt x="1524" y="464"/>
                    </a:cubicBezTo>
                    <a:cubicBezTo>
                      <a:pt x="1" y="1204"/>
                      <a:pt x="741" y="1682"/>
                      <a:pt x="741" y="1682"/>
                    </a:cubicBezTo>
                    <a:cubicBezTo>
                      <a:pt x="741" y="1682"/>
                      <a:pt x="958" y="2161"/>
                      <a:pt x="3047" y="3031"/>
                    </a:cubicBezTo>
                    <a:cubicBezTo>
                      <a:pt x="3491" y="3207"/>
                      <a:pt x="3916" y="3285"/>
                      <a:pt x="4303" y="3285"/>
                    </a:cubicBezTo>
                    <a:cubicBezTo>
                      <a:pt x="5735" y="3285"/>
                      <a:pt x="6651" y="2222"/>
                      <a:pt x="6137" y="1160"/>
                    </a:cubicBezTo>
                    <a:cubicBezTo>
                      <a:pt x="5748" y="357"/>
                      <a:pt x="4726" y="1"/>
                      <a:pt x="3642" y="1"/>
                    </a:cubicBezTo>
                    <a:close/>
                  </a:path>
                </a:pathLst>
              </a:custGeom>
              <a:solidFill>
                <a:srgbClr val="F46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27"/>
              <p:cNvSpPr/>
              <p:nvPr/>
            </p:nvSpPr>
            <p:spPr>
              <a:xfrm>
                <a:off x="3979725" y="1027475"/>
                <a:ext cx="1469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2529" extrusionOk="0">
                    <a:moveTo>
                      <a:pt x="1697" y="0"/>
                    </a:moveTo>
                    <a:cubicBezTo>
                      <a:pt x="1306" y="0"/>
                      <a:pt x="958" y="44"/>
                      <a:pt x="609" y="88"/>
                    </a:cubicBezTo>
                    <a:cubicBezTo>
                      <a:pt x="0" y="610"/>
                      <a:pt x="435" y="914"/>
                      <a:pt x="435" y="914"/>
                    </a:cubicBezTo>
                    <a:cubicBezTo>
                      <a:pt x="435" y="914"/>
                      <a:pt x="653" y="1393"/>
                      <a:pt x="2785" y="2263"/>
                    </a:cubicBezTo>
                    <a:cubicBezTo>
                      <a:pt x="3233" y="2448"/>
                      <a:pt x="3661" y="2529"/>
                      <a:pt x="4050" y="2529"/>
                    </a:cubicBezTo>
                    <a:cubicBezTo>
                      <a:pt x="4945" y="2529"/>
                      <a:pt x="5632" y="2100"/>
                      <a:pt x="5875" y="1524"/>
                    </a:cubicBezTo>
                    <a:cubicBezTo>
                      <a:pt x="5440" y="1045"/>
                      <a:pt x="4874" y="740"/>
                      <a:pt x="4265" y="610"/>
                    </a:cubicBezTo>
                    <a:cubicBezTo>
                      <a:pt x="3438" y="262"/>
                      <a:pt x="2568" y="88"/>
                      <a:pt x="1697" y="0"/>
                    </a:cubicBezTo>
                    <a:close/>
                  </a:path>
                </a:pathLst>
              </a:custGeom>
              <a:solidFill>
                <a:srgbClr val="F251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27"/>
              <p:cNvSpPr/>
              <p:nvPr/>
            </p:nvSpPr>
            <p:spPr>
              <a:xfrm>
                <a:off x="4048625" y="1011400"/>
                <a:ext cx="529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687" extrusionOk="0">
                    <a:moveTo>
                      <a:pt x="612" y="0"/>
                    </a:moveTo>
                    <a:cubicBezTo>
                      <a:pt x="503" y="0"/>
                      <a:pt x="395" y="11"/>
                      <a:pt x="290" y="34"/>
                    </a:cubicBezTo>
                    <a:cubicBezTo>
                      <a:pt x="0" y="76"/>
                      <a:pt x="105" y="472"/>
                      <a:pt x="379" y="472"/>
                    </a:cubicBezTo>
                    <a:cubicBezTo>
                      <a:pt x="392" y="472"/>
                      <a:pt x="407" y="471"/>
                      <a:pt x="421" y="469"/>
                    </a:cubicBezTo>
                    <a:cubicBezTo>
                      <a:pt x="486" y="448"/>
                      <a:pt x="562" y="437"/>
                      <a:pt x="644" y="437"/>
                    </a:cubicBezTo>
                    <a:cubicBezTo>
                      <a:pt x="726" y="437"/>
                      <a:pt x="813" y="448"/>
                      <a:pt x="900" y="469"/>
                    </a:cubicBezTo>
                    <a:lnTo>
                      <a:pt x="1378" y="513"/>
                    </a:lnTo>
                    <a:cubicBezTo>
                      <a:pt x="1509" y="556"/>
                      <a:pt x="1683" y="556"/>
                      <a:pt x="1814" y="600"/>
                    </a:cubicBezTo>
                    <a:cubicBezTo>
                      <a:pt x="1901" y="643"/>
                      <a:pt x="1944" y="687"/>
                      <a:pt x="2031" y="687"/>
                    </a:cubicBezTo>
                    <a:cubicBezTo>
                      <a:pt x="2075" y="687"/>
                      <a:pt x="2118" y="687"/>
                      <a:pt x="2118" y="643"/>
                    </a:cubicBezTo>
                    <a:cubicBezTo>
                      <a:pt x="2075" y="556"/>
                      <a:pt x="1988" y="469"/>
                      <a:pt x="1901" y="426"/>
                    </a:cubicBezTo>
                    <a:cubicBezTo>
                      <a:pt x="1770" y="339"/>
                      <a:pt x="1640" y="252"/>
                      <a:pt x="1465" y="208"/>
                    </a:cubicBezTo>
                    <a:cubicBezTo>
                      <a:pt x="1211" y="81"/>
                      <a:pt x="909" y="0"/>
                      <a:pt x="612" y="0"/>
                    </a:cubicBezTo>
                    <a:close/>
                  </a:path>
                </a:pathLst>
              </a:custGeom>
              <a:solidFill>
                <a:srgbClr val="FF88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27"/>
              <p:cNvSpPr/>
              <p:nvPr/>
            </p:nvSpPr>
            <p:spPr>
              <a:xfrm>
                <a:off x="4104825" y="1026925"/>
                <a:ext cx="14175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567" h="545" extrusionOk="0">
                    <a:moveTo>
                      <a:pt x="240" y="1"/>
                    </a:moveTo>
                    <a:cubicBezTo>
                      <a:pt x="186" y="1"/>
                      <a:pt x="131" y="22"/>
                      <a:pt x="88" y="66"/>
                    </a:cubicBezTo>
                    <a:cubicBezTo>
                      <a:pt x="1" y="153"/>
                      <a:pt x="1" y="284"/>
                      <a:pt x="88" y="371"/>
                    </a:cubicBezTo>
                    <a:cubicBezTo>
                      <a:pt x="131" y="458"/>
                      <a:pt x="218" y="458"/>
                      <a:pt x="262" y="458"/>
                    </a:cubicBezTo>
                    <a:lnTo>
                      <a:pt x="175" y="458"/>
                    </a:lnTo>
                    <a:cubicBezTo>
                      <a:pt x="218" y="458"/>
                      <a:pt x="305" y="501"/>
                      <a:pt x="349" y="501"/>
                    </a:cubicBezTo>
                    <a:cubicBezTo>
                      <a:pt x="393" y="501"/>
                      <a:pt x="436" y="545"/>
                      <a:pt x="436" y="545"/>
                    </a:cubicBezTo>
                    <a:lnTo>
                      <a:pt x="480" y="545"/>
                    </a:lnTo>
                    <a:cubicBezTo>
                      <a:pt x="523" y="545"/>
                      <a:pt x="567" y="545"/>
                      <a:pt x="567" y="501"/>
                    </a:cubicBezTo>
                    <a:cubicBezTo>
                      <a:pt x="567" y="414"/>
                      <a:pt x="523" y="284"/>
                      <a:pt x="480" y="197"/>
                    </a:cubicBezTo>
                    <a:lnTo>
                      <a:pt x="480" y="327"/>
                    </a:lnTo>
                    <a:cubicBezTo>
                      <a:pt x="480" y="240"/>
                      <a:pt x="436" y="153"/>
                      <a:pt x="393" y="66"/>
                    </a:cubicBezTo>
                    <a:cubicBezTo>
                      <a:pt x="349" y="22"/>
                      <a:pt x="295" y="1"/>
                      <a:pt x="240" y="1"/>
                    </a:cubicBezTo>
                    <a:close/>
                  </a:path>
                </a:pathLst>
              </a:custGeom>
              <a:solidFill>
                <a:srgbClr val="FF88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27"/>
              <p:cNvSpPr/>
              <p:nvPr/>
            </p:nvSpPr>
            <p:spPr>
              <a:xfrm>
                <a:off x="4039550" y="1015500"/>
                <a:ext cx="8725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62" extrusionOk="0">
                    <a:moveTo>
                      <a:pt x="175" y="1"/>
                    </a:moveTo>
                    <a:cubicBezTo>
                      <a:pt x="1" y="1"/>
                      <a:pt x="1" y="262"/>
                      <a:pt x="175" y="262"/>
                    </a:cubicBezTo>
                    <a:cubicBezTo>
                      <a:pt x="349" y="262"/>
                      <a:pt x="349" y="1"/>
                      <a:pt x="175" y="1"/>
                    </a:cubicBezTo>
                    <a:close/>
                  </a:path>
                </a:pathLst>
              </a:custGeom>
              <a:solidFill>
                <a:srgbClr val="FF88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27"/>
              <p:cNvSpPr/>
              <p:nvPr/>
            </p:nvSpPr>
            <p:spPr>
              <a:xfrm>
                <a:off x="3925325" y="1041975"/>
                <a:ext cx="225225" cy="95575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3823" extrusionOk="0">
                    <a:moveTo>
                      <a:pt x="3831" y="0"/>
                    </a:moveTo>
                    <a:cubicBezTo>
                      <a:pt x="3645" y="0"/>
                      <a:pt x="3443" y="22"/>
                      <a:pt x="3221" y="73"/>
                    </a:cubicBezTo>
                    <a:cubicBezTo>
                      <a:pt x="1480" y="421"/>
                      <a:pt x="0" y="1466"/>
                      <a:pt x="914" y="3120"/>
                    </a:cubicBezTo>
                    <a:cubicBezTo>
                      <a:pt x="1203" y="3643"/>
                      <a:pt x="2082" y="3822"/>
                      <a:pt x="3148" y="3822"/>
                    </a:cubicBezTo>
                    <a:cubicBezTo>
                      <a:pt x="5447" y="3822"/>
                      <a:pt x="8617" y="2989"/>
                      <a:pt x="8617" y="2989"/>
                    </a:cubicBezTo>
                    <a:cubicBezTo>
                      <a:pt x="8617" y="2989"/>
                      <a:pt x="9009" y="1205"/>
                      <a:pt x="6789" y="900"/>
                    </a:cubicBezTo>
                    <a:cubicBezTo>
                      <a:pt x="5489" y="752"/>
                      <a:pt x="4918" y="0"/>
                      <a:pt x="3831" y="0"/>
                    </a:cubicBezTo>
                    <a:close/>
                  </a:path>
                </a:pathLst>
              </a:custGeom>
              <a:solidFill>
                <a:srgbClr val="EFC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27"/>
              <p:cNvSpPr/>
              <p:nvPr/>
            </p:nvSpPr>
            <p:spPr>
              <a:xfrm>
                <a:off x="3942725" y="1082950"/>
                <a:ext cx="199125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2184" extrusionOk="0">
                    <a:moveTo>
                      <a:pt x="5005" y="1"/>
                    </a:moveTo>
                    <a:cubicBezTo>
                      <a:pt x="3743" y="88"/>
                      <a:pt x="2481" y="349"/>
                      <a:pt x="1306" y="741"/>
                    </a:cubicBezTo>
                    <a:cubicBezTo>
                      <a:pt x="871" y="871"/>
                      <a:pt x="436" y="915"/>
                      <a:pt x="0" y="958"/>
                    </a:cubicBezTo>
                    <a:cubicBezTo>
                      <a:pt x="87" y="1132"/>
                      <a:pt x="131" y="1307"/>
                      <a:pt x="218" y="1481"/>
                    </a:cubicBezTo>
                    <a:cubicBezTo>
                      <a:pt x="507" y="2004"/>
                      <a:pt x="1386" y="2183"/>
                      <a:pt x="2452" y="2183"/>
                    </a:cubicBezTo>
                    <a:cubicBezTo>
                      <a:pt x="4751" y="2183"/>
                      <a:pt x="7921" y="1350"/>
                      <a:pt x="7921" y="1350"/>
                    </a:cubicBezTo>
                    <a:cubicBezTo>
                      <a:pt x="7965" y="1220"/>
                      <a:pt x="7965" y="1045"/>
                      <a:pt x="7921" y="871"/>
                    </a:cubicBezTo>
                    <a:cubicBezTo>
                      <a:pt x="7703" y="741"/>
                      <a:pt x="7442" y="610"/>
                      <a:pt x="7138" y="523"/>
                    </a:cubicBezTo>
                    <a:cubicBezTo>
                      <a:pt x="6485" y="175"/>
                      <a:pt x="5745" y="1"/>
                      <a:pt x="5005" y="1"/>
                    </a:cubicBezTo>
                    <a:close/>
                  </a:path>
                </a:pathLst>
              </a:custGeom>
              <a:solidFill>
                <a:srgbClr val="EDB0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27"/>
              <p:cNvSpPr/>
              <p:nvPr/>
            </p:nvSpPr>
            <p:spPr>
              <a:xfrm>
                <a:off x="3967750" y="1049225"/>
                <a:ext cx="5660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970" extrusionOk="0">
                    <a:moveTo>
                      <a:pt x="1654" y="1"/>
                    </a:moveTo>
                    <a:cubicBezTo>
                      <a:pt x="1393" y="1"/>
                      <a:pt x="1175" y="44"/>
                      <a:pt x="914" y="88"/>
                    </a:cubicBezTo>
                    <a:cubicBezTo>
                      <a:pt x="566" y="218"/>
                      <a:pt x="0" y="349"/>
                      <a:pt x="0" y="828"/>
                    </a:cubicBezTo>
                    <a:cubicBezTo>
                      <a:pt x="0" y="899"/>
                      <a:pt x="58" y="970"/>
                      <a:pt x="151" y="970"/>
                    </a:cubicBezTo>
                    <a:cubicBezTo>
                      <a:pt x="172" y="970"/>
                      <a:pt x="194" y="966"/>
                      <a:pt x="218" y="958"/>
                    </a:cubicBezTo>
                    <a:cubicBezTo>
                      <a:pt x="349" y="871"/>
                      <a:pt x="523" y="784"/>
                      <a:pt x="697" y="654"/>
                    </a:cubicBezTo>
                    <a:cubicBezTo>
                      <a:pt x="827" y="610"/>
                      <a:pt x="1001" y="567"/>
                      <a:pt x="1175" y="480"/>
                    </a:cubicBezTo>
                    <a:cubicBezTo>
                      <a:pt x="1393" y="393"/>
                      <a:pt x="1611" y="349"/>
                      <a:pt x="1828" y="305"/>
                    </a:cubicBezTo>
                    <a:cubicBezTo>
                      <a:pt x="1959" y="305"/>
                      <a:pt x="2133" y="262"/>
                      <a:pt x="2263" y="131"/>
                    </a:cubicBezTo>
                    <a:cubicBezTo>
                      <a:pt x="2176" y="88"/>
                      <a:pt x="2089" y="44"/>
                      <a:pt x="2002" y="44"/>
                    </a:cubicBezTo>
                    <a:cubicBezTo>
                      <a:pt x="1915" y="1"/>
                      <a:pt x="1785" y="1"/>
                      <a:pt x="1654" y="1"/>
                    </a:cubicBezTo>
                    <a:close/>
                  </a:path>
                </a:pathLst>
              </a:custGeom>
              <a:solidFill>
                <a:srgbClr val="FFD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27"/>
              <p:cNvSpPr/>
              <p:nvPr/>
            </p:nvSpPr>
            <p:spPr>
              <a:xfrm>
                <a:off x="3950350" y="1074525"/>
                <a:ext cx="119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426" extrusionOk="0">
                    <a:moveTo>
                      <a:pt x="288" y="1"/>
                    </a:moveTo>
                    <a:cubicBezTo>
                      <a:pt x="272" y="1"/>
                      <a:pt x="261" y="12"/>
                      <a:pt x="261" y="33"/>
                    </a:cubicBezTo>
                    <a:lnTo>
                      <a:pt x="218" y="33"/>
                    </a:lnTo>
                    <a:cubicBezTo>
                      <a:pt x="131" y="33"/>
                      <a:pt x="87" y="77"/>
                      <a:pt x="44" y="120"/>
                    </a:cubicBezTo>
                    <a:lnTo>
                      <a:pt x="44" y="164"/>
                    </a:lnTo>
                    <a:cubicBezTo>
                      <a:pt x="0" y="207"/>
                      <a:pt x="0" y="251"/>
                      <a:pt x="44" y="294"/>
                    </a:cubicBezTo>
                    <a:cubicBezTo>
                      <a:pt x="44" y="338"/>
                      <a:pt x="87" y="381"/>
                      <a:pt x="131" y="425"/>
                    </a:cubicBezTo>
                    <a:lnTo>
                      <a:pt x="261" y="425"/>
                    </a:lnTo>
                    <a:cubicBezTo>
                      <a:pt x="290" y="396"/>
                      <a:pt x="319" y="367"/>
                      <a:pt x="348" y="338"/>
                    </a:cubicBezTo>
                    <a:lnTo>
                      <a:pt x="348" y="338"/>
                    </a:lnTo>
                    <a:cubicBezTo>
                      <a:pt x="348" y="294"/>
                      <a:pt x="392" y="294"/>
                      <a:pt x="392" y="251"/>
                    </a:cubicBezTo>
                    <a:lnTo>
                      <a:pt x="392" y="294"/>
                    </a:lnTo>
                    <a:cubicBezTo>
                      <a:pt x="435" y="251"/>
                      <a:pt x="479" y="207"/>
                      <a:pt x="479" y="164"/>
                    </a:cubicBezTo>
                    <a:cubicBezTo>
                      <a:pt x="435" y="77"/>
                      <a:pt x="435" y="33"/>
                      <a:pt x="392" y="33"/>
                    </a:cubicBezTo>
                    <a:lnTo>
                      <a:pt x="348" y="33"/>
                    </a:lnTo>
                    <a:cubicBezTo>
                      <a:pt x="326" y="12"/>
                      <a:pt x="305" y="1"/>
                      <a:pt x="288" y="1"/>
                    </a:cubicBezTo>
                    <a:close/>
                  </a:path>
                </a:pathLst>
              </a:custGeom>
              <a:solidFill>
                <a:srgbClr val="FFD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27"/>
              <p:cNvSpPr/>
              <p:nvPr/>
            </p:nvSpPr>
            <p:spPr>
              <a:xfrm>
                <a:off x="3906825" y="1098425"/>
                <a:ext cx="269850" cy="9220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3688" extrusionOk="0">
                    <a:moveTo>
                      <a:pt x="7142" y="0"/>
                    </a:moveTo>
                    <a:cubicBezTo>
                      <a:pt x="5977" y="0"/>
                      <a:pt x="4849" y="452"/>
                      <a:pt x="3743" y="513"/>
                    </a:cubicBezTo>
                    <a:cubicBezTo>
                      <a:pt x="3652" y="516"/>
                      <a:pt x="3562" y="517"/>
                      <a:pt x="3473" y="517"/>
                    </a:cubicBezTo>
                    <a:cubicBezTo>
                      <a:pt x="3015" y="517"/>
                      <a:pt x="2591" y="489"/>
                      <a:pt x="2210" y="489"/>
                    </a:cubicBezTo>
                    <a:cubicBezTo>
                      <a:pt x="1398" y="489"/>
                      <a:pt x="786" y="618"/>
                      <a:pt x="479" y="1427"/>
                    </a:cubicBezTo>
                    <a:cubicBezTo>
                      <a:pt x="0" y="2689"/>
                      <a:pt x="784" y="3255"/>
                      <a:pt x="784" y="3255"/>
                    </a:cubicBezTo>
                    <a:cubicBezTo>
                      <a:pt x="784" y="3255"/>
                      <a:pt x="4674" y="3687"/>
                      <a:pt x="7477" y="3687"/>
                    </a:cubicBezTo>
                    <a:cubicBezTo>
                      <a:pt x="8940" y="3687"/>
                      <a:pt x="10107" y="3570"/>
                      <a:pt x="10271" y="3212"/>
                    </a:cubicBezTo>
                    <a:cubicBezTo>
                      <a:pt x="10793" y="2124"/>
                      <a:pt x="10314" y="1036"/>
                      <a:pt x="8617" y="296"/>
                    </a:cubicBezTo>
                    <a:cubicBezTo>
                      <a:pt x="8118" y="78"/>
                      <a:pt x="7627" y="0"/>
                      <a:pt x="7142" y="0"/>
                    </a:cubicBezTo>
                    <a:close/>
                  </a:path>
                </a:pathLst>
              </a:custGeom>
              <a:solidFill>
                <a:srgbClr val="F46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27"/>
              <p:cNvSpPr/>
              <p:nvPr/>
            </p:nvSpPr>
            <p:spPr>
              <a:xfrm>
                <a:off x="3915525" y="1148200"/>
                <a:ext cx="254600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1772" extrusionOk="0">
                    <a:moveTo>
                      <a:pt x="3490" y="0"/>
                    </a:moveTo>
                    <a:cubicBezTo>
                      <a:pt x="3390" y="0"/>
                      <a:pt x="3292" y="37"/>
                      <a:pt x="3177" y="133"/>
                    </a:cubicBezTo>
                    <a:cubicBezTo>
                      <a:pt x="2960" y="394"/>
                      <a:pt x="2742" y="568"/>
                      <a:pt x="2438" y="698"/>
                    </a:cubicBezTo>
                    <a:cubicBezTo>
                      <a:pt x="2350" y="698"/>
                      <a:pt x="2307" y="655"/>
                      <a:pt x="2220" y="611"/>
                    </a:cubicBezTo>
                    <a:cubicBezTo>
                      <a:pt x="1872" y="524"/>
                      <a:pt x="1480" y="437"/>
                      <a:pt x="1132" y="437"/>
                    </a:cubicBezTo>
                    <a:cubicBezTo>
                      <a:pt x="1027" y="426"/>
                      <a:pt x="922" y="420"/>
                      <a:pt x="818" y="420"/>
                    </a:cubicBezTo>
                    <a:cubicBezTo>
                      <a:pt x="533" y="420"/>
                      <a:pt x="255" y="461"/>
                      <a:pt x="0" y="524"/>
                    </a:cubicBezTo>
                    <a:cubicBezTo>
                      <a:pt x="44" y="829"/>
                      <a:pt x="218" y="1134"/>
                      <a:pt x="436" y="1351"/>
                    </a:cubicBezTo>
                    <a:cubicBezTo>
                      <a:pt x="436" y="1351"/>
                      <a:pt x="4199" y="1771"/>
                      <a:pt x="6991" y="1771"/>
                    </a:cubicBezTo>
                    <a:cubicBezTo>
                      <a:pt x="8508" y="1771"/>
                      <a:pt x="9739" y="1647"/>
                      <a:pt x="9923" y="1264"/>
                    </a:cubicBezTo>
                    <a:cubicBezTo>
                      <a:pt x="10140" y="873"/>
                      <a:pt x="10184" y="437"/>
                      <a:pt x="10053" y="2"/>
                    </a:cubicBezTo>
                    <a:lnTo>
                      <a:pt x="10053" y="2"/>
                    </a:lnTo>
                    <a:cubicBezTo>
                      <a:pt x="9792" y="307"/>
                      <a:pt x="9488" y="655"/>
                      <a:pt x="9183" y="655"/>
                    </a:cubicBezTo>
                    <a:cubicBezTo>
                      <a:pt x="9009" y="655"/>
                      <a:pt x="8791" y="568"/>
                      <a:pt x="8617" y="481"/>
                    </a:cubicBezTo>
                    <a:cubicBezTo>
                      <a:pt x="8356" y="394"/>
                      <a:pt x="8052" y="263"/>
                      <a:pt x="7747" y="176"/>
                    </a:cubicBezTo>
                    <a:cubicBezTo>
                      <a:pt x="7560" y="83"/>
                      <a:pt x="7361" y="40"/>
                      <a:pt x="7163" y="40"/>
                    </a:cubicBezTo>
                    <a:cubicBezTo>
                      <a:pt x="6991" y="40"/>
                      <a:pt x="6820" y="72"/>
                      <a:pt x="6659" y="133"/>
                    </a:cubicBezTo>
                    <a:cubicBezTo>
                      <a:pt x="6398" y="307"/>
                      <a:pt x="6137" y="568"/>
                      <a:pt x="5919" y="873"/>
                    </a:cubicBezTo>
                    <a:cubicBezTo>
                      <a:pt x="5823" y="968"/>
                      <a:pt x="5744" y="1005"/>
                      <a:pt x="5664" y="1005"/>
                    </a:cubicBezTo>
                    <a:cubicBezTo>
                      <a:pt x="5561" y="1005"/>
                      <a:pt x="5456" y="946"/>
                      <a:pt x="5310" y="873"/>
                    </a:cubicBezTo>
                    <a:cubicBezTo>
                      <a:pt x="4875" y="568"/>
                      <a:pt x="4396" y="350"/>
                      <a:pt x="3917" y="133"/>
                    </a:cubicBezTo>
                    <a:cubicBezTo>
                      <a:pt x="3747" y="60"/>
                      <a:pt x="3617" y="0"/>
                      <a:pt x="3490" y="0"/>
                    </a:cubicBezTo>
                    <a:close/>
                  </a:path>
                </a:pathLst>
              </a:custGeom>
              <a:solidFill>
                <a:srgbClr val="F251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7"/>
              <p:cNvSpPr/>
              <p:nvPr/>
            </p:nvSpPr>
            <p:spPr>
              <a:xfrm>
                <a:off x="4078725" y="1105425"/>
                <a:ext cx="6250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2500" h="1270" extrusionOk="0">
                    <a:moveTo>
                      <a:pt x="346" y="0"/>
                    </a:moveTo>
                    <a:cubicBezTo>
                      <a:pt x="247" y="0"/>
                      <a:pt x="147" y="6"/>
                      <a:pt x="44" y="16"/>
                    </a:cubicBezTo>
                    <a:cubicBezTo>
                      <a:pt x="0" y="16"/>
                      <a:pt x="44" y="59"/>
                      <a:pt x="44" y="59"/>
                    </a:cubicBezTo>
                    <a:cubicBezTo>
                      <a:pt x="436" y="190"/>
                      <a:pt x="784" y="364"/>
                      <a:pt x="1132" y="538"/>
                    </a:cubicBezTo>
                    <a:cubicBezTo>
                      <a:pt x="1306" y="669"/>
                      <a:pt x="1480" y="799"/>
                      <a:pt x="1654" y="886"/>
                    </a:cubicBezTo>
                    <a:cubicBezTo>
                      <a:pt x="1828" y="1017"/>
                      <a:pt x="1915" y="1147"/>
                      <a:pt x="2133" y="1234"/>
                    </a:cubicBezTo>
                    <a:cubicBezTo>
                      <a:pt x="2166" y="1259"/>
                      <a:pt x="2200" y="1270"/>
                      <a:pt x="2233" y="1270"/>
                    </a:cubicBezTo>
                    <a:cubicBezTo>
                      <a:pt x="2377" y="1270"/>
                      <a:pt x="2500" y="1071"/>
                      <a:pt x="2394" y="930"/>
                    </a:cubicBezTo>
                    <a:cubicBezTo>
                      <a:pt x="2263" y="756"/>
                      <a:pt x="2089" y="625"/>
                      <a:pt x="1872" y="495"/>
                    </a:cubicBezTo>
                    <a:cubicBezTo>
                      <a:pt x="1698" y="364"/>
                      <a:pt x="1480" y="277"/>
                      <a:pt x="1306" y="190"/>
                    </a:cubicBezTo>
                    <a:cubicBezTo>
                      <a:pt x="973" y="57"/>
                      <a:pt x="666" y="0"/>
                      <a:pt x="346" y="0"/>
                    </a:cubicBezTo>
                    <a:close/>
                  </a:path>
                </a:pathLst>
              </a:custGeom>
              <a:solidFill>
                <a:srgbClr val="FF88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27"/>
              <p:cNvSpPr/>
              <p:nvPr/>
            </p:nvSpPr>
            <p:spPr>
              <a:xfrm>
                <a:off x="4144000" y="1139075"/>
                <a:ext cx="1090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94" extrusionOk="0">
                    <a:moveTo>
                      <a:pt x="137" y="1"/>
                    </a:moveTo>
                    <a:cubicBezTo>
                      <a:pt x="109" y="1"/>
                      <a:pt x="88" y="32"/>
                      <a:pt x="88" y="63"/>
                    </a:cubicBezTo>
                    <a:lnTo>
                      <a:pt x="88" y="63"/>
                    </a:lnTo>
                    <a:cubicBezTo>
                      <a:pt x="59" y="92"/>
                      <a:pt x="30" y="121"/>
                      <a:pt x="1" y="150"/>
                    </a:cubicBezTo>
                    <a:cubicBezTo>
                      <a:pt x="1" y="193"/>
                      <a:pt x="1" y="237"/>
                      <a:pt x="44" y="280"/>
                    </a:cubicBezTo>
                    <a:cubicBezTo>
                      <a:pt x="72" y="363"/>
                      <a:pt x="134" y="393"/>
                      <a:pt x="199" y="393"/>
                    </a:cubicBezTo>
                    <a:cubicBezTo>
                      <a:pt x="236" y="393"/>
                      <a:pt x="273" y="383"/>
                      <a:pt x="305" y="367"/>
                    </a:cubicBezTo>
                    <a:cubicBezTo>
                      <a:pt x="392" y="324"/>
                      <a:pt x="436" y="193"/>
                      <a:pt x="392" y="106"/>
                    </a:cubicBezTo>
                    <a:cubicBezTo>
                      <a:pt x="360" y="42"/>
                      <a:pt x="282" y="2"/>
                      <a:pt x="208" y="2"/>
                    </a:cubicBezTo>
                    <a:cubicBezTo>
                      <a:pt x="192" y="2"/>
                      <a:pt x="176" y="4"/>
                      <a:pt x="161" y="8"/>
                    </a:cubicBezTo>
                    <a:lnTo>
                      <a:pt x="161" y="8"/>
                    </a:lnTo>
                    <a:cubicBezTo>
                      <a:pt x="153" y="3"/>
                      <a:pt x="145" y="1"/>
                      <a:pt x="137" y="1"/>
                    </a:cubicBezTo>
                    <a:close/>
                  </a:path>
                </a:pathLst>
              </a:custGeom>
              <a:solidFill>
                <a:srgbClr val="FF88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7"/>
              <p:cNvSpPr/>
              <p:nvPr/>
            </p:nvSpPr>
            <p:spPr>
              <a:xfrm>
                <a:off x="3947300" y="1120875"/>
                <a:ext cx="78125" cy="17325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693" extrusionOk="0">
                    <a:moveTo>
                      <a:pt x="211" y="0"/>
                    </a:moveTo>
                    <a:cubicBezTo>
                      <a:pt x="97" y="0"/>
                      <a:pt x="1" y="152"/>
                      <a:pt x="79" y="268"/>
                    </a:cubicBezTo>
                    <a:cubicBezTo>
                      <a:pt x="253" y="486"/>
                      <a:pt x="514" y="616"/>
                      <a:pt x="775" y="660"/>
                    </a:cubicBezTo>
                    <a:cubicBezTo>
                      <a:pt x="927" y="682"/>
                      <a:pt x="1069" y="693"/>
                      <a:pt x="1205" y="693"/>
                    </a:cubicBezTo>
                    <a:cubicBezTo>
                      <a:pt x="1341" y="693"/>
                      <a:pt x="1471" y="682"/>
                      <a:pt x="1602" y="660"/>
                    </a:cubicBezTo>
                    <a:cubicBezTo>
                      <a:pt x="1863" y="616"/>
                      <a:pt x="2167" y="573"/>
                      <a:pt x="2429" y="486"/>
                    </a:cubicBezTo>
                    <a:cubicBezTo>
                      <a:pt x="2603" y="442"/>
                      <a:pt x="2733" y="399"/>
                      <a:pt x="2864" y="312"/>
                    </a:cubicBezTo>
                    <a:cubicBezTo>
                      <a:pt x="2951" y="268"/>
                      <a:pt x="3081" y="138"/>
                      <a:pt x="3081" y="94"/>
                    </a:cubicBezTo>
                    <a:cubicBezTo>
                      <a:pt x="3125" y="94"/>
                      <a:pt x="3081" y="51"/>
                      <a:pt x="3081" y="51"/>
                    </a:cubicBezTo>
                    <a:lnTo>
                      <a:pt x="3038" y="94"/>
                    </a:lnTo>
                    <a:lnTo>
                      <a:pt x="2994" y="94"/>
                    </a:lnTo>
                    <a:lnTo>
                      <a:pt x="3038" y="51"/>
                    </a:lnTo>
                    <a:cubicBezTo>
                      <a:pt x="2907" y="51"/>
                      <a:pt x="2820" y="51"/>
                      <a:pt x="2690" y="94"/>
                    </a:cubicBezTo>
                    <a:lnTo>
                      <a:pt x="2298" y="138"/>
                    </a:lnTo>
                    <a:cubicBezTo>
                      <a:pt x="2037" y="138"/>
                      <a:pt x="1819" y="181"/>
                      <a:pt x="1602" y="181"/>
                    </a:cubicBezTo>
                    <a:cubicBezTo>
                      <a:pt x="1471" y="203"/>
                      <a:pt x="1351" y="214"/>
                      <a:pt x="1237" y="214"/>
                    </a:cubicBezTo>
                    <a:cubicBezTo>
                      <a:pt x="1123" y="214"/>
                      <a:pt x="1014" y="203"/>
                      <a:pt x="905" y="181"/>
                    </a:cubicBezTo>
                    <a:cubicBezTo>
                      <a:pt x="688" y="138"/>
                      <a:pt x="470" y="94"/>
                      <a:pt x="253" y="7"/>
                    </a:cubicBezTo>
                    <a:cubicBezTo>
                      <a:pt x="239" y="3"/>
                      <a:pt x="225" y="0"/>
                      <a:pt x="211" y="0"/>
                    </a:cubicBezTo>
                    <a:close/>
                  </a:path>
                </a:pathLst>
              </a:custGeom>
              <a:solidFill>
                <a:srgbClr val="FF88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7"/>
              <p:cNvSpPr/>
              <p:nvPr/>
            </p:nvSpPr>
            <p:spPr>
              <a:xfrm>
                <a:off x="3925075" y="1124575"/>
                <a:ext cx="187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358" extrusionOk="0">
                    <a:moveTo>
                      <a:pt x="358" y="1"/>
                    </a:moveTo>
                    <a:cubicBezTo>
                      <a:pt x="315" y="1"/>
                      <a:pt x="271" y="11"/>
                      <a:pt x="228" y="33"/>
                    </a:cubicBezTo>
                    <a:cubicBezTo>
                      <a:pt x="0" y="98"/>
                      <a:pt x="210" y="358"/>
                      <a:pt x="367" y="358"/>
                    </a:cubicBezTo>
                    <a:cubicBezTo>
                      <a:pt x="420" y="358"/>
                      <a:pt x="467" y="328"/>
                      <a:pt x="489" y="251"/>
                    </a:cubicBezTo>
                    <a:lnTo>
                      <a:pt x="576" y="207"/>
                    </a:lnTo>
                    <a:cubicBezTo>
                      <a:pt x="619" y="164"/>
                      <a:pt x="706" y="164"/>
                      <a:pt x="706" y="120"/>
                    </a:cubicBezTo>
                    <a:lnTo>
                      <a:pt x="750" y="120"/>
                    </a:lnTo>
                    <a:cubicBezTo>
                      <a:pt x="750" y="120"/>
                      <a:pt x="750" y="77"/>
                      <a:pt x="750" y="77"/>
                    </a:cubicBezTo>
                    <a:cubicBezTo>
                      <a:pt x="706" y="33"/>
                      <a:pt x="576" y="33"/>
                      <a:pt x="489" y="33"/>
                    </a:cubicBezTo>
                    <a:cubicBezTo>
                      <a:pt x="445" y="11"/>
                      <a:pt x="402" y="1"/>
                      <a:pt x="358" y="1"/>
                    </a:cubicBezTo>
                    <a:close/>
                  </a:path>
                </a:pathLst>
              </a:custGeom>
              <a:solidFill>
                <a:srgbClr val="FF88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27"/>
              <p:cNvSpPr/>
              <p:nvPr/>
            </p:nvSpPr>
            <p:spPr>
              <a:xfrm>
                <a:off x="4041725" y="1066200"/>
                <a:ext cx="655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74" extrusionOk="0">
                    <a:moveTo>
                      <a:pt x="16" y="0"/>
                    </a:moveTo>
                    <a:cubicBezTo>
                      <a:pt x="1" y="0"/>
                      <a:pt x="1" y="31"/>
                      <a:pt x="1" y="62"/>
                    </a:cubicBezTo>
                    <a:lnTo>
                      <a:pt x="88" y="192"/>
                    </a:lnTo>
                    <a:cubicBezTo>
                      <a:pt x="88" y="222"/>
                      <a:pt x="108" y="273"/>
                      <a:pt x="136" y="273"/>
                    </a:cubicBezTo>
                    <a:cubicBezTo>
                      <a:pt x="148" y="273"/>
                      <a:pt x="161" y="263"/>
                      <a:pt x="175" y="236"/>
                    </a:cubicBezTo>
                    <a:cubicBezTo>
                      <a:pt x="262" y="192"/>
                      <a:pt x="175" y="149"/>
                      <a:pt x="131" y="105"/>
                    </a:cubicBezTo>
                    <a:lnTo>
                      <a:pt x="44" y="18"/>
                    </a:lnTo>
                    <a:cubicBezTo>
                      <a:pt x="31" y="5"/>
                      <a:pt x="22" y="0"/>
                      <a:pt x="16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7"/>
              <p:cNvSpPr/>
              <p:nvPr/>
            </p:nvSpPr>
            <p:spPr>
              <a:xfrm>
                <a:off x="4064575" y="1072675"/>
                <a:ext cx="655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5" extrusionOk="0">
                    <a:moveTo>
                      <a:pt x="176" y="1"/>
                    </a:moveTo>
                    <a:cubicBezTo>
                      <a:pt x="151" y="1"/>
                      <a:pt x="131" y="20"/>
                      <a:pt x="131" y="20"/>
                    </a:cubicBezTo>
                    <a:lnTo>
                      <a:pt x="44" y="64"/>
                    </a:lnTo>
                    <a:lnTo>
                      <a:pt x="1" y="151"/>
                    </a:lnTo>
                    <a:cubicBezTo>
                      <a:pt x="1" y="194"/>
                      <a:pt x="44" y="194"/>
                      <a:pt x="88" y="194"/>
                    </a:cubicBezTo>
                    <a:cubicBezTo>
                      <a:pt x="88" y="194"/>
                      <a:pt x="131" y="194"/>
                      <a:pt x="131" y="151"/>
                    </a:cubicBezTo>
                    <a:cubicBezTo>
                      <a:pt x="175" y="151"/>
                      <a:pt x="175" y="107"/>
                      <a:pt x="175" y="107"/>
                    </a:cubicBezTo>
                    <a:cubicBezTo>
                      <a:pt x="218" y="64"/>
                      <a:pt x="262" y="20"/>
                      <a:pt x="218" y="20"/>
                    </a:cubicBezTo>
                    <a:cubicBezTo>
                      <a:pt x="204" y="6"/>
                      <a:pt x="189" y="1"/>
                      <a:pt x="176" y="1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7"/>
              <p:cNvSpPr/>
              <p:nvPr/>
            </p:nvSpPr>
            <p:spPr>
              <a:xfrm>
                <a:off x="4021050" y="1057950"/>
                <a:ext cx="765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18" extrusionOk="0">
                    <a:moveTo>
                      <a:pt x="218" y="0"/>
                    </a:moveTo>
                    <a:lnTo>
                      <a:pt x="88" y="87"/>
                    </a:lnTo>
                    <a:cubicBezTo>
                      <a:pt x="44" y="87"/>
                      <a:pt x="1" y="131"/>
                      <a:pt x="1" y="174"/>
                    </a:cubicBezTo>
                    <a:cubicBezTo>
                      <a:pt x="1" y="174"/>
                      <a:pt x="1" y="218"/>
                      <a:pt x="44" y="218"/>
                    </a:cubicBezTo>
                    <a:cubicBezTo>
                      <a:pt x="88" y="218"/>
                      <a:pt x="131" y="174"/>
                      <a:pt x="175" y="131"/>
                    </a:cubicBezTo>
                    <a:lnTo>
                      <a:pt x="262" y="87"/>
                    </a:lnTo>
                    <a:cubicBezTo>
                      <a:pt x="305" y="44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7"/>
              <p:cNvSpPr/>
              <p:nvPr/>
            </p:nvSpPr>
            <p:spPr>
              <a:xfrm>
                <a:off x="4025400" y="1082500"/>
                <a:ext cx="515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55" extrusionOk="0">
                    <a:moveTo>
                      <a:pt x="168" y="1"/>
                    </a:moveTo>
                    <a:cubicBezTo>
                      <a:pt x="157" y="1"/>
                      <a:pt x="144" y="6"/>
                      <a:pt x="131" y="19"/>
                    </a:cubicBezTo>
                    <a:cubicBezTo>
                      <a:pt x="88" y="62"/>
                      <a:pt x="88" y="62"/>
                      <a:pt x="44" y="106"/>
                    </a:cubicBezTo>
                    <a:cubicBezTo>
                      <a:pt x="44" y="150"/>
                      <a:pt x="1" y="237"/>
                      <a:pt x="44" y="237"/>
                    </a:cubicBezTo>
                    <a:cubicBezTo>
                      <a:pt x="57" y="249"/>
                      <a:pt x="74" y="255"/>
                      <a:pt x="91" y="255"/>
                    </a:cubicBezTo>
                    <a:cubicBezTo>
                      <a:pt x="131" y="255"/>
                      <a:pt x="175" y="224"/>
                      <a:pt x="175" y="193"/>
                    </a:cubicBezTo>
                    <a:cubicBezTo>
                      <a:pt x="175" y="150"/>
                      <a:pt x="175" y="106"/>
                      <a:pt x="175" y="62"/>
                    </a:cubicBezTo>
                    <a:cubicBezTo>
                      <a:pt x="206" y="32"/>
                      <a:pt x="193" y="1"/>
                      <a:pt x="168" y="1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7"/>
              <p:cNvSpPr/>
              <p:nvPr/>
            </p:nvSpPr>
            <p:spPr>
              <a:xfrm>
                <a:off x="4100475" y="1077525"/>
                <a:ext cx="3300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06" extrusionOk="0">
                    <a:moveTo>
                      <a:pt x="44" y="0"/>
                    </a:moveTo>
                    <a:lnTo>
                      <a:pt x="44" y="44"/>
                    </a:lnTo>
                    <a:cubicBezTo>
                      <a:pt x="44" y="29"/>
                      <a:pt x="39" y="25"/>
                      <a:pt x="33" y="25"/>
                    </a:cubicBezTo>
                    <a:cubicBezTo>
                      <a:pt x="20" y="25"/>
                      <a:pt x="1" y="44"/>
                      <a:pt x="1" y="44"/>
                    </a:cubicBezTo>
                    <a:cubicBezTo>
                      <a:pt x="1" y="87"/>
                      <a:pt x="44" y="131"/>
                      <a:pt x="44" y="174"/>
                    </a:cubicBezTo>
                    <a:cubicBezTo>
                      <a:pt x="44" y="218"/>
                      <a:pt x="44" y="261"/>
                      <a:pt x="88" y="305"/>
                    </a:cubicBezTo>
                    <a:cubicBezTo>
                      <a:pt x="131" y="305"/>
                      <a:pt x="131" y="305"/>
                      <a:pt x="131" y="261"/>
                    </a:cubicBezTo>
                    <a:cubicBezTo>
                      <a:pt x="131" y="218"/>
                      <a:pt x="131" y="174"/>
                      <a:pt x="88" y="131"/>
                    </a:cubicBezTo>
                    <a:cubicBezTo>
                      <a:pt x="88" y="87"/>
                      <a:pt x="44" y="44"/>
                      <a:pt x="44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7"/>
              <p:cNvSpPr/>
              <p:nvPr/>
            </p:nvSpPr>
            <p:spPr>
              <a:xfrm>
                <a:off x="3979725" y="1075625"/>
                <a:ext cx="32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269" extrusionOk="0">
                    <a:moveTo>
                      <a:pt x="87" y="0"/>
                    </a:moveTo>
                    <a:cubicBezTo>
                      <a:pt x="65" y="0"/>
                      <a:pt x="44" y="11"/>
                      <a:pt x="44" y="33"/>
                    </a:cubicBezTo>
                    <a:cubicBezTo>
                      <a:pt x="44" y="76"/>
                      <a:pt x="0" y="163"/>
                      <a:pt x="0" y="207"/>
                    </a:cubicBezTo>
                    <a:cubicBezTo>
                      <a:pt x="0" y="238"/>
                      <a:pt x="22" y="268"/>
                      <a:pt x="50" y="268"/>
                    </a:cubicBezTo>
                    <a:cubicBezTo>
                      <a:pt x="62" y="268"/>
                      <a:pt x="74" y="263"/>
                      <a:pt x="87" y="250"/>
                    </a:cubicBezTo>
                    <a:cubicBezTo>
                      <a:pt x="131" y="163"/>
                      <a:pt x="131" y="120"/>
                      <a:pt x="131" y="33"/>
                    </a:cubicBezTo>
                    <a:cubicBezTo>
                      <a:pt x="131" y="11"/>
                      <a:pt x="109" y="0"/>
                      <a:pt x="87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7"/>
              <p:cNvSpPr/>
              <p:nvPr/>
            </p:nvSpPr>
            <p:spPr>
              <a:xfrm>
                <a:off x="4045000" y="1090575"/>
                <a:ext cx="6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62" extrusionOk="0">
                    <a:moveTo>
                      <a:pt x="174" y="1"/>
                    </a:moveTo>
                    <a:cubicBezTo>
                      <a:pt x="174" y="44"/>
                      <a:pt x="131" y="44"/>
                      <a:pt x="131" y="44"/>
                    </a:cubicBezTo>
                    <a:cubicBezTo>
                      <a:pt x="87" y="88"/>
                      <a:pt x="44" y="131"/>
                      <a:pt x="0" y="218"/>
                    </a:cubicBezTo>
                    <a:cubicBezTo>
                      <a:pt x="0" y="262"/>
                      <a:pt x="44" y="262"/>
                      <a:pt x="87" y="262"/>
                    </a:cubicBezTo>
                    <a:cubicBezTo>
                      <a:pt x="131" y="218"/>
                      <a:pt x="174" y="175"/>
                      <a:pt x="174" y="131"/>
                    </a:cubicBezTo>
                    <a:cubicBezTo>
                      <a:pt x="218" y="88"/>
                      <a:pt x="261" y="88"/>
                      <a:pt x="261" y="44"/>
                    </a:cubicBezTo>
                    <a:lnTo>
                      <a:pt x="261" y="1"/>
                    </a:ln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27"/>
              <p:cNvSpPr/>
              <p:nvPr/>
            </p:nvSpPr>
            <p:spPr>
              <a:xfrm>
                <a:off x="3999300" y="1053575"/>
                <a:ext cx="87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76" extrusionOk="0">
                    <a:moveTo>
                      <a:pt x="218" y="1"/>
                    </a:moveTo>
                    <a:lnTo>
                      <a:pt x="131" y="44"/>
                    </a:lnTo>
                    <a:cubicBezTo>
                      <a:pt x="87" y="44"/>
                      <a:pt x="44" y="88"/>
                      <a:pt x="44" y="131"/>
                    </a:cubicBezTo>
                    <a:cubicBezTo>
                      <a:pt x="0" y="175"/>
                      <a:pt x="44" y="175"/>
                      <a:pt x="87" y="175"/>
                    </a:cubicBezTo>
                    <a:cubicBezTo>
                      <a:pt x="131" y="131"/>
                      <a:pt x="175" y="88"/>
                      <a:pt x="218" y="88"/>
                    </a:cubicBezTo>
                    <a:cubicBezTo>
                      <a:pt x="262" y="44"/>
                      <a:pt x="349" y="44"/>
                      <a:pt x="349" y="1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27"/>
              <p:cNvSpPr/>
              <p:nvPr/>
            </p:nvSpPr>
            <p:spPr>
              <a:xfrm>
                <a:off x="4070025" y="1126000"/>
                <a:ext cx="43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99" extrusionOk="0">
                    <a:moveTo>
                      <a:pt x="13" y="0"/>
                    </a:moveTo>
                    <a:cubicBezTo>
                      <a:pt x="0" y="0"/>
                      <a:pt x="0" y="20"/>
                      <a:pt x="0" y="20"/>
                    </a:cubicBezTo>
                    <a:lnTo>
                      <a:pt x="44" y="194"/>
                    </a:lnTo>
                    <a:cubicBezTo>
                      <a:pt x="44" y="237"/>
                      <a:pt x="87" y="281"/>
                      <a:pt x="87" y="281"/>
                    </a:cubicBezTo>
                    <a:cubicBezTo>
                      <a:pt x="100" y="294"/>
                      <a:pt x="113" y="299"/>
                      <a:pt x="124" y="299"/>
                    </a:cubicBezTo>
                    <a:cubicBezTo>
                      <a:pt x="153" y="299"/>
                      <a:pt x="174" y="268"/>
                      <a:pt x="174" y="237"/>
                    </a:cubicBezTo>
                    <a:cubicBezTo>
                      <a:pt x="174" y="194"/>
                      <a:pt x="131" y="150"/>
                      <a:pt x="87" y="107"/>
                    </a:cubicBezTo>
                    <a:cubicBezTo>
                      <a:pt x="87" y="63"/>
                      <a:pt x="44" y="20"/>
                      <a:pt x="44" y="20"/>
                    </a:cubicBezTo>
                    <a:cubicBezTo>
                      <a:pt x="29" y="5"/>
                      <a:pt x="20" y="0"/>
                      <a:pt x="13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27"/>
              <p:cNvSpPr/>
              <p:nvPr/>
            </p:nvSpPr>
            <p:spPr>
              <a:xfrm>
                <a:off x="4037375" y="1124300"/>
                <a:ext cx="5475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62" extrusionOk="0">
                    <a:moveTo>
                      <a:pt x="44" y="1"/>
                    </a:moveTo>
                    <a:cubicBezTo>
                      <a:pt x="44" y="1"/>
                      <a:pt x="44" y="1"/>
                      <a:pt x="44" y="44"/>
                    </a:cubicBezTo>
                    <a:cubicBezTo>
                      <a:pt x="44" y="44"/>
                      <a:pt x="44" y="88"/>
                      <a:pt x="44" y="131"/>
                    </a:cubicBezTo>
                    <a:cubicBezTo>
                      <a:pt x="44" y="175"/>
                      <a:pt x="44" y="175"/>
                      <a:pt x="44" y="218"/>
                    </a:cubicBezTo>
                    <a:cubicBezTo>
                      <a:pt x="88" y="262"/>
                      <a:pt x="1" y="262"/>
                      <a:pt x="131" y="262"/>
                    </a:cubicBezTo>
                    <a:cubicBezTo>
                      <a:pt x="218" y="218"/>
                      <a:pt x="175" y="88"/>
                      <a:pt x="175" y="44"/>
                    </a:cubicBezTo>
                    <a:cubicBezTo>
                      <a:pt x="131" y="1"/>
                      <a:pt x="131" y="1"/>
                      <a:pt x="131" y="1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7"/>
              <p:cNvSpPr/>
              <p:nvPr/>
            </p:nvSpPr>
            <p:spPr>
              <a:xfrm>
                <a:off x="4103750" y="1133000"/>
                <a:ext cx="109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132" extrusionOk="0">
                    <a:moveTo>
                      <a:pt x="218" y="1"/>
                    </a:moveTo>
                    <a:cubicBezTo>
                      <a:pt x="131" y="1"/>
                      <a:pt x="87" y="1"/>
                      <a:pt x="44" y="44"/>
                    </a:cubicBezTo>
                    <a:cubicBezTo>
                      <a:pt x="0" y="88"/>
                      <a:pt x="0" y="131"/>
                      <a:pt x="44" y="131"/>
                    </a:cubicBezTo>
                    <a:lnTo>
                      <a:pt x="218" y="131"/>
                    </a:lnTo>
                    <a:cubicBezTo>
                      <a:pt x="305" y="131"/>
                      <a:pt x="348" y="131"/>
                      <a:pt x="392" y="88"/>
                    </a:cubicBezTo>
                    <a:lnTo>
                      <a:pt x="436" y="44"/>
                    </a:lnTo>
                    <a:lnTo>
                      <a:pt x="436" y="1"/>
                    </a:ln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27"/>
              <p:cNvSpPr/>
              <p:nvPr/>
            </p:nvSpPr>
            <p:spPr>
              <a:xfrm>
                <a:off x="4121150" y="1118875"/>
                <a:ext cx="87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31" extrusionOk="0">
                    <a:moveTo>
                      <a:pt x="349" y="0"/>
                    </a:moveTo>
                    <a:cubicBezTo>
                      <a:pt x="349" y="15"/>
                      <a:pt x="344" y="30"/>
                      <a:pt x="335" y="44"/>
                    </a:cubicBezTo>
                    <a:lnTo>
                      <a:pt x="349" y="44"/>
                    </a:lnTo>
                    <a:lnTo>
                      <a:pt x="349" y="0"/>
                    </a:lnTo>
                    <a:close/>
                    <a:moveTo>
                      <a:pt x="44" y="44"/>
                    </a:moveTo>
                    <a:cubicBezTo>
                      <a:pt x="1" y="44"/>
                      <a:pt x="1" y="131"/>
                      <a:pt x="44" y="131"/>
                    </a:cubicBezTo>
                    <a:cubicBezTo>
                      <a:pt x="131" y="131"/>
                      <a:pt x="218" y="131"/>
                      <a:pt x="262" y="87"/>
                    </a:cubicBezTo>
                    <a:cubicBezTo>
                      <a:pt x="290" y="87"/>
                      <a:pt x="319" y="69"/>
                      <a:pt x="335" y="44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27"/>
              <p:cNvSpPr/>
              <p:nvPr/>
            </p:nvSpPr>
            <p:spPr>
              <a:xfrm>
                <a:off x="4017800" y="1121200"/>
                <a:ext cx="5450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317" extrusionOk="0">
                    <a:moveTo>
                      <a:pt x="126" y="0"/>
                    </a:moveTo>
                    <a:cubicBezTo>
                      <a:pt x="114" y="0"/>
                      <a:pt x="101" y="11"/>
                      <a:pt x="87" y="38"/>
                    </a:cubicBezTo>
                    <a:cubicBezTo>
                      <a:pt x="0" y="81"/>
                      <a:pt x="0" y="212"/>
                      <a:pt x="87" y="299"/>
                    </a:cubicBezTo>
                    <a:cubicBezTo>
                      <a:pt x="100" y="312"/>
                      <a:pt x="113" y="317"/>
                      <a:pt x="124" y="317"/>
                    </a:cubicBezTo>
                    <a:cubicBezTo>
                      <a:pt x="153" y="317"/>
                      <a:pt x="174" y="286"/>
                      <a:pt x="174" y="255"/>
                    </a:cubicBezTo>
                    <a:cubicBezTo>
                      <a:pt x="218" y="212"/>
                      <a:pt x="218" y="168"/>
                      <a:pt x="174" y="125"/>
                    </a:cubicBezTo>
                    <a:cubicBezTo>
                      <a:pt x="174" y="125"/>
                      <a:pt x="174" y="81"/>
                      <a:pt x="174" y="81"/>
                    </a:cubicBezTo>
                    <a:cubicBezTo>
                      <a:pt x="174" y="51"/>
                      <a:pt x="154" y="0"/>
                      <a:pt x="126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27"/>
              <p:cNvSpPr/>
              <p:nvPr/>
            </p:nvSpPr>
            <p:spPr>
              <a:xfrm>
                <a:off x="4051525" y="1148250"/>
                <a:ext cx="327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305" extrusionOk="0">
                    <a:moveTo>
                      <a:pt x="44" y="0"/>
                    </a:moveTo>
                    <a:cubicBezTo>
                      <a:pt x="0" y="87"/>
                      <a:pt x="0" y="174"/>
                      <a:pt x="0" y="305"/>
                    </a:cubicBezTo>
                    <a:lnTo>
                      <a:pt x="87" y="305"/>
                    </a:lnTo>
                    <a:cubicBezTo>
                      <a:pt x="131" y="218"/>
                      <a:pt x="131" y="87"/>
                      <a:pt x="131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27"/>
              <p:cNvSpPr/>
              <p:nvPr/>
            </p:nvSpPr>
            <p:spPr>
              <a:xfrm>
                <a:off x="4070050" y="1109850"/>
                <a:ext cx="9775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19" extrusionOk="0">
                    <a:moveTo>
                      <a:pt x="22" y="1"/>
                    </a:moveTo>
                    <a:cubicBezTo>
                      <a:pt x="1" y="1"/>
                      <a:pt x="8" y="56"/>
                      <a:pt x="43" y="56"/>
                    </a:cubicBezTo>
                    <a:cubicBezTo>
                      <a:pt x="104" y="87"/>
                      <a:pt x="188" y="118"/>
                      <a:pt x="277" y="118"/>
                    </a:cubicBezTo>
                    <a:cubicBezTo>
                      <a:pt x="314" y="118"/>
                      <a:pt x="353" y="113"/>
                      <a:pt x="391" y="100"/>
                    </a:cubicBezTo>
                    <a:lnTo>
                      <a:pt x="391" y="56"/>
                    </a:lnTo>
                    <a:cubicBezTo>
                      <a:pt x="260" y="13"/>
                      <a:pt x="130" y="13"/>
                      <a:pt x="43" y="13"/>
                    </a:cubicBezTo>
                    <a:cubicBezTo>
                      <a:pt x="34" y="4"/>
                      <a:pt x="27" y="1"/>
                      <a:pt x="22" y="1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27"/>
              <p:cNvSpPr/>
              <p:nvPr/>
            </p:nvSpPr>
            <p:spPr>
              <a:xfrm>
                <a:off x="3962300" y="1115125"/>
                <a:ext cx="620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81" extrusionOk="0">
                    <a:moveTo>
                      <a:pt x="215" y="0"/>
                    </a:moveTo>
                    <a:cubicBezTo>
                      <a:pt x="204" y="0"/>
                      <a:pt x="189" y="5"/>
                      <a:pt x="175" y="20"/>
                    </a:cubicBezTo>
                    <a:cubicBezTo>
                      <a:pt x="175" y="63"/>
                      <a:pt x="131" y="63"/>
                      <a:pt x="88" y="107"/>
                    </a:cubicBezTo>
                    <a:cubicBezTo>
                      <a:pt x="44" y="150"/>
                      <a:pt x="1" y="194"/>
                      <a:pt x="44" y="237"/>
                    </a:cubicBezTo>
                    <a:cubicBezTo>
                      <a:pt x="44" y="281"/>
                      <a:pt x="1" y="281"/>
                      <a:pt x="88" y="281"/>
                    </a:cubicBezTo>
                    <a:cubicBezTo>
                      <a:pt x="131" y="281"/>
                      <a:pt x="131" y="194"/>
                      <a:pt x="175" y="150"/>
                    </a:cubicBezTo>
                    <a:lnTo>
                      <a:pt x="218" y="107"/>
                    </a:lnTo>
                    <a:cubicBezTo>
                      <a:pt x="218" y="63"/>
                      <a:pt x="218" y="63"/>
                      <a:pt x="218" y="20"/>
                    </a:cubicBezTo>
                    <a:cubicBezTo>
                      <a:pt x="247" y="20"/>
                      <a:pt x="238" y="0"/>
                      <a:pt x="215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27"/>
              <p:cNvSpPr/>
              <p:nvPr/>
            </p:nvSpPr>
            <p:spPr>
              <a:xfrm>
                <a:off x="3988425" y="1137625"/>
                <a:ext cx="43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95" extrusionOk="0">
                    <a:moveTo>
                      <a:pt x="131" y="1"/>
                    </a:moveTo>
                    <a:cubicBezTo>
                      <a:pt x="109" y="1"/>
                      <a:pt x="87" y="12"/>
                      <a:pt x="87" y="33"/>
                    </a:cubicBezTo>
                    <a:cubicBezTo>
                      <a:pt x="87" y="77"/>
                      <a:pt x="44" y="121"/>
                      <a:pt x="44" y="164"/>
                    </a:cubicBezTo>
                    <a:cubicBezTo>
                      <a:pt x="0" y="164"/>
                      <a:pt x="0" y="208"/>
                      <a:pt x="0" y="251"/>
                    </a:cubicBezTo>
                    <a:cubicBezTo>
                      <a:pt x="0" y="295"/>
                      <a:pt x="44" y="295"/>
                      <a:pt x="44" y="295"/>
                    </a:cubicBezTo>
                    <a:cubicBezTo>
                      <a:pt x="87" y="295"/>
                      <a:pt x="131" y="208"/>
                      <a:pt x="131" y="164"/>
                    </a:cubicBezTo>
                    <a:cubicBezTo>
                      <a:pt x="131" y="121"/>
                      <a:pt x="131" y="77"/>
                      <a:pt x="131" y="33"/>
                    </a:cubicBezTo>
                    <a:lnTo>
                      <a:pt x="174" y="33"/>
                    </a:lnTo>
                    <a:cubicBezTo>
                      <a:pt x="174" y="12"/>
                      <a:pt x="153" y="1"/>
                      <a:pt x="131" y="1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27"/>
              <p:cNvSpPr/>
              <p:nvPr/>
            </p:nvSpPr>
            <p:spPr>
              <a:xfrm>
                <a:off x="3930750" y="1131925"/>
                <a:ext cx="1200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75" extrusionOk="0">
                    <a:moveTo>
                      <a:pt x="88" y="0"/>
                    </a:moveTo>
                    <a:cubicBezTo>
                      <a:pt x="44" y="0"/>
                      <a:pt x="1" y="87"/>
                      <a:pt x="44" y="87"/>
                    </a:cubicBezTo>
                    <a:cubicBezTo>
                      <a:pt x="88" y="153"/>
                      <a:pt x="153" y="174"/>
                      <a:pt x="224" y="174"/>
                    </a:cubicBezTo>
                    <a:cubicBezTo>
                      <a:pt x="294" y="174"/>
                      <a:pt x="371" y="153"/>
                      <a:pt x="436" y="131"/>
                    </a:cubicBezTo>
                    <a:cubicBezTo>
                      <a:pt x="436" y="131"/>
                      <a:pt x="479" y="131"/>
                      <a:pt x="479" y="87"/>
                    </a:cubicBezTo>
                    <a:lnTo>
                      <a:pt x="436" y="44"/>
                    </a:lnTo>
                    <a:cubicBezTo>
                      <a:pt x="479" y="44"/>
                      <a:pt x="479" y="0"/>
                      <a:pt x="436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7"/>
              <p:cNvSpPr/>
              <p:nvPr/>
            </p:nvSpPr>
            <p:spPr>
              <a:xfrm>
                <a:off x="3952525" y="1145650"/>
                <a:ext cx="8725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79" extrusionOk="0">
                    <a:moveTo>
                      <a:pt x="314" y="0"/>
                    </a:moveTo>
                    <a:cubicBezTo>
                      <a:pt x="302" y="0"/>
                      <a:pt x="285" y="5"/>
                      <a:pt x="261" y="17"/>
                    </a:cubicBezTo>
                    <a:cubicBezTo>
                      <a:pt x="218" y="104"/>
                      <a:pt x="87" y="104"/>
                      <a:pt x="44" y="191"/>
                    </a:cubicBezTo>
                    <a:cubicBezTo>
                      <a:pt x="0" y="191"/>
                      <a:pt x="44" y="278"/>
                      <a:pt x="87" y="278"/>
                    </a:cubicBezTo>
                    <a:cubicBezTo>
                      <a:pt x="174" y="278"/>
                      <a:pt x="305" y="191"/>
                      <a:pt x="348" y="104"/>
                    </a:cubicBezTo>
                    <a:cubicBezTo>
                      <a:pt x="348" y="40"/>
                      <a:pt x="348" y="0"/>
                      <a:pt x="314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27"/>
              <p:cNvSpPr/>
              <p:nvPr/>
            </p:nvSpPr>
            <p:spPr>
              <a:xfrm>
                <a:off x="4083075" y="1028550"/>
                <a:ext cx="872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19" extrusionOk="0">
                    <a:moveTo>
                      <a:pt x="87" y="1"/>
                    </a:moveTo>
                    <a:cubicBezTo>
                      <a:pt x="44" y="1"/>
                      <a:pt x="0" y="1"/>
                      <a:pt x="44" y="45"/>
                    </a:cubicBezTo>
                    <a:cubicBezTo>
                      <a:pt x="44" y="88"/>
                      <a:pt x="87" y="132"/>
                      <a:pt x="175" y="175"/>
                    </a:cubicBezTo>
                    <a:cubicBezTo>
                      <a:pt x="175" y="175"/>
                      <a:pt x="218" y="219"/>
                      <a:pt x="262" y="219"/>
                    </a:cubicBezTo>
                    <a:cubicBezTo>
                      <a:pt x="305" y="219"/>
                      <a:pt x="349" y="132"/>
                      <a:pt x="305" y="132"/>
                    </a:cubicBezTo>
                    <a:cubicBezTo>
                      <a:pt x="262" y="88"/>
                      <a:pt x="218" y="88"/>
                      <a:pt x="218" y="45"/>
                    </a:cubicBezTo>
                    <a:cubicBezTo>
                      <a:pt x="175" y="1"/>
                      <a:pt x="131" y="1"/>
                      <a:pt x="87" y="1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27"/>
              <p:cNvSpPr/>
              <p:nvPr/>
            </p:nvSpPr>
            <p:spPr>
              <a:xfrm>
                <a:off x="4102650" y="1043800"/>
                <a:ext cx="12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05" extrusionOk="0">
                    <a:moveTo>
                      <a:pt x="131" y="0"/>
                    </a:moveTo>
                    <a:cubicBezTo>
                      <a:pt x="88" y="0"/>
                      <a:pt x="1" y="44"/>
                      <a:pt x="88" y="87"/>
                    </a:cubicBezTo>
                    <a:cubicBezTo>
                      <a:pt x="131" y="174"/>
                      <a:pt x="262" y="261"/>
                      <a:pt x="349" y="305"/>
                    </a:cubicBezTo>
                    <a:cubicBezTo>
                      <a:pt x="392" y="305"/>
                      <a:pt x="480" y="261"/>
                      <a:pt x="392" y="218"/>
                    </a:cubicBezTo>
                    <a:cubicBezTo>
                      <a:pt x="305" y="174"/>
                      <a:pt x="218" y="87"/>
                      <a:pt x="131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27"/>
              <p:cNvSpPr/>
              <p:nvPr/>
            </p:nvSpPr>
            <p:spPr>
              <a:xfrm>
                <a:off x="4051525" y="1020950"/>
                <a:ext cx="76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38" extrusionOk="0">
                    <a:moveTo>
                      <a:pt x="218" y="0"/>
                    </a:moveTo>
                    <a:cubicBezTo>
                      <a:pt x="218" y="44"/>
                      <a:pt x="218" y="44"/>
                      <a:pt x="174" y="44"/>
                    </a:cubicBezTo>
                    <a:cubicBezTo>
                      <a:pt x="174" y="87"/>
                      <a:pt x="174" y="87"/>
                      <a:pt x="131" y="87"/>
                    </a:cubicBezTo>
                    <a:lnTo>
                      <a:pt x="44" y="174"/>
                    </a:lnTo>
                    <a:cubicBezTo>
                      <a:pt x="0" y="218"/>
                      <a:pt x="0" y="305"/>
                      <a:pt x="44" y="305"/>
                    </a:cubicBezTo>
                    <a:cubicBezTo>
                      <a:pt x="44" y="327"/>
                      <a:pt x="66" y="338"/>
                      <a:pt x="87" y="338"/>
                    </a:cubicBezTo>
                    <a:cubicBezTo>
                      <a:pt x="109" y="338"/>
                      <a:pt x="131" y="327"/>
                      <a:pt x="131" y="305"/>
                    </a:cubicBezTo>
                    <a:cubicBezTo>
                      <a:pt x="174" y="261"/>
                      <a:pt x="218" y="218"/>
                      <a:pt x="261" y="174"/>
                    </a:cubicBezTo>
                    <a:cubicBezTo>
                      <a:pt x="282" y="154"/>
                      <a:pt x="293" y="113"/>
                      <a:pt x="299" y="81"/>
                    </a:cubicBezTo>
                    <a:lnTo>
                      <a:pt x="299" y="81"/>
                    </a:lnTo>
                    <a:lnTo>
                      <a:pt x="305" y="87"/>
                    </a:lnTo>
                    <a:lnTo>
                      <a:pt x="305" y="44"/>
                    </a:lnTo>
                    <a:cubicBezTo>
                      <a:pt x="305" y="38"/>
                      <a:pt x="305" y="35"/>
                      <a:pt x="305" y="35"/>
                    </a:cubicBezTo>
                    <a:cubicBezTo>
                      <a:pt x="305" y="35"/>
                      <a:pt x="303" y="55"/>
                      <a:pt x="299" y="81"/>
                    </a:cubicBezTo>
                    <a:lnTo>
                      <a:pt x="299" y="81"/>
                    </a:lnTo>
                    <a:lnTo>
                      <a:pt x="261" y="44"/>
                    </a:lnTo>
                    <a:cubicBezTo>
                      <a:pt x="305" y="0"/>
                      <a:pt x="218" y="0"/>
                      <a:pt x="218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27"/>
              <p:cNvSpPr/>
              <p:nvPr/>
            </p:nvSpPr>
            <p:spPr>
              <a:xfrm>
                <a:off x="4100475" y="1030750"/>
                <a:ext cx="5475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75" extrusionOk="0">
                    <a:moveTo>
                      <a:pt x="131" y="0"/>
                    </a:moveTo>
                    <a:cubicBezTo>
                      <a:pt x="88" y="44"/>
                      <a:pt x="88" y="87"/>
                      <a:pt x="44" y="131"/>
                    </a:cubicBezTo>
                    <a:cubicBezTo>
                      <a:pt x="1" y="131"/>
                      <a:pt x="44" y="174"/>
                      <a:pt x="88" y="174"/>
                    </a:cubicBezTo>
                    <a:cubicBezTo>
                      <a:pt x="88" y="174"/>
                      <a:pt x="131" y="174"/>
                      <a:pt x="131" y="131"/>
                    </a:cubicBezTo>
                    <a:lnTo>
                      <a:pt x="218" y="87"/>
                    </a:lnTo>
                    <a:cubicBezTo>
                      <a:pt x="218" y="44"/>
                      <a:pt x="218" y="44"/>
                      <a:pt x="218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7"/>
              <p:cNvSpPr/>
              <p:nvPr/>
            </p:nvSpPr>
            <p:spPr>
              <a:xfrm>
                <a:off x="4068925" y="1043950"/>
                <a:ext cx="730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212" extrusionOk="0">
                    <a:moveTo>
                      <a:pt x="223" y="1"/>
                    </a:moveTo>
                    <a:cubicBezTo>
                      <a:pt x="206" y="1"/>
                      <a:pt x="188" y="11"/>
                      <a:pt x="175" y="38"/>
                    </a:cubicBezTo>
                    <a:lnTo>
                      <a:pt x="88" y="38"/>
                    </a:lnTo>
                    <a:cubicBezTo>
                      <a:pt x="44" y="81"/>
                      <a:pt x="1" y="81"/>
                      <a:pt x="1" y="125"/>
                    </a:cubicBezTo>
                    <a:cubicBezTo>
                      <a:pt x="1" y="168"/>
                      <a:pt x="1" y="168"/>
                      <a:pt x="1" y="212"/>
                    </a:cubicBezTo>
                    <a:lnTo>
                      <a:pt x="88" y="212"/>
                    </a:lnTo>
                    <a:cubicBezTo>
                      <a:pt x="131" y="212"/>
                      <a:pt x="131" y="168"/>
                      <a:pt x="175" y="168"/>
                    </a:cubicBezTo>
                    <a:cubicBezTo>
                      <a:pt x="218" y="125"/>
                      <a:pt x="218" y="81"/>
                      <a:pt x="262" y="38"/>
                    </a:cubicBezTo>
                    <a:lnTo>
                      <a:pt x="262" y="81"/>
                    </a:lnTo>
                    <a:cubicBezTo>
                      <a:pt x="292" y="51"/>
                      <a:pt x="260" y="1"/>
                      <a:pt x="223" y="1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7"/>
              <p:cNvSpPr/>
              <p:nvPr/>
            </p:nvSpPr>
            <p:spPr>
              <a:xfrm>
                <a:off x="4067850" y="1015500"/>
                <a:ext cx="4375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75" extrusionOk="0">
                    <a:moveTo>
                      <a:pt x="87" y="1"/>
                    </a:moveTo>
                    <a:cubicBezTo>
                      <a:pt x="87" y="1"/>
                      <a:pt x="87" y="44"/>
                      <a:pt x="44" y="44"/>
                    </a:cubicBezTo>
                    <a:lnTo>
                      <a:pt x="0" y="88"/>
                    </a:lnTo>
                    <a:cubicBezTo>
                      <a:pt x="0" y="131"/>
                      <a:pt x="0" y="175"/>
                      <a:pt x="44" y="175"/>
                    </a:cubicBezTo>
                    <a:cubicBezTo>
                      <a:pt x="87" y="175"/>
                      <a:pt x="87" y="131"/>
                      <a:pt x="131" y="88"/>
                    </a:cubicBezTo>
                    <a:cubicBezTo>
                      <a:pt x="131" y="88"/>
                      <a:pt x="174" y="44"/>
                      <a:pt x="174" y="44"/>
                    </a:cubicBezTo>
                    <a:cubicBezTo>
                      <a:pt x="174" y="23"/>
                      <a:pt x="174" y="12"/>
                      <a:pt x="174" y="1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27"/>
              <p:cNvSpPr/>
              <p:nvPr/>
            </p:nvSpPr>
            <p:spPr>
              <a:xfrm>
                <a:off x="4017800" y="1019850"/>
                <a:ext cx="980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75" extrusionOk="0">
                    <a:moveTo>
                      <a:pt x="348" y="1"/>
                    </a:moveTo>
                    <a:cubicBezTo>
                      <a:pt x="305" y="1"/>
                      <a:pt x="261" y="1"/>
                      <a:pt x="174" y="44"/>
                    </a:cubicBezTo>
                    <a:cubicBezTo>
                      <a:pt x="131" y="44"/>
                      <a:pt x="87" y="44"/>
                      <a:pt x="44" y="88"/>
                    </a:cubicBezTo>
                    <a:cubicBezTo>
                      <a:pt x="0" y="131"/>
                      <a:pt x="44" y="175"/>
                      <a:pt x="87" y="175"/>
                    </a:cubicBezTo>
                    <a:cubicBezTo>
                      <a:pt x="131" y="175"/>
                      <a:pt x="174" y="175"/>
                      <a:pt x="261" y="131"/>
                    </a:cubicBezTo>
                    <a:cubicBezTo>
                      <a:pt x="305" y="131"/>
                      <a:pt x="348" y="88"/>
                      <a:pt x="392" y="44"/>
                    </a:cubicBezTo>
                    <a:cubicBezTo>
                      <a:pt x="392" y="1"/>
                      <a:pt x="348" y="1"/>
                      <a:pt x="348" y="1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7"/>
              <p:cNvSpPr/>
              <p:nvPr/>
            </p:nvSpPr>
            <p:spPr>
              <a:xfrm>
                <a:off x="4017350" y="988300"/>
                <a:ext cx="700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98" extrusionOk="0">
                    <a:moveTo>
                      <a:pt x="236" y="1"/>
                    </a:moveTo>
                    <a:cubicBezTo>
                      <a:pt x="192" y="1"/>
                      <a:pt x="192" y="88"/>
                      <a:pt x="149" y="88"/>
                    </a:cubicBezTo>
                    <a:cubicBezTo>
                      <a:pt x="105" y="131"/>
                      <a:pt x="105" y="131"/>
                      <a:pt x="62" y="175"/>
                    </a:cubicBezTo>
                    <a:cubicBezTo>
                      <a:pt x="0" y="236"/>
                      <a:pt x="26" y="298"/>
                      <a:pt x="77" y="298"/>
                    </a:cubicBezTo>
                    <a:cubicBezTo>
                      <a:pt x="98" y="298"/>
                      <a:pt x="123" y="287"/>
                      <a:pt x="149" y="262"/>
                    </a:cubicBezTo>
                    <a:cubicBezTo>
                      <a:pt x="192" y="218"/>
                      <a:pt x="192" y="175"/>
                      <a:pt x="236" y="131"/>
                    </a:cubicBezTo>
                    <a:cubicBezTo>
                      <a:pt x="279" y="88"/>
                      <a:pt x="279" y="44"/>
                      <a:pt x="279" y="44"/>
                    </a:cubicBezTo>
                    <a:lnTo>
                      <a:pt x="279" y="1"/>
                    </a:ln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27"/>
              <p:cNvSpPr/>
              <p:nvPr/>
            </p:nvSpPr>
            <p:spPr>
              <a:xfrm>
                <a:off x="4052600" y="994825"/>
                <a:ext cx="43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95" extrusionOk="0">
                    <a:moveTo>
                      <a:pt x="44" y="1"/>
                    </a:moveTo>
                    <a:cubicBezTo>
                      <a:pt x="44" y="44"/>
                      <a:pt x="44" y="88"/>
                      <a:pt x="44" y="131"/>
                    </a:cubicBezTo>
                    <a:cubicBezTo>
                      <a:pt x="44" y="175"/>
                      <a:pt x="1" y="218"/>
                      <a:pt x="44" y="262"/>
                    </a:cubicBezTo>
                    <a:cubicBezTo>
                      <a:pt x="44" y="284"/>
                      <a:pt x="55" y="295"/>
                      <a:pt x="72" y="295"/>
                    </a:cubicBezTo>
                    <a:cubicBezTo>
                      <a:pt x="88" y="295"/>
                      <a:pt x="110" y="284"/>
                      <a:pt x="131" y="262"/>
                    </a:cubicBezTo>
                    <a:cubicBezTo>
                      <a:pt x="175" y="218"/>
                      <a:pt x="131" y="175"/>
                      <a:pt x="131" y="131"/>
                    </a:cubicBezTo>
                    <a:cubicBezTo>
                      <a:pt x="131" y="88"/>
                      <a:pt x="131" y="1"/>
                      <a:pt x="88" y="1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7"/>
              <p:cNvSpPr/>
              <p:nvPr/>
            </p:nvSpPr>
            <p:spPr>
              <a:xfrm>
                <a:off x="4029750" y="982875"/>
                <a:ext cx="65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18" extrusionOk="0">
                    <a:moveTo>
                      <a:pt x="1" y="0"/>
                    </a:moveTo>
                    <a:cubicBezTo>
                      <a:pt x="1" y="44"/>
                      <a:pt x="88" y="87"/>
                      <a:pt x="88" y="87"/>
                    </a:cubicBezTo>
                    <a:cubicBezTo>
                      <a:pt x="88" y="131"/>
                      <a:pt x="132" y="174"/>
                      <a:pt x="175" y="218"/>
                    </a:cubicBezTo>
                    <a:cubicBezTo>
                      <a:pt x="219" y="218"/>
                      <a:pt x="262" y="174"/>
                      <a:pt x="219" y="131"/>
                    </a:cubicBezTo>
                    <a:cubicBezTo>
                      <a:pt x="175" y="87"/>
                      <a:pt x="175" y="87"/>
                      <a:pt x="132" y="44"/>
                    </a:cubicBezTo>
                    <a:cubicBezTo>
                      <a:pt x="88" y="0"/>
                      <a:pt x="88" y="0"/>
                      <a:pt x="44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7"/>
              <p:cNvSpPr/>
              <p:nvPr/>
            </p:nvSpPr>
            <p:spPr>
              <a:xfrm>
                <a:off x="4070025" y="992175"/>
                <a:ext cx="980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51" extrusionOk="0">
                    <a:moveTo>
                      <a:pt x="368" y="0"/>
                    </a:moveTo>
                    <a:cubicBezTo>
                      <a:pt x="339" y="0"/>
                      <a:pt x="290" y="20"/>
                      <a:pt x="261" y="20"/>
                    </a:cubicBezTo>
                    <a:cubicBezTo>
                      <a:pt x="174" y="20"/>
                      <a:pt x="131" y="63"/>
                      <a:pt x="44" y="63"/>
                    </a:cubicBezTo>
                    <a:cubicBezTo>
                      <a:pt x="0" y="63"/>
                      <a:pt x="0" y="150"/>
                      <a:pt x="44" y="150"/>
                    </a:cubicBezTo>
                    <a:cubicBezTo>
                      <a:pt x="174" y="150"/>
                      <a:pt x="305" y="150"/>
                      <a:pt x="392" y="63"/>
                    </a:cubicBezTo>
                    <a:cubicBezTo>
                      <a:pt x="392" y="63"/>
                      <a:pt x="392" y="20"/>
                      <a:pt x="392" y="20"/>
                    </a:cubicBezTo>
                    <a:cubicBezTo>
                      <a:pt x="392" y="5"/>
                      <a:pt x="382" y="0"/>
                      <a:pt x="368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7"/>
              <p:cNvSpPr/>
              <p:nvPr/>
            </p:nvSpPr>
            <p:spPr>
              <a:xfrm>
                <a:off x="4055875" y="981775"/>
                <a:ext cx="6550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19" extrusionOk="0">
                    <a:moveTo>
                      <a:pt x="218" y="1"/>
                    </a:moveTo>
                    <a:cubicBezTo>
                      <a:pt x="175" y="44"/>
                      <a:pt x="87" y="88"/>
                      <a:pt x="44" y="131"/>
                    </a:cubicBezTo>
                    <a:cubicBezTo>
                      <a:pt x="44" y="175"/>
                      <a:pt x="0" y="218"/>
                      <a:pt x="87" y="218"/>
                    </a:cubicBezTo>
                    <a:cubicBezTo>
                      <a:pt x="175" y="175"/>
                      <a:pt x="218" y="88"/>
                      <a:pt x="262" y="44"/>
                    </a:cubicBezTo>
                    <a:cubicBezTo>
                      <a:pt x="262" y="1"/>
                      <a:pt x="218" y="1"/>
                      <a:pt x="218" y="1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7"/>
              <p:cNvSpPr/>
              <p:nvPr/>
            </p:nvSpPr>
            <p:spPr>
              <a:xfrm>
                <a:off x="4034125" y="996200"/>
                <a:ext cx="32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295" extrusionOk="0">
                    <a:moveTo>
                      <a:pt x="103" y="0"/>
                    </a:moveTo>
                    <a:cubicBezTo>
                      <a:pt x="87" y="0"/>
                      <a:pt x="65" y="11"/>
                      <a:pt x="44" y="33"/>
                    </a:cubicBezTo>
                    <a:cubicBezTo>
                      <a:pt x="0" y="120"/>
                      <a:pt x="0" y="163"/>
                      <a:pt x="0" y="207"/>
                    </a:cubicBezTo>
                    <a:cubicBezTo>
                      <a:pt x="0" y="251"/>
                      <a:pt x="44" y="294"/>
                      <a:pt x="87" y="294"/>
                    </a:cubicBezTo>
                    <a:cubicBezTo>
                      <a:pt x="87" y="294"/>
                      <a:pt x="131" y="251"/>
                      <a:pt x="131" y="251"/>
                    </a:cubicBezTo>
                    <a:cubicBezTo>
                      <a:pt x="131" y="163"/>
                      <a:pt x="131" y="120"/>
                      <a:pt x="131" y="33"/>
                    </a:cubicBezTo>
                    <a:cubicBezTo>
                      <a:pt x="131" y="11"/>
                      <a:pt x="120" y="0"/>
                      <a:pt x="103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7"/>
              <p:cNvSpPr/>
              <p:nvPr/>
            </p:nvSpPr>
            <p:spPr>
              <a:xfrm>
                <a:off x="4013450" y="974175"/>
                <a:ext cx="8725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88" extrusionOk="0">
                    <a:moveTo>
                      <a:pt x="305" y="0"/>
                    </a:moveTo>
                    <a:cubicBezTo>
                      <a:pt x="218" y="0"/>
                      <a:pt x="131" y="0"/>
                      <a:pt x="44" y="44"/>
                    </a:cubicBezTo>
                    <a:cubicBezTo>
                      <a:pt x="0" y="44"/>
                      <a:pt x="0" y="87"/>
                      <a:pt x="44" y="87"/>
                    </a:cubicBezTo>
                    <a:cubicBezTo>
                      <a:pt x="131" y="87"/>
                      <a:pt x="218" y="87"/>
                      <a:pt x="305" y="44"/>
                    </a:cubicBezTo>
                    <a:cubicBezTo>
                      <a:pt x="348" y="44"/>
                      <a:pt x="348" y="0"/>
                      <a:pt x="305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7"/>
              <p:cNvSpPr/>
              <p:nvPr/>
            </p:nvSpPr>
            <p:spPr>
              <a:xfrm>
                <a:off x="4145100" y="1147150"/>
                <a:ext cx="5450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306" extrusionOk="0">
                    <a:moveTo>
                      <a:pt x="174" y="1"/>
                    </a:moveTo>
                    <a:cubicBezTo>
                      <a:pt x="131" y="88"/>
                      <a:pt x="87" y="175"/>
                      <a:pt x="44" y="262"/>
                    </a:cubicBezTo>
                    <a:cubicBezTo>
                      <a:pt x="0" y="305"/>
                      <a:pt x="44" y="305"/>
                      <a:pt x="44" y="305"/>
                    </a:cubicBezTo>
                    <a:cubicBezTo>
                      <a:pt x="131" y="218"/>
                      <a:pt x="218" y="131"/>
                      <a:pt x="218" y="44"/>
                    </a:cubicBez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7"/>
              <p:cNvSpPr/>
              <p:nvPr/>
            </p:nvSpPr>
            <p:spPr>
              <a:xfrm>
                <a:off x="4042825" y="1105800"/>
                <a:ext cx="10900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436" h="219" extrusionOk="0">
                    <a:moveTo>
                      <a:pt x="435" y="1"/>
                    </a:moveTo>
                    <a:cubicBezTo>
                      <a:pt x="348" y="44"/>
                      <a:pt x="305" y="44"/>
                      <a:pt x="261" y="44"/>
                    </a:cubicBezTo>
                    <a:cubicBezTo>
                      <a:pt x="174" y="44"/>
                      <a:pt x="87" y="88"/>
                      <a:pt x="44" y="131"/>
                    </a:cubicBezTo>
                    <a:cubicBezTo>
                      <a:pt x="0" y="131"/>
                      <a:pt x="0" y="218"/>
                      <a:pt x="44" y="218"/>
                    </a:cubicBezTo>
                    <a:cubicBezTo>
                      <a:pt x="131" y="218"/>
                      <a:pt x="218" y="175"/>
                      <a:pt x="261" y="131"/>
                    </a:cubicBezTo>
                    <a:cubicBezTo>
                      <a:pt x="305" y="131"/>
                      <a:pt x="435" y="88"/>
                      <a:pt x="435" y="44"/>
                    </a:cubicBez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7"/>
              <p:cNvSpPr/>
              <p:nvPr/>
            </p:nvSpPr>
            <p:spPr>
              <a:xfrm>
                <a:off x="3994950" y="1099275"/>
                <a:ext cx="76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8" extrusionOk="0">
                    <a:moveTo>
                      <a:pt x="87" y="1"/>
                    </a:moveTo>
                    <a:cubicBezTo>
                      <a:pt x="44" y="1"/>
                      <a:pt x="0" y="1"/>
                      <a:pt x="0" y="44"/>
                    </a:cubicBezTo>
                    <a:cubicBezTo>
                      <a:pt x="44" y="131"/>
                      <a:pt x="87" y="175"/>
                      <a:pt x="131" y="175"/>
                    </a:cubicBezTo>
                    <a:cubicBezTo>
                      <a:pt x="153" y="197"/>
                      <a:pt x="185" y="207"/>
                      <a:pt x="218" y="207"/>
                    </a:cubicBezTo>
                    <a:cubicBezTo>
                      <a:pt x="251" y="207"/>
                      <a:pt x="283" y="197"/>
                      <a:pt x="305" y="175"/>
                    </a:cubicBezTo>
                    <a:cubicBezTo>
                      <a:pt x="261" y="131"/>
                      <a:pt x="218" y="131"/>
                      <a:pt x="174" y="88"/>
                    </a:cubicBezTo>
                    <a:cubicBezTo>
                      <a:pt x="131" y="44"/>
                      <a:pt x="87" y="44"/>
                      <a:pt x="87" y="1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27"/>
              <p:cNvSpPr/>
              <p:nvPr/>
            </p:nvSpPr>
            <p:spPr>
              <a:xfrm>
                <a:off x="3948175" y="1080775"/>
                <a:ext cx="762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19" extrusionOk="0">
                    <a:moveTo>
                      <a:pt x="87" y="1"/>
                    </a:moveTo>
                    <a:cubicBezTo>
                      <a:pt x="44" y="1"/>
                      <a:pt x="0" y="44"/>
                      <a:pt x="0" y="88"/>
                    </a:cubicBezTo>
                    <a:cubicBezTo>
                      <a:pt x="44" y="131"/>
                      <a:pt x="87" y="131"/>
                      <a:pt x="131" y="175"/>
                    </a:cubicBezTo>
                    <a:cubicBezTo>
                      <a:pt x="174" y="175"/>
                      <a:pt x="174" y="219"/>
                      <a:pt x="218" y="219"/>
                    </a:cubicBezTo>
                    <a:cubicBezTo>
                      <a:pt x="261" y="219"/>
                      <a:pt x="305" y="175"/>
                      <a:pt x="261" y="131"/>
                    </a:cubicBezTo>
                    <a:cubicBezTo>
                      <a:pt x="174" y="88"/>
                      <a:pt x="131" y="1"/>
                      <a:pt x="87" y="1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27"/>
              <p:cNvSpPr/>
              <p:nvPr/>
            </p:nvSpPr>
            <p:spPr>
              <a:xfrm>
                <a:off x="4115725" y="1086500"/>
                <a:ext cx="6550" cy="192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77" extrusionOk="0">
                    <a:moveTo>
                      <a:pt x="71" y="0"/>
                    </a:moveTo>
                    <a:cubicBezTo>
                      <a:pt x="54" y="0"/>
                      <a:pt x="44" y="11"/>
                      <a:pt x="44" y="33"/>
                    </a:cubicBezTo>
                    <a:cubicBezTo>
                      <a:pt x="0" y="33"/>
                      <a:pt x="0" y="77"/>
                      <a:pt x="44" y="77"/>
                    </a:cubicBezTo>
                    <a:lnTo>
                      <a:pt x="174" y="77"/>
                    </a:lnTo>
                    <a:cubicBezTo>
                      <a:pt x="218" y="77"/>
                      <a:pt x="261" y="77"/>
                      <a:pt x="261" y="33"/>
                    </a:cubicBezTo>
                    <a:lnTo>
                      <a:pt x="131" y="33"/>
                    </a:lnTo>
                    <a:cubicBezTo>
                      <a:pt x="109" y="11"/>
                      <a:pt x="87" y="0"/>
                      <a:pt x="71" y="0"/>
                    </a:cubicBezTo>
                    <a:close/>
                  </a:path>
                </a:pathLst>
              </a:custGeom>
              <a:solidFill>
                <a:srgbClr val="B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27"/>
              <p:cNvSpPr/>
              <p:nvPr/>
            </p:nvSpPr>
            <p:spPr>
              <a:xfrm>
                <a:off x="4040950" y="1064025"/>
                <a:ext cx="7325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98" extrusionOk="0">
                    <a:moveTo>
                      <a:pt x="39" y="0"/>
                    </a:moveTo>
                    <a:cubicBezTo>
                      <a:pt x="14" y="0"/>
                      <a:pt x="1" y="31"/>
                      <a:pt x="32" y="62"/>
                    </a:cubicBezTo>
                    <a:cubicBezTo>
                      <a:pt x="32" y="105"/>
                      <a:pt x="75" y="149"/>
                      <a:pt x="119" y="236"/>
                    </a:cubicBezTo>
                    <a:cubicBezTo>
                      <a:pt x="119" y="267"/>
                      <a:pt x="162" y="297"/>
                      <a:pt x="203" y="297"/>
                    </a:cubicBezTo>
                    <a:cubicBezTo>
                      <a:pt x="220" y="297"/>
                      <a:pt x="237" y="292"/>
                      <a:pt x="249" y="279"/>
                    </a:cubicBezTo>
                    <a:cubicBezTo>
                      <a:pt x="293" y="236"/>
                      <a:pt x="249" y="192"/>
                      <a:pt x="206" y="149"/>
                    </a:cubicBezTo>
                    <a:cubicBezTo>
                      <a:pt x="162" y="105"/>
                      <a:pt x="119" y="62"/>
                      <a:pt x="75" y="18"/>
                    </a:cubicBezTo>
                    <a:cubicBezTo>
                      <a:pt x="62" y="5"/>
                      <a:pt x="50" y="0"/>
                      <a:pt x="39" y="0"/>
                    </a:cubicBezTo>
                    <a:close/>
                  </a:path>
                </a:pathLst>
              </a:custGeom>
              <a:solidFill>
                <a:srgbClr val="7EE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27"/>
              <p:cNvSpPr/>
              <p:nvPr/>
            </p:nvSpPr>
            <p:spPr>
              <a:xfrm>
                <a:off x="4064775" y="1071000"/>
                <a:ext cx="6350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30" extrusionOk="0">
                    <a:moveTo>
                      <a:pt x="210" y="0"/>
                    </a:moveTo>
                    <a:cubicBezTo>
                      <a:pt x="167" y="0"/>
                      <a:pt x="123" y="44"/>
                      <a:pt x="123" y="44"/>
                    </a:cubicBezTo>
                    <a:lnTo>
                      <a:pt x="80" y="87"/>
                    </a:lnTo>
                    <a:cubicBezTo>
                      <a:pt x="36" y="131"/>
                      <a:pt x="36" y="131"/>
                      <a:pt x="36" y="131"/>
                    </a:cubicBezTo>
                    <a:cubicBezTo>
                      <a:pt x="1" y="166"/>
                      <a:pt x="23" y="230"/>
                      <a:pt x="55" y="230"/>
                    </a:cubicBezTo>
                    <a:cubicBezTo>
                      <a:pt x="63" y="230"/>
                      <a:pt x="71" y="226"/>
                      <a:pt x="80" y="218"/>
                    </a:cubicBezTo>
                    <a:cubicBezTo>
                      <a:pt x="123" y="218"/>
                      <a:pt x="123" y="174"/>
                      <a:pt x="167" y="174"/>
                    </a:cubicBezTo>
                    <a:lnTo>
                      <a:pt x="167" y="131"/>
                    </a:lnTo>
                    <a:cubicBezTo>
                      <a:pt x="210" y="87"/>
                      <a:pt x="254" y="44"/>
                      <a:pt x="210" y="0"/>
                    </a:cubicBezTo>
                    <a:close/>
                  </a:path>
                </a:pathLst>
              </a:custGeom>
              <a:solidFill>
                <a:srgbClr val="78D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27"/>
              <p:cNvSpPr/>
              <p:nvPr/>
            </p:nvSpPr>
            <p:spPr>
              <a:xfrm>
                <a:off x="4021050" y="1056550"/>
                <a:ext cx="7425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31" extrusionOk="0">
                    <a:moveTo>
                      <a:pt x="244" y="0"/>
                    </a:moveTo>
                    <a:cubicBezTo>
                      <a:pt x="236" y="0"/>
                      <a:pt x="227" y="4"/>
                      <a:pt x="218" y="12"/>
                    </a:cubicBezTo>
                    <a:lnTo>
                      <a:pt x="88" y="56"/>
                    </a:lnTo>
                    <a:cubicBezTo>
                      <a:pt x="44" y="100"/>
                      <a:pt x="1" y="100"/>
                      <a:pt x="1" y="143"/>
                    </a:cubicBezTo>
                    <a:cubicBezTo>
                      <a:pt x="1" y="187"/>
                      <a:pt x="44" y="230"/>
                      <a:pt x="44" y="230"/>
                    </a:cubicBezTo>
                    <a:cubicBezTo>
                      <a:pt x="88" y="230"/>
                      <a:pt x="131" y="187"/>
                      <a:pt x="175" y="143"/>
                    </a:cubicBezTo>
                    <a:lnTo>
                      <a:pt x="262" y="56"/>
                    </a:lnTo>
                    <a:cubicBezTo>
                      <a:pt x="297" y="56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27"/>
              <p:cNvSpPr/>
              <p:nvPr/>
            </p:nvSpPr>
            <p:spPr>
              <a:xfrm>
                <a:off x="4025400" y="1081425"/>
                <a:ext cx="515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55" extrusionOk="0">
                    <a:moveTo>
                      <a:pt x="168" y="0"/>
                    </a:moveTo>
                    <a:cubicBezTo>
                      <a:pt x="157" y="0"/>
                      <a:pt x="144" y="6"/>
                      <a:pt x="131" y="18"/>
                    </a:cubicBezTo>
                    <a:cubicBezTo>
                      <a:pt x="88" y="62"/>
                      <a:pt x="44" y="62"/>
                      <a:pt x="44" y="105"/>
                    </a:cubicBezTo>
                    <a:cubicBezTo>
                      <a:pt x="1" y="149"/>
                      <a:pt x="1" y="193"/>
                      <a:pt x="44" y="236"/>
                    </a:cubicBezTo>
                    <a:cubicBezTo>
                      <a:pt x="57" y="249"/>
                      <a:pt x="70" y="254"/>
                      <a:pt x="82" y="254"/>
                    </a:cubicBezTo>
                    <a:cubicBezTo>
                      <a:pt x="110" y="254"/>
                      <a:pt x="131" y="223"/>
                      <a:pt x="131" y="193"/>
                    </a:cubicBezTo>
                    <a:cubicBezTo>
                      <a:pt x="131" y="149"/>
                      <a:pt x="175" y="105"/>
                      <a:pt x="175" y="62"/>
                    </a:cubicBezTo>
                    <a:cubicBezTo>
                      <a:pt x="206" y="31"/>
                      <a:pt x="193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27"/>
              <p:cNvSpPr/>
              <p:nvPr/>
            </p:nvSpPr>
            <p:spPr>
              <a:xfrm>
                <a:off x="4100475" y="1076425"/>
                <a:ext cx="4375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306" extrusionOk="0">
                    <a:moveTo>
                      <a:pt x="44" y="1"/>
                    </a:moveTo>
                    <a:lnTo>
                      <a:pt x="44" y="44"/>
                    </a:lnTo>
                    <a:cubicBezTo>
                      <a:pt x="30" y="30"/>
                      <a:pt x="20" y="25"/>
                      <a:pt x="14" y="25"/>
                    </a:cubicBezTo>
                    <a:cubicBezTo>
                      <a:pt x="1" y="25"/>
                      <a:pt x="1" y="44"/>
                      <a:pt x="1" y="44"/>
                    </a:cubicBezTo>
                    <a:lnTo>
                      <a:pt x="44" y="175"/>
                    </a:lnTo>
                    <a:cubicBezTo>
                      <a:pt x="44" y="218"/>
                      <a:pt x="44" y="262"/>
                      <a:pt x="88" y="305"/>
                    </a:cubicBezTo>
                    <a:cubicBezTo>
                      <a:pt x="131" y="305"/>
                      <a:pt x="175" y="305"/>
                      <a:pt x="175" y="262"/>
                    </a:cubicBezTo>
                    <a:cubicBezTo>
                      <a:pt x="131" y="218"/>
                      <a:pt x="131" y="175"/>
                      <a:pt x="88" y="131"/>
                    </a:cubicBezTo>
                    <a:lnTo>
                      <a:pt x="44" y="1"/>
                    </a:lnTo>
                    <a:close/>
                  </a:path>
                </a:pathLst>
              </a:custGeom>
              <a:solidFill>
                <a:srgbClr val="F8C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27"/>
              <p:cNvSpPr/>
              <p:nvPr/>
            </p:nvSpPr>
            <p:spPr>
              <a:xfrm>
                <a:off x="3979725" y="1074100"/>
                <a:ext cx="32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31" h="268" extrusionOk="0">
                    <a:moveTo>
                      <a:pt x="95" y="0"/>
                    </a:moveTo>
                    <a:cubicBezTo>
                      <a:pt x="80" y="0"/>
                      <a:pt x="62" y="14"/>
                      <a:pt x="44" y="50"/>
                    </a:cubicBezTo>
                    <a:cubicBezTo>
                      <a:pt x="0" y="94"/>
                      <a:pt x="0" y="181"/>
                      <a:pt x="0" y="224"/>
                    </a:cubicBezTo>
                    <a:cubicBezTo>
                      <a:pt x="0" y="268"/>
                      <a:pt x="44" y="268"/>
                      <a:pt x="87" y="268"/>
                    </a:cubicBezTo>
                    <a:cubicBezTo>
                      <a:pt x="131" y="181"/>
                      <a:pt x="131" y="137"/>
                      <a:pt x="131" y="50"/>
                    </a:cubicBezTo>
                    <a:cubicBezTo>
                      <a:pt x="131" y="25"/>
                      <a:pt x="116" y="0"/>
                      <a:pt x="95" y="0"/>
                    </a:cubicBezTo>
                    <a:close/>
                  </a:path>
                </a:pathLst>
              </a:custGeom>
              <a:solidFill>
                <a:srgbClr val="78D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7"/>
              <p:cNvSpPr/>
              <p:nvPr/>
            </p:nvSpPr>
            <p:spPr>
              <a:xfrm>
                <a:off x="4045000" y="1089500"/>
                <a:ext cx="6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62" extrusionOk="0">
                    <a:moveTo>
                      <a:pt x="174" y="0"/>
                    </a:moveTo>
                    <a:lnTo>
                      <a:pt x="131" y="44"/>
                    </a:lnTo>
                    <a:cubicBezTo>
                      <a:pt x="87" y="87"/>
                      <a:pt x="44" y="131"/>
                      <a:pt x="0" y="174"/>
                    </a:cubicBezTo>
                    <a:cubicBezTo>
                      <a:pt x="0" y="261"/>
                      <a:pt x="44" y="261"/>
                      <a:pt x="87" y="261"/>
                    </a:cubicBezTo>
                    <a:cubicBezTo>
                      <a:pt x="131" y="218"/>
                      <a:pt x="174" y="174"/>
                      <a:pt x="174" y="131"/>
                    </a:cubicBezTo>
                    <a:cubicBezTo>
                      <a:pt x="218" y="87"/>
                      <a:pt x="261" y="87"/>
                      <a:pt x="261" y="0"/>
                    </a:cubicBezTo>
                    <a:close/>
                  </a:path>
                </a:pathLst>
              </a:custGeom>
              <a:solidFill>
                <a:srgbClr val="F8C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7"/>
              <p:cNvSpPr/>
              <p:nvPr/>
            </p:nvSpPr>
            <p:spPr>
              <a:xfrm>
                <a:off x="4000375" y="1052500"/>
                <a:ext cx="765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75" extrusionOk="0">
                    <a:moveTo>
                      <a:pt x="219" y="0"/>
                    </a:moveTo>
                    <a:lnTo>
                      <a:pt x="132" y="44"/>
                    </a:lnTo>
                    <a:cubicBezTo>
                      <a:pt x="44" y="44"/>
                      <a:pt x="1" y="87"/>
                      <a:pt x="1" y="174"/>
                    </a:cubicBezTo>
                    <a:lnTo>
                      <a:pt x="44" y="174"/>
                    </a:lnTo>
                    <a:cubicBezTo>
                      <a:pt x="88" y="174"/>
                      <a:pt x="132" y="131"/>
                      <a:pt x="175" y="87"/>
                    </a:cubicBezTo>
                    <a:cubicBezTo>
                      <a:pt x="219" y="87"/>
                      <a:pt x="306" y="44"/>
                      <a:pt x="3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7"/>
              <p:cNvSpPr/>
              <p:nvPr/>
            </p:nvSpPr>
            <p:spPr>
              <a:xfrm>
                <a:off x="4070025" y="1124300"/>
                <a:ext cx="515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24" extrusionOk="0">
                    <a:moveTo>
                      <a:pt x="44" y="1"/>
                    </a:moveTo>
                    <a:lnTo>
                      <a:pt x="44" y="44"/>
                    </a:lnTo>
                    <a:lnTo>
                      <a:pt x="0" y="44"/>
                    </a:lnTo>
                    <a:cubicBezTo>
                      <a:pt x="0" y="88"/>
                      <a:pt x="44" y="175"/>
                      <a:pt x="44" y="218"/>
                    </a:cubicBezTo>
                    <a:cubicBezTo>
                      <a:pt x="44" y="262"/>
                      <a:pt x="87" y="305"/>
                      <a:pt x="131" y="305"/>
                    </a:cubicBezTo>
                    <a:cubicBezTo>
                      <a:pt x="144" y="318"/>
                      <a:pt x="156" y="323"/>
                      <a:pt x="167" y="323"/>
                    </a:cubicBezTo>
                    <a:cubicBezTo>
                      <a:pt x="192" y="323"/>
                      <a:pt x="205" y="293"/>
                      <a:pt x="174" y="262"/>
                    </a:cubicBezTo>
                    <a:cubicBezTo>
                      <a:pt x="174" y="218"/>
                      <a:pt x="131" y="175"/>
                      <a:pt x="131" y="131"/>
                    </a:cubicBezTo>
                    <a:cubicBezTo>
                      <a:pt x="87" y="88"/>
                      <a:pt x="87" y="44"/>
                      <a:pt x="44" y="1"/>
                    </a:cubicBezTo>
                    <a:close/>
                  </a:path>
                </a:pathLst>
              </a:custGeom>
              <a:solidFill>
                <a:srgbClr val="F8C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7"/>
              <p:cNvSpPr/>
              <p:nvPr/>
            </p:nvSpPr>
            <p:spPr>
              <a:xfrm>
                <a:off x="4038475" y="1122725"/>
                <a:ext cx="4375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58" extrusionOk="0">
                    <a:moveTo>
                      <a:pt x="98" y="1"/>
                    </a:moveTo>
                    <a:cubicBezTo>
                      <a:pt x="92" y="1"/>
                      <a:pt x="87" y="6"/>
                      <a:pt x="87" y="20"/>
                    </a:cubicBezTo>
                    <a:lnTo>
                      <a:pt x="44" y="20"/>
                    </a:lnTo>
                    <a:cubicBezTo>
                      <a:pt x="44" y="20"/>
                      <a:pt x="44" y="20"/>
                      <a:pt x="44" y="64"/>
                    </a:cubicBezTo>
                    <a:cubicBezTo>
                      <a:pt x="44" y="64"/>
                      <a:pt x="44" y="107"/>
                      <a:pt x="44" y="151"/>
                    </a:cubicBezTo>
                    <a:cubicBezTo>
                      <a:pt x="0" y="151"/>
                      <a:pt x="0" y="194"/>
                      <a:pt x="44" y="238"/>
                    </a:cubicBezTo>
                    <a:cubicBezTo>
                      <a:pt x="44" y="238"/>
                      <a:pt x="44" y="257"/>
                      <a:pt x="57" y="257"/>
                    </a:cubicBezTo>
                    <a:cubicBezTo>
                      <a:pt x="63" y="257"/>
                      <a:pt x="73" y="252"/>
                      <a:pt x="87" y="238"/>
                    </a:cubicBezTo>
                    <a:cubicBezTo>
                      <a:pt x="174" y="238"/>
                      <a:pt x="131" y="107"/>
                      <a:pt x="131" y="20"/>
                    </a:cubicBezTo>
                    <a:cubicBezTo>
                      <a:pt x="131" y="20"/>
                      <a:pt x="111" y="1"/>
                      <a:pt x="98" y="1"/>
                    </a:cubicBezTo>
                    <a:close/>
                  </a:path>
                </a:pathLst>
              </a:custGeom>
              <a:solidFill>
                <a:srgbClr val="F8C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7"/>
              <p:cNvSpPr/>
              <p:nvPr/>
            </p:nvSpPr>
            <p:spPr>
              <a:xfrm>
                <a:off x="4104825" y="1133000"/>
                <a:ext cx="109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21" extrusionOk="0">
                    <a:moveTo>
                      <a:pt x="175" y="1"/>
                    </a:moveTo>
                    <a:cubicBezTo>
                      <a:pt x="131" y="1"/>
                      <a:pt x="44" y="1"/>
                      <a:pt x="1" y="44"/>
                    </a:cubicBezTo>
                    <a:cubicBezTo>
                      <a:pt x="1" y="44"/>
                      <a:pt x="1" y="88"/>
                      <a:pt x="1" y="88"/>
                    </a:cubicBezTo>
                    <a:cubicBezTo>
                      <a:pt x="44" y="110"/>
                      <a:pt x="77" y="121"/>
                      <a:pt x="110" y="121"/>
                    </a:cubicBezTo>
                    <a:cubicBezTo>
                      <a:pt x="142" y="121"/>
                      <a:pt x="175" y="110"/>
                      <a:pt x="218" y="88"/>
                    </a:cubicBezTo>
                    <a:cubicBezTo>
                      <a:pt x="262" y="88"/>
                      <a:pt x="305" y="88"/>
                      <a:pt x="393" y="44"/>
                    </a:cubicBezTo>
                    <a:cubicBezTo>
                      <a:pt x="393" y="44"/>
                      <a:pt x="436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7"/>
              <p:cNvSpPr/>
              <p:nvPr/>
            </p:nvSpPr>
            <p:spPr>
              <a:xfrm>
                <a:off x="4122250" y="1117775"/>
                <a:ext cx="87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32" extrusionOk="0">
                    <a:moveTo>
                      <a:pt x="348" y="1"/>
                    </a:moveTo>
                    <a:lnTo>
                      <a:pt x="305" y="44"/>
                    </a:lnTo>
                    <a:lnTo>
                      <a:pt x="44" y="44"/>
                    </a:lnTo>
                    <a:cubicBezTo>
                      <a:pt x="0" y="44"/>
                      <a:pt x="0" y="131"/>
                      <a:pt x="44" y="131"/>
                    </a:cubicBezTo>
                    <a:cubicBezTo>
                      <a:pt x="87" y="131"/>
                      <a:pt x="174" y="131"/>
                      <a:pt x="218" y="88"/>
                    </a:cubicBezTo>
                    <a:cubicBezTo>
                      <a:pt x="261" y="88"/>
                      <a:pt x="348" y="44"/>
                      <a:pt x="348" y="1"/>
                    </a:cubicBezTo>
                    <a:close/>
                  </a:path>
                </a:pathLst>
              </a:custGeom>
              <a:solidFill>
                <a:srgbClr val="F8C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7"/>
              <p:cNvSpPr/>
              <p:nvPr/>
            </p:nvSpPr>
            <p:spPr>
              <a:xfrm>
                <a:off x="4017800" y="1119500"/>
                <a:ext cx="545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324" extrusionOk="0">
                    <a:moveTo>
                      <a:pt x="132" y="1"/>
                    </a:moveTo>
                    <a:cubicBezTo>
                      <a:pt x="117" y="1"/>
                      <a:pt x="100" y="6"/>
                      <a:pt x="87" y="19"/>
                    </a:cubicBezTo>
                    <a:cubicBezTo>
                      <a:pt x="0" y="106"/>
                      <a:pt x="0" y="236"/>
                      <a:pt x="87" y="323"/>
                    </a:cubicBezTo>
                    <a:cubicBezTo>
                      <a:pt x="131" y="323"/>
                      <a:pt x="218" y="323"/>
                      <a:pt x="218" y="236"/>
                    </a:cubicBezTo>
                    <a:cubicBezTo>
                      <a:pt x="218" y="236"/>
                      <a:pt x="218" y="193"/>
                      <a:pt x="218" y="149"/>
                    </a:cubicBezTo>
                    <a:cubicBezTo>
                      <a:pt x="218" y="149"/>
                      <a:pt x="218" y="106"/>
                      <a:pt x="218" y="62"/>
                    </a:cubicBezTo>
                    <a:lnTo>
                      <a:pt x="174" y="62"/>
                    </a:lnTo>
                    <a:cubicBezTo>
                      <a:pt x="205" y="31"/>
                      <a:pt x="171" y="1"/>
                      <a:pt x="1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7"/>
              <p:cNvSpPr/>
              <p:nvPr/>
            </p:nvSpPr>
            <p:spPr>
              <a:xfrm>
                <a:off x="4051525" y="1147425"/>
                <a:ext cx="32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327" extrusionOk="0">
                    <a:moveTo>
                      <a:pt x="109" y="1"/>
                    </a:moveTo>
                    <a:cubicBezTo>
                      <a:pt x="98" y="1"/>
                      <a:pt x="87" y="11"/>
                      <a:pt x="87" y="33"/>
                    </a:cubicBezTo>
                    <a:cubicBezTo>
                      <a:pt x="44" y="120"/>
                      <a:pt x="0" y="207"/>
                      <a:pt x="0" y="294"/>
                    </a:cubicBezTo>
                    <a:cubicBezTo>
                      <a:pt x="22" y="316"/>
                      <a:pt x="44" y="327"/>
                      <a:pt x="60" y="327"/>
                    </a:cubicBezTo>
                    <a:cubicBezTo>
                      <a:pt x="77" y="327"/>
                      <a:pt x="87" y="316"/>
                      <a:pt x="87" y="294"/>
                    </a:cubicBezTo>
                    <a:cubicBezTo>
                      <a:pt x="131" y="207"/>
                      <a:pt x="131" y="120"/>
                      <a:pt x="131" y="33"/>
                    </a:cubicBezTo>
                    <a:cubicBezTo>
                      <a:pt x="131" y="11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rgbClr val="7EE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7"/>
              <p:cNvSpPr/>
              <p:nvPr/>
            </p:nvSpPr>
            <p:spPr>
              <a:xfrm>
                <a:off x="4071100" y="1107975"/>
                <a:ext cx="87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32" extrusionOk="0">
                    <a:moveTo>
                      <a:pt x="1" y="1"/>
                    </a:moveTo>
                    <a:lnTo>
                      <a:pt x="1" y="88"/>
                    </a:lnTo>
                    <a:cubicBezTo>
                      <a:pt x="131" y="131"/>
                      <a:pt x="218" y="131"/>
                      <a:pt x="349" y="131"/>
                    </a:cubicBezTo>
                    <a:lnTo>
                      <a:pt x="349" y="44"/>
                    </a:lnTo>
                    <a:cubicBezTo>
                      <a:pt x="218" y="4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EE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7"/>
              <p:cNvSpPr/>
              <p:nvPr/>
            </p:nvSpPr>
            <p:spPr>
              <a:xfrm>
                <a:off x="3962300" y="1114525"/>
                <a:ext cx="5475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62" extrusionOk="0">
                    <a:moveTo>
                      <a:pt x="175" y="0"/>
                    </a:moveTo>
                    <a:cubicBezTo>
                      <a:pt x="131" y="0"/>
                      <a:pt x="131" y="44"/>
                      <a:pt x="88" y="87"/>
                    </a:cubicBezTo>
                    <a:cubicBezTo>
                      <a:pt x="44" y="131"/>
                      <a:pt x="1" y="174"/>
                      <a:pt x="1" y="218"/>
                    </a:cubicBezTo>
                    <a:cubicBezTo>
                      <a:pt x="44" y="261"/>
                      <a:pt x="1" y="261"/>
                      <a:pt x="44" y="261"/>
                    </a:cubicBezTo>
                    <a:cubicBezTo>
                      <a:pt x="131" y="261"/>
                      <a:pt x="131" y="174"/>
                      <a:pt x="175" y="131"/>
                    </a:cubicBezTo>
                    <a:cubicBezTo>
                      <a:pt x="175" y="131"/>
                      <a:pt x="175" y="87"/>
                      <a:pt x="218" y="87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7"/>
              <p:cNvSpPr/>
              <p:nvPr/>
            </p:nvSpPr>
            <p:spPr>
              <a:xfrm>
                <a:off x="3987325" y="1136550"/>
                <a:ext cx="54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95" extrusionOk="0">
                    <a:moveTo>
                      <a:pt x="148" y="0"/>
                    </a:moveTo>
                    <a:cubicBezTo>
                      <a:pt x="120" y="0"/>
                      <a:pt x="88" y="11"/>
                      <a:pt x="88" y="33"/>
                    </a:cubicBezTo>
                    <a:cubicBezTo>
                      <a:pt x="88" y="76"/>
                      <a:pt x="88" y="120"/>
                      <a:pt x="44" y="120"/>
                    </a:cubicBezTo>
                    <a:cubicBezTo>
                      <a:pt x="44" y="164"/>
                      <a:pt x="1" y="207"/>
                      <a:pt x="1" y="251"/>
                    </a:cubicBezTo>
                    <a:cubicBezTo>
                      <a:pt x="1" y="294"/>
                      <a:pt x="44" y="294"/>
                      <a:pt x="88" y="294"/>
                    </a:cubicBezTo>
                    <a:cubicBezTo>
                      <a:pt x="131" y="294"/>
                      <a:pt x="175" y="207"/>
                      <a:pt x="175" y="164"/>
                    </a:cubicBezTo>
                    <a:cubicBezTo>
                      <a:pt x="175" y="120"/>
                      <a:pt x="175" y="76"/>
                      <a:pt x="218" y="33"/>
                    </a:cubicBezTo>
                    <a:lnTo>
                      <a:pt x="175" y="33"/>
                    </a:lnTo>
                    <a:cubicBezTo>
                      <a:pt x="197" y="11"/>
                      <a:pt x="175" y="0"/>
                      <a:pt x="148" y="0"/>
                    </a:cubicBezTo>
                    <a:close/>
                  </a:path>
                </a:pathLst>
              </a:custGeom>
              <a:solidFill>
                <a:srgbClr val="F8C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7"/>
              <p:cNvSpPr/>
              <p:nvPr/>
            </p:nvSpPr>
            <p:spPr>
              <a:xfrm>
                <a:off x="3930750" y="1131100"/>
                <a:ext cx="12000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90" extrusionOk="0">
                    <a:moveTo>
                      <a:pt x="430" y="1"/>
                    </a:moveTo>
                    <a:cubicBezTo>
                      <a:pt x="425" y="1"/>
                      <a:pt x="414" y="12"/>
                      <a:pt x="392" y="33"/>
                    </a:cubicBezTo>
                    <a:lnTo>
                      <a:pt x="88" y="33"/>
                    </a:lnTo>
                    <a:cubicBezTo>
                      <a:pt x="44" y="33"/>
                      <a:pt x="1" y="77"/>
                      <a:pt x="44" y="120"/>
                    </a:cubicBezTo>
                    <a:cubicBezTo>
                      <a:pt x="78" y="172"/>
                      <a:pt x="126" y="189"/>
                      <a:pt x="179" y="189"/>
                    </a:cubicBezTo>
                    <a:cubicBezTo>
                      <a:pt x="261" y="189"/>
                      <a:pt x="357" y="147"/>
                      <a:pt x="436" y="120"/>
                    </a:cubicBezTo>
                    <a:cubicBezTo>
                      <a:pt x="436" y="120"/>
                      <a:pt x="479" y="120"/>
                      <a:pt x="479" y="77"/>
                    </a:cubicBezTo>
                    <a:lnTo>
                      <a:pt x="436" y="33"/>
                    </a:lnTo>
                    <a:cubicBezTo>
                      <a:pt x="436" y="12"/>
                      <a:pt x="436" y="1"/>
                      <a:pt x="430" y="1"/>
                    </a:cubicBezTo>
                    <a:close/>
                  </a:path>
                </a:pathLst>
              </a:custGeom>
              <a:solidFill>
                <a:srgbClr val="7EE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7"/>
              <p:cNvSpPr/>
              <p:nvPr/>
            </p:nvSpPr>
            <p:spPr>
              <a:xfrm>
                <a:off x="3953600" y="1144050"/>
                <a:ext cx="84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56" extrusionOk="0">
                    <a:moveTo>
                      <a:pt x="285" y="0"/>
                    </a:moveTo>
                    <a:cubicBezTo>
                      <a:pt x="268" y="0"/>
                      <a:pt x="245" y="11"/>
                      <a:pt x="218" y="38"/>
                    </a:cubicBezTo>
                    <a:cubicBezTo>
                      <a:pt x="175" y="81"/>
                      <a:pt x="88" y="81"/>
                      <a:pt x="1" y="168"/>
                    </a:cubicBezTo>
                    <a:cubicBezTo>
                      <a:pt x="1" y="212"/>
                      <a:pt x="1" y="255"/>
                      <a:pt x="44" y="255"/>
                    </a:cubicBezTo>
                    <a:cubicBezTo>
                      <a:pt x="175" y="255"/>
                      <a:pt x="262" y="168"/>
                      <a:pt x="305" y="81"/>
                    </a:cubicBezTo>
                    <a:cubicBezTo>
                      <a:pt x="335" y="51"/>
                      <a:pt x="324" y="0"/>
                      <a:pt x="285" y="0"/>
                    </a:cubicBezTo>
                    <a:close/>
                  </a:path>
                </a:pathLst>
              </a:custGeom>
              <a:solidFill>
                <a:srgbClr val="78D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7"/>
              <p:cNvSpPr/>
              <p:nvPr/>
            </p:nvSpPr>
            <p:spPr>
              <a:xfrm>
                <a:off x="4084150" y="1026375"/>
                <a:ext cx="7425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31" extrusionOk="0">
                    <a:moveTo>
                      <a:pt x="44" y="1"/>
                    </a:moveTo>
                    <a:cubicBezTo>
                      <a:pt x="1" y="1"/>
                      <a:pt x="1" y="44"/>
                      <a:pt x="1" y="88"/>
                    </a:cubicBezTo>
                    <a:cubicBezTo>
                      <a:pt x="44" y="132"/>
                      <a:pt x="88" y="175"/>
                      <a:pt x="132" y="175"/>
                    </a:cubicBezTo>
                    <a:cubicBezTo>
                      <a:pt x="175" y="219"/>
                      <a:pt x="175" y="219"/>
                      <a:pt x="219" y="219"/>
                    </a:cubicBezTo>
                    <a:cubicBezTo>
                      <a:pt x="227" y="227"/>
                      <a:pt x="236" y="231"/>
                      <a:pt x="244" y="231"/>
                    </a:cubicBezTo>
                    <a:cubicBezTo>
                      <a:pt x="276" y="231"/>
                      <a:pt x="297" y="175"/>
                      <a:pt x="262" y="175"/>
                    </a:cubicBezTo>
                    <a:cubicBezTo>
                      <a:pt x="219" y="132"/>
                      <a:pt x="219" y="88"/>
                      <a:pt x="175" y="88"/>
                    </a:cubicBezTo>
                    <a:cubicBezTo>
                      <a:pt x="132" y="44"/>
                      <a:pt x="88" y="44"/>
                      <a:pt x="44" y="1"/>
                    </a:cubicBezTo>
                    <a:close/>
                  </a:path>
                </a:pathLst>
              </a:custGeom>
              <a:solidFill>
                <a:srgbClr val="78D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7"/>
              <p:cNvSpPr/>
              <p:nvPr/>
            </p:nvSpPr>
            <p:spPr>
              <a:xfrm>
                <a:off x="4103950" y="1042400"/>
                <a:ext cx="1070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18" extrusionOk="0">
                    <a:moveTo>
                      <a:pt x="55" y="1"/>
                    </a:moveTo>
                    <a:cubicBezTo>
                      <a:pt x="22" y="1"/>
                      <a:pt x="1" y="65"/>
                      <a:pt x="36" y="100"/>
                    </a:cubicBezTo>
                    <a:cubicBezTo>
                      <a:pt x="123" y="187"/>
                      <a:pt x="210" y="274"/>
                      <a:pt x="297" y="317"/>
                    </a:cubicBezTo>
                    <a:cubicBezTo>
                      <a:pt x="340" y="317"/>
                      <a:pt x="428" y="274"/>
                      <a:pt x="340" y="230"/>
                    </a:cubicBezTo>
                    <a:cubicBezTo>
                      <a:pt x="253" y="143"/>
                      <a:pt x="210" y="56"/>
                      <a:pt x="79" y="13"/>
                    </a:cubicBezTo>
                    <a:cubicBezTo>
                      <a:pt x="71" y="4"/>
                      <a:pt x="63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7"/>
              <p:cNvSpPr/>
              <p:nvPr/>
            </p:nvSpPr>
            <p:spPr>
              <a:xfrm>
                <a:off x="4051525" y="1020950"/>
                <a:ext cx="87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38" extrusionOk="0">
                    <a:moveTo>
                      <a:pt x="261" y="0"/>
                    </a:moveTo>
                    <a:lnTo>
                      <a:pt x="218" y="44"/>
                    </a:lnTo>
                    <a:lnTo>
                      <a:pt x="131" y="87"/>
                    </a:lnTo>
                    <a:cubicBezTo>
                      <a:pt x="131" y="131"/>
                      <a:pt x="87" y="131"/>
                      <a:pt x="44" y="174"/>
                    </a:cubicBezTo>
                    <a:cubicBezTo>
                      <a:pt x="0" y="218"/>
                      <a:pt x="0" y="261"/>
                      <a:pt x="44" y="305"/>
                    </a:cubicBezTo>
                    <a:cubicBezTo>
                      <a:pt x="66" y="327"/>
                      <a:pt x="87" y="338"/>
                      <a:pt x="109" y="338"/>
                    </a:cubicBezTo>
                    <a:cubicBezTo>
                      <a:pt x="131" y="338"/>
                      <a:pt x="153" y="327"/>
                      <a:pt x="174" y="305"/>
                    </a:cubicBezTo>
                    <a:cubicBezTo>
                      <a:pt x="218" y="261"/>
                      <a:pt x="218" y="218"/>
                      <a:pt x="261" y="174"/>
                    </a:cubicBezTo>
                    <a:cubicBezTo>
                      <a:pt x="305" y="131"/>
                      <a:pt x="349" y="87"/>
                      <a:pt x="305" y="44"/>
                    </a:cubicBezTo>
                    <a:cubicBezTo>
                      <a:pt x="305" y="0"/>
                      <a:pt x="261" y="0"/>
                      <a:pt x="261" y="0"/>
                    </a:cubicBezTo>
                    <a:close/>
                  </a:path>
                </a:pathLst>
              </a:custGeom>
              <a:solidFill>
                <a:srgbClr val="F8C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7"/>
              <p:cNvSpPr/>
              <p:nvPr/>
            </p:nvSpPr>
            <p:spPr>
              <a:xfrm>
                <a:off x="4100475" y="1029650"/>
                <a:ext cx="5475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75" extrusionOk="0">
                    <a:moveTo>
                      <a:pt x="131" y="1"/>
                    </a:moveTo>
                    <a:cubicBezTo>
                      <a:pt x="88" y="44"/>
                      <a:pt x="88" y="88"/>
                      <a:pt x="44" y="88"/>
                    </a:cubicBezTo>
                    <a:cubicBezTo>
                      <a:pt x="1" y="131"/>
                      <a:pt x="44" y="175"/>
                      <a:pt x="88" y="175"/>
                    </a:cubicBezTo>
                    <a:cubicBezTo>
                      <a:pt x="131" y="175"/>
                      <a:pt x="131" y="131"/>
                      <a:pt x="175" y="131"/>
                    </a:cubicBezTo>
                    <a:lnTo>
                      <a:pt x="218" y="44"/>
                    </a:lnTo>
                    <a:cubicBezTo>
                      <a:pt x="218" y="44"/>
                      <a:pt x="218" y="1"/>
                      <a:pt x="218" y="1"/>
                    </a:cubicBezTo>
                    <a:close/>
                  </a:path>
                </a:pathLst>
              </a:custGeom>
              <a:solidFill>
                <a:srgbClr val="7EE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7"/>
              <p:cNvSpPr/>
              <p:nvPr/>
            </p:nvSpPr>
            <p:spPr>
              <a:xfrm>
                <a:off x="4068925" y="1042275"/>
                <a:ext cx="735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5" extrusionOk="0">
                    <a:moveTo>
                      <a:pt x="216" y="1"/>
                    </a:moveTo>
                    <a:cubicBezTo>
                      <a:pt x="201" y="1"/>
                      <a:pt x="186" y="6"/>
                      <a:pt x="175" y="18"/>
                    </a:cubicBezTo>
                    <a:lnTo>
                      <a:pt x="131" y="61"/>
                    </a:lnTo>
                    <a:cubicBezTo>
                      <a:pt x="44" y="61"/>
                      <a:pt x="44" y="105"/>
                      <a:pt x="1" y="148"/>
                    </a:cubicBezTo>
                    <a:cubicBezTo>
                      <a:pt x="1" y="192"/>
                      <a:pt x="1" y="192"/>
                      <a:pt x="1" y="192"/>
                    </a:cubicBezTo>
                    <a:cubicBezTo>
                      <a:pt x="22" y="214"/>
                      <a:pt x="44" y="224"/>
                      <a:pt x="66" y="224"/>
                    </a:cubicBezTo>
                    <a:cubicBezTo>
                      <a:pt x="88" y="224"/>
                      <a:pt x="109" y="214"/>
                      <a:pt x="131" y="192"/>
                    </a:cubicBezTo>
                    <a:lnTo>
                      <a:pt x="175" y="192"/>
                    </a:lnTo>
                    <a:cubicBezTo>
                      <a:pt x="218" y="148"/>
                      <a:pt x="218" y="105"/>
                      <a:pt x="262" y="61"/>
                    </a:cubicBezTo>
                    <a:lnTo>
                      <a:pt x="262" y="105"/>
                    </a:lnTo>
                    <a:cubicBezTo>
                      <a:pt x="294" y="41"/>
                      <a:pt x="256" y="1"/>
                      <a:pt x="216" y="1"/>
                    </a:cubicBezTo>
                    <a:close/>
                  </a:path>
                </a:pathLst>
              </a:custGeom>
              <a:solidFill>
                <a:srgbClr val="7EE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7"/>
              <p:cNvSpPr/>
              <p:nvPr/>
            </p:nvSpPr>
            <p:spPr>
              <a:xfrm>
                <a:off x="4067850" y="1014425"/>
                <a:ext cx="4375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75" extrusionOk="0">
                    <a:moveTo>
                      <a:pt x="87" y="0"/>
                    </a:moveTo>
                    <a:cubicBezTo>
                      <a:pt x="87" y="0"/>
                      <a:pt x="87" y="44"/>
                      <a:pt x="44" y="44"/>
                    </a:cubicBezTo>
                    <a:cubicBezTo>
                      <a:pt x="44" y="44"/>
                      <a:pt x="44" y="87"/>
                      <a:pt x="0" y="87"/>
                    </a:cubicBezTo>
                    <a:cubicBezTo>
                      <a:pt x="0" y="131"/>
                      <a:pt x="0" y="174"/>
                      <a:pt x="44" y="174"/>
                    </a:cubicBezTo>
                    <a:cubicBezTo>
                      <a:pt x="87" y="131"/>
                      <a:pt x="131" y="131"/>
                      <a:pt x="131" y="87"/>
                    </a:cubicBezTo>
                    <a:cubicBezTo>
                      <a:pt x="131" y="87"/>
                      <a:pt x="174" y="44"/>
                      <a:pt x="1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7"/>
              <p:cNvSpPr/>
              <p:nvPr/>
            </p:nvSpPr>
            <p:spPr>
              <a:xfrm>
                <a:off x="4017800" y="1018775"/>
                <a:ext cx="1090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436" h="175" extrusionOk="0">
                    <a:moveTo>
                      <a:pt x="392" y="0"/>
                    </a:moveTo>
                    <a:cubicBezTo>
                      <a:pt x="348" y="0"/>
                      <a:pt x="261" y="44"/>
                      <a:pt x="218" y="44"/>
                    </a:cubicBezTo>
                    <a:lnTo>
                      <a:pt x="87" y="87"/>
                    </a:lnTo>
                    <a:cubicBezTo>
                      <a:pt x="0" y="87"/>
                      <a:pt x="44" y="174"/>
                      <a:pt x="87" y="174"/>
                    </a:cubicBezTo>
                    <a:cubicBezTo>
                      <a:pt x="131" y="174"/>
                      <a:pt x="218" y="174"/>
                      <a:pt x="261" y="131"/>
                    </a:cubicBezTo>
                    <a:cubicBezTo>
                      <a:pt x="305" y="131"/>
                      <a:pt x="348" y="87"/>
                      <a:pt x="392" y="44"/>
                    </a:cubicBezTo>
                    <a:cubicBezTo>
                      <a:pt x="435" y="0"/>
                      <a:pt x="435" y="0"/>
                      <a:pt x="392" y="0"/>
                    </a:cubicBezTo>
                    <a:close/>
                  </a:path>
                </a:pathLst>
              </a:custGeom>
              <a:solidFill>
                <a:srgbClr val="7EE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7"/>
              <p:cNvSpPr/>
              <p:nvPr/>
            </p:nvSpPr>
            <p:spPr>
              <a:xfrm>
                <a:off x="4017350" y="987225"/>
                <a:ext cx="700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98" extrusionOk="0">
                    <a:moveTo>
                      <a:pt x="236" y="0"/>
                    </a:moveTo>
                    <a:cubicBezTo>
                      <a:pt x="192" y="0"/>
                      <a:pt x="192" y="44"/>
                      <a:pt x="149" y="87"/>
                    </a:cubicBezTo>
                    <a:cubicBezTo>
                      <a:pt x="105" y="131"/>
                      <a:pt x="62" y="131"/>
                      <a:pt x="62" y="174"/>
                    </a:cubicBezTo>
                    <a:cubicBezTo>
                      <a:pt x="0" y="236"/>
                      <a:pt x="47" y="297"/>
                      <a:pt x="96" y="297"/>
                    </a:cubicBezTo>
                    <a:cubicBezTo>
                      <a:pt x="116" y="297"/>
                      <a:pt x="136" y="287"/>
                      <a:pt x="149" y="261"/>
                    </a:cubicBezTo>
                    <a:cubicBezTo>
                      <a:pt x="192" y="218"/>
                      <a:pt x="192" y="174"/>
                      <a:pt x="236" y="131"/>
                    </a:cubicBezTo>
                    <a:cubicBezTo>
                      <a:pt x="279" y="87"/>
                      <a:pt x="279" y="44"/>
                      <a:pt x="279" y="0"/>
                    </a:cubicBezTo>
                    <a:close/>
                  </a:path>
                </a:pathLst>
              </a:custGeom>
              <a:solidFill>
                <a:srgbClr val="F8C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7"/>
              <p:cNvSpPr/>
              <p:nvPr/>
            </p:nvSpPr>
            <p:spPr>
              <a:xfrm>
                <a:off x="4052600" y="993750"/>
                <a:ext cx="43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95" extrusionOk="0">
                    <a:moveTo>
                      <a:pt x="44" y="0"/>
                    </a:moveTo>
                    <a:cubicBezTo>
                      <a:pt x="44" y="44"/>
                      <a:pt x="44" y="87"/>
                      <a:pt x="44" y="131"/>
                    </a:cubicBezTo>
                    <a:cubicBezTo>
                      <a:pt x="44" y="174"/>
                      <a:pt x="1" y="218"/>
                      <a:pt x="44" y="261"/>
                    </a:cubicBezTo>
                    <a:cubicBezTo>
                      <a:pt x="44" y="283"/>
                      <a:pt x="66" y="294"/>
                      <a:pt x="88" y="294"/>
                    </a:cubicBezTo>
                    <a:cubicBezTo>
                      <a:pt x="110" y="294"/>
                      <a:pt x="131" y="283"/>
                      <a:pt x="131" y="261"/>
                    </a:cubicBezTo>
                    <a:cubicBezTo>
                      <a:pt x="175" y="218"/>
                      <a:pt x="131" y="174"/>
                      <a:pt x="131" y="131"/>
                    </a:cubicBezTo>
                    <a:cubicBezTo>
                      <a:pt x="131" y="87"/>
                      <a:pt x="131" y="0"/>
                      <a:pt x="88" y="0"/>
                    </a:cubicBezTo>
                    <a:close/>
                  </a:path>
                </a:pathLst>
              </a:custGeom>
              <a:solidFill>
                <a:srgbClr val="7EE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7"/>
              <p:cNvSpPr/>
              <p:nvPr/>
            </p:nvSpPr>
            <p:spPr>
              <a:xfrm>
                <a:off x="4029750" y="980700"/>
                <a:ext cx="6575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36" extrusionOk="0">
                    <a:moveTo>
                      <a:pt x="44" y="0"/>
                    </a:moveTo>
                    <a:lnTo>
                      <a:pt x="1" y="44"/>
                    </a:lnTo>
                    <a:cubicBezTo>
                      <a:pt x="1" y="87"/>
                      <a:pt x="88" y="131"/>
                      <a:pt x="88" y="131"/>
                    </a:cubicBezTo>
                    <a:cubicBezTo>
                      <a:pt x="132" y="174"/>
                      <a:pt x="132" y="218"/>
                      <a:pt x="175" y="218"/>
                    </a:cubicBezTo>
                    <a:cubicBezTo>
                      <a:pt x="188" y="230"/>
                      <a:pt x="201" y="236"/>
                      <a:pt x="212" y="236"/>
                    </a:cubicBezTo>
                    <a:cubicBezTo>
                      <a:pt x="240" y="236"/>
                      <a:pt x="262" y="205"/>
                      <a:pt x="262" y="174"/>
                    </a:cubicBezTo>
                    <a:cubicBezTo>
                      <a:pt x="219" y="131"/>
                      <a:pt x="175" y="131"/>
                      <a:pt x="132" y="87"/>
                    </a:cubicBezTo>
                    <a:cubicBezTo>
                      <a:pt x="88" y="44"/>
                      <a:pt x="88" y="0"/>
                      <a:pt x="44" y="0"/>
                    </a:cubicBezTo>
                    <a:close/>
                  </a:path>
                </a:pathLst>
              </a:custGeom>
              <a:solidFill>
                <a:srgbClr val="78D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7"/>
              <p:cNvSpPr/>
              <p:nvPr/>
            </p:nvSpPr>
            <p:spPr>
              <a:xfrm>
                <a:off x="4070025" y="991075"/>
                <a:ext cx="1090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436" h="151" extrusionOk="0">
                    <a:moveTo>
                      <a:pt x="371" y="1"/>
                    </a:moveTo>
                    <a:cubicBezTo>
                      <a:pt x="319" y="1"/>
                      <a:pt x="261" y="20"/>
                      <a:pt x="261" y="20"/>
                    </a:cubicBezTo>
                    <a:cubicBezTo>
                      <a:pt x="218" y="20"/>
                      <a:pt x="131" y="64"/>
                      <a:pt x="44" y="64"/>
                    </a:cubicBezTo>
                    <a:cubicBezTo>
                      <a:pt x="0" y="64"/>
                      <a:pt x="0" y="151"/>
                      <a:pt x="44" y="151"/>
                    </a:cubicBezTo>
                    <a:cubicBezTo>
                      <a:pt x="174" y="151"/>
                      <a:pt x="305" y="151"/>
                      <a:pt x="392" y="64"/>
                    </a:cubicBezTo>
                    <a:cubicBezTo>
                      <a:pt x="392" y="20"/>
                      <a:pt x="392" y="20"/>
                      <a:pt x="392" y="20"/>
                    </a:cubicBezTo>
                    <a:lnTo>
                      <a:pt x="435" y="20"/>
                    </a:lnTo>
                    <a:cubicBezTo>
                      <a:pt x="421" y="6"/>
                      <a:pt x="397" y="1"/>
                      <a:pt x="371" y="1"/>
                    </a:cubicBezTo>
                    <a:close/>
                  </a:path>
                </a:pathLst>
              </a:custGeom>
              <a:solidFill>
                <a:srgbClr val="F8C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7"/>
              <p:cNvSpPr/>
              <p:nvPr/>
            </p:nvSpPr>
            <p:spPr>
              <a:xfrm>
                <a:off x="4056950" y="980700"/>
                <a:ext cx="65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18" extrusionOk="0">
                    <a:moveTo>
                      <a:pt x="175" y="0"/>
                    </a:moveTo>
                    <a:cubicBezTo>
                      <a:pt x="132" y="44"/>
                      <a:pt x="88" y="87"/>
                      <a:pt x="1" y="131"/>
                    </a:cubicBezTo>
                    <a:cubicBezTo>
                      <a:pt x="1" y="174"/>
                      <a:pt x="1" y="218"/>
                      <a:pt x="44" y="218"/>
                    </a:cubicBezTo>
                    <a:cubicBezTo>
                      <a:pt x="132" y="174"/>
                      <a:pt x="175" y="87"/>
                      <a:pt x="219" y="44"/>
                    </a:cubicBezTo>
                    <a:cubicBezTo>
                      <a:pt x="262" y="0"/>
                      <a:pt x="175" y="0"/>
                      <a:pt x="1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7"/>
              <p:cNvSpPr/>
              <p:nvPr/>
            </p:nvSpPr>
            <p:spPr>
              <a:xfrm>
                <a:off x="4034125" y="995100"/>
                <a:ext cx="3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251" extrusionOk="0">
                    <a:moveTo>
                      <a:pt x="87" y="1"/>
                    </a:moveTo>
                    <a:cubicBezTo>
                      <a:pt x="65" y="1"/>
                      <a:pt x="44" y="12"/>
                      <a:pt x="44" y="33"/>
                    </a:cubicBezTo>
                    <a:cubicBezTo>
                      <a:pt x="0" y="77"/>
                      <a:pt x="0" y="164"/>
                      <a:pt x="0" y="207"/>
                    </a:cubicBezTo>
                    <a:cubicBezTo>
                      <a:pt x="0" y="251"/>
                      <a:pt x="44" y="251"/>
                      <a:pt x="87" y="251"/>
                    </a:cubicBezTo>
                    <a:cubicBezTo>
                      <a:pt x="87" y="251"/>
                      <a:pt x="131" y="251"/>
                      <a:pt x="131" y="207"/>
                    </a:cubicBezTo>
                    <a:cubicBezTo>
                      <a:pt x="131" y="164"/>
                      <a:pt x="131" y="77"/>
                      <a:pt x="131" y="33"/>
                    </a:cubicBezTo>
                    <a:cubicBezTo>
                      <a:pt x="131" y="12"/>
                      <a:pt x="109" y="1"/>
                      <a:pt x="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7"/>
              <p:cNvSpPr/>
              <p:nvPr/>
            </p:nvSpPr>
            <p:spPr>
              <a:xfrm>
                <a:off x="4014525" y="971975"/>
                <a:ext cx="765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32" extrusionOk="0">
                    <a:moveTo>
                      <a:pt x="262" y="1"/>
                    </a:moveTo>
                    <a:cubicBezTo>
                      <a:pt x="175" y="1"/>
                      <a:pt x="88" y="44"/>
                      <a:pt x="1" y="44"/>
                    </a:cubicBezTo>
                    <a:cubicBezTo>
                      <a:pt x="1" y="88"/>
                      <a:pt x="1" y="132"/>
                      <a:pt x="1" y="132"/>
                    </a:cubicBezTo>
                    <a:cubicBezTo>
                      <a:pt x="88" y="132"/>
                      <a:pt x="175" y="132"/>
                      <a:pt x="262" y="88"/>
                    </a:cubicBezTo>
                    <a:cubicBezTo>
                      <a:pt x="305" y="88"/>
                      <a:pt x="305" y="1"/>
                      <a:pt x="262" y="1"/>
                    </a:cubicBezTo>
                    <a:close/>
                  </a:path>
                </a:pathLst>
              </a:custGeom>
              <a:solidFill>
                <a:srgbClr val="7EE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7"/>
              <p:cNvSpPr/>
              <p:nvPr/>
            </p:nvSpPr>
            <p:spPr>
              <a:xfrm>
                <a:off x="4145100" y="1146075"/>
                <a:ext cx="655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305" extrusionOk="0">
                    <a:moveTo>
                      <a:pt x="218" y="0"/>
                    </a:moveTo>
                    <a:cubicBezTo>
                      <a:pt x="174" y="87"/>
                      <a:pt x="87" y="174"/>
                      <a:pt x="44" y="261"/>
                    </a:cubicBezTo>
                    <a:cubicBezTo>
                      <a:pt x="0" y="305"/>
                      <a:pt x="44" y="305"/>
                      <a:pt x="87" y="305"/>
                    </a:cubicBezTo>
                    <a:cubicBezTo>
                      <a:pt x="174" y="218"/>
                      <a:pt x="218" y="131"/>
                      <a:pt x="261" y="44"/>
                    </a:cubicBez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EE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27"/>
              <p:cNvSpPr/>
              <p:nvPr/>
            </p:nvSpPr>
            <p:spPr>
              <a:xfrm>
                <a:off x="4042825" y="1104725"/>
                <a:ext cx="109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218" extrusionOk="0">
                    <a:moveTo>
                      <a:pt x="435" y="0"/>
                    </a:moveTo>
                    <a:cubicBezTo>
                      <a:pt x="392" y="44"/>
                      <a:pt x="305" y="44"/>
                      <a:pt x="261" y="44"/>
                    </a:cubicBezTo>
                    <a:cubicBezTo>
                      <a:pt x="174" y="44"/>
                      <a:pt x="131" y="87"/>
                      <a:pt x="44" y="131"/>
                    </a:cubicBezTo>
                    <a:cubicBezTo>
                      <a:pt x="0" y="131"/>
                      <a:pt x="0" y="174"/>
                      <a:pt x="44" y="218"/>
                    </a:cubicBezTo>
                    <a:cubicBezTo>
                      <a:pt x="131" y="218"/>
                      <a:pt x="218" y="174"/>
                      <a:pt x="305" y="131"/>
                    </a:cubicBezTo>
                    <a:cubicBezTo>
                      <a:pt x="348" y="131"/>
                      <a:pt x="435" y="87"/>
                      <a:pt x="435" y="44"/>
                    </a:cubicBezTo>
                    <a:lnTo>
                      <a:pt x="435" y="0"/>
                    </a:lnTo>
                    <a:close/>
                  </a:path>
                </a:pathLst>
              </a:custGeom>
              <a:solidFill>
                <a:srgbClr val="78D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27"/>
              <p:cNvSpPr/>
              <p:nvPr/>
            </p:nvSpPr>
            <p:spPr>
              <a:xfrm>
                <a:off x="3994950" y="1097750"/>
                <a:ext cx="8725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36" extrusionOk="0">
                    <a:moveTo>
                      <a:pt x="50" y="0"/>
                    </a:moveTo>
                    <a:cubicBezTo>
                      <a:pt x="22" y="0"/>
                      <a:pt x="0" y="31"/>
                      <a:pt x="0" y="62"/>
                    </a:cubicBezTo>
                    <a:cubicBezTo>
                      <a:pt x="44" y="105"/>
                      <a:pt x="87" y="192"/>
                      <a:pt x="174" y="192"/>
                    </a:cubicBezTo>
                    <a:cubicBezTo>
                      <a:pt x="196" y="214"/>
                      <a:pt x="218" y="225"/>
                      <a:pt x="240" y="225"/>
                    </a:cubicBezTo>
                    <a:cubicBezTo>
                      <a:pt x="261" y="225"/>
                      <a:pt x="283" y="214"/>
                      <a:pt x="305" y="192"/>
                    </a:cubicBezTo>
                    <a:lnTo>
                      <a:pt x="305" y="236"/>
                    </a:lnTo>
                    <a:cubicBezTo>
                      <a:pt x="349" y="192"/>
                      <a:pt x="349" y="192"/>
                      <a:pt x="305" y="149"/>
                    </a:cubicBezTo>
                    <a:cubicBezTo>
                      <a:pt x="261" y="149"/>
                      <a:pt x="218" y="105"/>
                      <a:pt x="218" y="105"/>
                    </a:cubicBezTo>
                    <a:cubicBezTo>
                      <a:pt x="174" y="62"/>
                      <a:pt x="131" y="18"/>
                      <a:pt x="87" y="18"/>
                    </a:cubicBezTo>
                    <a:cubicBezTo>
                      <a:pt x="75" y="5"/>
                      <a:pt x="62" y="0"/>
                      <a:pt x="50" y="0"/>
                    </a:cubicBezTo>
                    <a:close/>
                  </a:path>
                </a:pathLst>
              </a:custGeom>
              <a:solidFill>
                <a:srgbClr val="7EEE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27"/>
              <p:cNvSpPr/>
              <p:nvPr/>
            </p:nvSpPr>
            <p:spPr>
              <a:xfrm>
                <a:off x="3948175" y="1079700"/>
                <a:ext cx="762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19" extrusionOk="0">
                    <a:moveTo>
                      <a:pt x="87" y="0"/>
                    </a:moveTo>
                    <a:cubicBezTo>
                      <a:pt x="44" y="0"/>
                      <a:pt x="0" y="44"/>
                      <a:pt x="44" y="87"/>
                    </a:cubicBezTo>
                    <a:cubicBezTo>
                      <a:pt x="44" y="131"/>
                      <a:pt x="87" y="131"/>
                      <a:pt x="131" y="174"/>
                    </a:cubicBezTo>
                    <a:lnTo>
                      <a:pt x="218" y="218"/>
                    </a:lnTo>
                    <a:cubicBezTo>
                      <a:pt x="261" y="218"/>
                      <a:pt x="305" y="174"/>
                      <a:pt x="261" y="131"/>
                    </a:cubicBezTo>
                    <a:cubicBezTo>
                      <a:pt x="174" y="87"/>
                      <a:pt x="174" y="0"/>
                      <a:pt x="87" y="0"/>
                    </a:cubicBezTo>
                    <a:close/>
                  </a:path>
                </a:pathLst>
              </a:custGeom>
              <a:solidFill>
                <a:srgbClr val="F8C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27"/>
              <p:cNvSpPr/>
              <p:nvPr/>
            </p:nvSpPr>
            <p:spPr>
              <a:xfrm>
                <a:off x="4115725" y="1085150"/>
                <a:ext cx="7625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8" extrusionOk="0">
                    <a:moveTo>
                      <a:pt x="44" y="0"/>
                    </a:moveTo>
                    <a:cubicBezTo>
                      <a:pt x="0" y="0"/>
                      <a:pt x="0" y="87"/>
                      <a:pt x="44" y="87"/>
                    </a:cubicBezTo>
                    <a:lnTo>
                      <a:pt x="174" y="87"/>
                    </a:lnTo>
                    <a:cubicBezTo>
                      <a:pt x="218" y="87"/>
                      <a:pt x="261" y="44"/>
                      <a:pt x="305" y="44"/>
                    </a:cubicBezTo>
                    <a:lnTo>
                      <a:pt x="261" y="44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8D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27"/>
              <p:cNvSpPr/>
              <p:nvPr/>
            </p:nvSpPr>
            <p:spPr>
              <a:xfrm>
                <a:off x="3913350" y="1149325"/>
                <a:ext cx="269850" cy="198575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7943" extrusionOk="0">
                    <a:moveTo>
                      <a:pt x="7616" y="1"/>
                    </a:moveTo>
                    <a:lnTo>
                      <a:pt x="5788" y="1089"/>
                    </a:lnTo>
                    <a:lnTo>
                      <a:pt x="3961" y="131"/>
                    </a:lnTo>
                    <a:lnTo>
                      <a:pt x="2525" y="1306"/>
                    </a:lnTo>
                    <a:lnTo>
                      <a:pt x="740" y="697"/>
                    </a:lnTo>
                    <a:lnTo>
                      <a:pt x="0" y="1306"/>
                    </a:lnTo>
                    <a:lnTo>
                      <a:pt x="2437" y="7443"/>
                    </a:lnTo>
                    <a:cubicBezTo>
                      <a:pt x="3344" y="7777"/>
                      <a:pt x="4286" y="7943"/>
                      <a:pt x="5227" y="7943"/>
                    </a:cubicBezTo>
                    <a:cubicBezTo>
                      <a:pt x="6365" y="7943"/>
                      <a:pt x="7502" y="7701"/>
                      <a:pt x="8574" y="7225"/>
                    </a:cubicBezTo>
                    <a:lnTo>
                      <a:pt x="10793" y="566"/>
                    </a:lnTo>
                    <a:lnTo>
                      <a:pt x="9488" y="958"/>
                    </a:lnTo>
                    <a:lnTo>
                      <a:pt x="7616" y="1"/>
                    </a:lnTo>
                    <a:close/>
                  </a:path>
                </a:pathLst>
              </a:custGeom>
              <a:solidFill>
                <a:srgbClr val="FFF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27"/>
              <p:cNvSpPr/>
              <p:nvPr/>
            </p:nvSpPr>
            <p:spPr>
              <a:xfrm>
                <a:off x="4011275" y="1151500"/>
                <a:ext cx="52250" cy="195600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7824" extrusionOk="0">
                    <a:moveTo>
                      <a:pt x="0" y="1"/>
                    </a:moveTo>
                    <a:cubicBezTo>
                      <a:pt x="0" y="1"/>
                      <a:pt x="914" y="7443"/>
                      <a:pt x="1088" y="7791"/>
                    </a:cubicBezTo>
                    <a:cubicBezTo>
                      <a:pt x="1262" y="7812"/>
                      <a:pt x="1425" y="7823"/>
                      <a:pt x="1589" y="7823"/>
                    </a:cubicBezTo>
                    <a:cubicBezTo>
                      <a:pt x="1752" y="7823"/>
                      <a:pt x="1915" y="7812"/>
                      <a:pt x="2089" y="7791"/>
                    </a:cubicBezTo>
                    <a:lnTo>
                      <a:pt x="1828" y="95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4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27"/>
              <p:cNvSpPr/>
              <p:nvPr/>
            </p:nvSpPr>
            <p:spPr>
              <a:xfrm>
                <a:off x="4078725" y="1149325"/>
                <a:ext cx="71825" cy="195875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7835" extrusionOk="0">
                    <a:moveTo>
                      <a:pt x="1001" y="1"/>
                    </a:moveTo>
                    <a:lnTo>
                      <a:pt x="0" y="7834"/>
                    </a:lnTo>
                    <a:cubicBezTo>
                      <a:pt x="305" y="7791"/>
                      <a:pt x="610" y="7704"/>
                      <a:pt x="914" y="7617"/>
                    </a:cubicBezTo>
                    <a:lnTo>
                      <a:pt x="2873" y="1002"/>
                    </a:lnTo>
                    <a:lnTo>
                      <a:pt x="1001" y="1"/>
                    </a:lnTo>
                    <a:close/>
                  </a:path>
                </a:pathLst>
              </a:custGeom>
              <a:solidFill>
                <a:srgbClr val="F4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27"/>
              <p:cNvSpPr/>
              <p:nvPr/>
            </p:nvSpPr>
            <p:spPr>
              <a:xfrm>
                <a:off x="3931850" y="1166725"/>
                <a:ext cx="94675" cy="179550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7182" extrusionOk="0">
                    <a:moveTo>
                      <a:pt x="0" y="1"/>
                    </a:moveTo>
                    <a:cubicBezTo>
                      <a:pt x="0" y="1"/>
                      <a:pt x="0" y="654"/>
                      <a:pt x="2829" y="7051"/>
                    </a:cubicBezTo>
                    <a:cubicBezTo>
                      <a:pt x="3177" y="7138"/>
                      <a:pt x="3482" y="7182"/>
                      <a:pt x="3786" y="7182"/>
                    </a:cubicBezTo>
                    <a:cubicBezTo>
                      <a:pt x="3786" y="7182"/>
                      <a:pt x="2002" y="2482"/>
                      <a:pt x="1785" y="61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4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27"/>
              <p:cNvSpPr/>
              <p:nvPr/>
            </p:nvSpPr>
            <p:spPr>
              <a:xfrm>
                <a:off x="4105925" y="1088075"/>
                <a:ext cx="3265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754" extrusionOk="0">
                    <a:moveTo>
                      <a:pt x="275" y="1"/>
                    </a:moveTo>
                    <a:cubicBezTo>
                      <a:pt x="71" y="1"/>
                      <a:pt x="0" y="318"/>
                      <a:pt x="0" y="318"/>
                    </a:cubicBezTo>
                    <a:lnTo>
                      <a:pt x="1088" y="753"/>
                    </a:lnTo>
                    <a:cubicBezTo>
                      <a:pt x="1088" y="753"/>
                      <a:pt x="1306" y="449"/>
                      <a:pt x="1088" y="231"/>
                    </a:cubicBezTo>
                    <a:cubicBezTo>
                      <a:pt x="1028" y="171"/>
                      <a:pt x="948" y="138"/>
                      <a:pt x="872" y="138"/>
                    </a:cubicBezTo>
                    <a:cubicBezTo>
                      <a:pt x="784" y="138"/>
                      <a:pt x="700" y="181"/>
                      <a:pt x="653" y="275"/>
                    </a:cubicBezTo>
                    <a:cubicBezTo>
                      <a:pt x="566" y="144"/>
                      <a:pt x="479" y="57"/>
                      <a:pt x="349" y="14"/>
                    </a:cubicBezTo>
                    <a:cubicBezTo>
                      <a:pt x="322" y="5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rgbClr val="EDB0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27"/>
              <p:cNvSpPr/>
              <p:nvPr/>
            </p:nvSpPr>
            <p:spPr>
              <a:xfrm>
                <a:off x="4108100" y="1086900"/>
                <a:ext cx="300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605" extrusionOk="0">
                    <a:moveTo>
                      <a:pt x="252" y="1"/>
                    </a:moveTo>
                    <a:cubicBezTo>
                      <a:pt x="158" y="1"/>
                      <a:pt x="77" y="50"/>
                      <a:pt x="44" y="148"/>
                    </a:cubicBezTo>
                    <a:cubicBezTo>
                      <a:pt x="0" y="191"/>
                      <a:pt x="44" y="191"/>
                      <a:pt x="44" y="191"/>
                    </a:cubicBezTo>
                    <a:cubicBezTo>
                      <a:pt x="100" y="149"/>
                      <a:pt x="164" y="130"/>
                      <a:pt x="227" y="130"/>
                    </a:cubicBezTo>
                    <a:cubicBezTo>
                      <a:pt x="359" y="130"/>
                      <a:pt x="479" y="217"/>
                      <a:pt x="479" y="365"/>
                    </a:cubicBezTo>
                    <a:cubicBezTo>
                      <a:pt x="479" y="409"/>
                      <a:pt x="479" y="409"/>
                      <a:pt x="523" y="452"/>
                    </a:cubicBezTo>
                    <a:lnTo>
                      <a:pt x="610" y="452"/>
                    </a:lnTo>
                    <a:cubicBezTo>
                      <a:pt x="610" y="409"/>
                      <a:pt x="653" y="409"/>
                      <a:pt x="653" y="365"/>
                    </a:cubicBezTo>
                    <a:lnTo>
                      <a:pt x="653" y="322"/>
                    </a:lnTo>
                    <a:lnTo>
                      <a:pt x="784" y="322"/>
                    </a:lnTo>
                    <a:cubicBezTo>
                      <a:pt x="827" y="322"/>
                      <a:pt x="871" y="365"/>
                      <a:pt x="914" y="409"/>
                    </a:cubicBezTo>
                    <a:cubicBezTo>
                      <a:pt x="958" y="452"/>
                      <a:pt x="958" y="496"/>
                      <a:pt x="958" y="539"/>
                    </a:cubicBezTo>
                    <a:cubicBezTo>
                      <a:pt x="958" y="583"/>
                      <a:pt x="1001" y="605"/>
                      <a:pt x="1045" y="605"/>
                    </a:cubicBezTo>
                    <a:cubicBezTo>
                      <a:pt x="1088" y="605"/>
                      <a:pt x="1132" y="583"/>
                      <a:pt x="1132" y="539"/>
                    </a:cubicBezTo>
                    <a:cubicBezTo>
                      <a:pt x="1201" y="332"/>
                      <a:pt x="941" y="152"/>
                      <a:pt x="722" y="152"/>
                    </a:cubicBezTo>
                    <a:cubicBezTo>
                      <a:pt x="665" y="152"/>
                      <a:pt x="611" y="164"/>
                      <a:pt x="566" y="191"/>
                    </a:cubicBezTo>
                    <a:cubicBezTo>
                      <a:pt x="523" y="104"/>
                      <a:pt x="479" y="61"/>
                      <a:pt x="349" y="17"/>
                    </a:cubicBezTo>
                    <a:cubicBezTo>
                      <a:pt x="316" y="6"/>
                      <a:pt x="283" y="1"/>
                      <a:pt x="252" y="1"/>
                    </a:cubicBezTo>
                    <a:close/>
                  </a:path>
                </a:pathLst>
              </a:custGeom>
              <a:solidFill>
                <a:srgbClr val="FFD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27"/>
              <p:cNvSpPr/>
              <p:nvPr/>
            </p:nvSpPr>
            <p:spPr>
              <a:xfrm>
                <a:off x="3590225" y="1175550"/>
                <a:ext cx="290500" cy="204450"/>
              </a:xfrm>
              <a:custGeom>
                <a:avLst/>
                <a:gdLst/>
                <a:ahLst/>
                <a:cxnLst/>
                <a:rect l="l" t="t" r="r" b="b"/>
                <a:pathLst>
                  <a:path w="11620" h="8178" extrusionOk="0">
                    <a:moveTo>
                      <a:pt x="4593" y="1"/>
                    </a:moveTo>
                    <a:cubicBezTo>
                      <a:pt x="4424" y="1"/>
                      <a:pt x="4310" y="13"/>
                      <a:pt x="4265" y="40"/>
                    </a:cubicBezTo>
                    <a:cubicBezTo>
                      <a:pt x="3786" y="301"/>
                      <a:pt x="0" y="4566"/>
                      <a:pt x="44" y="5218"/>
                    </a:cubicBezTo>
                    <a:cubicBezTo>
                      <a:pt x="131" y="5915"/>
                      <a:pt x="740" y="7786"/>
                      <a:pt x="1436" y="7960"/>
                    </a:cubicBezTo>
                    <a:cubicBezTo>
                      <a:pt x="2176" y="8091"/>
                      <a:pt x="9792" y="8178"/>
                      <a:pt x="9792" y="8178"/>
                    </a:cubicBezTo>
                    <a:lnTo>
                      <a:pt x="11620" y="910"/>
                    </a:lnTo>
                    <a:cubicBezTo>
                      <a:pt x="11620" y="910"/>
                      <a:pt x="6058" y="1"/>
                      <a:pt x="4593" y="1"/>
                    </a:cubicBezTo>
                    <a:close/>
                  </a:path>
                </a:pathLst>
              </a:custGeom>
              <a:solidFill>
                <a:srgbClr val="8E4A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27"/>
              <p:cNvSpPr/>
              <p:nvPr/>
            </p:nvSpPr>
            <p:spPr>
              <a:xfrm>
                <a:off x="3602175" y="1178700"/>
                <a:ext cx="270700" cy="136850"/>
              </a:xfrm>
              <a:custGeom>
                <a:avLst/>
                <a:gdLst/>
                <a:ahLst/>
                <a:cxnLst/>
                <a:rect l="l" t="t" r="r" b="b"/>
                <a:pathLst>
                  <a:path w="10828" h="5474" extrusionOk="0">
                    <a:moveTo>
                      <a:pt x="6601" y="383"/>
                    </a:moveTo>
                    <a:cubicBezTo>
                      <a:pt x="7065" y="383"/>
                      <a:pt x="7530" y="479"/>
                      <a:pt x="7878" y="828"/>
                    </a:cubicBezTo>
                    <a:cubicBezTo>
                      <a:pt x="7617" y="1045"/>
                      <a:pt x="7443" y="1306"/>
                      <a:pt x="7312" y="1611"/>
                    </a:cubicBezTo>
                    <a:cubicBezTo>
                      <a:pt x="7225" y="1829"/>
                      <a:pt x="7138" y="2046"/>
                      <a:pt x="7051" y="2264"/>
                    </a:cubicBezTo>
                    <a:cubicBezTo>
                      <a:pt x="7051" y="2438"/>
                      <a:pt x="7051" y="2612"/>
                      <a:pt x="7094" y="2786"/>
                    </a:cubicBezTo>
                    <a:cubicBezTo>
                      <a:pt x="6920" y="2786"/>
                      <a:pt x="6746" y="2742"/>
                      <a:pt x="6616" y="2699"/>
                    </a:cubicBezTo>
                    <a:cubicBezTo>
                      <a:pt x="6268" y="2525"/>
                      <a:pt x="5919" y="2438"/>
                      <a:pt x="5528" y="2394"/>
                    </a:cubicBezTo>
                    <a:cubicBezTo>
                      <a:pt x="5451" y="2382"/>
                      <a:pt x="5371" y="2376"/>
                      <a:pt x="5289" y="2376"/>
                    </a:cubicBezTo>
                    <a:cubicBezTo>
                      <a:pt x="5092" y="2376"/>
                      <a:pt x="4886" y="2407"/>
                      <a:pt x="4701" y="2438"/>
                    </a:cubicBezTo>
                    <a:cubicBezTo>
                      <a:pt x="4831" y="2307"/>
                      <a:pt x="5093" y="1959"/>
                      <a:pt x="5136" y="1916"/>
                    </a:cubicBezTo>
                    <a:cubicBezTo>
                      <a:pt x="5310" y="1698"/>
                      <a:pt x="5484" y="1480"/>
                      <a:pt x="5571" y="1219"/>
                    </a:cubicBezTo>
                    <a:cubicBezTo>
                      <a:pt x="5615" y="958"/>
                      <a:pt x="5745" y="697"/>
                      <a:pt x="5919" y="436"/>
                    </a:cubicBezTo>
                    <a:cubicBezTo>
                      <a:pt x="6137" y="407"/>
                      <a:pt x="6369" y="383"/>
                      <a:pt x="6601" y="383"/>
                    </a:cubicBezTo>
                    <a:close/>
                    <a:moveTo>
                      <a:pt x="4309" y="2786"/>
                    </a:moveTo>
                    <a:cubicBezTo>
                      <a:pt x="4875" y="2786"/>
                      <a:pt x="5397" y="2786"/>
                      <a:pt x="5963" y="2873"/>
                    </a:cubicBezTo>
                    <a:cubicBezTo>
                      <a:pt x="6355" y="2960"/>
                      <a:pt x="6790" y="3047"/>
                      <a:pt x="7225" y="3047"/>
                    </a:cubicBezTo>
                    <a:cubicBezTo>
                      <a:pt x="6877" y="3308"/>
                      <a:pt x="6616" y="3656"/>
                      <a:pt x="6442" y="4005"/>
                    </a:cubicBezTo>
                    <a:cubicBezTo>
                      <a:pt x="6311" y="4396"/>
                      <a:pt x="6268" y="4744"/>
                      <a:pt x="6268" y="5136"/>
                    </a:cubicBezTo>
                    <a:cubicBezTo>
                      <a:pt x="5745" y="4875"/>
                      <a:pt x="5223" y="4701"/>
                      <a:pt x="4614" y="4657"/>
                    </a:cubicBezTo>
                    <a:cubicBezTo>
                      <a:pt x="4541" y="4650"/>
                      <a:pt x="4468" y="4646"/>
                      <a:pt x="4393" y="4646"/>
                    </a:cubicBezTo>
                    <a:cubicBezTo>
                      <a:pt x="4020" y="4646"/>
                      <a:pt x="3627" y="4737"/>
                      <a:pt x="3265" y="4918"/>
                    </a:cubicBezTo>
                    <a:cubicBezTo>
                      <a:pt x="3352" y="4657"/>
                      <a:pt x="3439" y="4396"/>
                      <a:pt x="3569" y="4179"/>
                    </a:cubicBezTo>
                    <a:cubicBezTo>
                      <a:pt x="3787" y="3700"/>
                      <a:pt x="4048" y="3221"/>
                      <a:pt x="4309" y="2786"/>
                    </a:cubicBezTo>
                    <a:close/>
                    <a:moveTo>
                      <a:pt x="4962" y="1"/>
                    </a:moveTo>
                    <a:cubicBezTo>
                      <a:pt x="4570" y="1"/>
                      <a:pt x="4135" y="88"/>
                      <a:pt x="3787" y="305"/>
                    </a:cubicBezTo>
                    <a:cubicBezTo>
                      <a:pt x="3671" y="383"/>
                      <a:pt x="3727" y="530"/>
                      <a:pt x="3833" y="530"/>
                    </a:cubicBezTo>
                    <a:cubicBezTo>
                      <a:pt x="3846" y="530"/>
                      <a:pt x="3860" y="528"/>
                      <a:pt x="3874" y="523"/>
                    </a:cubicBezTo>
                    <a:cubicBezTo>
                      <a:pt x="4193" y="395"/>
                      <a:pt x="4534" y="315"/>
                      <a:pt x="4866" y="315"/>
                    </a:cubicBezTo>
                    <a:cubicBezTo>
                      <a:pt x="4987" y="315"/>
                      <a:pt x="5107" y="326"/>
                      <a:pt x="5223" y="349"/>
                    </a:cubicBezTo>
                    <a:cubicBezTo>
                      <a:pt x="5354" y="349"/>
                      <a:pt x="5441" y="392"/>
                      <a:pt x="5571" y="436"/>
                    </a:cubicBezTo>
                    <a:cubicBezTo>
                      <a:pt x="5310" y="610"/>
                      <a:pt x="5049" y="871"/>
                      <a:pt x="4875" y="1176"/>
                    </a:cubicBezTo>
                    <a:cubicBezTo>
                      <a:pt x="4701" y="1524"/>
                      <a:pt x="4527" y="1959"/>
                      <a:pt x="4483" y="2351"/>
                    </a:cubicBezTo>
                    <a:lnTo>
                      <a:pt x="4483" y="2394"/>
                    </a:lnTo>
                    <a:cubicBezTo>
                      <a:pt x="4396" y="2394"/>
                      <a:pt x="4266" y="2394"/>
                      <a:pt x="4179" y="2351"/>
                    </a:cubicBezTo>
                    <a:cubicBezTo>
                      <a:pt x="3874" y="2264"/>
                      <a:pt x="3526" y="2177"/>
                      <a:pt x="3178" y="2133"/>
                    </a:cubicBezTo>
                    <a:cubicBezTo>
                      <a:pt x="3110" y="2128"/>
                      <a:pt x="3043" y="2125"/>
                      <a:pt x="2977" y="2125"/>
                    </a:cubicBezTo>
                    <a:cubicBezTo>
                      <a:pt x="2533" y="2125"/>
                      <a:pt x="2121" y="2248"/>
                      <a:pt x="1742" y="2438"/>
                    </a:cubicBezTo>
                    <a:cubicBezTo>
                      <a:pt x="1698" y="2438"/>
                      <a:pt x="1698" y="2481"/>
                      <a:pt x="1742" y="2481"/>
                    </a:cubicBezTo>
                    <a:cubicBezTo>
                      <a:pt x="2481" y="2481"/>
                      <a:pt x="3134" y="2612"/>
                      <a:pt x="3874" y="2699"/>
                    </a:cubicBezTo>
                    <a:lnTo>
                      <a:pt x="4222" y="2699"/>
                    </a:lnTo>
                    <a:cubicBezTo>
                      <a:pt x="3743" y="3091"/>
                      <a:pt x="3352" y="3526"/>
                      <a:pt x="3047" y="4048"/>
                    </a:cubicBezTo>
                    <a:cubicBezTo>
                      <a:pt x="2873" y="4309"/>
                      <a:pt x="2786" y="4614"/>
                      <a:pt x="2742" y="4875"/>
                    </a:cubicBezTo>
                    <a:cubicBezTo>
                      <a:pt x="2481" y="4657"/>
                      <a:pt x="2133" y="4570"/>
                      <a:pt x="1785" y="4527"/>
                    </a:cubicBezTo>
                    <a:cubicBezTo>
                      <a:pt x="1263" y="4440"/>
                      <a:pt x="741" y="4440"/>
                      <a:pt x="218" y="4440"/>
                    </a:cubicBezTo>
                    <a:cubicBezTo>
                      <a:pt x="44" y="4440"/>
                      <a:pt x="1" y="4701"/>
                      <a:pt x="175" y="4701"/>
                    </a:cubicBezTo>
                    <a:cubicBezTo>
                      <a:pt x="610" y="4875"/>
                      <a:pt x="1089" y="4962"/>
                      <a:pt x="1567" y="4962"/>
                    </a:cubicBezTo>
                    <a:cubicBezTo>
                      <a:pt x="1829" y="4962"/>
                      <a:pt x="2090" y="5049"/>
                      <a:pt x="2307" y="5092"/>
                    </a:cubicBezTo>
                    <a:cubicBezTo>
                      <a:pt x="2481" y="5180"/>
                      <a:pt x="2612" y="5223"/>
                      <a:pt x="2786" y="5267"/>
                    </a:cubicBezTo>
                    <a:cubicBezTo>
                      <a:pt x="2786" y="5310"/>
                      <a:pt x="2786" y="5397"/>
                      <a:pt x="2830" y="5441"/>
                    </a:cubicBezTo>
                    <a:cubicBezTo>
                      <a:pt x="2851" y="5462"/>
                      <a:pt x="2873" y="5473"/>
                      <a:pt x="2895" y="5473"/>
                    </a:cubicBezTo>
                    <a:cubicBezTo>
                      <a:pt x="2917" y="5473"/>
                      <a:pt x="2938" y="5462"/>
                      <a:pt x="2960" y="5441"/>
                    </a:cubicBezTo>
                    <a:cubicBezTo>
                      <a:pt x="3047" y="5354"/>
                      <a:pt x="3091" y="5267"/>
                      <a:pt x="3178" y="5136"/>
                    </a:cubicBezTo>
                    <a:lnTo>
                      <a:pt x="3221" y="5136"/>
                    </a:lnTo>
                    <a:cubicBezTo>
                      <a:pt x="3743" y="5049"/>
                      <a:pt x="4309" y="5005"/>
                      <a:pt x="4918" y="5005"/>
                    </a:cubicBezTo>
                    <a:cubicBezTo>
                      <a:pt x="5354" y="5092"/>
                      <a:pt x="5789" y="5180"/>
                      <a:pt x="6224" y="5310"/>
                    </a:cubicBezTo>
                    <a:cubicBezTo>
                      <a:pt x="6224" y="5364"/>
                      <a:pt x="6257" y="5401"/>
                      <a:pt x="6293" y="5401"/>
                    </a:cubicBezTo>
                    <a:cubicBezTo>
                      <a:pt x="6315" y="5401"/>
                      <a:pt x="6338" y="5387"/>
                      <a:pt x="6355" y="5354"/>
                    </a:cubicBezTo>
                    <a:cubicBezTo>
                      <a:pt x="6355" y="5354"/>
                      <a:pt x="6355" y="5354"/>
                      <a:pt x="6355" y="5310"/>
                    </a:cubicBezTo>
                    <a:cubicBezTo>
                      <a:pt x="6398" y="5310"/>
                      <a:pt x="6398" y="5267"/>
                      <a:pt x="6398" y="5223"/>
                    </a:cubicBezTo>
                    <a:lnTo>
                      <a:pt x="6442" y="5136"/>
                    </a:lnTo>
                    <a:cubicBezTo>
                      <a:pt x="6880" y="4967"/>
                      <a:pt x="7319" y="4903"/>
                      <a:pt x="7757" y="4903"/>
                    </a:cubicBezTo>
                    <a:cubicBezTo>
                      <a:pt x="7885" y="4903"/>
                      <a:pt x="8012" y="4909"/>
                      <a:pt x="8139" y="4918"/>
                    </a:cubicBezTo>
                    <a:cubicBezTo>
                      <a:pt x="8335" y="4962"/>
                      <a:pt x="8541" y="4984"/>
                      <a:pt x="8748" y="4984"/>
                    </a:cubicBezTo>
                    <a:cubicBezTo>
                      <a:pt x="8955" y="4984"/>
                      <a:pt x="9162" y="4962"/>
                      <a:pt x="9357" y="4918"/>
                    </a:cubicBezTo>
                    <a:cubicBezTo>
                      <a:pt x="9401" y="4918"/>
                      <a:pt x="9401" y="4831"/>
                      <a:pt x="9357" y="4831"/>
                    </a:cubicBezTo>
                    <a:cubicBezTo>
                      <a:pt x="8922" y="4636"/>
                      <a:pt x="8454" y="4538"/>
                      <a:pt x="7992" y="4538"/>
                    </a:cubicBezTo>
                    <a:cubicBezTo>
                      <a:pt x="7530" y="4538"/>
                      <a:pt x="7073" y="4636"/>
                      <a:pt x="6659" y="4831"/>
                    </a:cubicBezTo>
                    <a:cubicBezTo>
                      <a:pt x="6746" y="4657"/>
                      <a:pt x="6833" y="4483"/>
                      <a:pt x="6920" y="4266"/>
                    </a:cubicBezTo>
                    <a:cubicBezTo>
                      <a:pt x="6964" y="3830"/>
                      <a:pt x="7094" y="3395"/>
                      <a:pt x="7269" y="3004"/>
                    </a:cubicBezTo>
                    <a:lnTo>
                      <a:pt x="7834" y="3004"/>
                    </a:lnTo>
                    <a:cubicBezTo>
                      <a:pt x="8326" y="3004"/>
                      <a:pt x="8839" y="3134"/>
                      <a:pt x="9328" y="3134"/>
                    </a:cubicBezTo>
                    <a:cubicBezTo>
                      <a:pt x="9532" y="3134"/>
                      <a:pt x="9731" y="3111"/>
                      <a:pt x="9923" y="3047"/>
                    </a:cubicBezTo>
                    <a:cubicBezTo>
                      <a:pt x="9519" y="2777"/>
                      <a:pt x="9036" y="2612"/>
                      <a:pt x="8535" y="2612"/>
                    </a:cubicBezTo>
                    <a:cubicBezTo>
                      <a:pt x="8389" y="2612"/>
                      <a:pt x="8242" y="2626"/>
                      <a:pt x="8095" y="2655"/>
                    </a:cubicBezTo>
                    <a:cubicBezTo>
                      <a:pt x="7791" y="2699"/>
                      <a:pt x="7486" y="2742"/>
                      <a:pt x="7181" y="2742"/>
                    </a:cubicBezTo>
                    <a:cubicBezTo>
                      <a:pt x="7312" y="2568"/>
                      <a:pt x="7443" y="2394"/>
                      <a:pt x="7530" y="2220"/>
                    </a:cubicBezTo>
                    <a:cubicBezTo>
                      <a:pt x="7617" y="2046"/>
                      <a:pt x="7660" y="1916"/>
                      <a:pt x="7704" y="1741"/>
                    </a:cubicBezTo>
                    <a:cubicBezTo>
                      <a:pt x="7791" y="1437"/>
                      <a:pt x="7921" y="1132"/>
                      <a:pt x="8008" y="784"/>
                    </a:cubicBezTo>
                    <a:cubicBezTo>
                      <a:pt x="8052" y="784"/>
                      <a:pt x="8095" y="741"/>
                      <a:pt x="8095" y="697"/>
                    </a:cubicBezTo>
                    <a:cubicBezTo>
                      <a:pt x="8170" y="690"/>
                      <a:pt x="8246" y="686"/>
                      <a:pt x="8323" y="686"/>
                    </a:cubicBezTo>
                    <a:cubicBezTo>
                      <a:pt x="8692" y="686"/>
                      <a:pt x="9077" y="770"/>
                      <a:pt x="9401" y="915"/>
                    </a:cubicBezTo>
                    <a:cubicBezTo>
                      <a:pt x="9836" y="1045"/>
                      <a:pt x="10228" y="1219"/>
                      <a:pt x="10663" y="1306"/>
                    </a:cubicBezTo>
                    <a:cubicBezTo>
                      <a:pt x="10677" y="1311"/>
                      <a:pt x="10690" y="1313"/>
                      <a:pt x="10702" y="1313"/>
                    </a:cubicBezTo>
                    <a:cubicBezTo>
                      <a:pt x="10802" y="1313"/>
                      <a:pt x="10828" y="1166"/>
                      <a:pt x="10750" y="1089"/>
                    </a:cubicBezTo>
                    <a:cubicBezTo>
                      <a:pt x="10240" y="834"/>
                      <a:pt x="9449" y="415"/>
                      <a:pt x="8772" y="415"/>
                    </a:cubicBezTo>
                    <a:cubicBezTo>
                      <a:pt x="8525" y="415"/>
                      <a:pt x="8293" y="470"/>
                      <a:pt x="8095" y="610"/>
                    </a:cubicBezTo>
                    <a:lnTo>
                      <a:pt x="8095" y="566"/>
                    </a:lnTo>
                    <a:cubicBezTo>
                      <a:pt x="8095" y="566"/>
                      <a:pt x="8095" y="547"/>
                      <a:pt x="8083" y="547"/>
                    </a:cubicBezTo>
                    <a:cubicBezTo>
                      <a:pt x="8076" y="547"/>
                      <a:pt x="8066" y="552"/>
                      <a:pt x="8052" y="566"/>
                    </a:cubicBezTo>
                    <a:cubicBezTo>
                      <a:pt x="7702" y="243"/>
                      <a:pt x="7251" y="87"/>
                      <a:pt x="6804" y="87"/>
                    </a:cubicBezTo>
                    <a:cubicBezTo>
                      <a:pt x="6529" y="87"/>
                      <a:pt x="6255" y="146"/>
                      <a:pt x="6006" y="262"/>
                    </a:cubicBezTo>
                    <a:cubicBezTo>
                      <a:pt x="6006" y="231"/>
                      <a:pt x="5963" y="200"/>
                      <a:pt x="5937" y="200"/>
                    </a:cubicBezTo>
                    <a:cubicBezTo>
                      <a:pt x="5927" y="200"/>
                      <a:pt x="5919" y="206"/>
                      <a:pt x="5919" y="218"/>
                    </a:cubicBezTo>
                    <a:lnTo>
                      <a:pt x="5832" y="262"/>
                    </a:lnTo>
                    <a:cubicBezTo>
                      <a:pt x="5571" y="131"/>
                      <a:pt x="5267" y="44"/>
                      <a:pt x="4962" y="1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27"/>
              <p:cNvSpPr/>
              <p:nvPr/>
            </p:nvSpPr>
            <p:spPr>
              <a:xfrm>
                <a:off x="3591300" y="1306000"/>
                <a:ext cx="256800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10272" h="291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8" y="697"/>
                      <a:pt x="653" y="2568"/>
                      <a:pt x="1393" y="2699"/>
                    </a:cubicBezTo>
                    <a:cubicBezTo>
                      <a:pt x="2090" y="2829"/>
                      <a:pt x="9749" y="2916"/>
                      <a:pt x="9749" y="2916"/>
                    </a:cubicBezTo>
                    <a:lnTo>
                      <a:pt x="10271" y="740"/>
                    </a:lnTo>
                    <a:cubicBezTo>
                      <a:pt x="8574" y="740"/>
                      <a:pt x="6877" y="697"/>
                      <a:pt x="5136" y="653"/>
                    </a:cubicBezTo>
                    <a:cubicBezTo>
                      <a:pt x="4048" y="610"/>
                      <a:pt x="2960" y="653"/>
                      <a:pt x="1872" y="566"/>
                    </a:cubicBezTo>
                    <a:cubicBezTo>
                      <a:pt x="1219" y="523"/>
                      <a:pt x="566" y="305"/>
                      <a:pt x="1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27"/>
              <p:cNvSpPr/>
              <p:nvPr/>
            </p:nvSpPr>
            <p:spPr>
              <a:xfrm>
                <a:off x="3726200" y="1256600"/>
                <a:ext cx="2942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584" extrusionOk="0">
                    <a:moveTo>
                      <a:pt x="356" y="0"/>
                    </a:moveTo>
                    <a:cubicBezTo>
                      <a:pt x="251" y="0"/>
                      <a:pt x="137" y="31"/>
                      <a:pt x="45" y="62"/>
                    </a:cubicBezTo>
                    <a:cubicBezTo>
                      <a:pt x="1" y="105"/>
                      <a:pt x="45" y="149"/>
                      <a:pt x="45" y="149"/>
                    </a:cubicBezTo>
                    <a:cubicBezTo>
                      <a:pt x="132" y="236"/>
                      <a:pt x="262" y="323"/>
                      <a:pt x="393" y="366"/>
                    </a:cubicBezTo>
                    <a:cubicBezTo>
                      <a:pt x="567" y="410"/>
                      <a:pt x="697" y="584"/>
                      <a:pt x="871" y="584"/>
                    </a:cubicBezTo>
                    <a:cubicBezTo>
                      <a:pt x="1089" y="584"/>
                      <a:pt x="1176" y="366"/>
                      <a:pt x="1089" y="192"/>
                    </a:cubicBezTo>
                    <a:cubicBezTo>
                      <a:pt x="958" y="18"/>
                      <a:pt x="697" y="18"/>
                      <a:pt x="480" y="18"/>
                    </a:cubicBezTo>
                    <a:cubicBezTo>
                      <a:pt x="441" y="5"/>
                      <a:pt x="399" y="0"/>
                      <a:pt x="356" y="0"/>
                    </a:cubicBezTo>
                    <a:close/>
                  </a:path>
                </a:pathLst>
              </a:custGeom>
              <a:solidFill>
                <a:srgbClr val="A554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27"/>
              <p:cNvSpPr/>
              <p:nvPr/>
            </p:nvSpPr>
            <p:spPr>
              <a:xfrm>
                <a:off x="3662025" y="1248050"/>
                <a:ext cx="2830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530" extrusionOk="0">
                    <a:moveTo>
                      <a:pt x="430" y="1"/>
                    </a:moveTo>
                    <a:cubicBezTo>
                      <a:pt x="288" y="1"/>
                      <a:pt x="151" y="79"/>
                      <a:pt x="44" y="186"/>
                    </a:cubicBezTo>
                    <a:cubicBezTo>
                      <a:pt x="0" y="273"/>
                      <a:pt x="0" y="360"/>
                      <a:pt x="44" y="404"/>
                    </a:cubicBezTo>
                    <a:cubicBezTo>
                      <a:pt x="123" y="498"/>
                      <a:pt x="230" y="530"/>
                      <a:pt x="349" y="530"/>
                    </a:cubicBezTo>
                    <a:cubicBezTo>
                      <a:pt x="560" y="530"/>
                      <a:pt x="807" y="431"/>
                      <a:pt x="1001" y="404"/>
                    </a:cubicBezTo>
                    <a:cubicBezTo>
                      <a:pt x="1088" y="360"/>
                      <a:pt x="1132" y="230"/>
                      <a:pt x="1045" y="143"/>
                    </a:cubicBezTo>
                    <a:cubicBezTo>
                      <a:pt x="914" y="55"/>
                      <a:pt x="740" y="12"/>
                      <a:pt x="523" y="12"/>
                    </a:cubicBezTo>
                    <a:cubicBezTo>
                      <a:pt x="492" y="4"/>
                      <a:pt x="461" y="1"/>
                      <a:pt x="430" y="1"/>
                    </a:cubicBezTo>
                    <a:close/>
                  </a:path>
                </a:pathLst>
              </a:custGeom>
              <a:solidFill>
                <a:srgbClr val="A554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27"/>
              <p:cNvSpPr/>
              <p:nvPr/>
            </p:nvSpPr>
            <p:spPr>
              <a:xfrm>
                <a:off x="3752325" y="1191750"/>
                <a:ext cx="261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611" extrusionOk="0">
                    <a:moveTo>
                      <a:pt x="610" y="1"/>
                    </a:moveTo>
                    <a:cubicBezTo>
                      <a:pt x="436" y="44"/>
                      <a:pt x="262" y="88"/>
                      <a:pt x="131" y="219"/>
                    </a:cubicBezTo>
                    <a:cubicBezTo>
                      <a:pt x="0" y="306"/>
                      <a:pt x="44" y="523"/>
                      <a:pt x="175" y="523"/>
                    </a:cubicBezTo>
                    <a:cubicBezTo>
                      <a:pt x="349" y="567"/>
                      <a:pt x="479" y="610"/>
                      <a:pt x="610" y="610"/>
                    </a:cubicBezTo>
                    <a:cubicBezTo>
                      <a:pt x="1045" y="610"/>
                      <a:pt x="1045" y="1"/>
                      <a:pt x="610" y="1"/>
                    </a:cubicBezTo>
                    <a:close/>
                  </a:path>
                </a:pathLst>
              </a:custGeom>
              <a:solidFill>
                <a:srgbClr val="A554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7"/>
              <p:cNvSpPr/>
              <p:nvPr/>
            </p:nvSpPr>
            <p:spPr>
              <a:xfrm>
                <a:off x="3811075" y="1203275"/>
                <a:ext cx="2287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454" extrusionOk="0">
                    <a:moveTo>
                      <a:pt x="565" y="1"/>
                    </a:moveTo>
                    <a:cubicBezTo>
                      <a:pt x="534" y="1"/>
                      <a:pt x="505" y="6"/>
                      <a:pt x="479" y="19"/>
                    </a:cubicBezTo>
                    <a:cubicBezTo>
                      <a:pt x="392" y="19"/>
                      <a:pt x="305" y="19"/>
                      <a:pt x="262" y="62"/>
                    </a:cubicBezTo>
                    <a:lnTo>
                      <a:pt x="218" y="62"/>
                    </a:lnTo>
                    <a:cubicBezTo>
                      <a:pt x="44" y="62"/>
                      <a:pt x="1" y="236"/>
                      <a:pt x="131" y="323"/>
                    </a:cubicBezTo>
                    <a:cubicBezTo>
                      <a:pt x="218" y="410"/>
                      <a:pt x="338" y="454"/>
                      <a:pt x="457" y="454"/>
                    </a:cubicBezTo>
                    <a:cubicBezTo>
                      <a:pt x="577" y="454"/>
                      <a:pt x="697" y="410"/>
                      <a:pt x="784" y="323"/>
                    </a:cubicBezTo>
                    <a:cubicBezTo>
                      <a:pt x="914" y="280"/>
                      <a:pt x="914" y="106"/>
                      <a:pt x="784" y="62"/>
                    </a:cubicBezTo>
                    <a:cubicBezTo>
                      <a:pt x="722" y="31"/>
                      <a:pt x="639" y="1"/>
                      <a:pt x="565" y="1"/>
                    </a:cubicBezTo>
                    <a:close/>
                  </a:path>
                </a:pathLst>
              </a:custGeom>
              <a:solidFill>
                <a:srgbClr val="A554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7"/>
              <p:cNvSpPr/>
              <p:nvPr/>
            </p:nvSpPr>
            <p:spPr>
              <a:xfrm>
                <a:off x="3843725" y="1213525"/>
                <a:ext cx="1182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01" extrusionOk="0">
                    <a:moveTo>
                      <a:pt x="131" y="0"/>
                    </a:moveTo>
                    <a:cubicBezTo>
                      <a:pt x="44" y="0"/>
                      <a:pt x="0" y="87"/>
                      <a:pt x="44" y="131"/>
                    </a:cubicBezTo>
                    <a:cubicBezTo>
                      <a:pt x="87" y="261"/>
                      <a:pt x="131" y="348"/>
                      <a:pt x="261" y="392"/>
                    </a:cubicBezTo>
                    <a:cubicBezTo>
                      <a:pt x="285" y="398"/>
                      <a:pt x="306" y="401"/>
                      <a:pt x="324" y="401"/>
                    </a:cubicBezTo>
                    <a:cubicBezTo>
                      <a:pt x="445" y="401"/>
                      <a:pt x="473" y="287"/>
                      <a:pt x="435" y="174"/>
                    </a:cubicBezTo>
                    <a:cubicBezTo>
                      <a:pt x="348" y="44"/>
                      <a:pt x="218" y="0"/>
                      <a:pt x="131" y="0"/>
                    </a:cubicBezTo>
                    <a:close/>
                  </a:path>
                </a:pathLst>
              </a:custGeom>
              <a:solidFill>
                <a:srgbClr val="A554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7"/>
              <p:cNvSpPr/>
              <p:nvPr/>
            </p:nvSpPr>
            <p:spPr>
              <a:xfrm>
                <a:off x="3717500" y="1193225"/>
                <a:ext cx="872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42" extrusionOk="0">
                    <a:moveTo>
                      <a:pt x="113" y="0"/>
                    </a:moveTo>
                    <a:cubicBezTo>
                      <a:pt x="67" y="0"/>
                      <a:pt x="26" y="22"/>
                      <a:pt x="1" y="72"/>
                    </a:cubicBezTo>
                    <a:cubicBezTo>
                      <a:pt x="1" y="116"/>
                      <a:pt x="1" y="160"/>
                      <a:pt x="1" y="203"/>
                    </a:cubicBezTo>
                    <a:cubicBezTo>
                      <a:pt x="1" y="247"/>
                      <a:pt x="1" y="290"/>
                      <a:pt x="1" y="290"/>
                    </a:cubicBezTo>
                    <a:cubicBezTo>
                      <a:pt x="1" y="375"/>
                      <a:pt x="93" y="442"/>
                      <a:pt x="170" y="442"/>
                    </a:cubicBezTo>
                    <a:cubicBezTo>
                      <a:pt x="210" y="442"/>
                      <a:pt x="247" y="423"/>
                      <a:pt x="262" y="377"/>
                    </a:cubicBezTo>
                    <a:cubicBezTo>
                      <a:pt x="349" y="247"/>
                      <a:pt x="305" y="116"/>
                      <a:pt x="218" y="29"/>
                    </a:cubicBezTo>
                    <a:cubicBezTo>
                      <a:pt x="182" y="11"/>
                      <a:pt x="146" y="0"/>
                      <a:pt x="113" y="0"/>
                    </a:cubicBezTo>
                    <a:close/>
                  </a:path>
                </a:pathLst>
              </a:custGeom>
              <a:solidFill>
                <a:srgbClr val="A554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7"/>
              <p:cNvSpPr/>
              <p:nvPr/>
            </p:nvSpPr>
            <p:spPr>
              <a:xfrm>
                <a:off x="3695750" y="1192550"/>
                <a:ext cx="16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318" extrusionOk="0">
                    <a:moveTo>
                      <a:pt x="256" y="1"/>
                    </a:moveTo>
                    <a:cubicBezTo>
                      <a:pt x="186" y="1"/>
                      <a:pt x="123" y="64"/>
                      <a:pt x="87" y="99"/>
                    </a:cubicBezTo>
                    <a:cubicBezTo>
                      <a:pt x="0" y="187"/>
                      <a:pt x="87" y="317"/>
                      <a:pt x="175" y="317"/>
                    </a:cubicBezTo>
                    <a:cubicBezTo>
                      <a:pt x="262" y="274"/>
                      <a:pt x="305" y="274"/>
                      <a:pt x="392" y="274"/>
                    </a:cubicBezTo>
                    <a:lnTo>
                      <a:pt x="523" y="274"/>
                    </a:lnTo>
                    <a:cubicBezTo>
                      <a:pt x="610" y="274"/>
                      <a:pt x="653" y="99"/>
                      <a:pt x="566" y="56"/>
                    </a:cubicBezTo>
                    <a:cubicBezTo>
                      <a:pt x="479" y="12"/>
                      <a:pt x="392" y="12"/>
                      <a:pt x="305" y="12"/>
                    </a:cubicBezTo>
                    <a:cubicBezTo>
                      <a:pt x="288" y="4"/>
                      <a:pt x="272" y="1"/>
                      <a:pt x="256" y="1"/>
                    </a:cubicBezTo>
                    <a:close/>
                  </a:path>
                </a:pathLst>
              </a:custGeom>
              <a:solidFill>
                <a:srgbClr val="A554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7"/>
              <p:cNvSpPr/>
              <p:nvPr/>
            </p:nvSpPr>
            <p:spPr>
              <a:xfrm>
                <a:off x="3782800" y="1257000"/>
                <a:ext cx="2267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07" h="731" extrusionOk="0">
                    <a:moveTo>
                      <a:pt x="550" y="1"/>
                    </a:moveTo>
                    <a:cubicBezTo>
                      <a:pt x="541" y="1"/>
                      <a:pt x="532" y="1"/>
                      <a:pt x="522" y="2"/>
                    </a:cubicBezTo>
                    <a:lnTo>
                      <a:pt x="392" y="2"/>
                    </a:lnTo>
                    <a:cubicBezTo>
                      <a:pt x="44" y="46"/>
                      <a:pt x="0" y="568"/>
                      <a:pt x="348" y="698"/>
                    </a:cubicBezTo>
                    <a:cubicBezTo>
                      <a:pt x="388" y="721"/>
                      <a:pt x="426" y="731"/>
                      <a:pt x="462" y="731"/>
                    </a:cubicBezTo>
                    <a:cubicBezTo>
                      <a:pt x="770" y="731"/>
                      <a:pt x="906" y="1"/>
                      <a:pt x="550" y="1"/>
                    </a:cubicBezTo>
                    <a:close/>
                  </a:path>
                </a:pathLst>
              </a:custGeom>
              <a:solidFill>
                <a:srgbClr val="A554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7"/>
              <p:cNvSpPr/>
              <p:nvPr/>
            </p:nvSpPr>
            <p:spPr>
              <a:xfrm>
                <a:off x="3758850" y="1257050"/>
                <a:ext cx="982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67" extrusionOk="0">
                    <a:moveTo>
                      <a:pt x="175" y="0"/>
                    </a:moveTo>
                    <a:cubicBezTo>
                      <a:pt x="88" y="0"/>
                      <a:pt x="1" y="44"/>
                      <a:pt x="1" y="87"/>
                    </a:cubicBezTo>
                    <a:lnTo>
                      <a:pt x="1" y="131"/>
                    </a:lnTo>
                    <a:cubicBezTo>
                      <a:pt x="1" y="174"/>
                      <a:pt x="1" y="218"/>
                      <a:pt x="44" y="218"/>
                    </a:cubicBezTo>
                    <a:cubicBezTo>
                      <a:pt x="44" y="261"/>
                      <a:pt x="44" y="261"/>
                      <a:pt x="44" y="305"/>
                    </a:cubicBezTo>
                    <a:cubicBezTo>
                      <a:pt x="75" y="336"/>
                      <a:pt x="127" y="366"/>
                      <a:pt x="171" y="366"/>
                    </a:cubicBezTo>
                    <a:cubicBezTo>
                      <a:pt x="189" y="366"/>
                      <a:pt x="205" y="361"/>
                      <a:pt x="218" y="348"/>
                    </a:cubicBezTo>
                    <a:cubicBezTo>
                      <a:pt x="392" y="261"/>
                      <a:pt x="349" y="44"/>
                      <a:pt x="175" y="0"/>
                    </a:cubicBezTo>
                    <a:close/>
                  </a:path>
                </a:pathLst>
              </a:custGeom>
              <a:solidFill>
                <a:srgbClr val="A554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7"/>
              <p:cNvSpPr/>
              <p:nvPr/>
            </p:nvSpPr>
            <p:spPr>
              <a:xfrm>
                <a:off x="3758850" y="125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A554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7"/>
              <p:cNvSpPr/>
              <p:nvPr/>
            </p:nvSpPr>
            <p:spPr>
              <a:xfrm>
                <a:off x="3619600" y="1343000"/>
                <a:ext cx="15995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1047" extrusionOk="0">
                    <a:moveTo>
                      <a:pt x="305" y="0"/>
                    </a:moveTo>
                    <a:cubicBezTo>
                      <a:pt x="131" y="0"/>
                      <a:pt x="0" y="218"/>
                      <a:pt x="131" y="305"/>
                    </a:cubicBezTo>
                    <a:cubicBezTo>
                      <a:pt x="914" y="871"/>
                      <a:pt x="1958" y="871"/>
                      <a:pt x="2872" y="914"/>
                    </a:cubicBezTo>
                    <a:cubicBezTo>
                      <a:pt x="3603" y="998"/>
                      <a:pt x="4334" y="1046"/>
                      <a:pt x="5076" y="1046"/>
                    </a:cubicBezTo>
                    <a:cubicBezTo>
                      <a:pt x="5483" y="1046"/>
                      <a:pt x="5894" y="1032"/>
                      <a:pt x="6310" y="1001"/>
                    </a:cubicBezTo>
                    <a:cubicBezTo>
                      <a:pt x="6354" y="1001"/>
                      <a:pt x="6397" y="871"/>
                      <a:pt x="6310" y="871"/>
                    </a:cubicBezTo>
                    <a:cubicBezTo>
                      <a:pt x="5353" y="740"/>
                      <a:pt x="4396" y="566"/>
                      <a:pt x="3438" y="479"/>
                    </a:cubicBezTo>
                    <a:cubicBezTo>
                      <a:pt x="2394" y="392"/>
                      <a:pt x="1393" y="218"/>
                      <a:pt x="305" y="0"/>
                    </a:cubicBezTo>
                    <a:close/>
                  </a:path>
                </a:pathLst>
              </a:custGeom>
              <a:solidFill>
                <a:srgbClr val="8E4A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27"/>
              <p:cNvSpPr/>
              <p:nvPr/>
            </p:nvSpPr>
            <p:spPr>
              <a:xfrm>
                <a:off x="3611975" y="1333850"/>
                <a:ext cx="98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56" extrusionOk="0">
                    <a:moveTo>
                      <a:pt x="202" y="1"/>
                    </a:moveTo>
                    <a:cubicBezTo>
                      <a:pt x="153" y="1"/>
                      <a:pt x="107" y="22"/>
                      <a:pt x="87" y="62"/>
                    </a:cubicBezTo>
                    <a:cubicBezTo>
                      <a:pt x="0" y="149"/>
                      <a:pt x="0" y="236"/>
                      <a:pt x="87" y="323"/>
                    </a:cubicBezTo>
                    <a:lnTo>
                      <a:pt x="131" y="323"/>
                    </a:lnTo>
                    <a:cubicBezTo>
                      <a:pt x="153" y="344"/>
                      <a:pt x="196" y="355"/>
                      <a:pt x="240" y="355"/>
                    </a:cubicBezTo>
                    <a:cubicBezTo>
                      <a:pt x="283" y="355"/>
                      <a:pt x="327" y="344"/>
                      <a:pt x="349" y="323"/>
                    </a:cubicBezTo>
                    <a:cubicBezTo>
                      <a:pt x="392" y="236"/>
                      <a:pt x="392" y="149"/>
                      <a:pt x="349" y="105"/>
                    </a:cubicBezTo>
                    <a:cubicBezTo>
                      <a:pt x="325" y="33"/>
                      <a:pt x="261" y="1"/>
                      <a:pt x="202" y="1"/>
                    </a:cubicBezTo>
                    <a:close/>
                  </a:path>
                </a:pathLst>
              </a:custGeom>
              <a:solidFill>
                <a:srgbClr val="8E4A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7"/>
              <p:cNvSpPr/>
              <p:nvPr/>
            </p:nvSpPr>
            <p:spPr>
              <a:xfrm>
                <a:off x="3816525" y="1196125"/>
                <a:ext cx="56600" cy="184600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7384" extrusionOk="0">
                    <a:moveTo>
                      <a:pt x="2089" y="0"/>
                    </a:moveTo>
                    <a:cubicBezTo>
                      <a:pt x="1567" y="44"/>
                      <a:pt x="1349" y="870"/>
                      <a:pt x="1262" y="1262"/>
                    </a:cubicBezTo>
                    <a:cubicBezTo>
                      <a:pt x="1219" y="1480"/>
                      <a:pt x="1306" y="2263"/>
                      <a:pt x="1219" y="2350"/>
                    </a:cubicBezTo>
                    <a:cubicBezTo>
                      <a:pt x="958" y="2655"/>
                      <a:pt x="740" y="2959"/>
                      <a:pt x="566" y="3308"/>
                    </a:cubicBezTo>
                    <a:cubicBezTo>
                      <a:pt x="131" y="4221"/>
                      <a:pt x="740" y="5048"/>
                      <a:pt x="348" y="5962"/>
                    </a:cubicBezTo>
                    <a:cubicBezTo>
                      <a:pt x="131" y="6441"/>
                      <a:pt x="0" y="7007"/>
                      <a:pt x="435" y="7355"/>
                    </a:cubicBezTo>
                    <a:cubicBezTo>
                      <a:pt x="455" y="7374"/>
                      <a:pt x="479" y="7383"/>
                      <a:pt x="503" y="7383"/>
                    </a:cubicBezTo>
                    <a:cubicBezTo>
                      <a:pt x="588" y="7383"/>
                      <a:pt x="677" y="7282"/>
                      <a:pt x="609" y="7181"/>
                    </a:cubicBezTo>
                    <a:cubicBezTo>
                      <a:pt x="392" y="6746"/>
                      <a:pt x="1175" y="5527"/>
                      <a:pt x="1175" y="4961"/>
                    </a:cubicBezTo>
                    <a:cubicBezTo>
                      <a:pt x="1175" y="4570"/>
                      <a:pt x="1001" y="4221"/>
                      <a:pt x="1088" y="3786"/>
                    </a:cubicBezTo>
                    <a:cubicBezTo>
                      <a:pt x="1219" y="3351"/>
                      <a:pt x="1480" y="2959"/>
                      <a:pt x="1828" y="2611"/>
                    </a:cubicBezTo>
                    <a:cubicBezTo>
                      <a:pt x="1871" y="2568"/>
                      <a:pt x="1915" y="2437"/>
                      <a:pt x="1871" y="2350"/>
                    </a:cubicBezTo>
                    <a:cubicBezTo>
                      <a:pt x="1784" y="1784"/>
                      <a:pt x="1828" y="1175"/>
                      <a:pt x="2089" y="653"/>
                    </a:cubicBezTo>
                    <a:cubicBezTo>
                      <a:pt x="2176" y="435"/>
                      <a:pt x="2263" y="261"/>
                      <a:pt x="2176" y="44"/>
                    </a:cubicBezTo>
                    <a:cubicBezTo>
                      <a:pt x="2176" y="44"/>
                      <a:pt x="2133" y="0"/>
                      <a:pt x="2089" y="0"/>
                    </a:cubicBezTo>
                    <a:close/>
                  </a:path>
                </a:pathLst>
              </a:custGeom>
              <a:solidFill>
                <a:srgbClr val="9E56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7"/>
              <p:cNvSpPr/>
              <p:nvPr/>
            </p:nvSpPr>
            <p:spPr>
              <a:xfrm>
                <a:off x="3825225" y="1197200"/>
                <a:ext cx="178450" cy="190250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7610" extrusionOk="0">
                    <a:moveTo>
                      <a:pt x="1872" y="1"/>
                    </a:moveTo>
                    <a:cubicBezTo>
                      <a:pt x="1872" y="1"/>
                      <a:pt x="0" y="6964"/>
                      <a:pt x="131" y="7399"/>
                    </a:cubicBezTo>
                    <a:cubicBezTo>
                      <a:pt x="172" y="7549"/>
                      <a:pt x="589" y="7609"/>
                      <a:pt x="1201" y="7609"/>
                    </a:cubicBezTo>
                    <a:cubicBezTo>
                      <a:pt x="2542" y="7609"/>
                      <a:pt x="4822" y="7320"/>
                      <a:pt x="6137" y="7051"/>
                    </a:cubicBezTo>
                    <a:cubicBezTo>
                      <a:pt x="6746" y="6833"/>
                      <a:pt x="7138" y="4788"/>
                      <a:pt x="7138" y="4527"/>
                    </a:cubicBezTo>
                    <a:cubicBezTo>
                      <a:pt x="7094" y="3308"/>
                      <a:pt x="6441" y="479"/>
                      <a:pt x="6180" y="392"/>
                    </a:cubicBezTo>
                    <a:cubicBezTo>
                      <a:pt x="5788" y="305"/>
                      <a:pt x="1872" y="1"/>
                      <a:pt x="1872" y="1"/>
                    </a:cubicBezTo>
                    <a:close/>
                  </a:path>
                </a:pathLst>
              </a:custGeom>
              <a:solidFill>
                <a:srgbClr val="FF5F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7"/>
              <p:cNvSpPr/>
              <p:nvPr/>
            </p:nvSpPr>
            <p:spPr>
              <a:xfrm>
                <a:off x="3829575" y="1310350"/>
                <a:ext cx="174100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6964" h="3084" extrusionOk="0">
                    <a:moveTo>
                      <a:pt x="6964" y="1"/>
                    </a:moveTo>
                    <a:lnTo>
                      <a:pt x="6964" y="1"/>
                    </a:lnTo>
                    <a:cubicBezTo>
                      <a:pt x="5406" y="477"/>
                      <a:pt x="3802" y="699"/>
                      <a:pt x="2203" y="699"/>
                    </a:cubicBezTo>
                    <a:cubicBezTo>
                      <a:pt x="1612" y="699"/>
                      <a:pt x="1022" y="669"/>
                      <a:pt x="436" y="610"/>
                    </a:cubicBezTo>
                    <a:cubicBezTo>
                      <a:pt x="218" y="1350"/>
                      <a:pt x="87" y="2133"/>
                      <a:pt x="0" y="2873"/>
                    </a:cubicBezTo>
                    <a:cubicBezTo>
                      <a:pt x="28" y="3023"/>
                      <a:pt x="435" y="3083"/>
                      <a:pt x="1041" y="3083"/>
                    </a:cubicBezTo>
                    <a:cubicBezTo>
                      <a:pt x="2368" y="3083"/>
                      <a:pt x="4648" y="2794"/>
                      <a:pt x="5963" y="2525"/>
                    </a:cubicBezTo>
                    <a:cubicBezTo>
                      <a:pt x="6572" y="2307"/>
                      <a:pt x="6964" y="262"/>
                      <a:pt x="6964" y="1"/>
                    </a:cubicBezTo>
                    <a:close/>
                  </a:path>
                </a:pathLst>
              </a:custGeom>
              <a:solidFill>
                <a:srgbClr val="DB4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7"/>
              <p:cNvSpPr/>
              <p:nvPr/>
            </p:nvSpPr>
            <p:spPr>
              <a:xfrm>
                <a:off x="3839375" y="1197200"/>
                <a:ext cx="82700" cy="183300"/>
              </a:xfrm>
              <a:custGeom>
                <a:avLst/>
                <a:gdLst/>
                <a:ahLst/>
                <a:cxnLst/>
                <a:rect l="l" t="t" r="r" b="b"/>
                <a:pathLst>
                  <a:path w="3308" h="7332" extrusionOk="0">
                    <a:moveTo>
                      <a:pt x="1654" y="1"/>
                    </a:moveTo>
                    <a:lnTo>
                      <a:pt x="1654" y="44"/>
                    </a:lnTo>
                    <a:cubicBezTo>
                      <a:pt x="1642" y="32"/>
                      <a:pt x="1627" y="27"/>
                      <a:pt x="1612" y="27"/>
                    </a:cubicBezTo>
                    <a:cubicBezTo>
                      <a:pt x="1570" y="27"/>
                      <a:pt x="1523" y="67"/>
                      <a:pt x="1523" y="131"/>
                    </a:cubicBezTo>
                    <a:cubicBezTo>
                      <a:pt x="1523" y="871"/>
                      <a:pt x="1219" y="1828"/>
                      <a:pt x="1567" y="2525"/>
                    </a:cubicBezTo>
                    <a:cubicBezTo>
                      <a:pt x="1741" y="3003"/>
                      <a:pt x="1871" y="3569"/>
                      <a:pt x="1871" y="4091"/>
                    </a:cubicBezTo>
                    <a:cubicBezTo>
                      <a:pt x="1915" y="4265"/>
                      <a:pt x="2045" y="4440"/>
                      <a:pt x="2220" y="4570"/>
                    </a:cubicBezTo>
                    <a:cubicBezTo>
                      <a:pt x="2785" y="5049"/>
                      <a:pt x="2002" y="5005"/>
                      <a:pt x="1523" y="5049"/>
                    </a:cubicBezTo>
                    <a:cubicBezTo>
                      <a:pt x="1219" y="5092"/>
                      <a:pt x="914" y="5223"/>
                      <a:pt x="653" y="5353"/>
                    </a:cubicBezTo>
                    <a:cubicBezTo>
                      <a:pt x="87" y="5658"/>
                      <a:pt x="87" y="6790"/>
                      <a:pt x="0" y="7312"/>
                    </a:cubicBezTo>
                    <a:cubicBezTo>
                      <a:pt x="0" y="7312"/>
                      <a:pt x="19" y="7331"/>
                      <a:pt x="32" y="7331"/>
                    </a:cubicBezTo>
                    <a:cubicBezTo>
                      <a:pt x="39" y="7331"/>
                      <a:pt x="44" y="7326"/>
                      <a:pt x="44" y="7312"/>
                    </a:cubicBezTo>
                    <a:cubicBezTo>
                      <a:pt x="348" y="6964"/>
                      <a:pt x="566" y="6572"/>
                      <a:pt x="696" y="6180"/>
                    </a:cubicBezTo>
                    <a:cubicBezTo>
                      <a:pt x="870" y="5310"/>
                      <a:pt x="1958" y="5484"/>
                      <a:pt x="2611" y="5310"/>
                    </a:cubicBezTo>
                    <a:cubicBezTo>
                      <a:pt x="2872" y="5223"/>
                      <a:pt x="3308" y="4962"/>
                      <a:pt x="3003" y="4614"/>
                    </a:cubicBezTo>
                    <a:cubicBezTo>
                      <a:pt x="2916" y="4483"/>
                      <a:pt x="2785" y="4396"/>
                      <a:pt x="2655" y="4309"/>
                    </a:cubicBezTo>
                    <a:cubicBezTo>
                      <a:pt x="2133" y="4004"/>
                      <a:pt x="2263" y="3787"/>
                      <a:pt x="2263" y="3352"/>
                    </a:cubicBezTo>
                    <a:cubicBezTo>
                      <a:pt x="2220" y="2786"/>
                      <a:pt x="2176" y="2220"/>
                      <a:pt x="2176" y="1654"/>
                    </a:cubicBezTo>
                    <a:cubicBezTo>
                      <a:pt x="2263" y="1001"/>
                      <a:pt x="2220" y="392"/>
                      <a:pt x="1654" y="1"/>
                    </a:cubicBezTo>
                    <a:close/>
                  </a:path>
                </a:pathLst>
              </a:custGeom>
              <a:solidFill>
                <a:srgbClr val="9E56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7"/>
              <p:cNvSpPr/>
              <p:nvPr/>
            </p:nvSpPr>
            <p:spPr>
              <a:xfrm>
                <a:off x="3947075" y="1216775"/>
                <a:ext cx="4027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2343" extrusionOk="0">
                    <a:moveTo>
                      <a:pt x="88" y="1"/>
                    </a:moveTo>
                    <a:cubicBezTo>
                      <a:pt x="44" y="1"/>
                      <a:pt x="0" y="88"/>
                      <a:pt x="44" y="88"/>
                    </a:cubicBezTo>
                    <a:cubicBezTo>
                      <a:pt x="392" y="436"/>
                      <a:pt x="610" y="871"/>
                      <a:pt x="697" y="1350"/>
                    </a:cubicBezTo>
                    <a:cubicBezTo>
                      <a:pt x="740" y="1698"/>
                      <a:pt x="871" y="2003"/>
                      <a:pt x="1045" y="2264"/>
                    </a:cubicBezTo>
                    <a:cubicBezTo>
                      <a:pt x="1081" y="2319"/>
                      <a:pt x="1141" y="2343"/>
                      <a:pt x="1201" y="2343"/>
                    </a:cubicBezTo>
                    <a:cubicBezTo>
                      <a:pt x="1284" y="2343"/>
                      <a:pt x="1368" y="2296"/>
                      <a:pt x="1393" y="2220"/>
                    </a:cubicBezTo>
                    <a:cubicBezTo>
                      <a:pt x="1611" y="1263"/>
                      <a:pt x="1045" y="306"/>
                      <a:pt x="88" y="1"/>
                    </a:cubicBezTo>
                    <a:close/>
                  </a:path>
                </a:pathLst>
              </a:custGeom>
              <a:solidFill>
                <a:srgbClr val="FF8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7"/>
              <p:cNvSpPr/>
              <p:nvPr/>
            </p:nvSpPr>
            <p:spPr>
              <a:xfrm>
                <a:off x="3922050" y="1208750"/>
                <a:ext cx="18525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569" extrusionOk="0">
                    <a:moveTo>
                      <a:pt x="296" y="0"/>
                    </a:moveTo>
                    <a:cubicBezTo>
                      <a:pt x="268" y="0"/>
                      <a:pt x="241" y="6"/>
                      <a:pt x="218" y="17"/>
                    </a:cubicBezTo>
                    <a:cubicBezTo>
                      <a:pt x="88" y="61"/>
                      <a:pt x="1" y="148"/>
                      <a:pt x="1" y="278"/>
                    </a:cubicBezTo>
                    <a:cubicBezTo>
                      <a:pt x="44" y="365"/>
                      <a:pt x="88" y="452"/>
                      <a:pt x="175" y="496"/>
                    </a:cubicBezTo>
                    <a:cubicBezTo>
                      <a:pt x="226" y="547"/>
                      <a:pt x="292" y="568"/>
                      <a:pt x="355" y="568"/>
                    </a:cubicBezTo>
                    <a:cubicBezTo>
                      <a:pt x="400" y="568"/>
                      <a:pt x="443" y="558"/>
                      <a:pt x="479" y="539"/>
                    </a:cubicBezTo>
                    <a:cubicBezTo>
                      <a:pt x="566" y="496"/>
                      <a:pt x="610" y="496"/>
                      <a:pt x="653" y="452"/>
                    </a:cubicBezTo>
                    <a:lnTo>
                      <a:pt x="697" y="452"/>
                    </a:lnTo>
                    <a:cubicBezTo>
                      <a:pt x="740" y="365"/>
                      <a:pt x="740" y="278"/>
                      <a:pt x="697" y="235"/>
                    </a:cubicBezTo>
                    <a:cubicBezTo>
                      <a:pt x="653" y="191"/>
                      <a:pt x="610" y="148"/>
                      <a:pt x="566" y="104"/>
                    </a:cubicBezTo>
                    <a:lnTo>
                      <a:pt x="523" y="104"/>
                    </a:lnTo>
                    <a:cubicBezTo>
                      <a:pt x="459" y="41"/>
                      <a:pt x="372" y="0"/>
                      <a:pt x="296" y="0"/>
                    </a:cubicBezTo>
                    <a:close/>
                  </a:path>
                </a:pathLst>
              </a:custGeom>
              <a:solidFill>
                <a:srgbClr val="FF8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27"/>
              <p:cNvSpPr/>
              <p:nvPr/>
            </p:nvSpPr>
            <p:spPr>
              <a:xfrm>
                <a:off x="3823050" y="1193650"/>
                <a:ext cx="92500" cy="189900"/>
              </a:xfrm>
              <a:custGeom>
                <a:avLst/>
                <a:gdLst/>
                <a:ahLst/>
                <a:cxnLst/>
                <a:rect l="l" t="t" r="r" b="b"/>
                <a:pathLst>
                  <a:path w="3700" h="7596" extrusionOk="0">
                    <a:moveTo>
                      <a:pt x="1959" y="0"/>
                    </a:moveTo>
                    <a:cubicBezTo>
                      <a:pt x="1879" y="0"/>
                      <a:pt x="1812" y="30"/>
                      <a:pt x="1785" y="99"/>
                    </a:cubicBezTo>
                    <a:cubicBezTo>
                      <a:pt x="1698" y="534"/>
                      <a:pt x="740" y="4277"/>
                      <a:pt x="653" y="4669"/>
                    </a:cubicBezTo>
                    <a:cubicBezTo>
                      <a:pt x="610" y="5104"/>
                      <a:pt x="0" y="7454"/>
                      <a:pt x="261" y="7584"/>
                    </a:cubicBezTo>
                    <a:cubicBezTo>
                      <a:pt x="277" y="7592"/>
                      <a:pt x="293" y="7596"/>
                      <a:pt x="310" y="7596"/>
                    </a:cubicBezTo>
                    <a:cubicBezTo>
                      <a:pt x="582" y="7596"/>
                      <a:pt x="1045" y="6660"/>
                      <a:pt x="1045" y="6496"/>
                    </a:cubicBezTo>
                    <a:cubicBezTo>
                      <a:pt x="1045" y="6279"/>
                      <a:pt x="958" y="5670"/>
                      <a:pt x="1480" y="5626"/>
                    </a:cubicBezTo>
                    <a:cubicBezTo>
                      <a:pt x="2046" y="5582"/>
                      <a:pt x="3699" y="5495"/>
                      <a:pt x="3612" y="5017"/>
                    </a:cubicBezTo>
                    <a:cubicBezTo>
                      <a:pt x="3525" y="4712"/>
                      <a:pt x="2394" y="4494"/>
                      <a:pt x="2655" y="4103"/>
                    </a:cubicBezTo>
                    <a:cubicBezTo>
                      <a:pt x="2829" y="3668"/>
                      <a:pt x="2786" y="3189"/>
                      <a:pt x="2481" y="2797"/>
                    </a:cubicBezTo>
                    <a:cubicBezTo>
                      <a:pt x="2307" y="2623"/>
                      <a:pt x="2394" y="534"/>
                      <a:pt x="2394" y="317"/>
                    </a:cubicBezTo>
                    <a:cubicBezTo>
                      <a:pt x="2364" y="138"/>
                      <a:pt x="2131" y="0"/>
                      <a:pt x="1959" y="0"/>
                    </a:cubicBezTo>
                    <a:close/>
                  </a:path>
                </a:pathLst>
              </a:custGeom>
              <a:solidFill>
                <a:srgbClr val="FF8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7"/>
              <p:cNvSpPr/>
              <p:nvPr/>
            </p:nvSpPr>
            <p:spPr>
              <a:xfrm>
                <a:off x="3869825" y="1209175"/>
                <a:ext cx="21100" cy="87500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500" extrusionOk="0">
                    <a:moveTo>
                      <a:pt x="44" y="0"/>
                    </a:moveTo>
                    <a:cubicBezTo>
                      <a:pt x="392" y="610"/>
                      <a:pt x="262" y="1219"/>
                      <a:pt x="131" y="1828"/>
                    </a:cubicBezTo>
                    <a:cubicBezTo>
                      <a:pt x="1" y="2089"/>
                      <a:pt x="44" y="2350"/>
                      <a:pt x="218" y="2568"/>
                    </a:cubicBezTo>
                    <a:cubicBezTo>
                      <a:pt x="305" y="2829"/>
                      <a:pt x="88" y="3395"/>
                      <a:pt x="392" y="3482"/>
                    </a:cubicBezTo>
                    <a:cubicBezTo>
                      <a:pt x="418" y="3495"/>
                      <a:pt x="443" y="3500"/>
                      <a:pt x="468" y="3500"/>
                    </a:cubicBezTo>
                    <a:cubicBezTo>
                      <a:pt x="527" y="3500"/>
                      <a:pt x="579" y="3469"/>
                      <a:pt x="610" y="3438"/>
                    </a:cubicBezTo>
                    <a:cubicBezTo>
                      <a:pt x="844" y="3126"/>
                      <a:pt x="833" y="2361"/>
                      <a:pt x="453" y="2361"/>
                    </a:cubicBezTo>
                    <a:cubicBezTo>
                      <a:pt x="409" y="2361"/>
                      <a:pt x="360" y="2371"/>
                      <a:pt x="305" y="2394"/>
                    </a:cubicBezTo>
                    <a:cubicBezTo>
                      <a:pt x="88" y="1959"/>
                      <a:pt x="436" y="1349"/>
                      <a:pt x="436" y="914"/>
                    </a:cubicBezTo>
                    <a:cubicBezTo>
                      <a:pt x="479" y="566"/>
                      <a:pt x="349" y="218"/>
                      <a:pt x="88" y="0"/>
                    </a:cubicBezTo>
                    <a:close/>
                  </a:path>
                </a:pathLst>
              </a:custGeom>
              <a:solidFill>
                <a:srgbClr val="9E56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7"/>
              <p:cNvSpPr/>
              <p:nvPr/>
            </p:nvSpPr>
            <p:spPr>
              <a:xfrm>
                <a:off x="3885050" y="1309275"/>
                <a:ext cx="1745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66" extrusionOk="0">
                    <a:moveTo>
                      <a:pt x="44" y="0"/>
                    </a:moveTo>
                    <a:cubicBezTo>
                      <a:pt x="44" y="0"/>
                      <a:pt x="1" y="44"/>
                      <a:pt x="1" y="44"/>
                    </a:cubicBezTo>
                    <a:cubicBezTo>
                      <a:pt x="88" y="131"/>
                      <a:pt x="131" y="174"/>
                      <a:pt x="218" y="261"/>
                    </a:cubicBezTo>
                    <a:cubicBezTo>
                      <a:pt x="262" y="261"/>
                      <a:pt x="393" y="392"/>
                      <a:pt x="393" y="392"/>
                    </a:cubicBezTo>
                    <a:cubicBezTo>
                      <a:pt x="393" y="435"/>
                      <a:pt x="393" y="479"/>
                      <a:pt x="436" y="522"/>
                    </a:cubicBezTo>
                    <a:cubicBezTo>
                      <a:pt x="480" y="566"/>
                      <a:pt x="480" y="566"/>
                      <a:pt x="523" y="566"/>
                    </a:cubicBezTo>
                    <a:cubicBezTo>
                      <a:pt x="567" y="566"/>
                      <a:pt x="610" y="566"/>
                      <a:pt x="654" y="522"/>
                    </a:cubicBezTo>
                    <a:cubicBezTo>
                      <a:pt x="697" y="348"/>
                      <a:pt x="610" y="174"/>
                      <a:pt x="480" y="131"/>
                    </a:cubicBezTo>
                    <a:cubicBezTo>
                      <a:pt x="306" y="87"/>
                      <a:pt x="175" y="44"/>
                      <a:pt x="44" y="0"/>
                    </a:cubicBezTo>
                    <a:close/>
                  </a:path>
                </a:pathLst>
              </a:custGeom>
              <a:solidFill>
                <a:srgbClr val="9E56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7"/>
              <p:cNvSpPr/>
              <p:nvPr/>
            </p:nvSpPr>
            <p:spPr>
              <a:xfrm>
                <a:off x="3836100" y="1334300"/>
                <a:ext cx="872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282" extrusionOk="0">
                    <a:moveTo>
                      <a:pt x="349" y="0"/>
                    </a:moveTo>
                    <a:cubicBezTo>
                      <a:pt x="131" y="0"/>
                      <a:pt x="131" y="435"/>
                      <a:pt x="131" y="566"/>
                    </a:cubicBezTo>
                    <a:cubicBezTo>
                      <a:pt x="131" y="696"/>
                      <a:pt x="131" y="783"/>
                      <a:pt x="131" y="914"/>
                    </a:cubicBezTo>
                    <a:cubicBezTo>
                      <a:pt x="131" y="1044"/>
                      <a:pt x="44" y="1132"/>
                      <a:pt x="0" y="1262"/>
                    </a:cubicBezTo>
                    <a:cubicBezTo>
                      <a:pt x="0" y="1262"/>
                      <a:pt x="20" y="1281"/>
                      <a:pt x="33" y="1281"/>
                    </a:cubicBezTo>
                    <a:cubicBezTo>
                      <a:pt x="39" y="1281"/>
                      <a:pt x="44" y="1277"/>
                      <a:pt x="44" y="1262"/>
                    </a:cubicBezTo>
                    <a:cubicBezTo>
                      <a:pt x="305" y="1262"/>
                      <a:pt x="305" y="827"/>
                      <a:pt x="305" y="696"/>
                    </a:cubicBezTo>
                    <a:cubicBezTo>
                      <a:pt x="305" y="566"/>
                      <a:pt x="262" y="435"/>
                      <a:pt x="262" y="305"/>
                    </a:cubicBezTo>
                    <a:cubicBezTo>
                      <a:pt x="262" y="218"/>
                      <a:pt x="349" y="131"/>
                      <a:pt x="349" y="0"/>
                    </a:cubicBezTo>
                    <a:close/>
                  </a:path>
                </a:pathLst>
              </a:custGeom>
              <a:solidFill>
                <a:srgbClr val="9E56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7"/>
              <p:cNvSpPr/>
              <p:nvPr/>
            </p:nvSpPr>
            <p:spPr>
              <a:xfrm>
                <a:off x="3825225" y="1196550"/>
                <a:ext cx="46800" cy="18237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7295" extrusionOk="0">
                    <a:moveTo>
                      <a:pt x="1808" y="1"/>
                    </a:moveTo>
                    <a:cubicBezTo>
                      <a:pt x="1781" y="1"/>
                      <a:pt x="1745" y="11"/>
                      <a:pt x="1698" y="27"/>
                    </a:cubicBezTo>
                    <a:cubicBezTo>
                      <a:pt x="1523" y="679"/>
                      <a:pt x="610" y="4204"/>
                      <a:pt x="566" y="4553"/>
                    </a:cubicBezTo>
                    <a:cubicBezTo>
                      <a:pt x="479" y="4901"/>
                      <a:pt x="0" y="6816"/>
                      <a:pt x="87" y="7294"/>
                    </a:cubicBezTo>
                    <a:cubicBezTo>
                      <a:pt x="435" y="7251"/>
                      <a:pt x="348" y="6032"/>
                      <a:pt x="435" y="5728"/>
                    </a:cubicBezTo>
                    <a:cubicBezTo>
                      <a:pt x="523" y="5423"/>
                      <a:pt x="1001" y="4683"/>
                      <a:pt x="1001" y="4204"/>
                    </a:cubicBezTo>
                    <a:cubicBezTo>
                      <a:pt x="958" y="3726"/>
                      <a:pt x="1480" y="1985"/>
                      <a:pt x="1480" y="1637"/>
                    </a:cubicBezTo>
                    <a:cubicBezTo>
                      <a:pt x="1567" y="1115"/>
                      <a:pt x="1698" y="592"/>
                      <a:pt x="1872" y="114"/>
                    </a:cubicBezTo>
                    <a:cubicBezTo>
                      <a:pt x="1872" y="31"/>
                      <a:pt x="1854" y="1"/>
                      <a:pt x="1808" y="1"/>
                    </a:cubicBezTo>
                    <a:close/>
                  </a:path>
                </a:pathLst>
              </a:custGeom>
              <a:solidFill>
                <a:srgbClr val="9E56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27"/>
              <p:cNvSpPr/>
              <p:nvPr/>
            </p:nvSpPr>
            <p:spPr>
              <a:xfrm>
                <a:off x="2903700" y="2889600"/>
                <a:ext cx="298125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11925" h="7149" extrusionOk="0">
                    <a:moveTo>
                      <a:pt x="7106" y="1"/>
                    </a:moveTo>
                    <a:cubicBezTo>
                      <a:pt x="6620" y="1"/>
                      <a:pt x="6133" y="64"/>
                      <a:pt x="5658" y="195"/>
                    </a:cubicBezTo>
                    <a:cubicBezTo>
                      <a:pt x="3090" y="891"/>
                      <a:pt x="1088" y="2763"/>
                      <a:pt x="218" y="5243"/>
                    </a:cubicBezTo>
                    <a:cubicBezTo>
                      <a:pt x="0" y="6070"/>
                      <a:pt x="522" y="6897"/>
                      <a:pt x="1349" y="7115"/>
                    </a:cubicBezTo>
                    <a:cubicBezTo>
                      <a:pt x="1451" y="7137"/>
                      <a:pt x="1554" y="7148"/>
                      <a:pt x="1656" y="7148"/>
                    </a:cubicBezTo>
                    <a:cubicBezTo>
                      <a:pt x="2338" y="7148"/>
                      <a:pt x="2988" y="6665"/>
                      <a:pt x="3177" y="5983"/>
                    </a:cubicBezTo>
                    <a:cubicBezTo>
                      <a:pt x="3221" y="5853"/>
                      <a:pt x="3264" y="5722"/>
                      <a:pt x="3351" y="5635"/>
                    </a:cubicBezTo>
                    <a:cubicBezTo>
                      <a:pt x="3438" y="5418"/>
                      <a:pt x="3525" y="5243"/>
                      <a:pt x="3656" y="5069"/>
                    </a:cubicBezTo>
                    <a:cubicBezTo>
                      <a:pt x="3743" y="4982"/>
                      <a:pt x="3830" y="4895"/>
                      <a:pt x="3873" y="4765"/>
                    </a:cubicBezTo>
                    <a:cubicBezTo>
                      <a:pt x="4047" y="4591"/>
                      <a:pt x="4222" y="4417"/>
                      <a:pt x="4439" y="4242"/>
                    </a:cubicBezTo>
                    <a:lnTo>
                      <a:pt x="4613" y="4068"/>
                    </a:lnTo>
                    <a:cubicBezTo>
                      <a:pt x="4622" y="4061"/>
                      <a:pt x="4630" y="4054"/>
                      <a:pt x="4637" y="4047"/>
                    </a:cubicBezTo>
                    <a:lnTo>
                      <a:pt x="4637" y="4047"/>
                    </a:lnTo>
                    <a:cubicBezTo>
                      <a:pt x="4628" y="4057"/>
                      <a:pt x="4623" y="4063"/>
                      <a:pt x="4626" y="4063"/>
                    </a:cubicBezTo>
                    <a:cubicBezTo>
                      <a:pt x="4631" y="4063"/>
                      <a:pt x="4663" y="4042"/>
                      <a:pt x="4744" y="3981"/>
                    </a:cubicBezTo>
                    <a:cubicBezTo>
                      <a:pt x="4918" y="3807"/>
                      <a:pt x="5135" y="3677"/>
                      <a:pt x="5397" y="3546"/>
                    </a:cubicBezTo>
                    <a:cubicBezTo>
                      <a:pt x="5571" y="3459"/>
                      <a:pt x="5788" y="3329"/>
                      <a:pt x="5962" y="3242"/>
                    </a:cubicBezTo>
                    <a:cubicBezTo>
                      <a:pt x="6056" y="3200"/>
                      <a:pt x="6090" y="3186"/>
                      <a:pt x="6093" y="3186"/>
                    </a:cubicBezTo>
                    <a:lnTo>
                      <a:pt x="6093" y="3186"/>
                    </a:lnTo>
                    <a:cubicBezTo>
                      <a:pt x="6099" y="3186"/>
                      <a:pt x="5956" y="3254"/>
                      <a:pt x="5963" y="3254"/>
                    </a:cubicBezTo>
                    <a:cubicBezTo>
                      <a:pt x="5965" y="3254"/>
                      <a:pt x="5999" y="3240"/>
                      <a:pt x="6093" y="3198"/>
                    </a:cubicBezTo>
                    <a:lnTo>
                      <a:pt x="6485" y="3024"/>
                    </a:lnTo>
                    <a:cubicBezTo>
                      <a:pt x="7567" y="2615"/>
                      <a:pt x="8786" y="2205"/>
                      <a:pt x="9998" y="2205"/>
                    </a:cubicBezTo>
                    <a:cubicBezTo>
                      <a:pt x="10590" y="2205"/>
                      <a:pt x="11180" y="2303"/>
                      <a:pt x="11750" y="2545"/>
                    </a:cubicBezTo>
                    <a:cubicBezTo>
                      <a:pt x="11837" y="2545"/>
                      <a:pt x="11925" y="2502"/>
                      <a:pt x="11881" y="2415"/>
                    </a:cubicBezTo>
                    <a:lnTo>
                      <a:pt x="11837" y="2415"/>
                    </a:lnTo>
                    <a:cubicBezTo>
                      <a:pt x="11576" y="2023"/>
                      <a:pt x="11228" y="1675"/>
                      <a:pt x="10924" y="1327"/>
                    </a:cubicBezTo>
                    <a:cubicBezTo>
                      <a:pt x="10488" y="935"/>
                      <a:pt x="9966" y="674"/>
                      <a:pt x="9444" y="500"/>
                    </a:cubicBezTo>
                    <a:cubicBezTo>
                      <a:pt x="8711" y="174"/>
                      <a:pt x="7911" y="1"/>
                      <a:pt x="7106" y="1"/>
                    </a:cubicBezTo>
                    <a:close/>
                  </a:path>
                </a:pathLst>
              </a:custGeom>
              <a:solidFill>
                <a:srgbClr val="FFB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27"/>
              <p:cNvSpPr/>
              <p:nvPr/>
            </p:nvSpPr>
            <p:spPr>
              <a:xfrm>
                <a:off x="2941775" y="2933025"/>
                <a:ext cx="257475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5425" extrusionOk="0">
                    <a:moveTo>
                      <a:pt x="7218" y="1"/>
                    </a:moveTo>
                    <a:cubicBezTo>
                      <a:pt x="3764" y="1"/>
                      <a:pt x="670" y="2034"/>
                      <a:pt x="0" y="5421"/>
                    </a:cubicBezTo>
                    <a:cubicBezTo>
                      <a:pt x="31" y="5423"/>
                      <a:pt x="63" y="5424"/>
                      <a:pt x="94" y="5424"/>
                    </a:cubicBezTo>
                    <a:cubicBezTo>
                      <a:pt x="798" y="5424"/>
                      <a:pt x="1444" y="4955"/>
                      <a:pt x="1611" y="4246"/>
                    </a:cubicBezTo>
                    <a:cubicBezTo>
                      <a:pt x="1635" y="4174"/>
                      <a:pt x="1645" y="4142"/>
                      <a:pt x="1643" y="4142"/>
                    </a:cubicBezTo>
                    <a:lnTo>
                      <a:pt x="1643" y="4142"/>
                    </a:lnTo>
                    <a:cubicBezTo>
                      <a:pt x="1641" y="4142"/>
                      <a:pt x="1630" y="4164"/>
                      <a:pt x="1611" y="4203"/>
                    </a:cubicBezTo>
                    <a:lnTo>
                      <a:pt x="1741" y="3898"/>
                    </a:lnTo>
                    <a:cubicBezTo>
                      <a:pt x="1828" y="3724"/>
                      <a:pt x="1959" y="3550"/>
                      <a:pt x="2046" y="3376"/>
                    </a:cubicBezTo>
                    <a:cubicBezTo>
                      <a:pt x="2089" y="3332"/>
                      <a:pt x="2133" y="3289"/>
                      <a:pt x="2133" y="3289"/>
                    </a:cubicBezTo>
                    <a:lnTo>
                      <a:pt x="2307" y="3071"/>
                    </a:lnTo>
                    <a:cubicBezTo>
                      <a:pt x="2481" y="2897"/>
                      <a:pt x="2655" y="2680"/>
                      <a:pt x="2829" y="2505"/>
                    </a:cubicBezTo>
                    <a:lnTo>
                      <a:pt x="3047" y="2331"/>
                    </a:lnTo>
                    <a:lnTo>
                      <a:pt x="3047" y="2331"/>
                    </a:lnTo>
                    <a:cubicBezTo>
                      <a:pt x="3018" y="2353"/>
                      <a:pt x="3006" y="2362"/>
                      <a:pt x="3004" y="2362"/>
                    </a:cubicBezTo>
                    <a:cubicBezTo>
                      <a:pt x="3000" y="2362"/>
                      <a:pt x="3129" y="2258"/>
                      <a:pt x="3132" y="2258"/>
                    </a:cubicBezTo>
                    <a:lnTo>
                      <a:pt x="3132" y="2258"/>
                    </a:lnTo>
                    <a:cubicBezTo>
                      <a:pt x="3134" y="2258"/>
                      <a:pt x="3112" y="2277"/>
                      <a:pt x="3047" y="2331"/>
                    </a:cubicBezTo>
                    <a:lnTo>
                      <a:pt x="3134" y="2288"/>
                    </a:lnTo>
                    <a:cubicBezTo>
                      <a:pt x="3308" y="2114"/>
                      <a:pt x="3525" y="1983"/>
                      <a:pt x="3787" y="1853"/>
                    </a:cubicBezTo>
                    <a:cubicBezTo>
                      <a:pt x="3961" y="1722"/>
                      <a:pt x="4178" y="1635"/>
                      <a:pt x="4352" y="1548"/>
                    </a:cubicBezTo>
                    <a:lnTo>
                      <a:pt x="4352" y="1548"/>
                    </a:lnTo>
                    <a:cubicBezTo>
                      <a:pt x="4337" y="1553"/>
                      <a:pt x="4330" y="1555"/>
                      <a:pt x="4328" y="1555"/>
                    </a:cubicBezTo>
                    <a:cubicBezTo>
                      <a:pt x="4318" y="1555"/>
                      <a:pt x="4457" y="1499"/>
                      <a:pt x="4463" y="1499"/>
                    </a:cubicBezTo>
                    <a:lnTo>
                      <a:pt x="4463" y="1499"/>
                    </a:lnTo>
                    <a:cubicBezTo>
                      <a:pt x="4465" y="1499"/>
                      <a:pt x="4438" y="1511"/>
                      <a:pt x="4352" y="1548"/>
                    </a:cubicBezTo>
                    <a:lnTo>
                      <a:pt x="4483" y="1505"/>
                    </a:lnTo>
                    <a:lnTo>
                      <a:pt x="4831" y="1374"/>
                    </a:lnTo>
                    <a:cubicBezTo>
                      <a:pt x="5947" y="933"/>
                      <a:pt x="7182" y="532"/>
                      <a:pt x="8389" y="532"/>
                    </a:cubicBezTo>
                    <a:cubicBezTo>
                      <a:pt x="8971" y="532"/>
                      <a:pt x="9545" y="625"/>
                      <a:pt x="10097" y="852"/>
                    </a:cubicBezTo>
                    <a:cubicBezTo>
                      <a:pt x="10113" y="860"/>
                      <a:pt x="10130" y="863"/>
                      <a:pt x="10148" y="863"/>
                    </a:cubicBezTo>
                    <a:cubicBezTo>
                      <a:pt x="10225" y="863"/>
                      <a:pt x="10299" y="792"/>
                      <a:pt x="10227" y="721"/>
                    </a:cubicBezTo>
                    <a:cubicBezTo>
                      <a:pt x="9618" y="417"/>
                      <a:pt x="8965" y="199"/>
                      <a:pt x="8313" y="68"/>
                    </a:cubicBezTo>
                    <a:cubicBezTo>
                      <a:pt x="7945" y="23"/>
                      <a:pt x="7580" y="1"/>
                      <a:pt x="7218" y="1"/>
                    </a:cubicBezTo>
                    <a:close/>
                  </a:path>
                </a:pathLst>
              </a:custGeom>
              <a:solidFill>
                <a:srgbClr val="F88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7"/>
              <p:cNvSpPr/>
              <p:nvPr/>
            </p:nvSpPr>
            <p:spPr>
              <a:xfrm>
                <a:off x="2914575" y="2983675"/>
                <a:ext cx="6202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1742" extrusionOk="0">
                    <a:moveTo>
                      <a:pt x="479" y="1"/>
                    </a:moveTo>
                    <a:cubicBezTo>
                      <a:pt x="305" y="262"/>
                      <a:pt x="131" y="567"/>
                      <a:pt x="0" y="871"/>
                    </a:cubicBezTo>
                    <a:cubicBezTo>
                      <a:pt x="305" y="915"/>
                      <a:pt x="610" y="915"/>
                      <a:pt x="871" y="1002"/>
                    </a:cubicBezTo>
                    <a:cubicBezTo>
                      <a:pt x="1393" y="1132"/>
                      <a:pt x="1915" y="1393"/>
                      <a:pt x="2394" y="1742"/>
                    </a:cubicBezTo>
                    <a:cubicBezTo>
                      <a:pt x="2437" y="1742"/>
                      <a:pt x="2481" y="1698"/>
                      <a:pt x="2481" y="1655"/>
                    </a:cubicBezTo>
                    <a:cubicBezTo>
                      <a:pt x="2220" y="1045"/>
                      <a:pt x="1306" y="88"/>
                      <a:pt x="479" y="1"/>
                    </a:cubicBezTo>
                    <a:close/>
                  </a:path>
                </a:pathLst>
              </a:custGeom>
              <a:solidFill>
                <a:srgbClr val="FE81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27"/>
              <p:cNvSpPr/>
              <p:nvPr/>
            </p:nvSpPr>
            <p:spPr>
              <a:xfrm>
                <a:off x="2964625" y="2926025"/>
                <a:ext cx="500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2242" extrusionOk="0">
                    <a:moveTo>
                      <a:pt x="610" y="0"/>
                    </a:moveTo>
                    <a:cubicBezTo>
                      <a:pt x="392" y="174"/>
                      <a:pt x="174" y="305"/>
                      <a:pt x="0" y="479"/>
                    </a:cubicBezTo>
                    <a:cubicBezTo>
                      <a:pt x="697" y="958"/>
                      <a:pt x="1610" y="1306"/>
                      <a:pt x="1872" y="2176"/>
                    </a:cubicBezTo>
                    <a:cubicBezTo>
                      <a:pt x="1893" y="2220"/>
                      <a:pt x="1926" y="2242"/>
                      <a:pt x="1953" y="2242"/>
                    </a:cubicBezTo>
                    <a:cubicBezTo>
                      <a:pt x="1980" y="2242"/>
                      <a:pt x="2002" y="2220"/>
                      <a:pt x="2002" y="2176"/>
                    </a:cubicBezTo>
                    <a:cubicBezTo>
                      <a:pt x="1959" y="1262"/>
                      <a:pt x="1393" y="435"/>
                      <a:pt x="610" y="0"/>
                    </a:cubicBezTo>
                    <a:close/>
                  </a:path>
                </a:pathLst>
              </a:custGeom>
              <a:solidFill>
                <a:srgbClr val="FE81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27"/>
              <p:cNvSpPr/>
              <p:nvPr/>
            </p:nvSpPr>
            <p:spPr>
              <a:xfrm>
                <a:off x="3030975" y="2894475"/>
                <a:ext cx="370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2503" extrusionOk="0">
                    <a:moveTo>
                      <a:pt x="654" y="0"/>
                    </a:moveTo>
                    <a:lnTo>
                      <a:pt x="523" y="44"/>
                    </a:lnTo>
                    <a:cubicBezTo>
                      <a:pt x="349" y="87"/>
                      <a:pt x="175" y="131"/>
                      <a:pt x="1" y="174"/>
                    </a:cubicBezTo>
                    <a:cubicBezTo>
                      <a:pt x="219" y="348"/>
                      <a:pt x="393" y="566"/>
                      <a:pt x="523" y="827"/>
                    </a:cubicBezTo>
                    <a:cubicBezTo>
                      <a:pt x="828" y="1349"/>
                      <a:pt x="1045" y="1872"/>
                      <a:pt x="1176" y="2437"/>
                    </a:cubicBezTo>
                    <a:cubicBezTo>
                      <a:pt x="1198" y="2481"/>
                      <a:pt x="1230" y="2503"/>
                      <a:pt x="1263" y="2503"/>
                    </a:cubicBezTo>
                    <a:cubicBezTo>
                      <a:pt x="1296" y="2503"/>
                      <a:pt x="1328" y="2481"/>
                      <a:pt x="1350" y="2437"/>
                    </a:cubicBezTo>
                    <a:cubicBezTo>
                      <a:pt x="1481" y="1872"/>
                      <a:pt x="1394" y="1262"/>
                      <a:pt x="1089" y="696"/>
                    </a:cubicBezTo>
                    <a:cubicBezTo>
                      <a:pt x="1002" y="479"/>
                      <a:pt x="828" y="218"/>
                      <a:pt x="654" y="0"/>
                    </a:cubicBezTo>
                    <a:close/>
                  </a:path>
                </a:pathLst>
              </a:custGeom>
              <a:solidFill>
                <a:srgbClr val="FE81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27"/>
              <p:cNvSpPr/>
              <p:nvPr/>
            </p:nvSpPr>
            <p:spPr>
              <a:xfrm>
                <a:off x="3112575" y="2894475"/>
                <a:ext cx="1527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611" h="2021" extrusionOk="0">
                    <a:moveTo>
                      <a:pt x="175" y="0"/>
                    </a:moveTo>
                    <a:lnTo>
                      <a:pt x="175" y="0"/>
                    </a:lnTo>
                    <a:cubicBezTo>
                      <a:pt x="219" y="653"/>
                      <a:pt x="175" y="1306"/>
                      <a:pt x="1" y="1959"/>
                    </a:cubicBezTo>
                    <a:cubicBezTo>
                      <a:pt x="1" y="1989"/>
                      <a:pt x="44" y="2020"/>
                      <a:pt x="85" y="2020"/>
                    </a:cubicBezTo>
                    <a:cubicBezTo>
                      <a:pt x="102" y="2020"/>
                      <a:pt x="119" y="2015"/>
                      <a:pt x="131" y="2002"/>
                    </a:cubicBezTo>
                    <a:cubicBezTo>
                      <a:pt x="436" y="1393"/>
                      <a:pt x="567" y="784"/>
                      <a:pt x="610" y="131"/>
                    </a:cubicBezTo>
                    <a:cubicBezTo>
                      <a:pt x="480" y="87"/>
                      <a:pt x="306" y="44"/>
                      <a:pt x="175" y="0"/>
                    </a:cubicBezTo>
                    <a:close/>
                  </a:path>
                </a:pathLst>
              </a:custGeom>
              <a:solidFill>
                <a:srgbClr val="FE81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27"/>
              <p:cNvSpPr/>
              <p:nvPr/>
            </p:nvSpPr>
            <p:spPr>
              <a:xfrm>
                <a:off x="3185475" y="2922350"/>
                <a:ext cx="5007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052" extrusionOk="0">
                    <a:moveTo>
                      <a:pt x="1390" y="0"/>
                    </a:moveTo>
                    <a:cubicBezTo>
                      <a:pt x="1171" y="0"/>
                      <a:pt x="944" y="78"/>
                      <a:pt x="741" y="191"/>
                    </a:cubicBezTo>
                    <a:cubicBezTo>
                      <a:pt x="566" y="278"/>
                      <a:pt x="392" y="452"/>
                      <a:pt x="262" y="582"/>
                    </a:cubicBezTo>
                    <a:cubicBezTo>
                      <a:pt x="175" y="669"/>
                      <a:pt x="1" y="757"/>
                      <a:pt x="44" y="887"/>
                    </a:cubicBezTo>
                    <a:cubicBezTo>
                      <a:pt x="44" y="974"/>
                      <a:pt x="88" y="1018"/>
                      <a:pt x="175" y="1018"/>
                    </a:cubicBezTo>
                    <a:cubicBezTo>
                      <a:pt x="288" y="1040"/>
                      <a:pt x="402" y="1051"/>
                      <a:pt x="517" y="1051"/>
                    </a:cubicBezTo>
                    <a:cubicBezTo>
                      <a:pt x="1061" y="1051"/>
                      <a:pt x="1599" y="804"/>
                      <a:pt x="1959" y="408"/>
                    </a:cubicBezTo>
                    <a:cubicBezTo>
                      <a:pt x="2003" y="365"/>
                      <a:pt x="2003" y="278"/>
                      <a:pt x="1959" y="234"/>
                    </a:cubicBezTo>
                    <a:cubicBezTo>
                      <a:pt x="1792" y="67"/>
                      <a:pt x="1594" y="0"/>
                      <a:pt x="1390" y="0"/>
                    </a:cubicBezTo>
                    <a:close/>
                  </a:path>
                </a:pathLst>
              </a:custGeom>
              <a:solidFill>
                <a:srgbClr val="FE81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27"/>
              <p:cNvSpPr/>
              <p:nvPr/>
            </p:nvSpPr>
            <p:spPr>
              <a:xfrm>
                <a:off x="3186575" y="2931000"/>
                <a:ext cx="40275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91" extrusionOk="0">
                    <a:moveTo>
                      <a:pt x="1595" y="1"/>
                    </a:moveTo>
                    <a:cubicBezTo>
                      <a:pt x="1589" y="1"/>
                      <a:pt x="1580" y="6"/>
                      <a:pt x="1567" y="19"/>
                    </a:cubicBezTo>
                    <a:cubicBezTo>
                      <a:pt x="1132" y="367"/>
                      <a:pt x="566" y="541"/>
                      <a:pt x="0" y="541"/>
                    </a:cubicBezTo>
                    <a:lnTo>
                      <a:pt x="0" y="585"/>
                    </a:lnTo>
                    <a:cubicBezTo>
                      <a:pt x="52" y="588"/>
                      <a:pt x="104" y="590"/>
                      <a:pt x="155" y="590"/>
                    </a:cubicBezTo>
                    <a:cubicBezTo>
                      <a:pt x="705" y="590"/>
                      <a:pt x="1212" y="381"/>
                      <a:pt x="1610" y="62"/>
                    </a:cubicBezTo>
                    <a:cubicBezTo>
                      <a:pt x="1610" y="32"/>
                      <a:pt x="1610" y="1"/>
                      <a:pt x="1595" y="1"/>
                    </a:cubicBezTo>
                    <a:close/>
                  </a:path>
                </a:pathLst>
              </a:custGeom>
              <a:solidFill>
                <a:srgbClr val="FFB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27"/>
              <p:cNvSpPr/>
              <p:nvPr/>
            </p:nvSpPr>
            <p:spPr>
              <a:xfrm>
                <a:off x="3187650" y="2929275"/>
                <a:ext cx="392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654" extrusionOk="0">
                    <a:moveTo>
                      <a:pt x="1524" y="1"/>
                    </a:moveTo>
                    <a:cubicBezTo>
                      <a:pt x="958" y="44"/>
                      <a:pt x="392" y="262"/>
                      <a:pt x="1" y="654"/>
                    </a:cubicBezTo>
                    <a:cubicBezTo>
                      <a:pt x="436" y="305"/>
                      <a:pt x="958" y="88"/>
                      <a:pt x="1524" y="44"/>
                    </a:cubicBezTo>
                    <a:cubicBezTo>
                      <a:pt x="1567" y="44"/>
                      <a:pt x="1567" y="1"/>
                      <a:pt x="1524" y="1"/>
                    </a:cubicBezTo>
                    <a:close/>
                  </a:path>
                </a:pathLst>
              </a:custGeom>
              <a:solidFill>
                <a:srgbClr val="FFB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27"/>
              <p:cNvSpPr/>
              <p:nvPr/>
            </p:nvSpPr>
            <p:spPr>
              <a:xfrm>
                <a:off x="3184400" y="2941525"/>
                <a:ext cx="33750" cy="426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1706" extrusionOk="0">
                    <a:moveTo>
                      <a:pt x="218" y="0"/>
                    </a:moveTo>
                    <a:cubicBezTo>
                      <a:pt x="185" y="0"/>
                      <a:pt x="153" y="11"/>
                      <a:pt x="131" y="33"/>
                    </a:cubicBezTo>
                    <a:cubicBezTo>
                      <a:pt x="87" y="33"/>
                      <a:pt x="87" y="77"/>
                      <a:pt x="44" y="77"/>
                    </a:cubicBezTo>
                    <a:lnTo>
                      <a:pt x="87" y="77"/>
                    </a:lnTo>
                    <a:cubicBezTo>
                      <a:pt x="0" y="207"/>
                      <a:pt x="87" y="338"/>
                      <a:pt x="87" y="468"/>
                    </a:cubicBezTo>
                    <a:cubicBezTo>
                      <a:pt x="131" y="686"/>
                      <a:pt x="218" y="903"/>
                      <a:pt x="305" y="1165"/>
                    </a:cubicBezTo>
                    <a:cubicBezTo>
                      <a:pt x="416" y="1498"/>
                      <a:pt x="749" y="1706"/>
                      <a:pt x="1087" y="1706"/>
                    </a:cubicBezTo>
                    <a:cubicBezTo>
                      <a:pt x="1146" y="1706"/>
                      <a:pt x="1204" y="1700"/>
                      <a:pt x="1262" y="1687"/>
                    </a:cubicBezTo>
                    <a:cubicBezTo>
                      <a:pt x="1306" y="1687"/>
                      <a:pt x="1349" y="1643"/>
                      <a:pt x="1349" y="1600"/>
                    </a:cubicBezTo>
                    <a:cubicBezTo>
                      <a:pt x="1306" y="903"/>
                      <a:pt x="914" y="338"/>
                      <a:pt x="305" y="33"/>
                    </a:cubicBezTo>
                    <a:cubicBezTo>
                      <a:pt x="283" y="11"/>
                      <a:pt x="250" y="0"/>
                      <a:pt x="218" y="0"/>
                    </a:cubicBezTo>
                    <a:close/>
                  </a:path>
                </a:pathLst>
              </a:custGeom>
              <a:solidFill>
                <a:srgbClr val="FE81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27"/>
              <p:cNvSpPr/>
              <p:nvPr/>
            </p:nvSpPr>
            <p:spPr>
              <a:xfrm>
                <a:off x="3187650" y="2945600"/>
                <a:ext cx="2180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394" extrusionOk="0">
                    <a:moveTo>
                      <a:pt x="1" y="1"/>
                    </a:moveTo>
                    <a:cubicBezTo>
                      <a:pt x="175" y="523"/>
                      <a:pt x="305" y="1132"/>
                      <a:pt x="828" y="1393"/>
                    </a:cubicBezTo>
                    <a:cubicBezTo>
                      <a:pt x="871" y="1393"/>
                      <a:pt x="871" y="1350"/>
                      <a:pt x="871" y="1350"/>
                    </a:cubicBezTo>
                    <a:cubicBezTo>
                      <a:pt x="436" y="1002"/>
                      <a:pt x="131" y="523"/>
                      <a:pt x="44" y="1"/>
                    </a:cubicBezTo>
                    <a:close/>
                  </a:path>
                </a:pathLst>
              </a:custGeom>
              <a:solidFill>
                <a:srgbClr val="FFB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27"/>
              <p:cNvSpPr/>
              <p:nvPr/>
            </p:nvSpPr>
            <p:spPr>
              <a:xfrm>
                <a:off x="3187650" y="2946700"/>
                <a:ext cx="27225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3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1" y="174"/>
                      <a:pt x="305" y="348"/>
                      <a:pt x="479" y="522"/>
                    </a:cubicBezTo>
                    <a:cubicBezTo>
                      <a:pt x="697" y="740"/>
                      <a:pt x="871" y="1001"/>
                      <a:pt x="1045" y="1306"/>
                    </a:cubicBezTo>
                    <a:cubicBezTo>
                      <a:pt x="1045" y="1320"/>
                      <a:pt x="1050" y="1325"/>
                      <a:pt x="1057" y="1325"/>
                    </a:cubicBezTo>
                    <a:cubicBezTo>
                      <a:pt x="1069" y="1325"/>
                      <a:pt x="1089" y="1306"/>
                      <a:pt x="1089" y="1306"/>
                    </a:cubicBezTo>
                    <a:cubicBezTo>
                      <a:pt x="828" y="783"/>
                      <a:pt x="436" y="348"/>
                      <a:pt x="1" y="0"/>
                    </a:cubicBezTo>
                    <a:close/>
                  </a:path>
                </a:pathLst>
              </a:custGeom>
              <a:solidFill>
                <a:srgbClr val="FFB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27"/>
              <p:cNvSpPr/>
              <p:nvPr/>
            </p:nvSpPr>
            <p:spPr>
              <a:xfrm>
                <a:off x="2979850" y="2926025"/>
                <a:ext cx="3375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1561" extrusionOk="0">
                    <a:moveTo>
                      <a:pt x="44" y="0"/>
                    </a:moveTo>
                    <a:lnTo>
                      <a:pt x="1" y="44"/>
                    </a:lnTo>
                    <a:cubicBezTo>
                      <a:pt x="262" y="174"/>
                      <a:pt x="479" y="348"/>
                      <a:pt x="697" y="566"/>
                    </a:cubicBezTo>
                    <a:cubicBezTo>
                      <a:pt x="914" y="871"/>
                      <a:pt x="1132" y="1175"/>
                      <a:pt x="1263" y="1523"/>
                    </a:cubicBezTo>
                    <a:cubicBezTo>
                      <a:pt x="1263" y="1550"/>
                      <a:pt x="1271" y="1561"/>
                      <a:pt x="1283" y="1561"/>
                    </a:cubicBezTo>
                    <a:cubicBezTo>
                      <a:pt x="1308" y="1561"/>
                      <a:pt x="1350" y="1510"/>
                      <a:pt x="1350" y="1480"/>
                    </a:cubicBezTo>
                    <a:cubicBezTo>
                      <a:pt x="1176" y="827"/>
                      <a:pt x="653" y="261"/>
                      <a:pt x="44" y="0"/>
                    </a:cubicBezTo>
                    <a:close/>
                  </a:path>
                </a:pathLst>
              </a:custGeom>
              <a:solidFill>
                <a:srgbClr val="FF5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7"/>
              <p:cNvSpPr/>
              <p:nvPr/>
            </p:nvSpPr>
            <p:spPr>
              <a:xfrm>
                <a:off x="3048400" y="2896650"/>
                <a:ext cx="19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1905" extrusionOk="0">
                    <a:moveTo>
                      <a:pt x="0" y="0"/>
                    </a:moveTo>
                    <a:cubicBezTo>
                      <a:pt x="392" y="566"/>
                      <a:pt x="610" y="1219"/>
                      <a:pt x="610" y="1872"/>
                    </a:cubicBezTo>
                    <a:cubicBezTo>
                      <a:pt x="610" y="1893"/>
                      <a:pt x="631" y="1904"/>
                      <a:pt x="653" y="1904"/>
                    </a:cubicBezTo>
                    <a:cubicBezTo>
                      <a:pt x="675" y="1904"/>
                      <a:pt x="697" y="1893"/>
                      <a:pt x="697" y="1872"/>
                    </a:cubicBezTo>
                    <a:cubicBezTo>
                      <a:pt x="784" y="1175"/>
                      <a:pt x="522" y="479"/>
                      <a:pt x="0" y="0"/>
                    </a:cubicBezTo>
                    <a:close/>
                  </a:path>
                </a:pathLst>
              </a:custGeom>
              <a:solidFill>
                <a:srgbClr val="FF5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27"/>
              <p:cNvSpPr/>
              <p:nvPr/>
            </p:nvSpPr>
            <p:spPr>
              <a:xfrm>
                <a:off x="3118025" y="2897725"/>
                <a:ext cx="982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640" extrusionOk="0">
                    <a:moveTo>
                      <a:pt x="349" y="1"/>
                    </a:moveTo>
                    <a:lnTo>
                      <a:pt x="349" y="44"/>
                    </a:lnTo>
                    <a:cubicBezTo>
                      <a:pt x="349" y="305"/>
                      <a:pt x="305" y="566"/>
                      <a:pt x="218" y="871"/>
                    </a:cubicBezTo>
                    <a:cubicBezTo>
                      <a:pt x="175" y="1089"/>
                      <a:pt x="88" y="1350"/>
                      <a:pt x="1" y="1567"/>
                    </a:cubicBezTo>
                    <a:cubicBezTo>
                      <a:pt x="1" y="1618"/>
                      <a:pt x="15" y="1640"/>
                      <a:pt x="37" y="1640"/>
                    </a:cubicBezTo>
                    <a:cubicBezTo>
                      <a:pt x="51" y="1640"/>
                      <a:pt x="70" y="1629"/>
                      <a:pt x="88" y="1611"/>
                    </a:cubicBezTo>
                    <a:cubicBezTo>
                      <a:pt x="218" y="1350"/>
                      <a:pt x="305" y="1045"/>
                      <a:pt x="349" y="741"/>
                    </a:cubicBezTo>
                    <a:cubicBezTo>
                      <a:pt x="392" y="479"/>
                      <a:pt x="392" y="262"/>
                      <a:pt x="349" y="1"/>
                    </a:cubicBezTo>
                    <a:close/>
                  </a:path>
                </a:pathLst>
              </a:custGeom>
              <a:solidFill>
                <a:srgbClr val="FF5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27"/>
              <p:cNvSpPr/>
              <p:nvPr/>
            </p:nvSpPr>
            <p:spPr>
              <a:xfrm>
                <a:off x="2926550" y="2983225"/>
                <a:ext cx="413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1107" extrusionOk="0">
                    <a:moveTo>
                      <a:pt x="173" y="1"/>
                    </a:moveTo>
                    <a:cubicBezTo>
                      <a:pt x="115" y="1"/>
                      <a:pt x="57" y="7"/>
                      <a:pt x="0" y="19"/>
                    </a:cubicBezTo>
                    <a:cubicBezTo>
                      <a:pt x="305" y="106"/>
                      <a:pt x="566" y="236"/>
                      <a:pt x="870" y="410"/>
                    </a:cubicBezTo>
                    <a:cubicBezTo>
                      <a:pt x="1132" y="585"/>
                      <a:pt x="1349" y="846"/>
                      <a:pt x="1523" y="1107"/>
                    </a:cubicBezTo>
                    <a:cubicBezTo>
                      <a:pt x="1567" y="1107"/>
                      <a:pt x="1654" y="1107"/>
                      <a:pt x="1610" y="1020"/>
                    </a:cubicBezTo>
                    <a:cubicBezTo>
                      <a:pt x="1373" y="546"/>
                      <a:pt x="743" y="1"/>
                      <a:pt x="173" y="1"/>
                    </a:cubicBezTo>
                    <a:close/>
                  </a:path>
                </a:pathLst>
              </a:custGeom>
              <a:solidFill>
                <a:srgbClr val="FF5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27"/>
              <p:cNvSpPr/>
              <p:nvPr/>
            </p:nvSpPr>
            <p:spPr>
              <a:xfrm>
                <a:off x="2948300" y="2902650"/>
                <a:ext cx="118625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4745" h="2764" extrusionOk="0">
                    <a:moveTo>
                      <a:pt x="4300" y="1"/>
                    </a:moveTo>
                    <a:cubicBezTo>
                      <a:pt x="3533" y="1"/>
                      <a:pt x="2668" y="455"/>
                      <a:pt x="2046" y="805"/>
                    </a:cubicBezTo>
                    <a:cubicBezTo>
                      <a:pt x="1175" y="1240"/>
                      <a:pt x="479" y="1893"/>
                      <a:pt x="0" y="2720"/>
                    </a:cubicBezTo>
                    <a:cubicBezTo>
                      <a:pt x="0" y="2763"/>
                      <a:pt x="0" y="2763"/>
                      <a:pt x="44" y="2763"/>
                    </a:cubicBezTo>
                    <a:lnTo>
                      <a:pt x="44" y="2720"/>
                    </a:lnTo>
                    <a:cubicBezTo>
                      <a:pt x="610" y="2110"/>
                      <a:pt x="1263" y="1545"/>
                      <a:pt x="2046" y="1153"/>
                    </a:cubicBezTo>
                    <a:cubicBezTo>
                      <a:pt x="2438" y="892"/>
                      <a:pt x="2873" y="718"/>
                      <a:pt x="3351" y="587"/>
                    </a:cubicBezTo>
                    <a:cubicBezTo>
                      <a:pt x="3743" y="457"/>
                      <a:pt x="4222" y="457"/>
                      <a:pt x="4570" y="282"/>
                    </a:cubicBezTo>
                    <a:cubicBezTo>
                      <a:pt x="4701" y="239"/>
                      <a:pt x="4744" y="65"/>
                      <a:pt x="4570" y="21"/>
                    </a:cubicBezTo>
                    <a:cubicBezTo>
                      <a:pt x="4482" y="7"/>
                      <a:pt x="4391" y="1"/>
                      <a:pt x="4300" y="1"/>
                    </a:cubicBezTo>
                    <a:close/>
                  </a:path>
                </a:pathLst>
              </a:custGeom>
              <a:solidFill>
                <a:srgbClr val="FFD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27"/>
              <p:cNvSpPr/>
              <p:nvPr/>
            </p:nvSpPr>
            <p:spPr>
              <a:xfrm>
                <a:off x="3070150" y="2900175"/>
                <a:ext cx="163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295" extrusionOk="0">
                    <a:moveTo>
                      <a:pt x="371" y="1"/>
                    </a:moveTo>
                    <a:cubicBezTo>
                      <a:pt x="338" y="1"/>
                      <a:pt x="305" y="12"/>
                      <a:pt x="262" y="33"/>
                    </a:cubicBezTo>
                    <a:lnTo>
                      <a:pt x="88" y="77"/>
                    </a:lnTo>
                    <a:cubicBezTo>
                      <a:pt x="1" y="77"/>
                      <a:pt x="1" y="207"/>
                      <a:pt x="88" y="207"/>
                    </a:cubicBezTo>
                    <a:cubicBezTo>
                      <a:pt x="175" y="251"/>
                      <a:pt x="305" y="294"/>
                      <a:pt x="436" y="294"/>
                    </a:cubicBezTo>
                    <a:cubicBezTo>
                      <a:pt x="610" y="294"/>
                      <a:pt x="653" y="77"/>
                      <a:pt x="479" y="33"/>
                    </a:cubicBezTo>
                    <a:cubicBezTo>
                      <a:pt x="436" y="12"/>
                      <a:pt x="403" y="1"/>
                      <a:pt x="371" y="1"/>
                    </a:cubicBezTo>
                    <a:close/>
                  </a:path>
                </a:pathLst>
              </a:custGeom>
              <a:solidFill>
                <a:srgbClr val="FFD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7"/>
              <p:cNvSpPr/>
              <p:nvPr/>
            </p:nvSpPr>
            <p:spPr>
              <a:xfrm>
                <a:off x="2973325" y="3016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27"/>
              <p:cNvSpPr/>
              <p:nvPr/>
            </p:nvSpPr>
            <p:spPr>
              <a:xfrm>
                <a:off x="2972225" y="2955400"/>
                <a:ext cx="148000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5920" h="4048" extrusionOk="0">
                    <a:moveTo>
                      <a:pt x="5354" y="0"/>
                    </a:moveTo>
                    <a:cubicBezTo>
                      <a:pt x="4179" y="44"/>
                      <a:pt x="3047" y="348"/>
                      <a:pt x="2090" y="958"/>
                    </a:cubicBezTo>
                    <a:cubicBezTo>
                      <a:pt x="1045" y="1741"/>
                      <a:pt x="306" y="2829"/>
                      <a:pt x="1" y="4048"/>
                    </a:cubicBezTo>
                    <a:lnTo>
                      <a:pt x="44" y="4004"/>
                    </a:lnTo>
                    <a:lnTo>
                      <a:pt x="88" y="3961"/>
                    </a:lnTo>
                    <a:lnTo>
                      <a:pt x="131" y="3917"/>
                    </a:lnTo>
                    <a:cubicBezTo>
                      <a:pt x="131" y="3874"/>
                      <a:pt x="175" y="3874"/>
                      <a:pt x="175" y="3830"/>
                    </a:cubicBezTo>
                    <a:lnTo>
                      <a:pt x="218" y="3786"/>
                    </a:lnTo>
                    <a:lnTo>
                      <a:pt x="262" y="3699"/>
                    </a:lnTo>
                    <a:lnTo>
                      <a:pt x="306" y="3656"/>
                    </a:lnTo>
                    <a:cubicBezTo>
                      <a:pt x="306" y="3612"/>
                      <a:pt x="306" y="3612"/>
                      <a:pt x="306" y="3569"/>
                    </a:cubicBezTo>
                    <a:cubicBezTo>
                      <a:pt x="349" y="3569"/>
                      <a:pt x="349" y="3525"/>
                      <a:pt x="306" y="3525"/>
                    </a:cubicBezTo>
                    <a:cubicBezTo>
                      <a:pt x="349" y="3482"/>
                      <a:pt x="349" y="3438"/>
                      <a:pt x="393" y="3395"/>
                    </a:cubicBezTo>
                    <a:cubicBezTo>
                      <a:pt x="393" y="3351"/>
                      <a:pt x="393" y="3351"/>
                      <a:pt x="393" y="3308"/>
                    </a:cubicBezTo>
                    <a:cubicBezTo>
                      <a:pt x="393" y="3333"/>
                      <a:pt x="378" y="3344"/>
                      <a:pt x="365" y="3357"/>
                    </a:cubicBezTo>
                    <a:lnTo>
                      <a:pt x="365" y="3357"/>
                    </a:lnTo>
                    <a:lnTo>
                      <a:pt x="480" y="3090"/>
                    </a:lnTo>
                    <a:cubicBezTo>
                      <a:pt x="567" y="2916"/>
                      <a:pt x="697" y="2742"/>
                      <a:pt x="784" y="2568"/>
                    </a:cubicBezTo>
                    <a:lnTo>
                      <a:pt x="784" y="2568"/>
                    </a:lnTo>
                    <a:lnTo>
                      <a:pt x="741" y="2655"/>
                    </a:lnTo>
                    <a:lnTo>
                      <a:pt x="828" y="2524"/>
                    </a:lnTo>
                    <a:lnTo>
                      <a:pt x="784" y="2568"/>
                    </a:lnTo>
                    <a:lnTo>
                      <a:pt x="958" y="2350"/>
                    </a:lnTo>
                    <a:cubicBezTo>
                      <a:pt x="1132" y="2176"/>
                      <a:pt x="1306" y="2002"/>
                      <a:pt x="1481" y="1828"/>
                    </a:cubicBezTo>
                    <a:lnTo>
                      <a:pt x="1698" y="1654"/>
                    </a:lnTo>
                    <a:lnTo>
                      <a:pt x="1698" y="1654"/>
                    </a:lnTo>
                    <a:cubicBezTo>
                      <a:pt x="1678" y="1664"/>
                      <a:pt x="1666" y="1668"/>
                      <a:pt x="1660" y="1668"/>
                    </a:cubicBezTo>
                    <a:cubicBezTo>
                      <a:pt x="1641" y="1668"/>
                      <a:pt x="1689" y="1622"/>
                      <a:pt x="1731" y="1589"/>
                    </a:cubicBezTo>
                    <a:lnTo>
                      <a:pt x="1731" y="1589"/>
                    </a:lnTo>
                    <a:lnTo>
                      <a:pt x="1698" y="1654"/>
                    </a:lnTo>
                    <a:cubicBezTo>
                      <a:pt x="1772" y="1580"/>
                      <a:pt x="1790" y="1555"/>
                      <a:pt x="1782" y="1555"/>
                    </a:cubicBezTo>
                    <a:cubicBezTo>
                      <a:pt x="1776" y="1555"/>
                      <a:pt x="1754" y="1570"/>
                      <a:pt x="1731" y="1589"/>
                    </a:cubicBezTo>
                    <a:lnTo>
                      <a:pt x="1731" y="1589"/>
                    </a:lnTo>
                    <a:lnTo>
                      <a:pt x="1742" y="1567"/>
                    </a:lnTo>
                    <a:cubicBezTo>
                      <a:pt x="1959" y="1436"/>
                      <a:pt x="2177" y="1262"/>
                      <a:pt x="2438" y="1132"/>
                    </a:cubicBezTo>
                    <a:cubicBezTo>
                      <a:pt x="2612" y="1045"/>
                      <a:pt x="2830" y="914"/>
                      <a:pt x="3004" y="827"/>
                    </a:cubicBezTo>
                    <a:lnTo>
                      <a:pt x="3047" y="827"/>
                    </a:lnTo>
                    <a:lnTo>
                      <a:pt x="3004" y="871"/>
                    </a:lnTo>
                    <a:lnTo>
                      <a:pt x="3091" y="871"/>
                    </a:lnTo>
                    <a:lnTo>
                      <a:pt x="3439" y="697"/>
                    </a:lnTo>
                    <a:cubicBezTo>
                      <a:pt x="4222" y="392"/>
                      <a:pt x="5049" y="131"/>
                      <a:pt x="5920" y="0"/>
                    </a:cubicBezTo>
                    <a:close/>
                  </a:path>
                </a:pathLst>
              </a:custGeom>
              <a:solidFill>
                <a:srgbClr val="FF5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27"/>
              <p:cNvSpPr/>
              <p:nvPr/>
            </p:nvSpPr>
            <p:spPr>
              <a:xfrm>
                <a:off x="2905875" y="3025825"/>
                <a:ext cx="70575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934" extrusionOk="0">
                    <a:moveTo>
                      <a:pt x="106" y="0"/>
                    </a:moveTo>
                    <a:cubicBezTo>
                      <a:pt x="72" y="0"/>
                      <a:pt x="44" y="64"/>
                      <a:pt x="44" y="99"/>
                    </a:cubicBezTo>
                    <a:cubicBezTo>
                      <a:pt x="0" y="882"/>
                      <a:pt x="174" y="1535"/>
                      <a:pt x="958" y="1840"/>
                    </a:cubicBezTo>
                    <a:cubicBezTo>
                      <a:pt x="1128" y="1904"/>
                      <a:pt x="1303" y="1934"/>
                      <a:pt x="1476" y="1934"/>
                    </a:cubicBezTo>
                    <a:cubicBezTo>
                      <a:pt x="2011" y="1934"/>
                      <a:pt x="2522" y="1647"/>
                      <a:pt x="2785" y="1187"/>
                    </a:cubicBezTo>
                    <a:cubicBezTo>
                      <a:pt x="2823" y="1112"/>
                      <a:pt x="2796" y="1004"/>
                      <a:pt x="2732" y="1004"/>
                    </a:cubicBezTo>
                    <a:cubicBezTo>
                      <a:pt x="2721" y="1004"/>
                      <a:pt x="2710" y="1007"/>
                      <a:pt x="2698" y="1013"/>
                    </a:cubicBezTo>
                    <a:cubicBezTo>
                      <a:pt x="2481" y="1013"/>
                      <a:pt x="2220" y="1013"/>
                      <a:pt x="2002" y="969"/>
                    </a:cubicBezTo>
                    <a:cubicBezTo>
                      <a:pt x="1697" y="882"/>
                      <a:pt x="1567" y="534"/>
                      <a:pt x="1349" y="360"/>
                    </a:cubicBezTo>
                    <a:cubicBezTo>
                      <a:pt x="1262" y="230"/>
                      <a:pt x="1088" y="143"/>
                      <a:pt x="958" y="99"/>
                    </a:cubicBezTo>
                    <a:cubicBezTo>
                      <a:pt x="880" y="73"/>
                      <a:pt x="799" y="67"/>
                      <a:pt x="716" y="67"/>
                    </a:cubicBezTo>
                    <a:cubicBezTo>
                      <a:pt x="628" y="67"/>
                      <a:pt x="538" y="74"/>
                      <a:pt x="449" y="74"/>
                    </a:cubicBezTo>
                    <a:cubicBezTo>
                      <a:pt x="340" y="74"/>
                      <a:pt x="232" y="63"/>
                      <a:pt x="131" y="12"/>
                    </a:cubicBezTo>
                    <a:cubicBezTo>
                      <a:pt x="122" y="4"/>
                      <a:pt x="114" y="0"/>
                      <a:pt x="106" y="0"/>
                    </a:cubicBezTo>
                    <a:close/>
                  </a:path>
                </a:pathLst>
              </a:custGeom>
              <a:solidFill>
                <a:srgbClr val="FFD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27"/>
              <p:cNvSpPr/>
              <p:nvPr/>
            </p:nvSpPr>
            <p:spPr>
              <a:xfrm>
                <a:off x="2916750" y="3044600"/>
                <a:ext cx="3157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002" extrusionOk="0">
                    <a:moveTo>
                      <a:pt x="87" y="1"/>
                    </a:moveTo>
                    <a:cubicBezTo>
                      <a:pt x="87" y="1"/>
                      <a:pt x="0" y="1"/>
                      <a:pt x="44" y="44"/>
                    </a:cubicBezTo>
                    <a:cubicBezTo>
                      <a:pt x="131" y="175"/>
                      <a:pt x="261" y="262"/>
                      <a:pt x="436" y="349"/>
                    </a:cubicBezTo>
                    <a:cubicBezTo>
                      <a:pt x="523" y="349"/>
                      <a:pt x="610" y="393"/>
                      <a:pt x="697" y="393"/>
                    </a:cubicBezTo>
                    <a:lnTo>
                      <a:pt x="827" y="436"/>
                    </a:lnTo>
                    <a:cubicBezTo>
                      <a:pt x="871" y="654"/>
                      <a:pt x="914" y="915"/>
                      <a:pt x="1175" y="1002"/>
                    </a:cubicBezTo>
                    <a:cubicBezTo>
                      <a:pt x="1219" y="1002"/>
                      <a:pt x="1262" y="915"/>
                      <a:pt x="1219" y="871"/>
                    </a:cubicBezTo>
                    <a:cubicBezTo>
                      <a:pt x="1088" y="784"/>
                      <a:pt x="1001" y="654"/>
                      <a:pt x="914" y="480"/>
                    </a:cubicBezTo>
                    <a:lnTo>
                      <a:pt x="914" y="480"/>
                    </a:lnTo>
                    <a:cubicBezTo>
                      <a:pt x="958" y="523"/>
                      <a:pt x="1045" y="567"/>
                      <a:pt x="1088" y="610"/>
                    </a:cubicBezTo>
                    <a:cubicBezTo>
                      <a:pt x="1088" y="623"/>
                      <a:pt x="1096" y="628"/>
                      <a:pt x="1105" y="628"/>
                    </a:cubicBezTo>
                    <a:cubicBezTo>
                      <a:pt x="1128" y="628"/>
                      <a:pt x="1163" y="597"/>
                      <a:pt x="1132" y="567"/>
                    </a:cubicBezTo>
                    <a:cubicBezTo>
                      <a:pt x="1001" y="88"/>
                      <a:pt x="392" y="349"/>
                      <a:pt x="87" y="1"/>
                    </a:cubicBezTo>
                    <a:close/>
                  </a:path>
                </a:pathLst>
              </a:custGeom>
              <a:solidFill>
                <a:srgbClr val="FFB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7"/>
              <p:cNvSpPr/>
              <p:nvPr/>
            </p:nvSpPr>
            <p:spPr>
              <a:xfrm>
                <a:off x="5029625" y="2847675"/>
                <a:ext cx="644125" cy="256025"/>
              </a:xfrm>
              <a:custGeom>
                <a:avLst/>
                <a:gdLst/>
                <a:ahLst/>
                <a:cxnLst/>
                <a:rect l="l" t="t" r="r" b="b"/>
                <a:pathLst>
                  <a:path w="25765" h="10241" extrusionOk="0">
                    <a:moveTo>
                      <a:pt x="5440" y="1"/>
                    </a:moveTo>
                    <a:cubicBezTo>
                      <a:pt x="5440" y="1"/>
                      <a:pt x="262" y="2525"/>
                      <a:pt x="131" y="3700"/>
                    </a:cubicBezTo>
                    <a:cubicBezTo>
                      <a:pt x="1" y="4919"/>
                      <a:pt x="218" y="8792"/>
                      <a:pt x="2873" y="9488"/>
                    </a:cubicBezTo>
                    <a:cubicBezTo>
                      <a:pt x="4503" y="9889"/>
                      <a:pt x="6987" y="10241"/>
                      <a:pt x="9337" y="10241"/>
                    </a:cubicBezTo>
                    <a:cubicBezTo>
                      <a:pt x="10813" y="10241"/>
                      <a:pt x="12236" y="10102"/>
                      <a:pt x="13361" y="9749"/>
                    </a:cubicBezTo>
                    <a:cubicBezTo>
                      <a:pt x="14181" y="9496"/>
                      <a:pt x="15045" y="9403"/>
                      <a:pt x="15912" y="9403"/>
                    </a:cubicBezTo>
                    <a:cubicBezTo>
                      <a:pt x="18174" y="9403"/>
                      <a:pt x="20461" y="10034"/>
                      <a:pt x="22065" y="10097"/>
                    </a:cubicBezTo>
                    <a:cubicBezTo>
                      <a:pt x="22109" y="10098"/>
                      <a:pt x="22153" y="10099"/>
                      <a:pt x="22196" y="10099"/>
                    </a:cubicBezTo>
                    <a:cubicBezTo>
                      <a:pt x="24372" y="10099"/>
                      <a:pt x="25461" y="9047"/>
                      <a:pt x="25547" y="8748"/>
                    </a:cubicBezTo>
                    <a:cubicBezTo>
                      <a:pt x="25634" y="8444"/>
                      <a:pt x="25764" y="6311"/>
                      <a:pt x="25503" y="5789"/>
                    </a:cubicBezTo>
                    <a:lnTo>
                      <a:pt x="5440" y="1"/>
                    </a:lnTo>
                    <a:close/>
                  </a:path>
                </a:pathLst>
              </a:custGeom>
              <a:solidFill>
                <a:srgbClr val="DB2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7"/>
              <p:cNvSpPr/>
              <p:nvPr/>
            </p:nvSpPr>
            <p:spPr>
              <a:xfrm>
                <a:off x="5028550" y="2847675"/>
                <a:ext cx="641925" cy="255250"/>
              </a:xfrm>
              <a:custGeom>
                <a:avLst/>
                <a:gdLst/>
                <a:ahLst/>
                <a:cxnLst/>
                <a:rect l="l" t="t" r="r" b="b"/>
                <a:pathLst>
                  <a:path w="25677" h="10210" extrusionOk="0">
                    <a:moveTo>
                      <a:pt x="5483" y="1"/>
                    </a:moveTo>
                    <a:cubicBezTo>
                      <a:pt x="5483" y="1"/>
                      <a:pt x="261" y="2525"/>
                      <a:pt x="131" y="3700"/>
                    </a:cubicBezTo>
                    <a:cubicBezTo>
                      <a:pt x="0" y="4919"/>
                      <a:pt x="261" y="8792"/>
                      <a:pt x="2916" y="9445"/>
                    </a:cubicBezTo>
                    <a:cubicBezTo>
                      <a:pt x="4526" y="9867"/>
                      <a:pt x="6969" y="10209"/>
                      <a:pt x="9293" y="10209"/>
                    </a:cubicBezTo>
                    <a:cubicBezTo>
                      <a:pt x="10800" y="10209"/>
                      <a:pt x="12257" y="10065"/>
                      <a:pt x="13404" y="9706"/>
                    </a:cubicBezTo>
                    <a:cubicBezTo>
                      <a:pt x="14207" y="9458"/>
                      <a:pt x="15052" y="9367"/>
                      <a:pt x="15901" y="9367"/>
                    </a:cubicBezTo>
                    <a:cubicBezTo>
                      <a:pt x="18181" y="9367"/>
                      <a:pt x="20491" y="10022"/>
                      <a:pt x="22108" y="10054"/>
                    </a:cubicBezTo>
                    <a:cubicBezTo>
                      <a:pt x="22154" y="10055"/>
                      <a:pt x="22200" y="10055"/>
                      <a:pt x="22245" y="10055"/>
                    </a:cubicBezTo>
                    <a:cubicBezTo>
                      <a:pt x="24417" y="10055"/>
                      <a:pt x="25504" y="9047"/>
                      <a:pt x="25590" y="8748"/>
                    </a:cubicBezTo>
                    <a:cubicBezTo>
                      <a:pt x="25633" y="8531"/>
                      <a:pt x="25677" y="8270"/>
                      <a:pt x="25677" y="8052"/>
                    </a:cubicBezTo>
                    <a:lnTo>
                      <a:pt x="25459" y="7878"/>
                    </a:lnTo>
                    <a:cubicBezTo>
                      <a:pt x="24197" y="6964"/>
                      <a:pt x="22717" y="6398"/>
                      <a:pt x="21194" y="6224"/>
                    </a:cubicBezTo>
                    <a:cubicBezTo>
                      <a:pt x="18583" y="5876"/>
                      <a:pt x="16015" y="5615"/>
                      <a:pt x="13491" y="5093"/>
                    </a:cubicBezTo>
                    <a:cubicBezTo>
                      <a:pt x="11402" y="4701"/>
                      <a:pt x="9139" y="4309"/>
                      <a:pt x="8399" y="2177"/>
                    </a:cubicBezTo>
                    <a:cubicBezTo>
                      <a:pt x="8225" y="1698"/>
                      <a:pt x="8138" y="1219"/>
                      <a:pt x="8138" y="741"/>
                    </a:cubicBezTo>
                    <a:lnTo>
                      <a:pt x="5483" y="1"/>
                    </a:lnTo>
                    <a:close/>
                  </a:path>
                </a:pathLst>
              </a:custGeom>
              <a:solidFill>
                <a:srgbClr val="C63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7"/>
              <p:cNvSpPr/>
              <p:nvPr/>
            </p:nvSpPr>
            <p:spPr>
              <a:xfrm>
                <a:off x="5028550" y="2778000"/>
                <a:ext cx="646275" cy="279425"/>
              </a:xfrm>
              <a:custGeom>
                <a:avLst/>
                <a:gdLst/>
                <a:ahLst/>
                <a:cxnLst/>
                <a:rect l="l" t="t" r="r" b="b"/>
                <a:pathLst>
                  <a:path w="25851" h="11177" extrusionOk="0">
                    <a:moveTo>
                      <a:pt x="9429" y="1"/>
                    </a:moveTo>
                    <a:cubicBezTo>
                      <a:pt x="6814" y="1"/>
                      <a:pt x="4307" y="1200"/>
                      <a:pt x="2481" y="2570"/>
                    </a:cubicBezTo>
                    <a:cubicBezTo>
                      <a:pt x="1436" y="3354"/>
                      <a:pt x="392" y="4398"/>
                      <a:pt x="174" y="5704"/>
                    </a:cubicBezTo>
                    <a:cubicBezTo>
                      <a:pt x="0" y="6966"/>
                      <a:pt x="435" y="8228"/>
                      <a:pt x="1436" y="9011"/>
                    </a:cubicBezTo>
                    <a:cubicBezTo>
                      <a:pt x="3427" y="10781"/>
                      <a:pt x="6481" y="11176"/>
                      <a:pt x="9114" y="11176"/>
                    </a:cubicBezTo>
                    <a:cubicBezTo>
                      <a:pt x="9589" y="11176"/>
                      <a:pt x="10050" y="11164"/>
                      <a:pt x="10488" y="11144"/>
                    </a:cubicBezTo>
                    <a:cubicBezTo>
                      <a:pt x="12067" y="11073"/>
                      <a:pt x="13646" y="10890"/>
                      <a:pt x="15248" y="10890"/>
                    </a:cubicBezTo>
                    <a:cubicBezTo>
                      <a:pt x="15633" y="10890"/>
                      <a:pt x="16019" y="10901"/>
                      <a:pt x="16407" y="10926"/>
                    </a:cubicBezTo>
                    <a:cubicBezTo>
                      <a:pt x="17976" y="10999"/>
                      <a:pt x="19545" y="11164"/>
                      <a:pt x="21114" y="11164"/>
                    </a:cubicBezTo>
                    <a:cubicBezTo>
                      <a:pt x="21417" y="11164"/>
                      <a:pt x="21719" y="11158"/>
                      <a:pt x="22021" y="11144"/>
                    </a:cubicBezTo>
                    <a:cubicBezTo>
                      <a:pt x="23240" y="11057"/>
                      <a:pt x="24327" y="10795"/>
                      <a:pt x="25067" y="9882"/>
                    </a:cubicBezTo>
                    <a:cubicBezTo>
                      <a:pt x="25633" y="9185"/>
                      <a:pt x="25851" y="8141"/>
                      <a:pt x="24763" y="7531"/>
                    </a:cubicBezTo>
                    <a:cubicBezTo>
                      <a:pt x="23414" y="6792"/>
                      <a:pt x="21890" y="6661"/>
                      <a:pt x="20454" y="6400"/>
                    </a:cubicBezTo>
                    <a:cubicBezTo>
                      <a:pt x="19627" y="6269"/>
                      <a:pt x="18844" y="6095"/>
                      <a:pt x="18061" y="5747"/>
                    </a:cubicBezTo>
                    <a:cubicBezTo>
                      <a:pt x="17321" y="5399"/>
                      <a:pt x="16712" y="4833"/>
                      <a:pt x="16233" y="4137"/>
                    </a:cubicBezTo>
                    <a:cubicBezTo>
                      <a:pt x="16146" y="4006"/>
                      <a:pt x="16015" y="3832"/>
                      <a:pt x="15885" y="3702"/>
                    </a:cubicBezTo>
                    <a:cubicBezTo>
                      <a:pt x="15624" y="3354"/>
                      <a:pt x="15319" y="3005"/>
                      <a:pt x="15014" y="2701"/>
                    </a:cubicBezTo>
                    <a:cubicBezTo>
                      <a:pt x="14057" y="1526"/>
                      <a:pt x="12751" y="655"/>
                      <a:pt x="11315" y="220"/>
                    </a:cubicBezTo>
                    <a:cubicBezTo>
                      <a:pt x="10686" y="69"/>
                      <a:pt x="10054" y="1"/>
                      <a:pt x="94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27"/>
              <p:cNvSpPr/>
              <p:nvPr/>
            </p:nvSpPr>
            <p:spPr>
              <a:xfrm>
                <a:off x="5028550" y="2779150"/>
                <a:ext cx="619075" cy="278275"/>
              </a:xfrm>
              <a:custGeom>
                <a:avLst/>
                <a:gdLst/>
                <a:ahLst/>
                <a:cxnLst/>
                <a:rect l="l" t="t" r="r" b="b"/>
                <a:pathLst>
                  <a:path w="24763" h="11131" extrusionOk="0">
                    <a:moveTo>
                      <a:pt x="8835" y="0"/>
                    </a:moveTo>
                    <a:cubicBezTo>
                      <a:pt x="6528" y="218"/>
                      <a:pt x="4308" y="1088"/>
                      <a:pt x="2481" y="2524"/>
                    </a:cubicBezTo>
                    <a:cubicBezTo>
                      <a:pt x="1436" y="3308"/>
                      <a:pt x="392" y="4352"/>
                      <a:pt x="174" y="5658"/>
                    </a:cubicBezTo>
                    <a:cubicBezTo>
                      <a:pt x="0" y="6920"/>
                      <a:pt x="435" y="8182"/>
                      <a:pt x="1436" y="8965"/>
                    </a:cubicBezTo>
                    <a:cubicBezTo>
                      <a:pt x="3427" y="10735"/>
                      <a:pt x="6481" y="11130"/>
                      <a:pt x="9114" y="11130"/>
                    </a:cubicBezTo>
                    <a:cubicBezTo>
                      <a:pt x="9589" y="11130"/>
                      <a:pt x="10050" y="11118"/>
                      <a:pt x="10488" y="11098"/>
                    </a:cubicBezTo>
                    <a:cubicBezTo>
                      <a:pt x="12067" y="11027"/>
                      <a:pt x="13646" y="10844"/>
                      <a:pt x="15248" y="10844"/>
                    </a:cubicBezTo>
                    <a:cubicBezTo>
                      <a:pt x="15633" y="10844"/>
                      <a:pt x="16019" y="10855"/>
                      <a:pt x="16407" y="10880"/>
                    </a:cubicBezTo>
                    <a:cubicBezTo>
                      <a:pt x="17976" y="10953"/>
                      <a:pt x="19545" y="11118"/>
                      <a:pt x="21114" y="11118"/>
                    </a:cubicBezTo>
                    <a:cubicBezTo>
                      <a:pt x="21417" y="11118"/>
                      <a:pt x="21719" y="11112"/>
                      <a:pt x="22021" y="11098"/>
                    </a:cubicBezTo>
                    <a:cubicBezTo>
                      <a:pt x="23022" y="11098"/>
                      <a:pt x="23979" y="10793"/>
                      <a:pt x="24763" y="10140"/>
                    </a:cubicBezTo>
                    <a:cubicBezTo>
                      <a:pt x="23675" y="9531"/>
                      <a:pt x="22456" y="9139"/>
                      <a:pt x="21194" y="8965"/>
                    </a:cubicBezTo>
                    <a:cubicBezTo>
                      <a:pt x="18583" y="8617"/>
                      <a:pt x="16015" y="8356"/>
                      <a:pt x="13491" y="7834"/>
                    </a:cubicBezTo>
                    <a:cubicBezTo>
                      <a:pt x="11402" y="7442"/>
                      <a:pt x="9139" y="7050"/>
                      <a:pt x="8399" y="4918"/>
                    </a:cubicBezTo>
                    <a:cubicBezTo>
                      <a:pt x="7790" y="3264"/>
                      <a:pt x="8182" y="1523"/>
                      <a:pt x="8835" y="0"/>
                    </a:cubicBezTo>
                    <a:close/>
                  </a:path>
                </a:pathLst>
              </a:custGeom>
              <a:solidFill>
                <a:srgbClr val="FFEC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27"/>
              <p:cNvSpPr/>
              <p:nvPr/>
            </p:nvSpPr>
            <p:spPr>
              <a:xfrm>
                <a:off x="5086200" y="2824825"/>
                <a:ext cx="53750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1500" h="8364" extrusionOk="0">
                    <a:moveTo>
                      <a:pt x="7843" y="1"/>
                    </a:moveTo>
                    <a:cubicBezTo>
                      <a:pt x="5682" y="1"/>
                      <a:pt x="3591" y="894"/>
                      <a:pt x="2089" y="1872"/>
                    </a:cubicBezTo>
                    <a:cubicBezTo>
                      <a:pt x="1219" y="2482"/>
                      <a:pt x="349" y="3265"/>
                      <a:pt x="131" y="4222"/>
                    </a:cubicBezTo>
                    <a:cubicBezTo>
                      <a:pt x="1" y="5180"/>
                      <a:pt x="349" y="6137"/>
                      <a:pt x="1132" y="6703"/>
                    </a:cubicBezTo>
                    <a:cubicBezTo>
                      <a:pt x="2848" y="8046"/>
                      <a:pt x="5395" y="8334"/>
                      <a:pt x="7595" y="8334"/>
                    </a:cubicBezTo>
                    <a:cubicBezTo>
                      <a:pt x="7962" y="8334"/>
                      <a:pt x="8319" y="8326"/>
                      <a:pt x="8661" y="8313"/>
                    </a:cubicBezTo>
                    <a:cubicBezTo>
                      <a:pt x="10044" y="8277"/>
                      <a:pt x="11396" y="8119"/>
                      <a:pt x="12768" y="8119"/>
                    </a:cubicBezTo>
                    <a:cubicBezTo>
                      <a:pt x="13037" y="8119"/>
                      <a:pt x="13307" y="8125"/>
                      <a:pt x="13579" y="8139"/>
                    </a:cubicBezTo>
                    <a:cubicBezTo>
                      <a:pt x="14976" y="8217"/>
                      <a:pt x="16373" y="8364"/>
                      <a:pt x="17770" y="8364"/>
                    </a:cubicBezTo>
                    <a:cubicBezTo>
                      <a:pt x="17940" y="8364"/>
                      <a:pt x="18109" y="8361"/>
                      <a:pt x="18279" y="8357"/>
                    </a:cubicBezTo>
                    <a:cubicBezTo>
                      <a:pt x="19323" y="8313"/>
                      <a:pt x="20194" y="8096"/>
                      <a:pt x="20803" y="7443"/>
                    </a:cubicBezTo>
                    <a:cubicBezTo>
                      <a:pt x="21282" y="6921"/>
                      <a:pt x="21499" y="6137"/>
                      <a:pt x="20585" y="5658"/>
                    </a:cubicBezTo>
                    <a:cubicBezTo>
                      <a:pt x="19497" y="5136"/>
                      <a:pt x="18192" y="5006"/>
                      <a:pt x="17017" y="4832"/>
                    </a:cubicBezTo>
                    <a:cubicBezTo>
                      <a:pt x="16320" y="4745"/>
                      <a:pt x="15668" y="4570"/>
                      <a:pt x="15015" y="4309"/>
                    </a:cubicBezTo>
                    <a:cubicBezTo>
                      <a:pt x="14449" y="4048"/>
                      <a:pt x="13927" y="3657"/>
                      <a:pt x="13535" y="3134"/>
                    </a:cubicBezTo>
                    <a:cubicBezTo>
                      <a:pt x="13405" y="3004"/>
                      <a:pt x="13318" y="2873"/>
                      <a:pt x="13231" y="2786"/>
                    </a:cubicBezTo>
                    <a:cubicBezTo>
                      <a:pt x="13013" y="2525"/>
                      <a:pt x="12752" y="2264"/>
                      <a:pt x="12534" y="2003"/>
                    </a:cubicBezTo>
                    <a:cubicBezTo>
                      <a:pt x="11707" y="1132"/>
                      <a:pt x="10619" y="480"/>
                      <a:pt x="9444" y="175"/>
                    </a:cubicBezTo>
                    <a:cubicBezTo>
                      <a:pt x="8911" y="55"/>
                      <a:pt x="8375" y="1"/>
                      <a:pt x="7843" y="1"/>
                    </a:cubicBezTo>
                    <a:close/>
                  </a:path>
                </a:pathLst>
              </a:custGeom>
              <a:solidFill>
                <a:srgbClr val="DB2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27"/>
              <p:cNvSpPr/>
              <p:nvPr/>
            </p:nvSpPr>
            <p:spPr>
              <a:xfrm>
                <a:off x="5456000" y="2953075"/>
                <a:ext cx="11765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1660" extrusionOk="0">
                    <a:moveTo>
                      <a:pt x="2405" y="0"/>
                    </a:moveTo>
                    <a:cubicBezTo>
                      <a:pt x="1593" y="0"/>
                      <a:pt x="0" y="229"/>
                      <a:pt x="397" y="1181"/>
                    </a:cubicBezTo>
                    <a:cubicBezTo>
                      <a:pt x="397" y="1203"/>
                      <a:pt x="419" y="1214"/>
                      <a:pt x="440" y="1214"/>
                    </a:cubicBezTo>
                    <a:cubicBezTo>
                      <a:pt x="462" y="1214"/>
                      <a:pt x="484" y="1203"/>
                      <a:pt x="484" y="1181"/>
                    </a:cubicBezTo>
                    <a:cubicBezTo>
                      <a:pt x="864" y="697"/>
                      <a:pt x="1382" y="488"/>
                      <a:pt x="2038" y="488"/>
                    </a:cubicBezTo>
                    <a:cubicBezTo>
                      <a:pt x="2207" y="488"/>
                      <a:pt x="2385" y="502"/>
                      <a:pt x="2573" y="528"/>
                    </a:cubicBezTo>
                    <a:cubicBezTo>
                      <a:pt x="2965" y="528"/>
                      <a:pt x="3356" y="659"/>
                      <a:pt x="3704" y="877"/>
                    </a:cubicBezTo>
                    <a:cubicBezTo>
                      <a:pt x="3966" y="1094"/>
                      <a:pt x="3878" y="1355"/>
                      <a:pt x="4053" y="1616"/>
                    </a:cubicBezTo>
                    <a:cubicBezTo>
                      <a:pt x="4096" y="1660"/>
                      <a:pt x="4183" y="1660"/>
                      <a:pt x="4270" y="1660"/>
                    </a:cubicBezTo>
                    <a:cubicBezTo>
                      <a:pt x="4705" y="1486"/>
                      <a:pt x="4488" y="877"/>
                      <a:pt x="4183" y="572"/>
                    </a:cubicBezTo>
                    <a:cubicBezTo>
                      <a:pt x="3748" y="224"/>
                      <a:pt x="3182" y="50"/>
                      <a:pt x="2616" y="6"/>
                    </a:cubicBezTo>
                    <a:cubicBezTo>
                      <a:pt x="2555" y="2"/>
                      <a:pt x="2484" y="0"/>
                      <a:pt x="2405" y="0"/>
                    </a:cubicBezTo>
                    <a:close/>
                  </a:path>
                </a:pathLst>
              </a:custGeom>
              <a:solidFill>
                <a:srgbClr val="C63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27"/>
              <p:cNvSpPr/>
              <p:nvPr/>
            </p:nvSpPr>
            <p:spPr>
              <a:xfrm>
                <a:off x="5085125" y="2830275"/>
                <a:ext cx="517900" cy="203650"/>
              </a:xfrm>
              <a:custGeom>
                <a:avLst/>
                <a:gdLst/>
                <a:ahLst/>
                <a:cxnLst/>
                <a:rect l="l" t="t" r="r" b="b"/>
                <a:pathLst>
                  <a:path w="20716" h="8146" extrusionOk="0">
                    <a:moveTo>
                      <a:pt x="5919" y="1"/>
                    </a:moveTo>
                    <a:cubicBezTo>
                      <a:pt x="4570" y="349"/>
                      <a:pt x="3264" y="914"/>
                      <a:pt x="2132" y="1654"/>
                    </a:cubicBezTo>
                    <a:cubicBezTo>
                      <a:pt x="1262" y="2264"/>
                      <a:pt x="392" y="3047"/>
                      <a:pt x="174" y="4004"/>
                    </a:cubicBezTo>
                    <a:cubicBezTo>
                      <a:pt x="0" y="4962"/>
                      <a:pt x="392" y="5919"/>
                      <a:pt x="1175" y="6485"/>
                    </a:cubicBezTo>
                    <a:cubicBezTo>
                      <a:pt x="2854" y="7828"/>
                      <a:pt x="5428" y="8116"/>
                      <a:pt x="7636" y="8116"/>
                    </a:cubicBezTo>
                    <a:cubicBezTo>
                      <a:pt x="8004" y="8116"/>
                      <a:pt x="8362" y="8108"/>
                      <a:pt x="8704" y="8095"/>
                    </a:cubicBezTo>
                    <a:cubicBezTo>
                      <a:pt x="10087" y="8059"/>
                      <a:pt x="11439" y="7901"/>
                      <a:pt x="12811" y="7901"/>
                    </a:cubicBezTo>
                    <a:cubicBezTo>
                      <a:pt x="13080" y="7901"/>
                      <a:pt x="13350" y="7907"/>
                      <a:pt x="13622" y="7921"/>
                    </a:cubicBezTo>
                    <a:cubicBezTo>
                      <a:pt x="15019" y="7999"/>
                      <a:pt x="16416" y="8146"/>
                      <a:pt x="17782" y="8146"/>
                    </a:cubicBezTo>
                    <a:cubicBezTo>
                      <a:pt x="17948" y="8146"/>
                      <a:pt x="18113" y="8143"/>
                      <a:pt x="18278" y="8139"/>
                    </a:cubicBezTo>
                    <a:cubicBezTo>
                      <a:pt x="18333" y="8141"/>
                      <a:pt x="18388" y="8143"/>
                      <a:pt x="18443" y="8143"/>
                    </a:cubicBezTo>
                    <a:cubicBezTo>
                      <a:pt x="19258" y="8143"/>
                      <a:pt x="20063" y="7845"/>
                      <a:pt x="20715" y="7355"/>
                    </a:cubicBezTo>
                    <a:cubicBezTo>
                      <a:pt x="20106" y="7138"/>
                      <a:pt x="19497" y="7007"/>
                      <a:pt x="18888" y="6920"/>
                    </a:cubicBezTo>
                    <a:cubicBezTo>
                      <a:pt x="16276" y="6572"/>
                      <a:pt x="13752" y="6311"/>
                      <a:pt x="11185" y="5789"/>
                    </a:cubicBezTo>
                    <a:cubicBezTo>
                      <a:pt x="9139" y="5397"/>
                      <a:pt x="6876" y="5005"/>
                      <a:pt x="6136" y="2873"/>
                    </a:cubicBezTo>
                    <a:cubicBezTo>
                      <a:pt x="5788" y="1959"/>
                      <a:pt x="5745" y="958"/>
                      <a:pt x="5919" y="1"/>
                    </a:cubicBezTo>
                    <a:close/>
                  </a:path>
                </a:pathLst>
              </a:custGeom>
              <a:solidFill>
                <a:srgbClr val="C63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27"/>
              <p:cNvSpPr/>
              <p:nvPr/>
            </p:nvSpPr>
            <p:spPr>
              <a:xfrm>
                <a:off x="5448500" y="2956825"/>
                <a:ext cx="121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2170" extrusionOk="0">
                    <a:moveTo>
                      <a:pt x="2242" y="1"/>
                    </a:moveTo>
                    <a:cubicBezTo>
                      <a:pt x="1733" y="1"/>
                      <a:pt x="1232" y="127"/>
                      <a:pt x="784" y="378"/>
                    </a:cubicBezTo>
                    <a:cubicBezTo>
                      <a:pt x="1" y="857"/>
                      <a:pt x="697" y="1771"/>
                      <a:pt x="1480" y="1989"/>
                    </a:cubicBezTo>
                    <a:cubicBezTo>
                      <a:pt x="1844" y="2110"/>
                      <a:pt x="2214" y="2169"/>
                      <a:pt x="2580" y="2169"/>
                    </a:cubicBezTo>
                    <a:cubicBezTo>
                      <a:pt x="3135" y="2169"/>
                      <a:pt x="3680" y="2033"/>
                      <a:pt x="4178" y="1771"/>
                    </a:cubicBezTo>
                    <a:cubicBezTo>
                      <a:pt x="4875" y="1423"/>
                      <a:pt x="4701" y="422"/>
                      <a:pt x="3961" y="335"/>
                    </a:cubicBezTo>
                    <a:cubicBezTo>
                      <a:pt x="3830" y="291"/>
                      <a:pt x="3700" y="291"/>
                      <a:pt x="3569" y="291"/>
                    </a:cubicBezTo>
                    <a:cubicBezTo>
                      <a:pt x="3395" y="204"/>
                      <a:pt x="3265" y="117"/>
                      <a:pt x="3090" y="117"/>
                    </a:cubicBezTo>
                    <a:cubicBezTo>
                      <a:pt x="2811" y="40"/>
                      <a:pt x="2525" y="1"/>
                      <a:pt x="22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27"/>
              <p:cNvSpPr/>
              <p:nvPr/>
            </p:nvSpPr>
            <p:spPr>
              <a:xfrm>
                <a:off x="5455025" y="2974975"/>
                <a:ext cx="1077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4310" h="1444" extrusionOk="0">
                    <a:moveTo>
                      <a:pt x="175" y="1"/>
                    </a:moveTo>
                    <a:cubicBezTo>
                      <a:pt x="1" y="479"/>
                      <a:pt x="566" y="1089"/>
                      <a:pt x="1219" y="1263"/>
                    </a:cubicBezTo>
                    <a:cubicBezTo>
                      <a:pt x="1583" y="1384"/>
                      <a:pt x="1953" y="1443"/>
                      <a:pt x="2319" y="1443"/>
                    </a:cubicBezTo>
                    <a:cubicBezTo>
                      <a:pt x="2874" y="1443"/>
                      <a:pt x="3419" y="1307"/>
                      <a:pt x="3917" y="1045"/>
                    </a:cubicBezTo>
                    <a:cubicBezTo>
                      <a:pt x="4092" y="915"/>
                      <a:pt x="4222" y="784"/>
                      <a:pt x="4309" y="566"/>
                    </a:cubicBezTo>
                    <a:cubicBezTo>
                      <a:pt x="4224" y="549"/>
                      <a:pt x="4138" y="542"/>
                      <a:pt x="4052" y="542"/>
                    </a:cubicBezTo>
                    <a:cubicBezTo>
                      <a:pt x="3475" y="542"/>
                      <a:pt x="2875" y="871"/>
                      <a:pt x="2307" y="871"/>
                    </a:cubicBezTo>
                    <a:cubicBezTo>
                      <a:pt x="2226" y="875"/>
                      <a:pt x="2146" y="877"/>
                      <a:pt x="2067" y="877"/>
                    </a:cubicBezTo>
                    <a:cubicBezTo>
                      <a:pt x="1294" y="877"/>
                      <a:pt x="609" y="672"/>
                      <a:pt x="175" y="1"/>
                    </a:cubicBezTo>
                    <a:close/>
                  </a:path>
                </a:pathLst>
              </a:custGeom>
              <a:solidFill>
                <a:srgbClr val="FFEC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27"/>
              <p:cNvSpPr/>
              <p:nvPr/>
            </p:nvSpPr>
            <p:spPr>
              <a:xfrm>
                <a:off x="5489850" y="2966275"/>
                <a:ext cx="4245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654" extrusionOk="0">
                    <a:moveTo>
                      <a:pt x="566" y="0"/>
                    </a:moveTo>
                    <a:cubicBezTo>
                      <a:pt x="523" y="0"/>
                      <a:pt x="479" y="44"/>
                      <a:pt x="436" y="44"/>
                    </a:cubicBezTo>
                    <a:lnTo>
                      <a:pt x="261" y="44"/>
                    </a:lnTo>
                    <a:cubicBezTo>
                      <a:pt x="44" y="88"/>
                      <a:pt x="0" y="392"/>
                      <a:pt x="218" y="479"/>
                    </a:cubicBezTo>
                    <a:cubicBezTo>
                      <a:pt x="413" y="625"/>
                      <a:pt x="621" y="649"/>
                      <a:pt x="843" y="649"/>
                    </a:cubicBezTo>
                    <a:cubicBezTo>
                      <a:pt x="948" y="649"/>
                      <a:pt x="1057" y="643"/>
                      <a:pt x="1169" y="643"/>
                    </a:cubicBezTo>
                    <a:cubicBezTo>
                      <a:pt x="1242" y="643"/>
                      <a:pt x="1317" y="646"/>
                      <a:pt x="1393" y="653"/>
                    </a:cubicBezTo>
                    <a:cubicBezTo>
                      <a:pt x="1611" y="610"/>
                      <a:pt x="1698" y="305"/>
                      <a:pt x="1524" y="175"/>
                    </a:cubicBezTo>
                    <a:cubicBezTo>
                      <a:pt x="1219" y="44"/>
                      <a:pt x="871" y="0"/>
                      <a:pt x="566" y="0"/>
                    </a:cubicBezTo>
                    <a:close/>
                  </a:path>
                </a:pathLst>
              </a:custGeom>
              <a:solidFill>
                <a:srgbClr val="FFEC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27"/>
              <p:cNvSpPr/>
              <p:nvPr/>
            </p:nvSpPr>
            <p:spPr>
              <a:xfrm>
                <a:off x="5248300" y="2888025"/>
                <a:ext cx="215450" cy="63050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2522" extrusionOk="0">
                    <a:moveTo>
                      <a:pt x="680" y="91"/>
                    </a:moveTo>
                    <a:cubicBezTo>
                      <a:pt x="449" y="128"/>
                      <a:pt x="222" y="182"/>
                      <a:pt x="1" y="258"/>
                    </a:cubicBezTo>
                    <a:lnTo>
                      <a:pt x="1" y="302"/>
                    </a:lnTo>
                    <a:cubicBezTo>
                      <a:pt x="222" y="208"/>
                      <a:pt x="448" y="139"/>
                      <a:pt x="680" y="91"/>
                    </a:cubicBezTo>
                    <a:close/>
                    <a:moveTo>
                      <a:pt x="1609" y="1"/>
                    </a:moveTo>
                    <a:cubicBezTo>
                      <a:pt x="1294" y="1"/>
                      <a:pt x="983" y="28"/>
                      <a:pt x="680" y="91"/>
                    </a:cubicBezTo>
                    <a:lnTo>
                      <a:pt x="680" y="91"/>
                    </a:lnTo>
                    <a:cubicBezTo>
                      <a:pt x="943" y="49"/>
                      <a:pt x="1212" y="31"/>
                      <a:pt x="1484" y="31"/>
                    </a:cubicBezTo>
                    <a:cubicBezTo>
                      <a:pt x="2758" y="31"/>
                      <a:pt x="4111" y="439"/>
                      <a:pt x="5354" y="780"/>
                    </a:cubicBezTo>
                    <a:cubicBezTo>
                      <a:pt x="6224" y="1042"/>
                      <a:pt x="7095" y="1129"/>
                      <a:pt x="7704" y="1868"/>
                    </a:cubicBezTo>
                    <a:cubicBezTo>
                      <a:pt x="7922" y="2217"/>
                      <a:pt x="8226" y="2434"/>
                      <a:pt x="8618" y="2521"/>
                    </a:cubicBezTo>
                    <a:lnTo>
                      <a:pt x="8618" y="2478"/>
                    </a:lnTo>
                    <a:cubicBezTo>
                      <a:pt x="7835" y="2260"/>
                      <a:pt x="7617" y="1520"/>
                      <a:pt x="6921" y="1172"/>
                    </a:cubicBezTo>
                    <a:cubicBezTo>
                      <a:pt x="6181" y="911"/>
                      <a:pt x="5441" y="693"/>
                      <a:pt x="4701" y="563"/>
                    </a:cubicBezTo>
                    <a:cubicBezTo>
                      <a:pt x="3690" y="282"/>
                      <a:pt x="2624" y="1"/>
                      <a:pt x="1609" y="1"/>
                    </a:cubicBezTo>
                    <a:close/>
                  </a:path>
                </a:pathLst>
              </a:custGeom>
              <a:solidFill>
                <a:srgbClr val="C63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27"/>
              <p:cNvSpPr/>
              <p:nvPr/>
            </p:nvSpPr>
            <p:spPr>
              <a:xfrm>
                <a:off x="5394100" y="2918400"/>
                <a:ext cx="46800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438" extrusionOk="0">
                    <a:moveTo>
                      <a:pt x="305" y="1"/>
                    </a:moveTo>
                    <a:cubicBezTo>
                      <a:pt x="392" y="392"/>
                      <a:pt x="1" y="1002"/>
                      <a:pt x="349" y="1393"/>
                    </a:cubicBezTo>
                    <a:cubicBezTo>
                      <a:pt x="387" y="1428"/>
                      <a:pt x="426" y="1462"/>
                      <a:pt x="465" y="1496"/>
                    </a:cubicBezTo>
                    <a:lnTo>
                      <a:pt x="465" y="1496"/>
                    </a:lnTo>
                    <a:cubicBezTo>
                      <a:pt x="438" y="1463"/>
                      <a:pt x="413" y="1429"/>
                      <a:pt x="392" y="1393"/>
                    </a:cubicBezTo>
                    <a:cubicBezTo>
                      <a:pt x="131" y="915"/>
                      <a:pt x="436" y="436"/>
                      <a:pt x="305" y="1"/>
                    </a:cubicBezTo>
                    <a:close/>
                    <a:moveTo>
                      <a:pt x="465" y="1496"/>
                    </a:moveTo>
                    <a:cubicBezTo>
                      <a:pt x="585" y="1643"/>
                      <a:pt x="759" y="1770"/>
                      <a:pt x="951" y="1887"/>
                    </a:cubicBezTo>
                    <a:lnTo>
                      <a:pt x="951" y="1887"/>
                    </a:lnTo>
                    <a:cubicBezTo>
                      <a:pt x="783" y="1762"/>
                      <a:pt x="621" y="1631"/>
                      <a:pt x="465" y="1496"/>
                    </a:cubicBezTo>
                    <a:close/>
                    <a:moveTo>
                      <a:pt x="951" y="1887"/>
                    </a:moveTo>
                    <a:cubicBezTo>
                      <a:pt x="1215" y="2084"/>
                      <a:pt x="1493" y="2268"/>
                      <a:pt x="1785" y="2438"/>
                    </a:cubicBezTo>
                    <a:cubicBezTo>
                      <a:pt x="1828" y="2438"/>
                      <a:pt x="1872" y="2394"/>
                      <a:pt x="1828" y="2394"/>
                    </a:cubicBezTo>
                    <a:cubicBezTo>
                      <a:pt x="1585" y="2224"/>
                      <a:pt x="1247" y="2067"/>
                      <a:pt x="951" y="1887"/>
                    </a:cubicBezTo>
                    <a:close/>
                  </a:path>
                </a:pathLst>
              </a:custGeom>
              <a:solidFill>
                <a:srgbClr val="C63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7"/>
              <p:cNvSpPr/>
              <p:nvPr/>
            </p:nvSpPr>
            <p:spPr>
              <a:xfrm>
                <a:off x="5300525" y="2909700"/>
                <a:ext cx="4790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716" extrusionOk="0">
                    <a:moveTo>
                      <a:pt x="1872" y="0"/>
                    </a:moveTo>
                    <a:cubicBezTo>
                      <a:pt x="1742" y="479"/>
                      <a:pt x="1" y="1045"/>
                      <a:pt x="784" y="1698"/>
                    </a:cubicBezTo>
                    <a:cubicBezTo>
                      <a:pt x="797" y="1710"/>
                      <a:pt x="810" y="1716"/>
                      <a:pt x="820" y="1716"/>
                    </a:cubicBezTo>
                    <a:cubicBezTo>
                      <a:pt x="846" y="1716"/>
                      <a:pt x="859" y="1685"/>
                      <a:pt x="828" y="1654"/>
                    </a:cubicBezTo>
                    <a:cubicBezTo>
                      <a:pt x="175" y="1088"/>
                      <a:pt x="1785" y="479"/>
                      <a:pt x="1916" y="0"/>
                    </a:cubicBezTo>
                    <a:close/>
                  </a:path>
                </a:pathLst>
              </a:custGeom>
              <a:solidFill>
                <a:srgbClr val="C63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7"/>
              <p:cNvSpPr/>
              <p:nvPr/>
            </p:nvSpPr>
            <p:spPr>
              <a:xfrm>
                <a:off x="5311425" y="2829175"/>
                <a:ext cx="23950" cy="60975"/>
              </a:xfrm>
              <a:custGeom>
                <a:avLst/>
                <a:gdLst/>
                <a:ahLst/>
                <a:cxnLst/>
                <a:rect l="l" t="t" r="r" b="b"/>
                <a:pathLst>
                  <a:path w="958" h="2439" extrusionOk="0">
                    <a:moveTo>
                      <a:pt x="131" y="1"/>
                    </a:moveTo>
                    <a:cubicBezTo>
                      <a:pt x="87" y="1"/>
                      <a:pt x="44" y="45"/>
                      <a:pt x="87" y="45"/>
                    </a:cubicBezTo>
                    <a:cubicBezTo>
                      <a:pt x="435" y="349"/>
                      <a:pt x="958" y="741"/>
                      <a:pt x="696" y="1176"/>
                    </a:cubicBezTo>
                    <a:cubicBezTo>
                      <a:pt x="522" y="1350"/>
                      <a:pt x="392" y="1524"/>
                      <a:pt x="218" y="1655"/>
                    </a:cubicBezTo>
                    <a:cubicBezTo>
                      <a:pt x="0" y="1872"/>
                      <a:pt x="44" y="2133"/>
                      <a:pt x="131" y="2438"/>
                    </a:cubicBezTo>
                    <a:cubicBezTo>
                      <a:pt x="44" y="2090"/>
                      <a:pt x="174" y="1742"/>
                      <a:pt x="479" y="1568"/>
                    </a:cubicBezTo>
                    <a:cubicBezTo>
                      <a:pt x="653" y="1437"/>
                      <a:pt x="783" y="1307"/>
                      <a:pt x="827" y="1089"/>
                    </a:cubicBezTo>
                    <a:cubicBezTo>
                      <a:pt x="914" y="654"/>
                      <a:pt x="522" y="349"/>
                      <a:pt x="131" y="1"/>
                    </a:cubicBezTo>
                    <a:close/>
                  </a:path>
                </a:pathLst>
              </a:custGeom>
              <a:solidFill>
                <a:srgbClr val="C63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7"/>
              <p:cNvSpPr/>
              <p:nvPr/>
            </p:nvSpPr>
            <p:spPr>
              <a:xfrm>
                <a:off x="5332075" y="2865250"/>
                <a:ext cx="5222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30" extrusionOk="0">
                    <a:moveTo>
                      <a:pt x="1630" y="1"/>
                    </a:moveTo>
                    <a:cubicBezTo>
                      <a:pt x="1287" y="1"/>
                      <a:pt x="955" y="66"/>
                      <a:pt x="605" y="104"/>
                    </a:cubicBezTo>
                    <a:lnTo>
                      <a:pt x="605" y="104"/>
                    </a:lnTo>
                    <a:cubicBezTo>
                      <a:pt x="935" y="94"/>
                      <a:pt x="1268" y="56"/>
                      <a:pt x="1610" y="56"/>
                    </a:cubicBezTo>
                    <a:cubicBezTo>
                      <a:pt x="1754" y="56"/>
                      <a:pt x="1899" y="63"/>
                      <a:pt x="2046" y="81"/>
                    </a:cubicBezTo>
                    <a:cubicBezTo>
                      <a:pt x="2055" y="90"/>
                      <a:pt x="2062" y="93"/>
                      <a:pt x="2067" y="93"/>
                    </a:cubicBezTo>
                    <a:cubicBezTo>
                      <a:pt x="2088" y="93"/>
                      <a:pt x="2081" y="38"/>
                      <a:pt x="2046" y="38"/>
                    </a:cubicBezTo>
                    <a:cubicBezTo>
                      <a:pt x="1905" y="11"/>
                      <a:pt x="1767" y="1"/>
                      <a:pt x="1630" y="1"/>
                    </a:cubicBezTo>
                    <a:close/>
                    <a:moveTo>
                      <a:pt x="45" y="81"/>
                    </a:moveTo>
                    <a:lnTo>
                      <a:pt x="1" y="125"/>
                    </a:lnTo>
                    <a:cubicBezTo>
                      <a:pt x="59" y="128"/>
                      <a:pt x="116" y="130"/>
                      <a:pt x="173" y="130"/>
                    </a:cubicBezTo>
                    <a:cubicBezTo>
                      <a:pt x="321" y="130"/>
                      <a:pt x="464" y="119"/>
                      <a:pt x="605" y="104"/>
                    </a:cubicBezTo>
                    <a:lnTo>
                      <a:pt x="605" y="104"/>
                    </a:lnTo>
                    <a:cubicBezTo>
                      <a:pt x="556" y="105"/>
                      <a:pt x="507" y="106"/>
                      <a:pt x="459" y="106"/>
                    </a:cubicBezTo>
                    <a:cubicBezTo>
                      <a:pt x="320" y="106"/>
                      <a:pt x="182" y="100"/>
                      <a:pt x="45" y="81"/>
                    </a:cubicBezTo>
                    <a:close/>
                  </a:path>
                </a:pathLst>
              </a:custGeom>
              <a:solidFill>
                <a:srgbClr val="C63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7"/>
              <p:cNvSpPr/>
              <p:nvPr/>
            </p:nvSpPr>
            <p:spPr>
              <a:xfrm>
                <a:off x="5245050" y="2854200"/>
                <a:ext cx="4572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437" extrusionOk="0">
                    <a:moveTo>
                      <a:pt x="44" y="1"/>
                    </a:moveTo>
                    <a:cubicBezTo>
                      <a:pt x="0" y="1"/>
                      <a:pt x="0" y="88"/>
                      <a:pt x="44" y="88"/>
                    </a:cubicBezTo>
                    <a:cubicBezTo>
                      <a:pt x="653" y="132"/>
                      <a:pt x="1262" y="262"/>
                      <a:pt x="1828" y="436"/>
                    </a:cubicBezTo>
                    <a:cubicBezTo>
                      <a:pt x="1262" y="219"/>
                      <a:pt x="653" y="44"/>
                      <a:pt x="44" y="1"/>
                    </a:cubicBezTo>
                    <a:close/>
                  </a:path>
                </a:pathLst>
              </a:custGeom>
              <a:solidFill>
                <a:srgbClr val="C63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7"/>
              <p:cNvSpPr/>
              <p:nvPr/>
            </p:nvSpPr>
            <p:spPr>
              <a:xfrm>
                <a:off x="5263775" y="2917150"/>
                <a:ext cx="43650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246" extrusionOk="0">
                    <a:moveTo>
                      <a:pt x="126" y="0"/>
                    </a:moveTo>
                    <a:cubicBezTo>
                      <a:pt x="27" y="0"/>
                      <a:pt x="1" y="147"/>
                      <a:pt x="78" y="225"/>
                    </a:cubicBezTo>
                    <a:cubicBezTo>
                      <a:pt x="383" y="486"/>
                      <a:pt x="470" y="834"/>
                      <a:pt x="775" y="1095"/>
                    </a:cubicBezTo>
                    <a:cubicBezTo>
                      <a:pt x="892" y="1201"/>
                      <a:pt x="1016" y="1245"/>
                      <a:pt x="1131" y="1245"/>
                    </a:cubicBezTo>
                    <a:cubicBezTo>
                      <a:pt x="1486" y="1245"/>
                      <a:pt x="1746" y="825"/>
                      <a:pt x="1384" y="529"/>
                    </a:cubicBezTo>
                    <a:cubicBezTo>
                      <a:pt x="1166" y="355"/>
                      <a:pt x="949" y="225"/>
                      <a:pt x="731" y="181"/>
                    </a:cubicBezTo>
                    <a:cubicBezTo>
                      <a:pt x="557" y="94"/>
                      <a:pt x="339" y="51"/>
                      <a:pt x="165" y="7"/>
                    </a:cubicBezTo>
                    <a:cubicBezTo>
                      <a:pt x="151" y="2"/>
                      <a:pt x="138" y="0"/>
                      <a:pt x="126" y="0"/>
                    </a:cubicBezTo>
                    <a:close/>
                  </a:path>
                </a:pathLst>
              </a:custGeom>
              <a:solidFill>
                <a:srgbClr val="F737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27"/>
              <p:cNvSpPr/>
              <p:nvPr/>
            </p:nvSpPr>
            <p:spPr>
              <a:xfrm>
                <a:off x="5338900" y="2953075"/>
                <a:ext cx="4435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719" extrusionOk="0">
                    <a:moveTo>
                      <a:pt x="940" y="0"/>
                    </a:moveTo>
                    <a:cubicBezTo>
                      <a:pt x="686" y="0"/>
                      <a:pt x="419" y="50"/>
                      <a:pt x="163" y="50"/>
                    </a:cubicBezTo>
                    <a:cubicBezTo>
                      <a:pt x="151" y="46"/>
                      <a:pt x="140" y="44"/>
                      <a:pt x="130" y="44"/>
                    </a:cubicBezTo>
                    <a:cubicBezTo>
                      <a:pt x="26" y="44"/>
                      <a:pt x="1" y="228"/>
                      <a:pt x="120" y="267"/>
                    </a:cubicBezTo>
                    <a:lnTo>
                      <a:pt x="729" y="572"/>
                    </a:lnTo>
                    <a:cubicBezTo>
                      <a:pt x="892" y="670"/>
                      <a:pt x="1080" y="719"/>
                      <a:pt x="1255" y="719"/>
                    </a:cubicBezTo>
                    <a:cubicBezTo>
                      <a:pt x="1314" y="719"/>
                      <a:pt x="1371" y="713"/>
                      <a:pt x="1425" y="703"/>
                    </a:cubicBezTo>
                    <a:cubicBezTo>
                      <a:pt x="1730" y="703"/>
                      <a:pt x="1773" y="311"/>
                      <a:pt x="1556" y="180"/>
                    </a:cubicBezTo>
                    <a:cubicBezTo>
                      <a:pt x="1373" y="38"/>
                      <a:pt x="1162" y="0"/>
                      <a:pt x="940" y="0"/>
                    </a:cubicBezTo>
                    <a:close/>
                  </a:path>
                </a:pathLst>
              </a:custGeom>
              <a:solidFill>
                <a:srgbClr val="F737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27"/>
              <p:cNvSpPr/>
              <p:nvPr/>
            </p:nvSpPr>
            <p:spPr>
              <a:xfrm>
                <a:off x="5243950" y="2897625"/>
                <a:ext cx="1547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484" extrusionOk="0">
                    <a:moveTo>
                      <a:pt x="486" y="211"/>
                    </a:moveTo>
                    <a:cubicBezTo>
                      <a:pt x="496" y="226"/>
                      <a:pt x="508" y="244"/>
                      <a:pt x="523" y="266"/>
                    </a:cubicBezTo>
                    <a:cubicBezTo>
                      <a:pt x="523" y="266"/>
                      <a:pt x="499" y="241"/>
                      <a:pt x="486" y="211"/>
                    </a:cubicBezTo>
                    <a:close/>
                    <a:moveTo>
                      <a:pt x="269" y="1"/>
                    </a:moveTo>
                    <a:cubicBezTo>
                      <a:pt x="252" y="1"/>
                      <a:pt x="236" y="2"/>
                      <a:pt x="219" y="5"/>
                    </a:cubicBezTo>
                    <a:cubicBezTo>
                      <a:pt x="1" y="48"/>
                      <a:pt x="1" y="396"/>
                      <a:pt x="262" y="483"/>
                    </a:cubicBezTo>
                    <a:cubicBezTo>
                      <a:pt x="399" y="483"/>
                      <a:pt x="509" y="456"/>
                      <a:pt x="550" y="360"/>
                    </a:cubicBezTo>
                    <a:lnTo>
                      <a:pt x="550" y="360"/>
                    </a:lnTo>
                    <a:cubicBezTo>
                      <a:pt x="618" y="227"/>
                      <a:pt x="480" y="1"/>
                      <a:pt x="269" y="1"/>
                    </a:cubicBezTo>
                    <a:close/>
                  </a:path>
                </a:pathLst>
              </a:custGeom>
              <a:solidFill>
                <a:srgbClr val="F737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27"/>
              <p:cNvSpPr/>
              <p:nvPr/>
            </p:nvSpPr>
            <p:spPr>
              <a:xfrm>
                <a:off x="5586675" y="3062025"/>
                <a:ext cx="598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2395" h="741" extrusionOk="0">
                    <a:moveTo>
                      <a:pt x="2307" y="0"/>
                    </a:moveTo>
                    <a:cubicBezTo>
                      <a:pt x="1915" y="0"/>
                      <a:pt x="1567" y="44"/>
                      <a:pt x="1219" y="131"/>
                    </a:cubicBezTo>
                    <a:cubicBezTo>
                      <a:pt x="871" y="131"/>
                      <a:pt x="523" y="174"/>
                      <a:pt x="175" y="261"/>
                    </a:cubicBezTo>
                    <a:cubicBezTo>
                      <a:pt x="1" y="305"/>
                      <a:pt x="1" y="566"/>
                      <a:pt x="218" y="609"/>
                    </a:cubicBezTo>
                    <a:cubicBezTo>
                      <a:pt x="458" y="697"/>
                      <a:pt x="708" y="740"/>
                      <a:pt x="958" y="740"/>
                    </a:cubicBezTo>
                    <a:cubicBezTo>
                      <a:pt x="1208" y="740"/>
                      <a:pt x="1458" y="697"/>
                      <a:pt x="1698" y="609"/>
                    </a:cubicBezTo>
                    <a:cubicBezTo>
                      <a:pt x="1959" y="522"/>
                      <a:pt x="2394" y="392"/>
                      <a:pt x="2394" y="87"/>
                    </a:cubicBezTo>
                    <a:lnTo>
                      <a:pt x="2394" y="44"/>
                    </a:lnTo>
                    <a:cubicBezTo>
                      <a:pt x="2394" y="0"/>
                      <a:pt x="2351" y="0"/>
                      <a:pt x="2307" y="0"/>
                    </a:cubicBezTo>
                    <a:close/>
                  </a:path>
                </a:pathLst>
              </a:custGeom>
              <a:solidFill>
                <a:srgbClr val="DB2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27"/>
              <p:cNvSpPr/>
              <p:nvPr/>
            </p:nvSpPr>
            <p:spPr>
              <a:xfrm>
                <a:off x="5542075" y="3065000"/>
                <a:ext cx="272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813" extrusionOk="0">
                    <a:moveTo>
                      <a:pt x="407" y="0"/>
                    </a:moveTo>
                    <a:cubicBezTo>
                      <a:pt x="302" y="0"/>
                      <a:pt x="202" y="71"/>
                      <a:pt x="131" y="142"/>
                    </a:cubicBezTo>
                    <a:cubicBezTo>
                      <a:pt x="44" y="229"/>
                      <a:pt x="0" y="360"/>
                      <a:pt x="44" y="490"/>
                    </a:cubicBezTo>
                    <a:cubicBezTo>
                      <a:pt x="87" y="578"/>
                      <a:pt x="174" y="665"/>
                      <a:pt x="261" y="708"/>
                    </a:cubicBezTo>
                    <a:cubicBezTo>
                      <a:pt x="357" y="780"/>
                      <a:pt x="453" y="812"/>
                      <a:pt x="549" y="812"/>
                    </a:cubicBezTo>
                    <a:cubicBezTo>
                      <a:pt x="627" y="812"/>
                      <a:pt x="705" y="791"/>
                      <a:pt x="784" y="752"/>
                    </a:cubicBezTo>
                    <a:cubicBezTo>
                      <a:pt x="871" y="708"/>
                      <a:pt x="914" y="621"/>
                      <a:pt x="958" y="578"/>
                    </a:cubicBezTo>
                    <a:cubicBezTo>
                      <a:pt x="1088" y="447"/>
                      <a:pt x="958" y="186"/>
                      <a:pt x="784" y="99"/>
                    </a:cubicBezTo>
                    <a:cubicBezTo>
                      <a:pt x="697" y="55"/>
                      <a:pt x="610" y="12"/>
                      <a:pt x="479" y="12"/>
                    </a:cubicBezTo>
                    <a:cubicBezTo>
                      <a:pt x="455" y="4"/>
                      <a:pt x="431" y="0"/>
                      <a:pt x="407" y="0"/>
                    </a:cubicBezTo>
                    <a:close/>
                  </a:path>
                </a:pathLst>
              </a:custGeom>
              <a:solidFill>
                <a:srgbClr val="DB2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27"/>
              <p:cNvSpPr/>
              <p:nvPr/>
            </p:nvSpPr>
            <p:spPr>
              <a:xfrm>
                <a:off x="5510525" y="3070725"/>
                <a:ext cx="98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18" extrusionOk="0">
                    <a:moveTo>
                      <a:pt x="261" y="0"/>
                    </a:moveTo>
                    <a:lnTo>
                      <a:pt x="131" y="44"/>
                    </a:lnTo>
                    <a:cubicBezTo>
                      <a:pt x="0" y="44"/>
                      <a:pt x="44" y="218"/>
                      <a:pt x="131" y="218"/>
                    </a:cubicBezTo>
                    <a:cubicBezTo>
                      <a:pt x="218" y="218"/>
                      <a:pt x="305" y="218"/>
                      <a:pt x="348" y="131"/>
                    </a:cubicBezTo>
                    <a:cubicBezTo>
                      <a:pt x="392" y="87"/>
                      <a:pt x="305" y="0"/>
                      <a:pt x="261" y="0"/>
                    </a:cubicBezTo>
                    <a:close/>
                  </a:path>
                </a:pathLst>
              </a:custGeom>
              <a:solidFill>
                <a:srgbClr val="DB2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27"/>
              <p:cNvSpPr/>
              <p:nvPr/>
            </p:nvSpPr>
            <p:spPr>
              <a:xfrm>
                <a:off x="5130800" y="2977350"/>
                <a:ext cx="21220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8488" h="1141" extrusionOk="0">
                    <a:moveTo>
                      <a:pt x="6537" y="0"/>
                    </a:moveTo>
                    <a:cubicBezTo>
                      <a:pt x="6385" y="0"/>
                      <a:pt x="6237" y="11"/>
                      <a:pt x="6094" y="36"/>
                    </a:cubicBezTo>
                    <a:cubicBezTo>
                      <a:pt x="5354" y="210"/>
                      <a:pt x="4745" y="602"/>
                      <a:pt x="4005" y="732"/>
                    </a:cubicBezTo>
                    <a:cubicBezTo>
                      <a:pt x="3221" y="950"/>
                      <a:pt x="2438" y="1037"/>
                      <a:pt x="1655" y="1037"/>
                    </a:cubicBezTo>
                    <a:cubicBezTo>
                      <a:pt x="1607" y="1041"/>
                      <a:pt x="1559" y="1044"/>
                      <a:pt x="1512" y="1044"/>
                    </a:cubicBezTo>
                    <a:cubicBezTo>
                      <a:pt x="1090" y="1044"/>
                      <a:pt x="710" y="867"/>
                      <a:pt x="436" y="515"/>
                    </a:cubicBezTo>
                    <a:cubicBezTo>
                      <a:pt x="349" y="384"/>
                      <a:pt x="218" y="297"/>
                      <a:pt x="88" y="210"/>
                    </a:cubicBezTo>
                    <a:cubicBezTo>
                      <a:pt x="44" y="210"/>
                      <a:pt x="1" y="254"/>
                      <a:pt x="44" y="297"/>
                    </a:cubicBezTo>
                    <a:cubicBezTo>
                      <a:pt x="567" y="645"/>
                      <a:pt x="610" y="1081"/>
                      <a:pt x="1306" y="1124"/>
                    </a:cubicBezTo>
                    <a:cubicBezTo>
                      <a:pt x="1481" y="1135"/>
                      <a:pt x="1655" y="1140"/>
                      <a:pt x="1828" y="1140"/>
                    </a:cubicBezTo>
                    <a:cubicBezTo>
                      <a:pt x="2348" y="1140"/>
                      <a:pt x="2862" y="1092"/>
                      <a:pt x="3352" y="994"/>
                    </a:cubicBezTo>
                    <a:cubicBezTo>
                      <a:pt x="4092" y="863"/>
                      <a:pt x="4832" y="645"/>
                      <a:pt x="5528" y="384"/>
                    </a:cubicBezTo>
                    <a:cubicBezTo>
                      <a:pt x="5896" y="227"/>
                      <a:pt x="6271" y="175"/>
                      <a:pt x="6656" y="175"/>
                    </a:cubicBezTo>
                    <a:cubicBezTo>
                      <a:pt x="7227" y="175"/>
                      <a:pt x="7820" y="289"/>
                      <a:pt x="8444" y="341"/>
                    </a:cubicBezTo>
                    <a:cubicBezTo>
                      <a:pt x="8487" y="341"/>
                      <a:pt x="8487" y="254"/>
                      <a:pt x="8444" y="254"/>
                    </a:cubicBezTo>
                    <a:cubicBezTo>
                      <a:pt x="7847" y="184"/>
                      <a:pt x="7166" y="0"/>
                      <a:pt x="6537" y="0"/>
                    </a:cubicBezTo>
                    <a:close/>
                  </a:path>
                </a:pathLst>
              </a:custGeom>
              <a:solidFill>
                <a:srgbClr val="C63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27"/>
              <p:cNvSpPr/>
              <p:nvPr/>
            </p:nvSpPr>
            <p:spPr>
              <a:xfrm>
                <a:off x="5150400" y="2910775"/>
                <a:ext cx="62525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732" extrusionOk="0">
                    <a:moveTo>
                      <a:pt x="2481" y="9"/>
                    </a:moveTo>
                    <a:lnTo>
                      <a:pt x="2481" y="44"/>
                    </a:lnTo>
                    <a:cubicBezTo>
                      <a:pt x="2500" y="25"/>
                      <a:pt x="2494" y="15"/>
                      <a:pt x="2481" y="9"/>
                    </a:cubicBezTo>
                    <a:close/>
                    <a:moveTo>
                      <a:pt x="2437" y="1"/>
                    </a:moveTo>
                    <a:cubicBezTo>
                      <a:pt x="1828" y="567"/>
                      <a:pt x="1132" y="1045"/>
                      <a:pt x="522" y="1568"/>
                    </a:cubicBezTo>
                    <a:cubicBezTo>
                      <a:pt x="174" y="1829"/>
                      <a:pt x="0" y="2264"/>
                      <a:pt x="131" y="2699"/>
                    </a:cubicBezTo>
                    <a:cubicBezTo>
                      <a:pt x="131" y="2721"/>
                      <a:pt x="153" y="2732"/>
                      <a:pt x="174" y="2732"/>
                    </a:cubicBezTo>
                    <a:cubicBezTo>
                      <a:pt x="196" y="2732"/>
                      <a:pt x="218" y="2721"/>
                      <a:pt x="218" y="2699"/>
                    </a:cubicBezTo>
                    <a:cubicBezTo>
                      <a:pt x="44" y="1959"/>
                      <a:pt x="697" y="1524"/>
                      <a:pt x="1219" y="1089"/>
                    </a:cubicBezTo>
                    <a:cubicBezTo>
                      <a:pt x="1652" y="742"/>
                      <a:pt x="2085" y="396"/>
                      <a:pt x="2475" y="6"/>
                    </a:cubicBezTo>
                    <a:lnTo>
                      <a:pt x="2475" y="6"/>
                    </a:lnTo>
                    <a:cubicBezTo>
                      <a:pt x="2477" y="7"/>
                      <a:pt x="2479" y="8"/>
                      <a:pt x="2481" y="9"/>
                    </a:cubicBezTo>
                    <a:lnTo>
                      <a:pt x="2481" y="9"/>
                    </a:lnTo>
                    <a:lnTo>
                      <a:pt x="2481" y="1"/>
                    </a:lnTo>
                    <a:cubicBezTo>
                      <a:pt x="2479" y="3"/>
                      <a:pt x="2477" y="5"/>
                      <a:pt x="2475" y="6"/>
                    </a:cubicBezTo>
                    <a:lnTo>
                      <a:pt x="2475" y="6"/>
                    </a:lnTo>
                    <a:cubicBezTo>
                      <a:pt x="2459" y="1"/>
                      <a:pt x="2437" y="1"/>
                      <a:pt x="2437" y="1"/>
                    </a:cubicBezTo>
                    <a:close/>
                  </a:path>
                </a:pathLst>
              </a:custGeom>
              <a:solidFill>
                <a:srgbClr val="C63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27"/>
              <p:cNvSpPr/>
              <p:nvPr/>
            </p:nvSpPr>
            <p:spPr>
              <a:xfrm>
                <a:off x="5291825" y="2998925"/>
                <a:ext cx="1262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571" extrusionOk="0">
                    <a:moveTo>
                      <a:pt x="1" y="0"/>
                    </a:moveTo>
                    <a:lnTo>
                      <a:pt x="1" y="44"/>
                    </a:lnTo>
                    <a:cubicBezTo>
                      <a:pt x="505" y="296"/>
                      <a:pt x="987" y="571"/>
                      <a:pt x="1479" y="571"/>
                    </a:cubicBezTo>
                    <a:cubicBezTo>
                      <a:pt x="1666" y="571"/>
                      <a:pt x="1854" y="531"/>
                      <a:pt x="2046" y="435"/>
                    </a:cubicBezTo>
                    <a:cubicBezTo>
                      <a:pt x="2960" y="44"/>
                      <a:pt x="4048" y="218"/>
                      <a:pt x="5049" y="131"/>
                    </a:cubicBezTo>
                    <a:lnTo>
                      <a:pt x="5006" y="87"/>
                    </a:lnTo>
                    <a:cubicBezTo>
                      <a:pt x="4681" y="69"/>
                      <a:pt x="4364" y="59"/>
                      <a:pt x="4048" y="59"/>
                    </a:cubicBezTo>
                    <a:cubicBezTo>
                      <a:pt x="3602" y="59"/>
                      <a:pt x="3158" y="80"/>
                      <a:pt x="2699" y="131"/>
                    </a:cubicBezTo>
                    <a:cubicBezTo>
                      <a:pt x="2264" y="305"/>
                      <a:pt x="1829" y="392"/>
                      <a:pt x="1350" y="479"/>
                    </a:cubicBezTo>
                    <a:cubicBezTo>
                      <a:pt x="871" y="392"/>
                      <a:pt x="436" y="218"/>
                      <a:pt x="1" y="0"/>
                    </a:cubicBezTo>
                    <a:close/>
                  </a:path>
                </a:pathLst>
              </a:custGeom>
              <a:solidFill>
                <a:srgbClr val="C63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27"/>
              <p:cNvSpPr/>
              <p:nvPr/>
            </p:nvSpPr>
            <p:spPr>
              <a:xfrm>
                <a:off x="5275500" y="2990200"/>
                <a:ext cx="8750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8" y="88"/>
                      <a:pt x="219" y="175"/>
                      <a:pt x="349" y="218"/>
                    </a:cubicBezTo>
                    <a:cubicBezTo>
                      <a:pt x="219" y="175"/>
                      <a:pt x="132" y="88"/>
                      <a:pt x="1" y="1"/>
                    </a:cubicBezTo>
                    <a:close/>
                  </a:path>
                </a:pathLst>
              </a:custGeom>
              <a:solidFill>
                <a:srgbClr val="C63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7"/>
              <p:cNvSpPr/>
              <p:nvPr/>
            </p:nvSpPr>
            <p:spPr>
              <a:xfrm>
                <a:off x="5198275" y="2962800"/>
                <a:ext cx="489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401" extrusionOk="0">
                    <a:moveTo>
                      <a:pt x="290" y="1"/>
                    </a:moveTo>
                    <a:cubicBezTo>
                      <a:pt x="207" y="1"/>
                      <a:pt x="125" y="3"/>
                      <a:pt x="44" y="9"/>
                    </a:cubicBezTo>
                    <a:cubicBezTo>
                      <a:pt x="0" y="9"/>
                      <a:pt x="0" y="52"/>
                      <a:pt x="44" y="52"/>
                    </a:cubicBezTo>
                    <a:cubicBezTo>
                      <a:pt x="696" y="52"/>
                      <a:pt x="1349" y="139"/>
                      <a:pt x="1958" y="401"/>
                    </a:cubicBezTo>
                    <a:cubicBezTo>
                      <a:pt x="1463" y="134"/>
                      <a:pt x="868" y="1"/>
                      <a:pt x="290" y="1"/>
                    </a:cubicBezTo>
                    <a:close/>
                  </a:path>
                </a:pathLst>
              </a:custGeom>
              <a:solidFill>
                <a:srgbClr val="C63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7"/>
              <p:cNvSpPr/>
              <p:nvPr/>
            </p:nvSpPr>
            <p:spPr>
              <a:xfrm>
                <a:off x="5073150" y="3050050"/>
                <a:ext cx="1423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5695" h="2743" extrusionOk="0">
                    <a:moveTo>
                      <a:pt x="2307" y="0"/>
                    </a:moveTo>
                    <a:lnTo>
                      <a:pt x="0" y="2742"/>
                    </a:lnTo>
                    <a:cubicBezTo>
                      <a:pt x="1061" y="2606"/>
                      <a:pt x="2122" y="2538"/>
                      <a:pt x="3193" y="2538"/>
                    </a:cubicBezTo>
                    <a:cubicBezTo>
                      <a:pt x="3836" y="2538"/>
                      <a:pt x="4483" y="2563"/>
                      <a:pt x="5136" y="2612"/>
                    </a:cubicBezTo>
                    <a:cubicBezTo>
                      <a:pt x="5192" y="2620"/>
                      <a:pt x="5244" y="2625"/>
                      <a:pt x="5289" y="2625"/>
                    </a:cubicBezTo>
                    <a:cubicBezTo>
                      <a:pt x="5694" y="2625"/>
                      <a:pt x="5631" y="2276"/>
                      <a:pt x="5005" y="1611"/>
                    </a:cubicBezTo>
                    <a:cubicBezTo>
                      <a:pt x="4265" y="827"/>
                      <a:pt x="3308" y="305"/>
                      <a:pt x="2307" y="0"/>
                    </a:cubicBezTo>
                    <a:close/>
                  </a:path>
                </a:pathLst>
              </a:custGeom>
              <a:solidFill>
                <a:srgbClr val="F4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7"/>
              <p:cNvSpPr/>
              <p:nvPr/>
            </p:nvSpPr>
            <p:spPr>
              <a:xfrm>
                <a:off x="4577025" y="2370450"/>
                <a:ext cx="614725" cy="781950"/>
              </a:xfrm>
              <a:custGeom>
                <a:avLst/>
                <a:gdLst/>
                <a:ahLst/>
                <a:cxnLst/>
                <a:rect l="l" t="t" r="r" b="b"/>
                <a:pathLst>
                  <a:path w="24589" h="31278" extrusionOk="0">
                    <a:moveTo>
                      <a:pt x="20282" y="1"/>
                    </a:moveTo>
                    <a:cubicBezTo>
                      <a:pt x="19671" y="1"/>
                      <a:pt x="18455" y="1823"/>
                      <a:pt x="17843" y="1900"/>
                    </a:cubicBezTo>
                    <a:cubicBezTo>
                      <a:pt x="16665" y="1490"/>
                      <a:pt x="15426" y="1276"/>
                      <a:pt x="14189" y="1276"/>
                    </a:cubicBezTo>
                    <a:cubicBezTo>
                      <a:pt x="13325" y="1276"/>
                      <a:pt x="12461" y="1380"/>
                      <a:pt x="11620" y="1595"/>
                    </a:cubicBezTo>
                    <a:cubicBezTo>
                      <a:pt x="11620" y="1595"/>
                      <a:pt x="11094" y="1554"/>
                      <a:pt x="10319" y="1554"/>
                    </a:cubicBezTo>
                    <a:cubicBezTo>
                      <a:pt x="8991" y="1554"/>
                      <a:pt x="6929" y="1675"/>
                      <a:pt x="5527" y="2335"/>
                    </a:cubicBezTo>
                    <a:cubicBezTo>
                      <a:pt x="5527" y="2335"/>
                      <a:pt x="3152" y="1437"/>
                      <a:pt x="2041" y="1437"/>
                    </a:cubicBezTo>
                    <a:cubicBezTo>
                      <a:pt x="1790" y="1437"/>
                      <a:pt x="1604" y="1483"/>
                      <a:pt x="1524" y="1595"/>
                    </a:cubicBezTo>
                    <a:cubicBezTo>
                      <a:pt x="1088" y="2204"/>
                      <a:pt x="2786" y="4859"/>
                      <a:pt x="2786" y="4859"/>
                    </a:cubicBezTo>
                    <a:cubicBezTo>
                      <a:pt x="2220" y="8819"/>
                      <a:pt x="4875" y="15391"/>
                      <a:pt x="4875" y="15391"/>
                    </a:cubicBezTo>
                    <a:cubicBezTo>
                      <a:pt x="4613" y="15434"/>
                      <a:pt x="4875" y="16087"/>
                      <a:pt x="4875" y="16087"/>
                    </a:cubicBezTo>
                    <a:cubicBezTo>
                      <a:pt x="4875" y="16087"/>
                      <a:pt x="4309" y="16653"/>
                      <a:pt x="3700" y="19046"/>
                    </a:cubicBezTo>
                    <a:cubicBezTo>
                      <a:pt x="3090" y="21440"/>
                      <a:pt x="2699" y="27881"/>
                      <a:pt x="2699" y="27881"/>
                    </a:cubicBezTo>
                    <a:cubicBezTo>
                      <a:pt x="2699" y="27881"/>
                      <a:pt x="0" y="29404"/>
                      <a:pt x="131" y="29796"/>
                    </a:cubicBezTo>
                    <a:cubicBezTo>
                      <a:pt x="234" y="30053"/>
                      <a:pt x="1299" y="30372"/>
                      <a:pt x="2757" y="30372"/>
                    </a:cubicBezTo>
                    <a:cubicBezTo>
                      <a:pt x="3760" y="30372"/>
                      <a:pt x="4948" y="30221"/>
                      <a:pt x="6137" y="29796"/>
                    </a:cubicBezTo>
                    <a:cubicBezTo>
                      <a:pt x="6137" y="29796"/>
                      <a:pt x="8716" y="31278"/>
                      <a:pt x="13375" y="31278"/>
                    </a:cubicBezTo>
                    <a:cubicBezTo>
                      <a:pt x="14582" y="31278"/>
                      <a:pt x="15930" y="31178"/>
                      <a:pt x="17408" y="30927"/>
                    </a:cubicBezTo>
                    <a:cubicBezTo>
                      <a:pt x="24589" y="29709"/>
                      <a:pt x="23588" y="20221"/>
                      <a:pt x="21804" y="16870"/>
                    </a:cubicBezTo>
                    <a:cubicBezTo>
                      <a:pt x="20933" y="15347"/>
                      <a:pt x="19845" y="13258"/>
                      <a:pt x="19845" y="13258"/>
                    </a:cubicBezTo>
                    <a:cubicBezTo>
                      <a:pt x="19845" y="13258"/>
                      <a:pt x="20803" y="9385"/>
                      <a:pt x="20672" y="7862"/>
                    </a:cubicBezTo>
                    <a:cubicBezTo>
                      <a:pt x="20542" y="6643"/>
                      <a:pt x="20237" y="5468"/>
                      <a:pt x="19845" y="4293"/>
                    </a:cubicBezTo>
                    <a:cubicBezTo>
                      <a:pt x="19845" y="4293"/>
                      <a:pt x="20977" y="725"/>
                      <a:pt x="20498" y="115"/>
                    </a:cubicBezTo>
                    <a:cubicBezTo>
                      <a:pt x="20440" y="36"/>
                      <a:pt x="20367" y="1"/>
                      <a:pt x="20282" y="1"/>
                    </a:cubicBezTo>
                    <a:close/>
                  </a:path>
                </a:pathLst>
              </a:custGeom>
              <a:solidFill>
                <a:srgbClr val="FFFA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7"/>
              <p:cNvSpPr/>
              <p:nvPr/>
            </p:nvSpPr>
            <p:spPr>
              <a:xfrm>
                <a:off x="4690175" y="2758475"/>
                <a:ext cx="816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1176" extrusionOk="0">
                    <a:moveTo>
                      <a:pt x="2133" y="0"/>
                    </a:moveTo>
                    <a:lnTo>
                      <a:pt x="1828" y="44"/>
                    </a:lnTo>
                    <a:cubicBezTo>
                      <a:pt x="1698" y="44"/>
                      <a:pt x="1567" y="44"/>
                      <a:pt x="1480" y="87"/>
                    </a:cubicBezTo>
                    <a:lnTo>
                      <a:pt x="1132" y="218"/>
                    </a:lnTo>
                    <a:cubicBezTo>
                      <a:pt x="1045" y="261"/>
                      <a:pt x="914" y="305"/>
                      <a:pt x="827" y="348"/>
                    </a:cubicBezTo>
                    <a:cubicBezTo>
                      <a:pt x="740" y="392"/>
                      <a:pt x="653" y="435"/>
                      <a:pt x="566" y="522"/>
                    </a:cubicBezTo>
                    <a:cubicBezTo>
                      <a:pt x="479" y="566"/>
                      <a:pt x="392" y="609"/>
                      <a:pt x="349" y="697"/>
                    </a:cubicBezTo>
                    <a:cubicBezTo>
                      <a:pt x="262" y="740"/>
                      <a:pt x="218" y="784"/>
                      <a:pt x="174" y="871"/>
                    </a:cubicBezTo>
                    <a:cubicBezTo>
                      <a:pt x="131" y="914"/>
                      <a:pt x="87" y="958"/>
                      <a:pt x="87" y="1001"/>
                    </a:cubicBezTo>
                    <a:cubicBezTo>
                      <a:pt x="44" y="1045"/>
                      <a:pt x="44" y="1088"/>
                      <a:pt x="0" y="1175"/>
                    </a:cubicBezTo>
                    <a:lnTo>
                      <a:pt x="44" y="1132"/>
                    </a:lnTo>
                    <a:lnTo>
                      <a:pt x="131" y="1045"/>
                    </a:lnTo>
                    <a:cubicBezTo>
                      <a:pt x="174" y="1001"/>
                      <a:pt x="218" y="1001"/>
                      <a:pt x="262" y="958"/>
                    </a:cubicBezTo>
                    <a:cubicBezTo>
                      <a:pt x="349" y="914"/>
                      <a:pt x="392" y="871"/>
                      <a:pt x="479" y="871"/>
                    </a:cubicBezTo>
                    <a:lnTo>
                      <a:pt x="697" y="740"/>
                    </a:lnTo>
                    <a:lnTo>
                      <a:pt x="958" y="653"/>
                    </a:lnTo>
                    <a:cubicBezTo>
                      <a:pt x="1045" y="609"/>
                      <a:pt x="1132" y="566"/>
                      <a:pt x="1262" y="566"/>
                    </a:cubicBezTo>
                    <a:lnTo>
                      <a:pt x="1567" y="479"/>
                    </a:lnTo>
                    <a:cubicBezTo>
                      <a:pt x="1654" y="435"/>
                      <a:pt x="1741" y="435"/>
                      <a:pt x="1872" y="392"/>
                    </a:cubicBezTo>
                    <a:lnTo>
                      <a:pt x="2176" y="348"/>
                    </a:lnTo>
                    <a:cubicBezTo>
                      <a:pt x="2263" y="305"/>
                      <a:pt x="2350" y="261"/>
                      <a:pt x="2438" y="261"/>
                    </a:cubicBezTo>
                    <a:lnTo>
                      <a:pt x="2699" y="218"/>
                    </a:lnTo>
                    <a:cubicBezTo>
                      <a:pt x="2916" y="174"/>
                      <a:pt x="3090" y="131"/>
                      <a:pt x="3264" y="87"/>
                    </a:cubicBezTo>
                    <a:cubicBezTo>
                      <a:pt x="3090" y="44"/>
                      <a:pt x="2916" y="0"/>
                      <a:pt x="2699" y="0"/>
                    </a:cubicBezTo>
                    <a:close/>
                  </a:path>
                </a:pathLst>
              </a:custGeom>
              <a:solidFill>
                <a:srgbClr val="E5D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7"/>
              <p:cNvSpPr/>
              <p:nvPr/>
            </p:nvSpPr>
            <p:spPr>
              <a:xfrm>
                <a:off x="4869700" y="2416850"/>
                <a:ext cx="89225" cy="261125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1044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4" y="87"/>
                      <a:pt x="87" y="174"/>
                      <a:pt x="174" y="305"/>
                    </a:cubicBezTo>
                    <a:lnTo>
                      <a:pt x="479" y="783"/>
                    </a:lnTo>
                    <a:cubicBezTo>
                      <a:pt x="609" y="957"/>
                      <a:pt x="696" y="1175"/>
                      <a:pt x="871" y="1393"/>
                    </a:cubicBezTo>
                    <a:cubicBezTo>
                      <a:pt x="914" y="1523"/>
                      <a:pt x="958" y="1654"/>
                      <a:pt x="1045" y="1784"/>
                    </a:cubicBezTo>
                    <a:cubicBezTo>
                      <a:pt x="1088" y="1915"/>
                      <a:pt x="1175" y="2045"/>
                      <a:pt x="1262" y="2176"/>
                    </a:cubicBezTo>
                    <a:cubicBezTo>
                      <a:pt x="1393" y="2437"/>
                      <a:pt x="1523" y="2742"/>
                      <a:pt x="1654" y="3046"/>
                    </a:cubicBezTo>
                    <a:cubicBezTo>
                      <a:pt x="1784" y="3308"/>
                      <a:pt x="1915" y="3656"/>
                      <a:pt x="2046" y="3960"/>
                    </a:cubicBezTo>
                    <a:cubicBezTo>
                      <a:pt x="2176" y="4308"/>
                      <a:pt x="2263" y="4613"/>
                      <a:pt x="2394" y="4961"/>
                    </a:cubicBezTo>
                    <a:cubicBezTo>
                      <a:pt x="2481" y="5309"/>
                      <a:pt x="2611" y="5614"/>
                      <a:pt x="2698" y="5962"/>
                    </a:cubicBezTo>
                    <a:cubicBezTo>
                      <a:pt x="2785" y="6310"/>
                      <a:pt x="2872" y="6615"/>
                      <a:pt x="2959" y="6963"/>
                    </a:cubicBezTo>
                    <a:cubicBezTo>
                      <a:pt x="3047" y="7268"/>
                      <a:pt x="3090" y="7572"/>
                      <a:pt x="3177" y="7877"/>
                    </a:cubicBezTo>
                    <a:cubicBezTo>
                      <a:pt x="3177" y="8008"/>
                      <a:pt x="3221" y="8182"/>
                      <a:pt x="3221" y="8312"/>
                    </a:cubicBezTo>
                    <a:lnTo>
                      <a:pt x="3308" y="8704"/>
                    </a:lnTo>
                    <a:cubicBezTo>
                      <a:pt x="3351" y="8965"/>
                      <a:pt x="3395" y="9226"/>
                      <a:pt x="3438" y="9444"/>
                    </a:cubicBezTo>
                    <a:cubicBezTo>
                      <a:pt x="3438" y="9618"/>
                      <a:pt x="3482" y="9835"/>
                      <a:pt x="3482" y="9966"/>
                    </a:cubicBezTo>
                    <a:cubicBezTo>
                      <a:pt x="3525" y="10271"/>
                      <a:pt x="3569" y="10445"/>
                      <a:pt x="3569" y="10445"/>
                    </a:cubicBezTo>
                    <a:lnTo>
                      <a:pt x="3569" y="9966"/>
                    </a:lnTo>
                    <a:lnTo>
                      <a:pt x="3569" y="9444"/>
                    </a:lnTo>
                    <a:cubicBezTo>
                      <a:pt x="3569" y="9226"/>
                      <a:pt x="3569" y="8965"/>
                      <a:pt x="3525" y="8704"/>
                    </a:cubicBezTo>
                    <a:cubicBezTo>
                      <a:pt x="3482" y="8443"/>
                      <a:pt x="3482" y="8138"/>
                      <a:pt x="3438" y="7834"/>
                    </a:cubicBezTo>
                    <a:cubicBezTo>
                      <a:pt x="3395" y="7529"/>
                      <a:pt x="3351" y="7224"/>
                      <a:pt x="3308" y="6876"/>
                    </a:cubicBezTo>
                    <a:cubicBezTo>
                      <a:pt x="3221" y="6572"/>
                      <a:pt x="3177" y="6223"/>
                      <a:pt x="3047" y="5875"/>
                    </a:cubicBezTo>
                    <a:cubicBezTo>
                      <a:pt x="2959" y="5527"/>
                      <a:pt x="2872" y="5179"/>
                      <a:pt x="2742" y="4831"/>
                    </a:cubicBezTo>
                    <a:cubicBezTo>
                      <a:pt x="2655" y="4526"/>
                      <a:pt x="2524" y="4178"/>
                      <a:pt x="2394" y="3830"/>
                    </a:cubicBezTo>
                    <a:cubicBezTo>
                      <a:pt x="2263" y="3525"/>
                      <a:pt x="2089" y="3221"/>
                      <a:pt x="1959" y="2872"/>
                    </a:cubicBezTo>
                    <a:cubicBezTo>
                      <a:pt x="1828" y="2568"/>
                      <a:pt x="1654" y="2307"/>
                      <a:pt x="1480" y="2045"/>
                    </a:cubicBezTo>
                    <a:cubicBezTo>
                      <a:pt x="1349" y="1784"/>
                      <a:pt x="1175" y="1523"/>
                      <a:pt x="1045" y="1306"/>
                    </a:cubicBezTo>
                    <a:cubicBezTo>
                      <a:pt x="871" y="1088"/>
                      <a:pt x="740" y="870"/>
                      <a:pt x="609" y="696"/>
                    </a:cubicBezTo>
                    <a:cubicBezTo>
                      <a:pt x="479" y="566"/>
                      <a:pt x="348" y="392"/>
                      <a:pt x="261" y="261"/>
                    </a:cubicBezTo>
                    <a:cubicBezTo>
                      <a:pt x="149" y="149"/>
                      <a:pt x="60" y="60"/>
                      <a:pt x="0" y="0"/>
                    </a:cubicBezTo>
                    <a:close/>
                  </a:path>
                </a:pathLst>
              </a:custGeom>
              <a:solidFill>
                <a:srgbClr val="E5D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7"/>
              <p:cNvSpPr/>
              <p:nvPr/>
            </p:nvSpPr>
            <p:spPr>
              <a:xfrm>
                <a:off x="4965425" y="2730175"/>
                <a:ext cx="63125" cy="399325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15973" extrusionOk="0">
                    <a:moveTo>
                      <a:pt x="1" y="1"/>
                    </a:moveTo>
                    <a:cubicBezTo>
                      <a:pt x="44" y="44"/>
                      <a:pt x="44" y="131"/>
                      <a:pt x="88" y="175"/>
                    </a:cubicBezTo>
                    <a:lnTo>
                      <a:pt x="349" y="654"/>
                    </a:lnTo>
                    <a:cubicBezTo>
                      <a:pt x="567" y="1045"/>
                      <a:pt x="871" y="1611"/>
                      <a:pt x="1176" y="2351"/>
                    </a:cubicBezTo>
                    <a:cubicBezTo>
                      <a:pt x="1568" y="3134"/>
                      <a:pt x="1829" y="4005"/>
                      <a:pt x="2046" y="4831"/>
                    </a:cubicBezTo>
                    <a:cubicBezTo>
                      <a:pt x="2133" y="5354"/>
                      <a:pt x="2177" y="5832"/>
                      <a:pt x="2133" y="6311"/>
                    </a:cubicBezTo>
                    <a:cubicBezTo>
                      <a:pt x="2090" y="6833"/>
                      <a:pt x="2046" y="7356"/>
                      <a:pt x="2003" y="7878"/>
                    </a:cubicBezTo>
                    <a:cubicBezTo>
                      <a:pt x="1959" y="8400"/>
                      <a:pt x="1916" y="8922"/>
                      <a:pt x="1872" y="9444"/>
                    </a:cubicBezTo>
                    <a:cubicBezTo>
                      <a:pt x="1785" y="9923"/>
                      <a:pt x="1742" y="10445"/>
                      <a:pt x="1655" y="10924"/>
                    </a:cubicBezTo>
                    <a:cubicBezTo>
                      <a:pt x="1524" y="11925"/>
                      <a:pt x="1394" y="12795"/>
                      <a:pt x="1176" y="13579"/>
                    </a:cubicBezTo>
                    <a:cubicBezTo>
                      <a:pt x="1045" y="14188"/>
                      <a:pt x="871" y="14797"/>
                      <a:pt x="610" y="15363"/>
                    </a:cubicBezTo>
                    <a:cubicBezTo>
                      <a:pt x="523" y="15537"/>
                      <a:pt x="436" y="15668"/>
                      <a:pt x="349" y="15842"/>
                    </a:cubicBezTo>
                    <a:cubicBezTo>
                      <a:pt x="349" y="15885"/>
                      <a:pt x="306" y="15929"/>
                      <a:pt x="262" y="15929"/>
                    </a:cubicBezTo>
                    <a:cubicBezTo>
                      <a:pt x="262" y="15972"/>
                      <a:pt x="262" y="15972"/>
                      <a:pt x="262" y="15972"/>
                    </a:cubicBezTo>
                    <a:lnTo>
                      <a:pt x="306" y="15929"/>
                    </a:lnTo>
                    <a:cubicBezTo>
                      <a:pt x="306" y="15929"/>
                      <a:pt x="349" y="15885"/>
                      <a:pt x="393" y="15842"/>
                    </a:cubicBezTo>
                    <a:cubicBezTo>
                      <a:pt x="480" y="15711"/>
                      <a:pt x="610" y="15581"/>
                      <a:pt x="697" y="15407"/>
                    </a:cubicBezTo>
                    <a:cubicBezTo>
                      <a:pt x="1002" y="14841"/>
                      <a:pt x="1219" y="14232"/>
                      <a:pt x="1437" y="13622"/>
                    </a:cubicBezTo>
                    <a:cubicBezTo>
                      <a:pt x="1655" y="12752"/>
                      <a:pt x="1872" y="11882"/>
                      <a:pt x="2003" y="10968"/>
                    </a:cubicBezTo>
                    <a:cubicBezTo>
                      <a:pt x="2090" y="10489"/>
                      <a:pt x="2177" y="10010"/>
                      <a:pt x="2220" y="9488"/>
                    </a:cubicBezTo>
                    <a:cubicBezTo>
                      <a:pt x="2307" y="8966"/>
                      <a:pt x="2351" y="8444"/>
                      <a:pt x="2394" y="7921"/>
                    </a:cubicBezTo>
                    <a:cubicBezTo>
                      <a:pt x="2438" y="7399"/>
                      <a:pt x="2525" y="6877"/>
                      <a:pt x="2525" y="6355"/>
                    </a:cubicBezTo>
                    <a:cubicBezTo>
                      <a:pt x="2525" y="5832"/>
                      <a:pt x="2481" y="5310"/>
                      <a:pt x="2394" y="4788"/>
                    </a:cubicBezTo>
                    <a:cubicBezTo>
                      <a:pt x="2264" y="4309"/>
                      <a:pt x="2090" y="3874"/>
                      <a:pt x="1916" y="3395"/>
                    </a:cubicBezTo>
                    <a:cubicBezTo>
                      <a:pt x="1785" y="3004"/>
                      <a:pt x="1568" y="2612"/>
                      <a:pt x="1394" y="2264"/>
                    </a:cubicBezTo>
                    <a:cubicBezTo>
                      <a:pt x="1002" y="1567"/>
                      <a:pt x="654" y="1002"/>
                      <a:pt x="393" y="610"/>
                    </a:cubicBezTo>
                    <a:lnTo>
                      <a:pt x="131" y="175"/>
                    </a:lnTo>
                    <a:cubicBezTo>
                      <a:pt x="88" y="131"/>
                      <a:pt x="44" y="44"/>
                      <a:pt x="1" y="1"/>
                    </a:cubicBezTo>
                    <a:close/>
                  </a:path>
                </a:pathLst>
              </a:custGeom>
              <a:solidFill>
                <a:srgbClr val="E5D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7"/>
              <p:cNvSpPr/>
              <p:nvPr/>
            </p:nvSpPr>
            <p:spPr>
              <a:xfrm>
                <a:off x="4640125" y="3061575"/>
                <a:ext cx="5877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802" extrusionOk="0">
                    <a:moveTo>
                      <a:pt x="676" y="0"/>
                    </a:moveTo>
                    <a:cubicBezTo>
                      <a:pt x="555" y="0"/>
                      <a:pt x="441" y="31"/>
                      <a:pt x="349" y="62"/>
                    </a:cubicBezTo>
                    <a:cubicBezTo>
                      <a:pt x="262" y="105"/>
                      <a:pt x="175" y="149"/>
                      <a:pt x="88" y="236"/>
                    </a:cubicBezTo>
                    <a:lnTo>
                      <a:pt x="0" y="323"/>
                    </a:lnTo>
                    <a:lnTo>
                      <a:pt x="131" y="279"/>
                    </a:lnTo>
                    <a:lnTo>
                      <a:pt x="392" y="279"/>
                    </a:lnTo>
                    <a:cubicBezTo>
                      <a:pt x="479" y="279"/>
                      <a:pt x="610" y="323"/>
                      <a:pt x="697" y="366"/>
                    </a:cubicBezTo>
                    <a:cubicBezTo>
                      <a:pt x="784" y="366"/>
                      <a:pt x="827" y="410"/>
                      <a:pt x="871" y="453"/>
                    </a:cubicBezTo>
                    <a:cubicBezTo>
                      <a:pt x="914" y="497"/>
                      <a:pt x="1001" y="540"/>
                      <a:pt x="1045" y="584"/>
                    </a:cubicBezTo>
                    <a:cubicBezTo>
                      <a:pt x="1132" y="627"/>
                      <a:pt x="1219" y="671"/>
                      <a:pt x="1306" y="715"/>
                    </a:cubicBezTo>
                    <a:cubicBezTo>
                      <a:pt x="1350" y="715"/>
                      <a:pt x="1437" y="758"/>
                      <a:pt x="1524" y="758"/>
                    </a:cubicBezTo>
                    <a:lnTo>
                      <a:pt x="1741" y="802"/>
                    </a:lnTo>
                    <a:lnTo>
                      <a:pt x="2264" y="802"/>
                    </a:lnTo>
                    <a:lnTo>
                      <a:pt x="2351" y="758"/>
                    </a:lnTo>
                    <a:cubicBezTo>
                      <a:pt x="2351" y="758"/>
                      <a:pt x="2220" y="671"/>
                      <a:pt x="2002" y="584"/>
                    </a:cubicBezTo>
                    <a:lnTo>
                      <a:pt x="1828" y="540"/>
                    </a:lnTo>
                    <a:lnTo>
                      <a:pt x="1654" y="453"/>
                    </a:lnTo>
                    <a:lnTo>
                      <a:pt x="1437" y="366"/>
                    </a:lnTo>
                    <a:cubicBezTo>
                      <a:pt x="1393" y="323"/>
                      <a:pt x="1350" y="279"/>
                      <a:pt x="1263" y="236"/>
                    </a:cubicBezTo>
                    <a:lnTo>
                      <a:pt x="1088" y="149"/>
                    </a:lnTo>
                    <a:cubicBezTo>
                      <a:pt x="1001" y="62"/>
                      <a:pt x="914" y="18"/>
                      <a:pt x="827" y="18"/>
                    </a:cubicBezTo>
                    <a:cubicBezTo>
                      <a:pt x="776" y="5"/>
                      <a:pt x="725" y="0"/>
                      <a:pt x="676" y="0"/>
                    </a:cubicBezTo>
                    <a:close/>
                  </a:path>
                </a:pathLst>
              </a:custGeom>
              <a:solidFill>
                <a:srgbClr val="E5D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7"/>
              <p:cNvSpPr/>
              <p:nvPr/>
            </p:nvSpPr>
            <p:spPr>
              <a:xfrm>
                <a:off x="5016575" y="2414675"/>
                <a:ext cx="5007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785" extrusionOk="0">
                    <a:moveTo>
                      <a:pt x="0" y="0"/>
                    </a:moveTo>
                    <a:lnTo>
                      <a:pt x="87" y="87"/>
                    </a:lnTo>
                    <a:cubicBezTo>
                      <a:pt x="174" y="131"/>
                      <a:pt x="305" y="261"/>
                      <a:pt x="348" y="305"/>
                    </a:cubicBezTo>
                    <a:cubicBezTo>
                      <a:pt x="392" y="348"/>
                      <a:pt x="435" y="392"/>
                      <a:pt x="479" y="435"/>
                    </a:cubicBezTo>
                    <a:lnTo>
                      <a:pt x="653" y="566"/>
                    </a:lnTo>
                    <a:cubicBezTo>
                      <a:pt x="784" y="653"/>
                      <a:pt x="914" y="740"/>
                      <a:pt x="1001" y="870"/>
                    </a:cubicBezTo>
                    <a:lnTo>
                      <a:pt x="1219" y="1044"/>
                    </a:lnTo>
                    <a:cubicBezTo>
                      <a:pt x="1262" y="1088"/>
                      <a:pt x="1306" y="1132"/>
                      <a:pt x="1349" y="1219"/>
                    </a:cubicBezTo>
                    <a:lnTo>
                      <a:pt x="1523" y="1349"/>
                    </a:lnTo>
                    <a:cubicBezTo>
                      <a:pt x="1567" y="1393"/>
                      <a:pt x="1611" y="1436"/>
                      <a:pt x="1698" y="1480"/>
                    </a:cubicBezTo>
                    <a:cubicBezTo>
                      <a:pt x="1785" y="1610"/>
                      <a:pt x="1872" y="1697"/>
                      <a:pt x="2002" y="1784"/>
                    </a:cubicBezTo>
                    <a:cubicBezTo>
                      <a:pt x="1959" y="1610"/>
                      <a:pt x="1915" y="1480"/>
                      <a:pt x="1872" y="1349"/>
                    </a:cubicBezTo>
                    <a:cubicBezTo>
                      <a:pt x="1828" y="1306"/>
                      <a:pt x="1785" y="1219"/>
                      <a:pt x="1785" y="1175"/>
                    </a:cubicBezTo>
                    <a:lnTo>
                      <a:pt x="1611" y="957"/>
                    </a:lnTo>
                    <a:cubicBezTo>
                      <a:pt x="1567" y="870"/>
                      <a:pt x="1523" y="827"/>
                      <a:pt x="1480" y="783"/>
                    </a:cubicBezTo>
                    <a:lnTo>
                      <a:pt x="1262" y="566"/>
                    </a:lnTo>
                    <a:lnTo>
                      <a:pt x="1175" y="479"/>
                    </a:lnTo>
                    <a:lnTo>
                      <a:pt x="1088" y="435"/>
                    </a:lnTo>
                    <a:lnTo>
                      <a:pt x="871" y="261"/>
                    </a:lnTo>
                    <a:cubicBezTo>
                      <a:pt x="784" y="218"/>
                      <a:pt x="697" y="218"/>
                      <a:pt x="653" y="174"/>
                    </a:cubicBezTo>
                    <a:cubicBezTo>
                      <a:pt x="566" y="131"/>
                      <a:pt x="523" y="131"/>
                      <a:pt x="435" y="87"/>
                    </a:cubicBezTo>
                    <a:cubicBezTo>
                      <a:pt x="348" y="44"/>
                      <a:pt x="218" y="44"/>
                      <a:pt x="131" y="0"/>
                    </a:cubicBezTo>
                    <a:close/>
                  </a:path>
                </a:pathLst>
              </a:custGeom>
              <a:solidFill>
                <a:srgbClr val="E5D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7"/>
              <p:cNvSpPr/>
              <p:nvPr/>
            </p:nvSpPr>
            <p:spPr>
              <a:xfrm>
                <a:off x="4874050" y="2439150"/>
                <a:ext cx="285075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11403" h="27885" extrusionOk="0">
                    <a:moveTo>
                      <a:pt x="5548" y="1"/>
                    </a:moveTo>
                    <a:cubicBezTo>
                      <a:pt x="5476" y="1"/>
                      <a:pt x="5412" y="67"/>
                      <a:pt x="5440" y="153"/>
                    </a:cubicBezTo>
                    <a:cubicBezTo>
                      <a:pt x="5919" y="1415"/>
                      <a:pt x="6267" y="2764"/>
                      <a:pt x="6528" y="4156"/>
                    </a:cubicBezTo>
                    <a:cubicBezTo>
                      <a:pt x="6659" y="5505"/>
                      <a:pt x="6528" y="6898"/>
                      <a:pt x="6093" y="8247"/>
                    </a:cubicBezTo>
                    <a:cubicBezTo>
                      <a:pt x="6006" y="8508"/>
                      <a:pt x="5962" y="8769"/>
                      <a:pt x="5962" y="9074"/>
                    </a:cubicBezTo>
                    <a:cubicBezTo>
                      <a:pt x="5136" y="9205"/>
                      <a:pt x="4309" y="9335"/>
                      <a:pt x="3482" y="9553"/>
                    </a:cubicBezTo>
                    <a:cubicBezTo>
                      <a:pt x="2394" y="9727"/>
                      <a:pt x="784" y="9901"/>
                      <a:pt x="44" y="10815"/>
                    </a:cubicBezTo>
                    <a:cubicBezTo>
                      <a:pt x="0" y="10858"/>
                      <a:pt x="0" y="10902"/>
                      <a:pt x="44" y="10945"/>
                    </a:cubicBezTo>
                    <a:cubicBezTo>
                      <a:pt x="808" y="11404"/>
                      <a:pt x="1872" y="11497"/>
                      <a:pt x="2861" y="11497"/>
                    </a:cubicBezTo>
                    <a:cubicBezTo>
                      <a:pt x="3280" y="11497"/>
                      <a:pt x="3685" y="11481"/>
                      <a:pt x="4048" y="11468"/>
                    </a:cubicBezTo>
                    <a:cubicBezTo>
                      <a:pt x="4874" y="11424"/>
                      <a:pt x="5745" y="11207"/>
                      <a:pt x="6485" y="10815"/>
                    </a:cubicBezTo>
                    <a:lnTo>
                      <a:pt x="6528" y="10902"/>
                    </a:lnTo>
                    <a:cubicBezTo>
                      <a:pt x="6963" y="11990"/>
                      <a:pt x="7486" y="13034"/>
                      <a:pt x="8008" y="14079"/>
                    </a:cubicBezTo>
                    <a:cubicBezTo>
                      <a:pt x="8574" y="15167"/>
                      <a:pt x="8878" y="16385"/>
                      <a:pt x="8965" y="17604"/>
                    </a:cubicBezTo>
                    <a:cubicBezTo>
                      <a:pt x="9009" y="18909"/>
                      <a:pt x="8704" y="20259"/>
                      <a:pt x="8095" y="21434"/>
                    </a:cubicBezTo>
                    <a:cubicBezTo>
                      <a:pt x="7660" y="22435"/>
                      <a:pt x="7224" y="23479"/>
                      <a:pt x="6746" y="24480"/>
                    </a:cubicBezTo>
                    <a:cubicBezTo>
                      <a:pt x="6224" y="25568"/>
                      <a:pt x="5397" y="26525"/>
                      <a:pt x="4396" y="27222"/>
                    </a:cubicBezTo>
                    <a:cubicBezTo>
                      <a:pt x="4154" y="27423"/>
                      <a:pt x="4248" y="27884"/>
                      <a:pt x="4572" y="27884"/>
                    </a:cubicBezTo>
                    <a:cubicBezTo>
                      <a:pt x="4599" y="27884"/>
                      <a:pt x="4627" y="27881"/>
                      <a:pt x="4657" y="27875"/>
                    </a:cubicBezTo>
                    <a:cubicBezTo>
                      <a:pt x="7007" y="27178"/>
                      <a:pt x="9270" y="25742"/>
                      <a:pt x="10271" y="23436"/>
                    </a:cubicBezTo>
                    <a:cubicBezTo>
                      <a:pt x="11402" y="20868"/>
                      <a:pt x="11359" y="17865"/>
                      <a:pt x="10140" y="15341"/>
                    </a:cubicBezTo>
                    <a:cubicBezTo>
                      <a:pt x="9531" y="14166"/>
                      <a:pt x="8835" y="12991"/>
                      <a:pt x="8051" y="11903"/>
                    </a:cubicBezTo>
                    <a:cubicBezTo>
                      <a:pt x="7747" y="11424"/>
                      <a:pt x="7137" y="10554"/>
                      <a:pt x="7442" y="10031"/>
                    </a:cubicBezTo>
                    <a:cubicBezTo>
                      <a:pt x="7747" y="9422"/>
                      <a:pt x="7964" y="8813"/>
                      <a:pt x="8095" y="8160"/>
                    </a:cubicBezTo>
                    <a:cubicBezTo>
                      <a:pt x="8748" y="5418"/>
                      <a:pt x="7007" y="2329"/>
                      <a:pt x="5658" y="65"/>
                    </a:cubicBezTo>
                    <a:cubicBezTo>
                      <a:pt x="5627" y="20"/>
                      <a:pt x="5587" y="1"/>
                      <a:pt x="5548" y="1"/>
                    </a:cubicBezTo>
                    <a:close/>
                  </a:path>
                </a:pathLst>
              </a:custGeom>
              <a:solidFill>
                <a:srgbClr val="E5D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7"/>
              <p:cNvSpPr/>
              <p:nvPr/>
            </p:nvSpPr>
            <p:spPr>
              <a:xfrm>
                <a:off x="4664050" y="2438550"/>
                <a:ext cx="140375" cy="312750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12510" extrusionOk="0">
                    <a:moveTo>
                      <a:pt x="1681" y="1"/>
                    </a:moveTo>
                    <a:cubicBezTo>
                      <a:pt x="1640" y="1"/>
                      <a:pt x="1598" y="15"/>
                      <a:pt x="1568" y="46"/>
                    </a:cubicBezTo>
                    <a:cubicBezTo>
                      <a:pt x="828" y="1265"/>
                      <a:pt x="306" y="2614"/>
                      <a:pt x="131" y="4050"/>
                    </a:cubicBezTo>
                    <a:cubicBezTo>
                      <a:pt x="1" y="5225"/>
                      <a:pt x="480" y="6704"/>
                      <a:pt x="828" y="7792"/>
                    </a:cubicBezTo>
                    <a:cubicBezTo>
                      <a:pt x="1176" y="9055"/>
                      <a:pt x="1742" y="10230"/>
                      <a:pt x="2438" y="11274"/>
                    </a:cubicBezTo>
                    <a:cubicBezTo>
                      <a:pt x="2893" y="11881"/>
                      <a:pt x="3645" y="12509"/>
                      <a:pt x="4397" y="12509"/>
                    </a:cubicBezTo>
                    <a:cubicBezTo>
                      <a:pt x="4724" y="12509"/>
                      <a:pt x="5051" y="12391"/>
                      <a:pt x="5354" y="12101"/>
                    </a:cubicBezTo>
                    <a:cubicBezTo>
                      <a:pt x="5571" y="11883"/>
                      <a:pt x="5615" y="11535"/>
                      <a:pt x="5441" y="11231"/>
                    </a:cubicBezTo>
                    <a:cubicBezTo>
                      <a:pt x="5136" y="10578"/>
                      <a:pt x="4440" y="10143"/>
                      <a:pt x="4005" y="9577"/>
                    </a:cubicBezTo>
                    <a:cubicBezTo>
                      <a:pt x="3483" y="8663"/>
                      <a:pt x="3047" y="7749"/>
                      <a:pt x="2743" y="6748"/>
                    </a:cubicBezTo>
                    <a:cubicBezTo>
                      <a:pt x="2438" y="5878"/>
                      <a:pt x="2090" y="5007"/>
                      <a:pt x="1872" y="4137"/>
                    </a:cubicBezTo>
                    <a:cubicBezTo>
                      <a:pt x="1481" y="2875"/>
                      <a:pt x="1785" y="1439"/>
                      <a:pt x="1829" y="133"/>
                    </a:cubicBezTo>
                    <a:cubicBezTo>
                      <a:pt x="1829" y="49"/>
                      <a:pt x="1756" y="1"/>
                      <a:pt x="1681" y="1"/>
                    </a:cubicBezTo>
                    <a:close/>
                  </a:path>
                </a:pathLst>
              </a:custGeom>
              <a:solidFill>
                <a:srgbClr val="E5D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7"/>
              <p:cNvSpPr/>
              <p:nvPr/>
            </p:nvSpPr>
            <p:spPr>
              <a:xfrm>
                <a:off x="4660800" y="3040650"/>
                <a:ext cx="68575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816" extrusionOk="0">
                    <a:moveTo>
                      <a:pt x="1208" y="0"/>
                    </a:moveTo>
                    <a:cubicBezTo>
                      <a:pt x="877" y="0"/>
                      <a:pt x="541" y="66"/>
                      <a:pt x="261" y="159"/>
                    </a:cubicBezTo>
                    <a:cubicBezTo>
                      <a:pt x="87" y="202"/>
                      <a:pt x="0" y="420"/>
                      <a:pt x="87" y="551"/>
                    </a:cubicBezTo>
                    <a:cubicBezTo>
                      <a:pt x="380" y="1303"/>
                      <a:pt x="1155" y="1815"/>
                      <a:pt x="1949" y="1815"/>
                    </a:cubicBezTo>
                    <a:cubicBezTo>
                      <a:pt x="1982" y="1815"/>
                      <a:pt x="2014" y="1814"/>
                      <a:pt x="2046" y="1813"/>
                    </a:cubicBezTo>
                    <a:cubicBezTo>
                      <a:pt x="2481" y="1682"/>
                      <a:pt x="2742" y="1247"/>
                      <a:pt x="2612" y="855"/>
                    </a:cubicBezTo>
                    <a:cubicBezTo>
                      <a:pt x="2388" y="212"/>
                      <a:pt x="1805" y="0"/>
                      <a:pt x="1208" y="0"/>
                    </a:cubicBezTo>
                    <a:close/>
                  </a:path>
                </a:pathLst>
              </a:custGeom>
              <a:solidFill>
                <a:srgbClr val="E5D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7"/>
              <p:cNvSpPr/>
              <p:nvPr/>
            </p:nvSpPr>
            <p:spPr>
              <a:xfrm>
                <a:off x="4837050" y="2763325"/>
                <a:ext cx="138900" cy="113825"/>
              </a:xfrm>
              <a:custGeom>
                <a:avLst/>
                <a:gdLst/>
                <a:ahLst/>
                <a:cxnLst/>
                <a:rect l="l" t="t" r="r" b="b"/>
                <a:pathLst>
                  <a:path w="5556" h="4553" extrusionOk="0">
                    <a:moveTo>
                      <a:pt x="4262" y="1"/>
                    </a:moveTo>
                    <a:cubicBezTo>
                      <a:pt x="3028" y="1"/>
                      <a:pt x="107" y="143"/>
                      <a:pt x="1" y="285"/>
                    </a:cubicBezTo>
                    <a:cubicBezTo>
                      <a:pt x="44" y="1678"/>
                      <a:pt x="175" y="3114"/>
                      <a:pt x="436" y="4506"/>
                    </a:cubicBezTo>
                    <a:cubicBezTo>
                      <a:pt x="452" y="4538"/>
                      <a:pt x="635" y="4553"/>
                      <a:pt x="922" y="4553"/>
                    </a:cubicBezTo>
                    <a:cubicBezTo>
                      <a:pt x="2203" y="4553"/>
                      <a:pt x="5555" y="4268"/>
                      <a:pt x="5484" y="3984"/>
                    </a:cubicBezTo>
                    <a:cubicBezTo>
                      <a:pt x="5397" y="3636"/>
                      <a:pt x="5049" y="67"/>
                      <a:pt x="4788" y="24"/>
                    </a:cubicBezTo>
                    <a:cubicBezTo>
                      <a:pt x="4732" y="8"/>
                      <a:pt x="4540" y="1"/>
                      <a:pt x="4262" y="1"/>
                    </a:cubicBezTo>
                    <a:close/>
                  </a:path>
                </a:pathLst>
              </a:custGeom>
              <a:solidFill>
                <a:srgbClr val="E5D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7"/>
              <p:cNvSpPr/>
              <p:nvPr/>
            </p:nvSpPr>
            <p:spPr>
              <a:xfrm>
                <a:off x="4842500" y="2758875"/>
                <a:ext cx="137950" cy="11337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535" extrusionOk="0">
                    <a:moveTo>
                      <a:pt x="4114" y="0"/>
                    </a:moveTo>
                    <a:cubicBezTo>
                      <a:pt x="2801" y="0"/>
                      <a:pt x="69" y="118"/>
                      <a:pt x="0" y="289"/>
                    </a:cubicBezTo>
                    <a:cubicBezTo>
                      <a:pt x="44" y="1681"/>
                      <a:pt x="174" y="3074"/>
                      <a:pt x="392" y="4467"/>
                    </a:cubicBezTo>
                    <a:cubicBezTo>
                      <a:pt x="420" y="4514"/>
                      <a:pt x="675" y="4534"/>
                      <a:pt x="1056" y="4534"/>
                    </a:cubicBezTo>
                    <a:cubicBezTo>
                      <a:pt x="2445" y="4534"/>
                      <a:pt x="5518" y="4261"/>
                      <a:pt x="5484" y="3988"/>
                    </a:cubicBezTo>
                    <a:cubicBezTo>
                      <a:pt x="5397" y="3640"/>
                      <a:pt x="5005" y="71"/>
                      <a:pt x="4787" y="28"/>
                    </a:cubicBezTo>
                    <a:cubicBezTo>
                      <a:pt x="4722" y="9"/>
                      <a:pt x="4470" y="0"/>
                      <a:pt x="4114" y="0"/>
                    </a:cubicBezTo>
                    <a:close/>
                  </a:path>
                </a:pathLst>
              </a:custGeom>
              <a:solidFill>
                <a:srgbClr val="F7F0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7"/>
              <p:cNvSpPr/>
              <p:nvPr/>
            </p:nvSpPr>
            <p:spPr>
              <a:xfrm>
                <a:off x="4842500" y="2758975"/>
                <a:ext cx="121875" cy="114475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4579" extrusionOk="0">
                    <a:moveTo>
                      <a:pt x="4258" y="1"/>
                    </a:moveTo>
                    <a:cubicBezTo>
                      <a:pt x="3015" y="1"/>
                      <a:pt x="71" y="143"/>
                      <a:pt x="0" y="285"/>
                    </a:cubicBezTo>
                    <a:cubicBezTo>
                      <a:pt x="44" y="1721"/>
                      <a:pt x="174" y="3114"/>
                      <a:pt x="435" y="4506"/>
                    </a:cubicBezTo>
                    <a:cubicBezTo>
                      <a:pt x="614" y="4557"/>
                      <a:pt x="792" y="4578"/>
                      <a:pt x="971" y="4578"/>
                    </a:cubicBezTo>
                    <a:cubicBezTo>
                      <a:pt x="1097" y="4578"/>
                      <a:pt x="1223" y="4568"/>
                      <a:pt x="1349" y="4550"/>
                    </a:cubicBezTo>
                    <a:cubicBezTo>
                      <a:pt x="1523" y="3853"/>
                      <a:pt x="1828" y="3244"/>
                      <a:pt x="2263" y="2678"/>
                    </a:cubicBezTo>
                    <a:cubicBezTo>
                      <a:pt x="3003" y="1677"/>
                      <a:pt x="3873" y="807"/>
                      <a:pt x="4874" y="111"/>
                    </a:cubicBezTo>
                    <a:cubicBezTo>
                      <a:pt x="4831" y="67"/>
                      <a:pt x="4787" y="24"/>
                      <a:pt x="4787" y="24"/>
                    </a:cubicBezTo>
                    <a:cubicBezTo>
                      <a:pt x="4731" y="8"/>
                      <a:pt x="4538" y="1"/>
                      <a:pt x="42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7"/>
              <p:cNvSpPr/>
              <p:nvPr/>
            </p:nvSpPr>
            <p:spPr>
              <a:xfrm>
                <a:off x="4855550" y="2796550"/>
                <a:ext cx="28300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742" extrusionOk="0">
                    <a:moveTo>
                      <a:pt x="566" y="262"/>
                    </a:moveTo>
                    <a:cubicBezTo>
                      <a:pt x="740" y="262"/>
                      <a:pt x="827" y="305"/>
                      <a:pt x="827" y="523"/>
                    </a:cubicBezTo>
                    <a:cubicBezTo>
                      <a:pt x="865" y="636"/>
                      <a:pt x="772" y="749"/>
                      <a:pt x="633" y="749"/>
                    </a:cubicBezTo>
                    <a:cubicBezTo>
                      <a:pt x="612" y="749"/>
                      <a:pt x="589" y="746"/>
                      <a:pt x="566" y="740"/>
                    </a:cubicBezTo>
                    <a:lnTo>
                      <a:pt x="305" y="740"/>
                    </a:lnTo>
                    <a:lnTo>
                      <a:pt x="305" y="262"/>
                    </a:lnTo>
                    <a:close/>
                    <a:moveTo>
                      <a:pt x="131" y="0"/>
                    </a:moveTo>
                    <a:cubicBezTo>
                      <a:pt x="44" y="0"/>
                      <a:pt x="0" y="44"/>
                      <a:pt x="0" y="87"/>
                    </a:cubicBezTo>
                    <a:lnTo>
                      <a:pt x="0" y="1611"/>
                    </a:lnTo>
                    <a:cubicBezTo>
                      <a:pt x="0" y="1698"/>
                      <a:pt x="44" y="1698"/>
                      <a:pt x="131" y="1698"/>
                    </a:cubicBezTo>
                    <a:cubicBezTo>
                      <a:pt x="218" y="1698"/>
                      <a:pt x="305" y="1698"/>
                      <a:pt x="305" y="1611"/>
                    </a:cubicBezTo>
                    <a:lnTo>
                      <a:pt x="305" y="1001"/>
                    </a:lnTo>
                    <a:lnTo>
                      <a:pt x="479" y="1001"/>
                    </a:lnTo>
                    <a:lnTo>
                      <a:pt x="827" y="1654"/>
                    </a:lnTo>
                    <a:cubicBezTo>
                      <a:pt x="827" y="1698"/>
                      <a:pt x="871" y="1741"/>
                      <a:pt x="958" y="1741"/>
                    </a:cubicBezTo>
                    <a:cubicBezTo>
                      <a:pt x="1045" y="1741"/>
                      <a:pt x="1132" y="1654"/>
                      <a:pt x="1132" y="1567"/>
                    </a:cubicBezTo>
                    <a:cubicBezTo>
                      <a:pt x="1132" y="1567"/>
                      <a:pt x="1132" y="1524"/>
                      <a:pt x="1132" y="1524"/>
                    </a:cubicBezTo>
                    <a:lnTo>
                      <a:pt x="827" y="958"/>
                    </a:lnTo>
                    <a:cubicBezTo>
                      <a:pt x="1001" y="871"/>
                      <a:pt x="1132" y="697"/>
                      <a:pt x="1132" y="479"/>
                    </a:cubicBezTo>
                    <a:cubicBezTo>
                      <a:pt x="1132" y="87"/>
                      <a:pt x="914" y="0"/>
                      <a:pt x="566" y="0"/>
                    </a:cubicBezTo>
                    <a:close/>
                  </a:path>
                </a:pathLst>
              </a:custGeom>
              <a:solidFill>
                <a:srgbClr val="967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7"/>
              <p:cNvSpPr/>
              <p:nvPr/>
            </p:nvSpPr>
            <p:spPr>
              <a:xfrm>
                <a:off x="4889275" y="2796550"/>
                <a:ext cx="76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698" extrusionOk="0">
                    <a:moveTo>
                      <a:pt x="175" y="0"/>
                    </a:moveTo>
                    <a:cubicBezTo>
                      <a:pt x="88" y="0"/>
                      <a:pt x="0" y="0"/>
                      <a:pt x="0" y="87"/>
                    </a:cubicBezTo>
                    <a:lnTo>
                      <a:pt x="0" y="1611"/>
                    </a:lnTo>
                    <a:cubicBezTo>
                      <a:pt x="0" y="1698"/>
                      <a:pt x="88" y="1698"/>
                      <a:pt x="175" y="1698"/>
                    </a:cubicBezTo>
                    <a:cubicBezTo>
                      <a:pt x="262" y="1698"/>
                      <a:pt x="305" y="1698"/>
                      <a:pt x="305" y="1611"/>
                    </a:cubicBezTo>
                    <a:lnTo>
                      <a:pt x="305" y="87"/>
                    </a:lnTo>
                    <a:cubicBezTo>
                      <a:pt x="305" y="0"/>
                      <a:pt x="262" y="0"/>
                      <a:pt x="175" y="0"/>
                    </a:cubicBezTo>
                    <a:close/>
                  </a:path>
                </a:pathLst>
              </a:custGeom>
              <a:solidFill>
                <a:srgbClr val="967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27"/>
              <p:cNvSpPr/>
              <p:nvPr/>
            </p:nvSpPr>
            <p:spPr>
              <a:xfrm>
                <a:off x="4903425" y="2795450"/>
                <a:ext cx="28300" cy="4475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790" extrusionOk="0">
                    <a:moveTo>
                      <a:pt x="610" y="1"/>
                    </a:moveTo>
                    <a:cubicBezTo>
                      <a:pt x="261" y="1"/>
                      <a:pt x="0" y="262"/>
                      <a:pt x="44" y="567"/>
                    </a:cubicBezTo>
                    <a:lnTo>
                      <a:pt x="44" y="1219"/>
                    </a:lnTo>
                    <a:cubicBezTo>
                      <a:pt x="3" y="1504"/>
                      <a:pt x="229" y="1789"/>
                      <a:pt x="543" y="1789"/>
                    </a:cubicBezTo>
                    <a:cubicBezTo>
                      <a:pt x="565" y="1789"/>
                      <a:pt x="587" y="1788"/>
                      <a:pt x="610" y="1785"/>
                    </a:cubicBezTo>
                    <a:cubicBezTo>
                      <a:pt x="914" y="1785"/>
                      <a:pt x="1132" y="1568"/>
                      <a:pt x="1132" y="1306"/>
                    </a:cubicBezTo>
                    <a:cubicBezTo>
                      <a:pt x="1132" y="1176"/>
                      <a:pt x="1045" y="1132"/>
                      <a:pt x="1001" y="1132"/>
                    </a:cubicBezTo>
                    <a:cubicBezTo>
                      <a:pt x="914" y="1132"/>
                      <a:pt x="827" y="1132"/>
                      <a:pt x="827" y="1263"/>
                    </a:cubicBezTo>
                    <a:cubicBezTo>
                      <a:pt x="827" y="1350"/>
                      <a:pt x="740" y="1524"/>
                      <a:pt x="610" y="1524"/>
                    </a:cubicBezTo>
                    <a:cubicBezTo>
                      <a:pt x="435" y="1524"/>
                      <a:pt x="348" y="1437"/>
                      <a:pt x="348" y="1219"/>
                    </a:cubicBezTo>
                    <a:lnTo>
                      <a:pt x="348" y="567"/>
                    </a:lnTo>
                    <a:cubicBezTo>
                      <a:pt x="348" y="393"/>
                      <a:pt x="435" y="306"/>
                      <a:pt x="566" y="306"/>
                    </a:cubicBezTo>
                    <a:cubicBezTo>
                      <a:pt x="583" y="300"/>
                      <a:pt x="601" y="297"/>
                      <a:pt x="618" y="297"/>
                    </a:cubicBezTo>
                    <a:cubicBezTo>
                      <a:pt x="729" y="297"/>
                      <a:pt x="827" y="410"/>
                      <a:pt x="827" y="523"/>
                    </a:cubicBezTo>
                    <a:cubicBezTo>
                      <a:pt x="827" y="610"/>
                      <a:pt x="871" y="610"/>
                      <a:pt x="1001" y="610"/>
                    </a:cubicBezTo>
                    <a:cubicBezTo>
                      <a:pt x="1088" y="610"/>
                      <a:pt x="1132" y="610"/>
                      <a:pt x="1132" y="480"/>
                    </a:cubicBezTo>
                    <a:cubicBezTo>
                      <a:pt x="1132" y="175"/>
                      <a:pt x="914" y="1"/>
                      <a:pt x="610" y="1"/>
                    </a:cubicBezTo>
                    <a:close/>
                  </a:path>
                </a:pathLst>
              </a:custGeom>
              <a:solidFill>
                <a:srgbClr val="967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7"/>
              <p:cNvSpPr/>
              <p:nvPr/>
            </p:nvSpPr>
            <p:spPr>
              <a:xfrm>
                <a:off x="4937150" y="2796550"/>
                <a:ext cx="27225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698" extrusionOk="0">
                    <a:moveTo>
                      <a:pt x="131" y="0"/>
                    </a:moveTo>
                    <a:cubicBezTo>
                      <a:pt x="87" y="0"/>
                      <a:pt x="0" y="0"/>
                      <a:pt x="0" y="87"/>
                    </a:cubicBezTo>
                    <a:lnTo>
                      <a:pt x="0" y="1611"/>
                    </a:lnTo>
                    <a:cubicBezTo>
                      <a:pt x="0" y="1698"/>
                      <a:pt x="87" y="1698"/>
                      <a:pt x="131" y="1698"/>
                    </a:cubicBezTo>
                    <a:lnTo>
                      <a:pt x="958" y="1698"/>
                    </a:lnTo>
                    <a:cubicBezTo>
                      <a:pt x="1045" y="1698"/>
                      <a:pt x="1088" y="1654"/>
                      <a:pt x="1088" y="1567"/>
                    </a:cubicBezTo>
                    <a:cubicBezTo>
                      <a:pt x="1088" y="1524"/>
                      <a:pt x="1045" y="1437"/>
                      <a:pt x="958" y="1437"/>
                    </a:cubicBezTo>
                    <a:lnTo>
                      <a:pt x="305" y="1437"/>
                    </a:lnTo>
                    <a:lnTo>
                      <a:pt x="305" y="958"/>
                    </a:lnTo>
                    <a:lnTo>
                      <a:pt x="653" y="958"/>
                    </a:lnTo>
                    <a:cubicBezTo>
                      <a:pt x="740" y="958"/>
                      <a:pt x="784" y="914"/>
                      <a:pt x="784" y="871"/>
                    </a:cubicBezTo>
                    <a:cubicBezTo>
                      <a:pt x="784" y="784"/>
                      <a:pt x="740" y="740"/>
                      <a:pt x="653" y="740"/>
                    </a:cubicBezTo>
                    <a:lnTo>
                      <a:pt x="305" y="740"/>
                    </a:lnTo>
                    <a:lnTo>
                      <a:pt x="305" y="262"/>
                    </a:lnTo>
                    <a:lnTo>
                      <a:pt x="958" y="262"/>
                    </a:lnTo>
                    <a:cubicBezTo>
                      <a:pt x="1045" y="262"/>
                      <a:pt x="1088" y="174"/>
                      <a:pt x="1088" y="131"/>
                    </a:cubicBezTo>
                    <a:cubicBezTo>
                      <a:pt x="1088" y="44"/>
                      <a:pt x="1045" y="0"/>
                      <a:pt x="958" y="0"/>
                    </a:cubicBezTo>
                    <a:close/>
                  </a:path>
                </a:pathLst>
              </a:custGeom>
              <a:solidFill>
                <a:srgbClr val="967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7"/>
              <p:cNvSpPr/>
              <p:nvPr/>
            </p:nvSpPr>
            <p:spPr>
              <a:xfrm>
                <a:off x="4441025" y="2584400"/>
                <a:ext cx="229600" cy="569025"/>
              </a:xfrm>
              <a:custGeom>
                <a:avLst/>
                <a:gdLst/>
                <a:ahLst/>
                <a:cxnLst/>
                <a:rect l="l" t="t" r="r" b="b"/>
                <a:pathLst>
                  <a:path w="9184" h="22761" extrusionOk="0">
                    <a:moveTo>
                      <a:pt x="4483" y="0"/>
                    </a:moveTo>
                    <a:lnTo>
                      <a:pt x="2263" y="218"/>
                    </a:lnTo>
                    <a:cubicBezTo>
                      <a:pt x="2263" y="218"/>
                      <a:pt x="2568" y="2002"/>
                      <a:pt x="1262" y="4657"/>
                    </a:cubicBezTo>
                    <a:cubicBezTo>
                      <a:pt x="0" y="7311"/>
                      <a:pt x="305" y="15058"/>
                      <a:pt x="305" y="18670"/>
                    </a:cubicBezTo>
                    <a:cubicBezTo>
                      <a:pt x="349" y="22239"/>
                      <a:pt x="2307" y="22761"/>
                      <a:pt x="4657" y="22761"/>
                    </a:cubicBezTo>
                    <a:cubicBezTo>
                      <a:pt x="7051" y="22717"/>
                      <a:pt x="8965" y="22195"/>
                      <a:pt x="8965" y="18583"/>
                    </a:cubicBezTo>
                    <a:cubicBezTo>
                      <a:pt x="8922" y="15014"/>
                      <a:pt x="9183" y="7224"/>
                      <a:pt x="7790" y="4613"/>
                    </a:cubicBezTo>
                    <a:cubicBezTo>
                      <a:pt x="6441" y="1958"/>
                      <a:pt x="6702" y="174"/>
                      <a:pt x="6702" y="174"/>
                    </a:cubicBezTo>
                    <a:lnTo>
                      <a:pt x="4483" y="0"/>
                    </a:lnTo>
                    <a:close/>
                  </a:path>
                </a:pathLst>
              </a:custGeom>
              <a:solidFill>
                <a:srgbClr val="D4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7"/>
              <p:cNvSpPr/>
              <p:nvPr/>
            </p:nvSpPr>
            <p:spPr>
              <a:xfrm>
                <a:off x="4468225" y="2619200"/>
                <a:ext cx="174100" cy="466775"/>
              </a:xfrm>
              <a:custGeom>
                <a:avLst/>
                <a:gdLst/>
                <a:ahLst/>
                <a:cxnLst/>
                <a:rect l="l" t="t" r="r" b="b"/>
                <a:pathLst>
                  <a:path w="6964" h="18671" extrusionOk="0">
                    <a:moveTo>
                      <a:pt x="1741" y="1"/>
                    </a:moveTo>
                    <a:cubicBezTo>
                      <a:pt x="1741" y="1"/>
                      <a:pt x="2002" y="2873"/>
                      <a:pt x="1001" y="4875"/>
                    </a:cubicBezTo>
                    <a:cubicBezTo>
                      <a:pt x="0" y="6920"/>
                      <a:pt x="305" y="12839"/>
                      <a:pt x="305" y="15537"/>
                    </a:cubicBezTo>
                    <a:cubicBezTo>
                      <a:pt x="305" y="18279"/>
                      <a:pt x="1741" y="18671"/>
                      <a:pt x="3569" y="18671"/>
                    </a:cubicBezTo>
                    <a:cubicBezTo>
                      <a:pt x="5353" y="18627"/>
                      <a:pt x="6833" y="18235"/>
                      <a:pt x="6833" y="15494"/>
                    </a:cubicBezTo>
                    <a:cubicBezTo>
                      <a:pt x="6789" y="12795"/>
                      <a:pt x="6964" y="6920"/>
                      <a:pt x="5963" y="4875"/>
                    </a:cubicBezTo>
                    <a:cubicBezTo>
                      <a:pt x="4918" y="2873"/>
                      <a:pt x="5136" y="1"/>
                      <a:pt x="5136" y="1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7"/>
              <p:cNvSpPr/>
              <p:nvPr/>
            </p:nvSpPr>
            <p:spPr>
              <a:xfrm>
                <a:off x="4560700" y="2618125"/>
                <a:ext cx="81625" cy="462425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18497" extrusionOk="0">
                    <a:moveTo>
                      <a:pt x="566" y="0"/>
                    </a:moveTo>
                    <a:cubicBezTo>
                      <a:pt x="175" y="1436"/>
                      <a:pt x="1" y="2916"/>
                      <a:pt x="1" y="4396"/>
                    </a:cubicBezTo>
                    <a:cubicBezTo>
                      <a:pt x="44" y="6354"/>
                      <a:pt x="653" y="8269"/>
                      <a:pt x="1089" y="10227"/>
                    </a:cubicBezTo>
                    <a:cubicBezTo>
                      <a:pt x="1524" y="12273"/>
                      <a:pt x="2090" y="14492"/>
                      <a:pt x="1915" y="16668"/>
                    </a:cubicBezTo>
                    <a:cubicBezTo>
                      <a:pt x="1915" y="17277"/>
                      <a:pt x="1741" y="17930"/>
                      <a:pt x="1437" y="18496"/>
                    </a:cubicBezTo>
                    <a:cubicBezTo>
                      <a:pt x="2438" y="18191"/>
                      <a:pt x="3134" y="17408"/>
                      <a:pt x="3134" y="15537"/>
                    </a:cubicBezTo>
                    <a:cubicBezTo>
                      <a:pt x="3090" y="12795"/>
                      <a:pt x="3265" y="6920"/>
                      <a:pt x="2264" y="4918"/>
                    </a:cubicBezTo>
                    <a:cubicBezTo>
                      <a:pt x="1219" y="2872"/>
                      <a:pt x="1437" y="0"/>
                      <a:pt x="1437" y="0"/>
                    </a:cubicBezTo>
                    <a:close/>
                  </a:path>
                </a:pathLst>
              </a:custGeom>
              <a:solidFill>
                <a:srgbClr val="F4E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7"/>
              <p:cNvSpPr/>
              <p:nvPr/>
            </p:nvSpPr>
            <p:spPr>
              <a:xfrm>
                <a:off x="4458425" y="2854625"/>
                <a:ext cx="132775" cy="270725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10829" extrusionOk="0">
                    <a:moveTo>
                      <a:pt x="1003" y="0"/>
                    </a:moveTo>
                    <a:cubicBezTo>
                      <a:pt x="739" y="0"/>
                      <a:pt x="458" y="175"/>
                      <a:pt x="436" y="506"/>
                    </a:cubicBezTo>
                    <a:cubicBezTo>
                      <a:pt x="262" y="2943"/>
                      <a:pt x="1" y="6077"/>
                      <a:pt x="958" y="8383"/>
                    </a:cubicBezTo>
                    <a:cubicBezTo>
                      <a:pt x="1462" y="9593"/>
                      <a:pt x="2692" y="10828"/>
                      <a:pt x="4008" y="10828"/>
                    </a:cubicBezTo>
                    <a:cubicBezTo>
                      <a:pt x="4396" y="10828"/>
                      <a:pt x="4793" y="10720"/>
                      <a:pt x="5180" y="10472"/>
                    </a:cubicBezTo>
                    <a:lnTo>
                      <a:pt x="5180" y="10516"/>
                    </a:lnTo>
                    <a:cubicBezTo>
                      <a:pt x="5310" y="10429"/>
                      <a:pt x="5310" y="10168"/>
                      <a:pt x="5180" y="10081"/>
                    </a:cubicBezTo>
                    <a:cubicBezTo>
                      <a:pt x="4353" y="9515"/>
                      <a:pt x="3308" y="9341"/>
                      <a:pt x="2742" y="8427"/>
                    </a:cubicBezTo>
                    <a:cubicBezTo>
                      <a:pt x="2351" y="7687"/>
                      <a:pt x="2046" y="6904"/>
                      <a:pt x="1872" y="6077"/>
                    </a:cubicBezTo>
                    <a:cubicBezTo>
                      <a:pt x="1524" y="4249"/>
                      <a:pt x="1393" y="2378"/>
                      <a:pt x="1480" y="506"/>
                    </a:cubicBezTo>
                    <a:cubicBezTo>
                      <a:pt x="1502" y="164"/>
                      <a:pt x="1260" y="0"/>
                      <a:pt x="10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7"/>
              <p:cNvSpPr/>
              <p:nvPr/>
            </p:nvSpPr>
            <p:spPr>
              <a:xfrm>
                <a:off x="4467125" y="2712475"/>
                <a:ext cx="41375" cy="92400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3696" extrusionOk="0">
                    <a:moveTo>
                      <a:pt x="1528" y="1"/>
                    </a:moveTo>
                    <a:cubicBezTo>
                      <a:pt x="1512" y="1"/>
                      <a:pt x="1497" y="4"/>
                      <a:pt x="1481" y="12"/>
                    </a:cubicBezTo>
                    <a:cubicBezTo>
                      <a:pt x="958" y="143"/>
                      <a:pt x="567" y="796"/>
                      <a:pt x="393" y="1231"/>
                    </a:cubicBezTo>
                    <a:cubicBezTo>
                      <a:pt x="88" y="1840"/>
                      <a:pt x="1" y="2493"/>
                      <a:pt x="44" y="3146"/>
                    </a:cubicBezTo>
                    <a:cubicBezTo>
                      <a:pt x="69" y="3471"/>
                      <a:pt x="411" y="3695"/>
                      <a:pt x="713" y="3695"/>
                    </a:cubicBezTo>
                    <a:cubicBezTo>
                      <a:pt x="937" y="3695"/>
                      <a:pt x="1139" y="3573"/>
                      <a:pt x="1176" y="3276"/>
                    </a:cubicBezTo>
                    <a:cubicBezTo>
                      <a:pt x="1263" y="2711"/>
                      <a:pt x="1263" y="2188"/>
                      <a:pt x="1350" y="1623"/>
                    </a:cubicBezTo>
                    <a:cubicBezTo>
                      <a:pt x="1481" y="1144"/>
                      <a:pt x="1611" y="665"/>
                      <a:pt x="1655" y="186"/>
                    </a:cubicBezTo>
                    <a:lnTo>
                      <a:pt x="1655" y="143"/>
                    </a:lnTo>
                    <a:cubicBezTo>
                      <a:pt x="1655" y="72"/>
                      <a:pt x="1597" y="1"/>
                      <a:pt x="15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7"/>
              <p:cNvSpPr/>
              <p:nvPr/>
            </p:nvSpPr>
            <p:spPr>
              <a:xfrm>
                <a:off x="4451900" y="2594175"/>
                <a:ext cx="206750" cy="514650"/>
              </a:xfrm>
              <a:custGeom>
                <a:avLst/>
                <a:gdLst/>
                <a:ahLst/>
                <a:cxnLst/>
                <a:rect l="l" t="t" r="r" b="b"/>
                <a:pathLst>
                  <a:path w="8270" h="20586" extrusionOk="0">
                    <a:moveTo>
                      <a:pt x="4091" y="1"/>
                    </a:moveTo>
                    <a:lnTo>
                      <a:pt x="2090" y="175"/>
                    </a:lnTo>
                    <a:cubicBezTo>
                      <a:pt x="2090" y="175"/>
                      <a:pt x="2351" y="1785"/>
                      <a:pt x="1176" y="4222"/>
                    </a:cubicBezTo>
                    <a:cubicBezTo>
                      <a:pt x="1" y="6616"/>
                      <a:pt x="305" y="13622"/>
                      <a:pt x="305" y="16886"/>
                    </a:cubicBezTo>
                    <a:cubicBezTo>
                      <a:pt x="305" y="20150"/>
                      <a:pt x="2090" y="20586"/>
                      <a:pt x="4222" y="20586"/>
                    </a:cubicBezTo>
                    <a:cubicBezTo>
                      <a:pt x="6354" y="20586"/>
                      <a:pt x="8139" y="20107"/>
                      <a:pt x="8095" y="16843"/>
                    </a:cubicBezTo>
                    <a:cubicBezTo>
                      <a:pt x="8095" y="13579"/>
                      <a:pt x="8269" y="6572"/>
                      <a:pt x="7051" y="4179"/>
                    </a:cubicBezTo>
                    <a:cubicBezTo>
                      <a:pt x="5876" y="1785"/>
                      <a:pt x="6093" y="175"/>
                      <a:pt x="6093" y="175"/>
                    </a:cubicBezTo>
                    <a:lnTo>
                      <a:pt x="4091" y="1"/>
                    </a:lnTo>
                    <a:close/>
                  </a:path>
                </a:pathLst>
              </a:custGeom>
              <a:solidFill>
                <a:srgbClr val="C0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7"/>
              <p:cNvSpPr/>
              <p:nvPr/>
            </p:nvSpPr>
            <p:spPr>
              <a:xfrm>
                <a:off x="4474750" y="2556100"/>
                <a:ext cx="163225" cy="65300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2612" extrusionOk="0">
                    <a:moveTo>
                      <a:pt x="5223" y="1"/>
                    </a:moveTo>
                    <a:lnTo>
                      <a:pt x="1306" y="44"/>
                    </a:lnTo>
                    <a:cubicBezTo>
                      <a:pt x="566" y="44"/>
                      <a:pt x="1" y="610"/>
                      <a:pt x="1" y="1350"/>
                    </a:cubicBezTo>
                    <a:cubicBezTo>
                      <a:pt x="1" y="2046"/>
                      <a:pt x="610" y="2612"/>
                      <a:pt x="1306" y="2612"/>
                    </a:cubicBezTo>
                    <a:lnTo>
                      <a:pt x="5223" y="2612"/>
                    </a:lnTo>
                    <a:cubicBezTo>
                      <a:pt x="5963" y="2612"/>
                      <a:pt x="6528" y="2002"/>
                      <a:pt x="6528" y="1306"/>
                    </a:cubicBezTo>
                    <a:cubicBezTo>
                      <a:pt x="6528" y="566"/>
                      <a:pt x="5919" y="1"/>
                      <a:pt x="5223" y="1"/>
                    </a:cubicBezTo>
                    <a:close/>
                  </a:path>
                </a:pathLst>
              </a:custGeom>
              <a:solidFill>
                <a:srgbClr val="D4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7"/>
              <p:cNvSpPr/>
              <p:nvPr/>
            </p:nvSpPr>
            <p:spPr>
              <a:xfrm>
                <a:off x="4489975" y="2556100"/>
                <a:ext cx="137125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5485" h="2177" extrusionOk="0">
                    <a:moveTo>
                      <a:pt x="4396" y="1"/>
                    </a:moveTo>
                    <a:lnTo>
                      <a:pt x="1089" y="44"/>
                    </a:lnTo>
                    <a:cubicBezTo>
                      <a:pt x="487" y="44"/>
                      <a:pt x="12" y="511"/>
                      <a:pt x="1" y="1110"/>
                    </a:cubicBezTo>
                    <a:cubicBezTo>
                      <a:pt x="1" y="1103"/>
                      <a:pt x="1" y="1096"/>
                      <a:pt x="1" y="1089"/>
                    </a:cubicBezTo>
                    <a:lnTo>
                      <a:pt x="1" y="1132"/>
                    </a:lnTo>
                    <a:cubicBezTo>
                      <a:pt x="1" y="1125"/>
                      <a:pt x="1" y="1118"/>
                      <a:pt x="1" y="1110"/>
                    </a:cubicBezTo>
                    <a:lnTo>
                      <a:pt x="1" y="1110"/>
                    </a:lnTo>
                    <a:cubicBezTo>
                      <a:pt x="12" y="1709"/>
                      <a:pt x="487" y="2177"/>
                      <a:pt x="1089" y="2177"/>
                    </a:cubicBezTo>
                    <a:lnTo>
                      <a:pt x="4396" y="2177"/>
                    </a:lnTo>
                    <a:cubicBezTo>
                      <a:pt x="5006" y="2177"/>
                      <a:pt x="5484" y="1698"/>
                      <a:pt x="5484" y="1089"/>
                    </a:cubicBezTo>
                    <a:cubicBezTo>
                      <a:pt x="5484" y="479"/>
                      <a:pt x="5006" y="1"/>
                      <a:pt x="4396" y="1"/>
                    </a:cubicBezTo>
                    <a:close/>
                  </a:path>
                </a:pathLst>
              </a:custGeom>
              <a:solidFill>
                <a:srgbClr val="C0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7"/>
              <p:cNvSpPr/>
              <p:nvPr/>
            </p:nvSpPr>
            <p:spPr>
              <a:xfrm>
                <a:off x="4480350" y="2563425"/>
                <a:ext cx="3795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1518" h="1712" extrusionOk="0">
                    <a:moveTo>
                      <a:pt x="1138" y="571"/>
                    </a:moveTo>
                    <a:cubicBezTo>
                      <a:pt x="1137" y="571"/>
                      <a:pt x="1141" y="579"/>
                      <a:pt x="1157" y="603"/>
                    </a:cubicBezTo>
                    <a:lnTo>
                      <a:pt x="1157" y="603"/>
                    </a:lnTo>
                    <a:cubicBezTo>
                      <a:pt x="1159" y="599"/>
                      <a:pt x="1139" y="571"/>
                      <a:pt x="1138" y="571"/>
                    </a:cubicBezTo>
                    <a:close/>
                    <a:moveTo>
                      <a:pt x="867" y="1"/>
                    </a:moveTo>
                    <a:cubicBezTo>
                      <a:pt x="852" y="1"/>
                      <a:pt x="836" y="4"/>
                      <a:pt x="821" y="12"/>
                    </a:cubicBezTo>
                    <a:cubicBezTo>
                      <a:pt x="516" y="99"/>
                      <a:pt x="255" y="317"/>
                      <a:pt x="168" y="621"/>
                    </a:cubicBezTo>
                    <a:cubicBezTo>
                      <a:pt x="0" y="1167"/>
                      <a:pt x="398" y="1712"/>
                      <a:pt x="934" y="1712"/>
                    </a:cubicBezTo>
                    <a:cubicBezTo>
                      <a:pt x="954" y="1712"/>
                      <a:pt x="974" y="1711"/>
                      <a:pt x="995" y="1709"/>
                    </a:cubicBezTo>
                    <a:cubicBezTo>
                      <a:pt x="1256" y="1709"/>
                      <a:pt x="1517" y="1492"/>
                      <a:pt x="1474" y="1187"/>
                    </a:cubicBezTo>
                    <a:cubicBezTo>
                      <a:pt x="1430" y="1057"/>
                      <a:pt x="1430" y="926"/>
                      <a:pt x="1343" y="796"/>
                    </a:cubicBezTo>
                    <a:cubicBezTo>
                      <a:pt x="1300" y="709"/>
                      <a:pt x="1256" y="665"/>
                      <a:pt x="1169" y="621"/>
                    </a:cubicBezTo>
                    <a:cubicBezTo>
                      <a:pt x="1164" y="614"/>
                      <a:pt x="1160" y="608"/>
                      <a:pt x="1157" y="603"/>
                    </a:cubicBezTo>
                    <a:lnTo>
                      <a:pt x="1157" y="603"/>
                    </a:lnTo>
                    <a:cubicBezTo>
                      <a:pt x="1157" y="603"/>
                      <a:pt x="1156" y="604"/>
                      <a:pt x="1156" y="604"/>
                    </a:cubicBezTo>
                    <a:cubicBezTo>
                      <a:pt x="1153" y="604"/>
                      <a:pt x="1145" y="597"/>
                      <a:pt x="1126" y="578"/>
                    </a:cubicBezTo>
                    <a:cubicBezTo>
                      <a:pt x="1082" y="491"/>
                      <a:pt x="1039" y="447"/>
                      <a:pt x="995" y="404"/>
                    </a:cubicBezTo>
                    <a:lnTo>
                      <a:pt x="995" y="404"/>
                    </a:lnTo>
                    <a:cubicBezTo>
                      <a:pt x="1013" y="413"/>
                      <a:pt x="1024" y="416"/>
                      <a:pt x="1029" y="416"/>
                    </a:cubicBezTo>
                    <a:cubicBezTo>
                      <a:pt x="1044" y="416"/>
                      <a:pt x="1019" y="391"/>
                      <a:pt x="1004" y="391"/>
                    </a:cubicBezTo>
                    <a:cubicBezTo>
                      <a:pt x="999" y="391"/>
                      <a:pt x="995" y="395"/>
                      <a:pt x="995" y="404"/>
                    </a:cubicBezTo>
                    <a:cubicBezTo>
                      <a:pt x="952" y="317"/>
                      <a:pt x="952" y="230"/>
                      <a:pt x="995" y="186"/>
                    </a:cubicBezTo>
                    <a:cubicBezTo>
                      <a:pt x="995" y="79"/>
                      <a:pt x="936" y="1"/>
                      <a:pt x="8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7"/>
              <p:cNvSpPr/>
              <p:nvPr/>
            </p:nvSpPr>
            <p:spPr>
              <a:xfrm>
                <a:off x="4516450" y="2596075"/>
                <a:ext cx="39925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669" extrusionOk="0">
                    <a:moveTo>
                      <a:pt x="1050" y="0"/>
                    </a:moveTo>
                    <a:cubicBezTo>
                      <a:pt x="844" y="0"/>
                      <a:pt x="634" y="61"/>
                      <a:pt x="435" y="61"/>
                    </a:cubicBezTo>
                    <a:cubicBezTo>
                      <a:pt x="401" y="61"/>
                      <a:pt x="368" y="59"/>
                      <a:pt x="334" y="55"/>
                    </a:cubicBezTo>
                    <a:cubicBezTo>
                      <a:pt x="320" y="52"/>
                      <a:pt x="306" y="51"/>
                      <a:pt x="293" y="51"/>
                    </a:cubicBezTo>
                    <a:cubicBezTo>
                      <a:pt x="101" y="51"/>
                      <a:pt x="1" y="322"/>
                      <a:pt x="204" y="403"/>
                    </a:cubicBezTo>
                    <a:cubicBezTo>
                      <a:pt x="429" y="572"/>
                      <a:pt x="690" y="668"/>
                      <a:pt x="964" y="668"/>
                    </a:cubicBezTo>
                    <a:cubicBezTo>
                      <a:pt x="1114" y="668"/>
                      <a:pt x="1268" y="639"/>
                      <a:pt x="1422" y="578"/>
                    </a:cubicBezTo>
                    <a:cubicBezTo>
                      <a:pt x="1596" y="491"/>
                      <a:pt x="1596" y="229"/>
                      <a:pt x="1422" y="99"/>
                    </a:cubicBezTo>
                    <a:cubicBezTo>
                      <a:pt x="1302" y="24"/>
                      <a:pt x="1177" y="0"/>
                      <a:pt x="10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7"/>
              <p:cNvSpPr/>
              <p:nvPr/>
            </p:nvSpPr>
            <p:spPr>
              <a:xfrm>
                <a:off x="4483450" y="2821575"/>
                <a:ext cx="170850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6834" h="4614" extrusionOk="0">
                    <a:moveTo>
                      <a:pt x="3373" y="0"/>
                    </a:moveTo>
                    <a:cubicBezTo>
                      <a:pt x="2242" y="0"/>
                      <a:pt x="1110" y="131"/>
                      <a:pt x="1" y="392"/>
                    </a:cubicBezTo>
                    <a:lnTo>
                      <a:pt x="1" y="4613"/>
                    </a:lnTo>
                    <a:cubicBezTo>
                      <a:pt x="1322" y="4385"/>
                      <a:pt x="2658" y="4275"/>
                      <a:pt x="3991" y="4275"/>
                    </a:cubicBezTo>
                    <a:cubicBezTo>
                      <a:pt x="4942" y="4275"/>
                      <a:pt x="5891" y="4331"/>
                      <a:pt x="6833" y="4439"/>
                    </a:cubicBezTo>
                    <a:lnTo>
                      <a:pt x="6746" y="392"/>
                    </a:lnTo>
                    <a:cubicBezTo>
                      <a:pt x="5636" y="131"/>
                      <a:pt x="4505" y="0"/>
                      <a:pt x="33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27"/>
              <p:cNvSpPr/>
              <p:nvPr/>
            </p:nvSpPr>
            <p:spPr>
              <a:xfrm>
                <a:off x="4577025" y="2822650"/>
                <a:ext cx="77275" cy="11100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4440" extrusionOk="0">
                    <a:moveTo>
                      <a:pt x="0" y="1"/>
                    </a:moveTo>
                    <a:cubicBezTo>
                      <a:pt x="566" y="1350"/>
                      <a:pt x="958" y="2786"/>
                      <a:pt x="1132" y="4266"/>
                    </a:cubicBezTo>
                    <a:cubicBezTo>
                      <a:pt x="2307" y="4309"/>
                      <a:pt x="3090" y="4440"/>
                      <a:pt x="3090" y="4440"/>
                    </a:cubicBezTo>
                    <a:lnTo>
                      <a:pt x="3003" y="349"/>
                    </a:lnTo>
                    <a:cubicBezTo>
                      <a:pt x="2002" y="131"/>
                      <a:pt x="1001" y="44"/>
                      <a:pt x="0" y="1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27"/>
              <p:cNvSpPr/>
              <p:nvPr/>
            </p:nvSpPr>
            <p:spPr>
              <a:xfrm>
                <a:off x="4533500" y="2837900"/>
                <a:ext cx="1742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132" extrusionOk="0">
                    <a:moveTo>
                      <a:pt x="349" y="0"/>
                    </a:moveTo>
                    <a:cubicBezTo>
                      <a:pt x="175" y="0"/>
                      <a:pt x="1" y="87"/>
                      <a:pt x="1" y="305"/>
                    </a:cubicBezTo>
                    <a:cubicBezTo>
                      <a:pt x="1" y="653"/>
                      <a:pt x="523" y="566"/>
                      <a:pt x="523" y="827"/>
                    </a:cubicBezTo>
                    <a:cubicBezTo>
                      <a:pt x="523" y="914"/>
                      <a:pt x="523" y="958"/>
                      <a:pt x="349" y="958"/>
                    </a:cubicBezTo>
                    <a:cubicBezTo>
                      <a:pt x="175" y="958"/>
                      <a:pt x="131" y="827"/>
                      <a:pt x="88" y="827"/>
                    </a:cubicBezTo>
                    <a:cubicBezTo>
                      <a:pt x="44" y="827"/>
                      <a:pt x="1" y="871"/>
                      <a:pt x="1" y="958"/>
                    </a:cubicBezTo>
                    <a:cubicBezTo>
                      <a:pt x="1" y="1045"/>
                      <a:pt x="175" y="1132"/>
                      <a:pt x="349" y="1132"/>
                    </a:cubicBezTo>
                    <a:cubicBezTo>
                      <a:pt x="566" y="1132"/>
                      <a:pt x="697" y="1001"/>
                      <a:pt x="697" y="784"/>
                    </a:cubicBezTo>
                    <a:cubicBezTo>
                      <a:pt x="697" y="392"/>
                      <a:pt x="218" y="479"/>
                      <a:pt x="218" y="305"/>
                    </a:cubicBezTo>
                    <a:cubicBezTo>
                      <a:pt x="218" y="218"/>
                      <a:pt x="262" y="174"/>
                      <a:pt x="392" y="174"/>
                    </a:cubicBezTo>
                    <a:cubicBezTo>
                      <a:pt x="479" y="174"/>
                      <a:pt x="523" y="218"/>
                      <a:pt x="566" y="218"/>
                    </a:cubicBezTo>
                    <a:cubicBezTo>
                      <a:pt x="653" y="218"/>
                      <a:pt x="653" y="218"/>
                      <a:pt x="653" y="87"/>
                    </a:cubicBezTo>
                    <a:cubicBezTo>
                      <a:pt x="653" y="0"/>
                      <a:pt x="436" y="0"/>
                      <a:pt x="349" y="0"/>
                    </a:cubicBezTo>
                    <a:close/>
                  </a:path>
                </a:pathLst>
              </a:custGeom>
              <a:solidFill>
                <a:srgbClr val="CCBC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27"/>
              <p:cNvSpPr/>
              <p:nvPr/>
            </p:nvSpPr>
            <p:spPr>
              <a:xfrm>
                <a:off x="4554175" y="2837725"/>
                <a:ext cx="18525" cy="2792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117" extrusionOk="0">
                    <a:moveTo>
                      <a:pt x="392" y="181"/>
                    </a:moveTo>
                    <a:cubicBezTo>
                      <a:pt x="479" y="181"/>
                      <a:pt x="566" y="268"/>
                      <a:pt x="566" y="355"/>
                    </a:cubicBezTo>
                    <a:lnTo>
                      <a:pt x="566" y="791"/>
                    </a:lnTo>
                    <a:cubicBezTo>
                      <a:pt x="566" y="921"/>
                      <a:pt x="479" y="965"/>
                      <a:pt x="392" y="965"/>
                    </a:cubicBezTo>
                    <a:cubicBezTo>
                      <a:pt x="305" y="965"/>
                      <a:pt x="218" y="878"/>
                      <a:pt x="218" y="791"/>
                    </a:cubicBezTo>
                    <a:lnTo>
                      <a:pt x="218" y="355"/>
                    </a:lnTo>
                    <a:cubicBezTo>
                      <a:pt x="218" y="225"/>
                      <a:pt x="305" y="181"/>
                      <a:pt x="392" y="181"/>
                    </a:cubicBezTo>
                    <a:close/>
                    <a:moveTo>
                      <a:pt x="326" y="0"/>
                    </a:moveTo>
                    <a:cubicBezTo>
                      <a:pt x="140" y="0"/>
                      <a:pt x="0" y="160"/>
                      <a:pt x="0" y="355"/>
                    </a:cubicBezTo>
                    <a:lnTo>
                      <a:pt x="0" y="791"/>
                    </a:lnTo>
                    <a:cubicBezTo>
                      <a:pt x="22" y="1008"/>
                      <a:pt x="185" y="1117"/>
                      <a:pt x="354" y="1117"/>
                    </a:cubicBezTo>
                    <a:cubicBezTo>
                      <a:pt x="523" y="1117"/>
                      <a:pt x="697" y="1008"/>
                      <a:pt x="740" y="791"/>
                    </a:cubicBezTo>
                    <a:lnTo>
                      <a:pt x="740" y="355"/>
                    </a:lnTo>
                    <a:cubicBezTo>
                      <a:pt x="740" y="181"/>
                      <a:pt x="566" y="7"/>
                      <a:pt x="392" y="7"/>
                    </a:cubicBezTo>
                    <a:cubicBezTo>
                      <a:pt x="369" y="3"/>
                      <a:pt x="347" y="0"/>
                      <a:pt x="326" y="0"/>
                    </a:cubicBezTo>
                    <a:close/>
                  </a:path>
                </a:pathLst>
              </a:custGeom>
              <a:solidFill>
                <a:srgbClr val="CCBC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27"/>
              <p:cNvSpPr/>
              <p:nvPr/>
            </p:nvSpPr>
            <p:spPr>
              <a:xfrm>
                <a:off x="4575925" y="2840075"/>
                <a:ext cx="21800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089" extrusionOk="0">
                    <a:moveTo>
                      <a:pt x="131" y="0"/>
                    </a:moveTo>
                    <a:cubicBezTo>
                      <a:pt x="88" y="0"/>
                      <a:pt x="1" y="0"/>
                      <a:pt x="1" y="44"/>
                    </a:cubicBezTo>
                    <a:lnTo>
                      <a:pt x="262" y="609"/>
                    </a:lnTo>
                    <a:lnTo>
                      <a:pt x="262" y="1001"/>
                    </a:lnTo>
                    <a:cubicBezTo>
                      <a:pt x="218" y="1045"/>
                      <a:pt x="305" y="1088"/>
                      <a:pt x="349" y="1088"/>
                    </a:cubicBezTo>
                    <a:cubicBezTo>
                      <a:pt x="393" y="1088"/>
                      <a:pt x="436" y="1088"/>
                      <a:pt x="436" y="1045"/>
                    </a:cubicBezTo>
                    <a:lnTo>
                      <a:pt x="480" y="653"/>
                    </a:lnTo>
                    <a:lnTo>
                      <a:pt x="828" y="131"/>
                    </a:lnTo>
                    <a:cubicBezTo>
                      <a:pt x="871" y="87"/>
                      <a:pt x="784" y="44"/>
                      <a:pt x="741" y="44"/>
                    </a:cubicBezTo>
                    <a:cubicBezTo>
                      <a:pt x="697" y="44"/>
                      <a:pt x="654" y="44"/>
                      <a:pt x="654" y="87"/>
                    </a:cubicBezTo>
                    <a:lnTo>
                      <a:pt x="393" y="479"/>
                    </a:lnTo>
                    <a:lnTo>
                      <a:pt x="218" y="44"/>
                    </a:lnTo>
                    <a:cubicBezTo>
                      <a:pt x="175" y="0"/>
                      <a:pt x="218" y="0"/>
                      <a:pt x="131" y="0"/>
                    </a:cubicBezTo>
                    <a:close/>
                  </a:path>
                </a:pathLst>
              </a:custGeom>
              <a:solidFill>
                <a:srgbClr val="CCBC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7"/>
              <p:cNvSpPr/>
              <p:nvPr/>
            </p:nvSpPr>
            <p:spPr>
              <a:xfrm>
                <a:off x="4531325" y="2878150"/>
                <a:ext cx="2287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76" extrusionOk="0">
                    <a:moveTo>
                      <a:pt x="784" y="0"/>
                    </a:moveTo>
                    <a:cubicBezTo>
                      <a:pt x="697" y="0"/>
                      <a:pt x="653" y="44"/>
                      <a:pt x="610" y="131"/>
                    </a:cubicBezTo>
                    <a:lnTo>
                      <a:pt x="436" y="479"/>
                    </a:lnTo>
                    <a:lnTo>
                      <a:pt x="262" y="131"/>
                    </a:lnTo>
                    <a:cubicBezTo>
                      <a:pt x="175" y="44"/>
                      <a:pt x="131" y="44"/>
                      <a:pt x="88" y="44"/>
                    </a:cubicBezTo>
                    <a:cubicBezTo>
                      <a:pt x="44" y="44"/>
                      <a:pt x="1" y="87"/>
                      <a:pt x="1" y="174"/>
                    </a:cubicBezTo>
                    <a:lnTo>
                      <a:pt x="44" y="1088"/>
                    </a:lnTo>
                    <a:cubicBezTo>
                      <a:pt x="44" y="1175"/>
                      <a:pt x="88" y="1175"/>
                      <a:pt x="131" y="1175"/>
                    </a:cubicBezTo>
                    <a:cubicBezTo>
                      <a:pt x="218" y="1132"/>
                      <a:pt x="262" y="1132"/>
                      <a:pt x="262" y="1088"/>
                    </a:cubicBezTo>
                    <a:lnTo>
                      <a:pt x="218" y="436"/>
                    </a:lnTo>
                    <a:lnTo>
                      <a:pt x="392" y="740"/>
                    </a:lnTo>
                    <a:cubicBezTo>
                      <a:pt x="436" y="784"/>
                      <a:pt x="436" y="784"/>
                      <a:pt x="479" y="784"/>
                    </a:cubicBezTo>
                    <a:cubicBezTo>
                      <a:pt x="479" y="784"/>
                      <a:pt x="523" y="740"/>
                      <a:pt x="523" y="740"/>
                    </a:cubicBezTo>
                    <a:lnTo>
                      <a:pt x="697" y="392"/>
                    </a:lnTo>
                    <a:lnTo>
                      <a:pt x="740" y="1045"/>
                    </a:lnTo>
                    <a:cubicBezTo>
                      <a:pt x="740" y="1132"/>
                      <a:pt x="784" y="1132"/>
                      <a:pt x="827" y="1132"/>
                    </a:cubicBezTo>
                    <a:cubicBezTo>
                      <a:pt x="871" y="1132"/>
                      <a:pt x="914" y="1088"/>
                      <a:pt x="914" y="1045"/>
                    </a:cubicBezTo>
                    <a:lnTo>
                      <a:pt x="871" y="87"/>
                    </a:lnTo>
                    <a:cubicBezTo>
                      <a:pt x="871" y="44"/>
                      <a:pt x="827" y="0"/>
                      <a:pt x="784" y="0"/>
                    </a:cubicBezTo>
                    <a:close/>
                  </a:path>
                </a:pathLst>
              </a:custGeom>
              <a:solidFill>
                <a:srgbClr val="CCBC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7"/>
              <p:cNvSpPr/>
              <p:nvPr/>
            </p:nvSpPr>
            <p:spPr>
              <a:xfrm>
                <a:off x="4558525" y="2878150"/>
                <a:ext cx="54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089" extrusionOk="0">
                    <a:moveTo>
                      <a:pt x="88" y="0"/>
                    </a:moveTo>
                    <a:cubicBezTo>
                      <a:pt x="44" y="0"/>
                      <a:pt x="1" y="0"/>
                      <a:pt x="1" y="44"/>
                    </a:cubicBezTo>
                    <a:lnTo>
                      <a:pt x="1" y="1045"/>
                    </a:lnTo>
                    <a:cubicBezTo>
                      <a:pt x="1" y="1088"/>
                      <a:pt x="44" y="1088"/>
                      <a:pt x="88" y="1088"/>
                    </a:cubicBezTo>
                    <a:cubicBezTo>
                      <a:pt x="131" y="1088"/>
                      <a:pt x="218" y="1088"/>
                      <a:pt x="218" y="1045"/>
                    </a:cubicBezTo>
                    <a:lnTo>
                      <a:pt x="218" y="44"/>
                    </a:lnTo>
                    <a:cubicBezTo>
                      <a:pt x="218" y="0"/>
                      <a:pt x="131" y="0"/>
                      <a:pt x="88" y="0"/>
                    </a:cubicBezTo>
                    <a:close/>
                  </a:path>
                </a:pathLst>
              </a:custGeom>
              <a:solidFill>
                <a:srgbClr val="CCBC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7"/>
              <p:cNvSpPr/>
              <p:nvPr/>
            </p:nvSpPr>
            <p:spPr>
              <a:xfrm>
                <a:off x="4568325" y="2878150"/>
                <a:ext cx="163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089" extrusionOk="0">
                    <a:moveTo>
                      <a:pt x="131" y="0"/>
                    </a:moveTo>
                    <a:cubicBezTo>
                      <a:pt x="44" y="0"/>
                      <a:pt x="0" y="0"/>
                      <a:pt x="0" y="44"/>
                    </a:cubicBezTo>
                    <a:lnTo>
                      <a:pt x="0" y="1045"/>
                    </a:lnTo>
                    <a:cubicBezTo>
                      <a:pt x="0" y="1088"/>
                      <a:pt x="44" y="1088"/>
                      <a:pt x="87" y="1088"/>
                    </a:cubicBezTo>
                    <a:lnTo>
                      <a:pt x="566" y="1088"/>
                    </a:lnTo>
                    <a:cubicBezTo>
                      <a:pt x="653" y="1088"/>
                      <a:pt x="653" y="1045"/>
                      <a:pt x="653" y="1001"/>
                    </a:cubicBezTo>
                    <a:cubicBezTo>
                      <a:pt x="653" y="958"/>
                      <a:pt x="609" y="958"/>
                      <a:pt x="566" y="914"/>
                    </a:cubicBezTo>
                    <a:lnTo>
                      <a:pt x="218" y="914"/>
                    </a:lnTo>
                    <a:lnTo>
                      <a:pt x="218" y="44"/>
                    </a:lnTo>
                    <a:cubicBezTo>
                      <a:pt x="218" y="0"/>
                      <a:pt x="174" y="0"/>
                      <a:pt x="131" y="0"/>
                    </a:cubicBezTo>
                    <a:close/>
                  </a:path>
                </a:pathLst>
              </a:custGeom>
              <a:solidFill>
                <a:srgbClr val="CCBC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7"/>
              <p:cNvSpPr/>
              <p:nvPr/>
            </p:nvSpPr>
            <p:spPr>
              <a:xfrm>
                <a:off x="4587900" y="2878150"/>
                <a:ext cx="174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176" extrusionOk="0">
                    <a:moveTo>
                      <a:pt x="131" y="0"/>
                    </a:moveTo>
                    <a:cubicBezTo>
                      <a:pt x="88" y="0"/>
                      <a:pt x="44" y="44"/>
                      <a:pt x="44" y="87"/>
                    </a:cubicBezTo>
                    <a:lnTo>
                      <a:pt x="1" y="1088"/>
                    </a:lnTo>
                    <a:cubicBezTo>
                      <a:pt x="1" y="1132"/>
                      <a:pt x="44" y="1132"/>
                      <a:pt x="88" y="1132"/>
                    </a:cubicBezTo>
                    <a:cubicBezTo>
                      <a:pt x="131" y="1132"/>
                      <a:pt x="175" y="1132"/>
                      <a:pt x="175" y="1088"/>
                    </a:cubicBezTo>
                    <a:lnTo>
                      <a:pt x="175" y="784"/>
                    </a:lnTo>
                    <a:lnTo>
                      <a:pt x="262" y="697"/>
                    </a:lnTo>
                    <a:lnTo>
                      <a:pt x="523" y="1132"/>
                    </a:lnTo>
                    <a:cubicBezTo>
                      <a:pt x="523" y="1175"/>
                      <a:pt x="566" y="1175"/>
                      <a:pt x="566" y="1175"/>
                    </a:cubicBezTo>
                    <a:cubicBezTo>
                      <a:pt x="653" y="1175"/>
                      <a:pt x="697" y="1175"/>
                      <a:pt x="697" y="1088"/>
                    </a:cubicBezTo>
                    <a:cubicBezTo>
                      <a:pt x="697" y="1088"/>
                      <a:pt x="697" y="1088"/>
                      <a:pt x="697" y="1045"/>
                    </a:cubicBezTo>
                    <a:lnTo>
                      <a:pt x="436" y="523"/>
                    </a:lnTo>
                    <a:lnTo>
                      <a:pt x="697" y="218"/>
                    </a:lnTo>
                    <a:cubicBezTo>
                      <a:pt x="697" y="218"/>
                      <a:pt x="697" y="174"/>
                      <a:pt x="697" y="174"/>
                    </a:cubicBezTo>
                    <a:cubicBezTo>
                      <a:pt x="697" y="131"/>
                      <a:pt x="653" y="87"/>
                      <a:pt x="610" y="44"/>
                    </a:cubicBezTo>
                    <a:cubicBezTo>
                      <a:pt x="610" y="44"/>
                      <a:pt x="566" y="87"/>
                      <a:pt x="566" y="87"/>
                    </a:cubicBezTo>
                    <a:lnTo>
                      <a:pt x="175" y="479"/>
                    </a:lnTo>
                    <a:lnTo>
                      <a:pt x="218" y="87"/>
                    </a:lnTo>
                    <a:cubicBezTo>
                      <a:pt x="218" y="44"/>
                      <a:pt x="175" y="44"/>
                      <a:pt x="131" y="0"/>
                    </a:cubicBezTo>
                    <a:close/>
                  </a:path>
                </a:pathLst>
              </a:custGeom>
              <a:solidFill>
                <a:srgbClr val="CCBC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7"/>
              <p:cNvSpPr/>
              <p:nvPr/>
            </p:nvSpPr>
            <p:spPr>
              <a:xfrm>
                <a:off x="4608575" y="2849300"/>
                <a:ext cx="2612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763" extrusionOk="0">
                    <a:moveTo>
                      <a:pt x="805" y="1"/>
                    </a:moveTo>
                    <a:cubicBezTo>
                      <a:pt x="37" y="1"/>
                      <a:pt x="0" y="763"/>
                      <a:pt x="0" y="763"/>
                    </a:cubicBezTo>
                    <a:cubicBezTo>
                      <a:pt x="958" y="632"/>
                      <a:pt x="1045" y="23"/>
                      <a:pt x="1045" y="23"/>
                    </a:cubicBezTo>
                    <a:cubicBezTo>
                      <a:pt x="958" y="8"/>
                      <a:pt x="878" y="1"/>
                      <a:pt x="805" y="1"/>
                    </a:cubicBezTo>
                    <a:close/>
                  </a:path>
                </a:pathLst>
              </a:custGeom>
              <a:solidFill>
                <a:srgbClr val="CCBC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7"/>
              <p:cNvSpPr/>
              <p:nvPr/>
            </p:nvSpPr>
            <p:spPr>
              <a:xfrm>
                <a:off x="4608575" y="2865600"/>
                <a:ext cx="2940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635" extrusionOk="0">
                    <a:moveTo>
                      <a:pt x="423" y="0"/>
                    </a:moveTo>
                    <a:cubicBezTo>
                      <a:pt x="283" y="0"/>
                      <a:pt x="138" y="36"/>
                      <a:pt x="0" y="111"/>
                    </a:cubicBezTo>
                    <a:cubicBezTo>
                      <a:pt x="358" y="544"/>
                      <a:pt x="700" y="634"/>
                      <a:pt x="922" y="634"/>
                    </a:cubicBezTo>
                    <a:cubicBezTo>
                      <a:pt x="1079" y="634"/>
                      <a:pt x="1175" y="589"/>
                      <a:pt x="1175" y="589"/>
                    </a:cubicBezTo>
                    <a:cubicBezTo>
                      <a:pt x="1082" y="217"/>
                      <a:pt x="769" y="0"/>
                      <a:pt x="423" y="0"/>
                    </a:cubicBezTo>
                    <a:close/>
                  </a:path>
                </a:pathLst>
              </a:custGeom>
              <a:solidFill>
                <a:srgbClr val="CCBC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7"/>
              <p:cNvSpPr/>
              <p:nvPr/>
            </p:nvSpPr>
            <p:spPr>
              <a:xfrm>
                <a:off x="4070025" y="2827000"/>
                <a:ext cx="480750" cy="339500"/>
              </a:xfrm>
              <a:custGeom>
                <a:avLst/>
                <a:gdLst/>
                <a:ahLst/>
                <a:cxnLst/>
                <a:rect l="l" t="t" r="r" b="b"/>
                <a:pathLst>
                  <a:path w="19230" h="13580" extrusionOk="0">
                    <a:moveTo>
                      <a:pt x="8791" y="1"/>
                    </a:moveTo>
                    <a:cubicBezTo>
                      <a:pt x="4831" y="132"/>
                      <a:pt x="827" y="2786"/>
                      <a:pt x="827" y="2786"/>
                    </a:cubicBezTo>
                    <a:cubicBezTo>
                      <a:pt x="827" y="2786"/>
                      <a:pt x="740" y="3831"/>
                      <a:pt x="653" y="4309"/>
                    </a:cubicBezTo>
                    <a:cubicBezTo>
                      <a:pt x="609" y="4788"/>
                      <a:pt x="871" y="5049"/>
                      <a:pt x="1262" y="5528"/>
                    </a:cubicBezTo>
                    <a:cubicBezTo>
                      <a:pt x="1654" y="6007"/>
                      <a:pt x="1001" y="6442"/>
                      <a:pt x="653" y="6529"/>
                    </a:cubicBezTo>
                    <a:cubicBezTo>
                      <a:pt x="305" y="6616"/>
                      <a:pt x="0" y="11403"/>
                      <a:pt x="174" y="11577"/>
                    </a:cubicBezTo>
                    <a:cubicBezTo>
                      <a:pt x="305" y="11795"/>
                      <a:pt x="17278" y="13579"/>
                      <a:pt x="17582" y="13579"/>
                    </a:cubicBezTo>
                    <a:cubicBezTo>
                      <a:pt x="17843" y="13536"/>
                      <a:pt x="17974" y="12665"/>
                      <a:pt x="17887" y="12361"/>
                    </a:cubicBezTo>
                    <a:cubicBezTo>
                      <a:pt x="17843" y="12099"/>
                      <a:pt x="16842" y="11882"/>
                      <a:pt x="16799" y="11403"/>
                    </a:cubicBezTo>
                    <a:cubicBezTo>
                      <a:pt x="16755" y="10924"/>
                      <a:pt x="17843" y="11011"/>
                      <a:pt x="17930" y="10750"/>
                    </a:cubicBezTo>
                    <a:cubicBezTo>
                      <a:pt x="18017" y="10489"/>
                      <a:pt x="18278" y="9445"/>
                      <a:pt x="18061" y="9314"/>
                    </a:cubicBezTo>
                    <a:cubicBezTo>
                      <a:pt x="17843" y="9227"/>
                      <a:pt x="17060" y="9097"/>
                      <a:pt x="17103" y="8487"/>
                    </a:cubicBezTo>
                    <a:cubicBezTo>
                      <a:pt x="17143" y="7936"/>
                      <a:pt x="17752" y="7741"/>
                      <a:pt x="18190" y="7741"/>
                    </a:cubicBezTo>
                    <a:cubicBezTo>
                      <a:pt x="18236" y="7741"/>
                      <a:pt x="18280" y="7743"/>
                      <a:pt x="18322" y="7747"/>
                    </a:cubicBezTo>
                    <a:cubicBezTo>
                      <a:pt x="18329" y="7748"/>
                      <a:pt x="18336" y="7748"/>
                      <a:pt x="18343" y="7748"/>
                    </a:cubicBezTo>
                    <a:cubicBezTo>
                      <a:pt x="18772" y="7748"/>
                      <a:pt x="19230" y="6436"/>
                      <a:pt x="18844" y="6094"/>
                    </a:cubicBezTo>
                    <a:cubicBezTo>
                      <a:pt x="16538" y="4048"/>
                      <a:pt x="9139" y="1"/>
                      <a:pt x="8791" y="1"/>
                    </a:cubicBezTo>
                    <a:close/>
                  </a:path>
                </a:pathLst>
              </a:custGeom>
              <a:solidFill>
                <a:srgbClr val="FFD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7"/>
              <p:cNvSpPr/>
              <p:nvPr/>
            </p:nvSpPr>
            <p:spPr>
              <a:xfrm>
                <a:off x="4071100" y="2896650"/>
                <a:ext cx="479675" cy="269850"/>
              </a:xfrm>
              <a:custGeom>
                <a:avLst/>
                <a:gdLst/>
                <a:ahLst/>
                <a:cxnLst/>
                <a:rect l="l" t="t" r="r" b="b"/>
                <a:pathLst>
                  <a:path w="19187" h="10794" extrusionOk="0">
                    <a:moveTo>
                      <a:pt x="784" y="0"/>
                    </a:moveTo>
                    <a:cubicBezTo>
                      <a:pt x="784" y="0"/>
                      <a:pt x="741" y="1045"/>
                      <a:pt x="654" y="1523"/>
                    </a:cubicBezTo>
                    <a:cubicBezTo>
                      <a:pt x="566" y="2002"/>
                      <a:pt x="871" y="2263"/>
                      <a:pt x="1263" y="2742"/>
                    </a:cubicBezTo>
                    <a:cubicBezTo>
                      <a:pt x="1654" y="3221"/>
                      <a:pt x="1002" y="3656"/>
                      <a:pt x="654" y="3743"/>
                    </a:cubicBezTo>
                    <a:cubicBezTo>
                      <a:pt x="262" y="3830"/>
                      <a:pt x="1" y="8661"/>
                      <a:pt x="131" y="8791"/>
                    </a:cubicBezTo>
                    <a:cubicBezTo>
                      <a:pt x="262" y="8965"/>
                      <a:pt x="10794" y="10097"/>
                      <a:pt x="15407" y="10575"/>
                    </a:cubicBezTo>
                    <a:cubicBezTo>
                      <a:pt x="16669" y="10706"/>
                      <a:pt x="17496" y="10793"/>
                      <a:pt x="17539" y="10793"/>
                    </a:cubicBezTo>
                    <a:cubicBezTo>
                      <a:pt x="17800" y="10750"/>
                      <a:pt x="17931" y="9879"/>
                      <a:pt x="17887" y="9575"/>
                    </a:cubicBezTo>
                    <a:cubicBezTo>
                      <a:pt x="17800" y="9313"/>
                      <a:pt x="16843" y="9096"/>
                      <a:pt x="16799" y="8617"/>
                    </a:cubicBezTo>
                    <a:cubicBezTo>
                      <a:pt x="16756" y="8138"/>
                      <a:pt x="17844" y="8225"/>
                      <a:pt x="17887" y="7964"/>
                    </a:cubicBezTo>
                    <a:cubicBezTo>
                      <a:pt x="17974" y="7703"/>
                      <a:pt x="18235" y="6659"/>
                      <a:pt x="18061" y="6528"/>
                    </a:cubicBezTo>
                    <a:cubicBezTo>
                      <a:pt x="17844" y="6441"/>
                      <a:pt x="17017" y="6311"/>
                      <a:pt x="17060" y="5701"/>
                    </a:cubicBezTo>
                    <a:cubicBezTo>
                      <a:pt x="17139" y="5150"/>
                      <a:pt x="17716" y="4955"/>
                      <a:pt x="18148" y="4955"/>
                    </a:cubicBezTo>
                    <a:cubicBezTo>
                      <a:pt x="18194" y="4955"/>
                      <a:pt x="18237" y="4957"/>
                      <a:pt x="18279" y="4961"/>
                    </a:cubicBezTo>
                    <a:cubicBezTo>
                      <a:pt x="18286" y="4962"/>
                      <a:pt x="18293" y="4962"/>
                      <a:pt x="18300" y="4962"/>
                    </a:cubicBezTo>
                    <a:cubicBezTo>
                      <a:pt x="18729" y="4962"/>
                      <a:pt x="19187" y="3650"/>
                      <a:pt x="18801" y="3308"/>
                    </a:cubicBezTo>
                    <a:lnTo>
                      <a:pt x="18714" y="3221"/>
                    </a:lnTo>
                    <a:cubicBezTo>
                      <a:pt x="16451" y="3003"/>
                      <a:pt x="11272" y="2481"/>
                      <a:pt x="10794" y="2481"/>
                    </a:cubicBezTo>
                    <a:cubicBezTo>
                      <a:pt x="10184" y="2437"/>
                      <a:pt x="3482" y="1785"/>
                      <a:pt x="784" y="0"/>
                    </a:cubicBezTo>
                    <a:close/>
                  </a:path>
                </a:pathLst>
              </a:custGeom>
              <a:solidFill>
                <a:srgbClr val="FFB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27"/>
              <p:cNvSpPr/>
              <p:nvPr/>
            </p:nvSpPr>
            <p:spPr>
              <a:xfrm>
                <a:off x="4249025" y="2865550"/>
                <a:ext cx="4255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487" extrusionOk="0">
                    <a:moveTo>
                      <a:pt x="1001" y="1"/>
                    </a:moveTo>
                    <a:cubicBezTo>
                      <a:pt x="953" y="1"/>
                      <a:pt x="902" y="9"/>
                      <a:pt x="848" y="26"/>
                    </a:cubicBezTo>
                    <a:cubicBezTo>
                      <a:pt x="807" y="18"/>
                      <a:pt x="768" y="14"/>
                      <a:pt x="732" y="14"/>
                    </a:cubicBezTo>
                    <a:cubicBezTo>
                      <a:pt x="1" y="14"/>
                      <a:pt x="85" y="1487"/>
                      <a:pt x="738" y="1487"/>
                    </a:cubicBezTo>
                    <a:cubicBezTo>
                      <a:pt x="786" y="1487"/>
                      <a:pt x="837" y="1479"/>
                      <a:pt x="891" y="1462"/>
                    </a:cubicBezTo>
                    <a:cubicBezTo>
                      <a:pt x="930" y="1470"/>
                      <a:pt x="967" y="1473"/>
                      <a:pt x="1002" y="1473"/>
                    </a:cubicBezTo>
                    <a:cubicBezTo>
                      <a:pt x="1701" y="1473"/>
                      <a:pt x="1649" y="1"/>
                      <a:pt x="1001" y="1"/>
                    </a:cubicBez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27"/>
              <p:cNvSpPr/>
              <p:nvPr/>
            </p:nvSpPr>
            <p:spPr>
              <a:xfrm>
                <a:off x="4376825" y="3062750"/>
                <a:ext cx="468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669" extrusionOk="0">
                    <a:moveTo>
                      <a:pt x="829" y="0"/>
                    </a:moveTo>
                    <a:cubicBezTo>
                      <a:pt x="426" y="0"/>
                      <a:pt x="30" y="290"/>
                      <a:pt x="1" y="755"/>
                    </a:cubicBezTo>
                    <a:cubicBezTo>
                      <a:pt x="1" y="1233"/>
                      <a:pt x="392" y="1668"/>
                      <a:pt x="915" y="1668"/>
                    </a:cubicBezTo>
                    <a:cubicBezTo>
                      <a:pt x="1611" y="1581"/>
                      <a:pt x="1872" y="711"/>
                      <a:pt x="1393" y="232"/>
                    </a:cubicBezTo>
                    <a:cubicBezTo>
                      <a:pt x="1234" y="73"/>
                      <a:pt x="1031" y="0"/>
                      <a:pt x="829" y="0"/>
                    </a:cubicBez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27"/>
              <p:cNvSpPr/>
              <p:nvPr/>
            </p:nvSpPr>
            <p:spPr>
              <a:xfrm>
                <a:off x="4343100" y="2888825"/>
                <a:ext cx="30050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949" extrusionOk="0">
                    <a:moveTo>
                      <a:pt x="572" y="1"/>
                    </a:moveTo>
                    <a:cubicBezTo>
                      <a:pt x="495" y="1"/>
                      <a:pt x="419" y="17"/>
                      <a:pt x="349" y="52"/>
                    </a:cubicBezTo>
                    <a:cubicBezTo>
                      <a:pt x="1" y="270"/>
                      <a:pt x="88" y="792"/>
                      <a:pt x="479" y="922"/>
                    </a:cubicBezTo>
                    <a:cubicBezTo>
                      <a:pt x="526" y="940"/>
                      <a:pt x="574" y="948"/>
                      <a:pt x="621" y="948"/>
                    </a:cubicBezTo>
                    <a:cubicBezTo>
                      <a:pt x="924" y="948"/>
                      <a:pt x="1202" y="614"/>
                      <a:pt x="1089" y="313"/>
                    </a:cubicBezTo>
                    <a:cubicBezTo>
                      <a:pt x="993" y="122"/>
                      <a:pt x="781" y="1"/>
                      <a:pt x="572" y="1"/>
                    </a:cubicBez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27"/>
              <p:cNvSpPr/>
              <p:nvPr/>
            </p:nvSpPr>
            <p:spPr>
              <a:xfrm>
                <a:off x="4275650" y="2986475"/>
                <a:ext cx="280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980" extrusionOk="0">
                    <a:moveTo>
                      <a:pt x="493" y="1"/>
                    </a:moveTo>
                    <a:cubicBezTo>
                      <a:pt x="302" y="1"/>
                      <a:pt x="115" y="111"/>
                      <a:pt x="44" y="324"/>
                    </a:cubicBezTo>
                    <a:cubicBezTo>
                      <a:pt x="0" y="629"/>
                      <a:pt x="174" y="890"/>
                      <a:pt x="436" y="977"/>
                    </a:cubicBezTo>
                    <a:cubicBezTo>
                      <a:pt x="456" y="979"/>
                      <a:pt x="476" y="980"/>
                      <a:pt x="495" y="980"/>
                    </a:cubicBezTo>
                    <a:cubicBezTo>
                      <a:pt x="894" y="980"/>
                      <a:pt x="1122" y="569"/>
                      <a:pt x="914" y="237"/>
                    </a:cubicBezTo>
                    <a:cubicBezTo>
                      <a:pt x="815" y="78"/>
                      <a:pt x="653" y="1"/>
                      <a:pt x="493" y="1"/>
                    </a:cubicBez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27"/>
              <p:cNvSpPr/>
              <p:nvPr/>
            </p:nvSpPr>
            <p:spPr>
              <a:xfrm>
                <a:off x="4151025" y="3000950"/>
                <a:ext cx="425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594" extrusionOk="0">
                    <a:moveTo>
                      <a:pt x="834" y="1"/>
                    </a:moveTo>
                    <a:cubicBezTo>
                      <a:pt x="468" y="1"/>
                      <a:pt x="104" y="223"/>
                      <a:pt x="24" y="702"/>
                    </a:cubicBezTo>
                    <a:cubicBezTo>
                      <a:pt x="1" y="1285"/>
                      <a:pt x="439" y="1593"/>
                      <a:pt x="872" y="1593"/>
                    </a:cubicBezTo>
                    <a:cubicBezTo>
                      <a:pt x="1247" y="1593"/>
                      <a:pt x="1617" y="1362"/>
                      <a:pt x="1678" y="876"/>
                    </a:cubicBezTo>
                    <a:cubicBezTo>
                      <a:pt x="1701" y="311"/>
                      <a:pt x="1266" y="1"/>
                      <a:pt x="834" y="1"/>
                    </a:cubicBez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27"/>
              <p:cNvSpPr/>
              <p:nvPr/>
            </p:nvSpPr>
            <p:spPr>
              <a:xfrm>
                <a:off x="4356150" y="2941150"/>
                <a:ext cx="55525" cy="37500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1500" extrusionOk="0">
                    <a:moveTo>
                      <a:pt x="1068" y="0"/>
                    </a:moveTo>
                    <a:cubicBezTo>
                      <a:pt x="545" y="0"/>
                      <a:pt x="85" y="291"/>
                      <a:pt x="44" y="657"/>
                    </a:cubicBezTo>
                    <a:cubicBezTo>
                      <a:pt x="1" y="1049"/>
                      <a:pt x="480" y="1441"/>
                      <a:pt x="1045" y="1484"/>
                    </a:cubicBezTo>
                    <a:cubicBezTo>
                      <a:pt x="1111" y="1494"/>
                      <a:pt x="1176" y="1499"/>
                      <a:pt x="1240" y="1499"/>
                    </a:cubicBezTo>
                    <a:cubicBezTo>
                      <a:pt x="1726" y="1499"/>
                      <a:pt x="2138" y="1221"/>
                      <a:pt x="2177" y="875"/>
                    </a:cubicBezTo>
                    <a:cubicBezTo>
                      <a:pt x="2220" y="440"/>
                      <a:pt x="1785" y="92"/>
                      <a:pt x="1176" y="5"/>
                    </a:cubicBezTo>
                    <a:cubicBezTo>
                      <a:pt x="1140" y="2"/>
                      <a:pt x="1104" y="0"/>
                      <a:pt x="1068" y="0"/>
                    </a:cubicBez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27"/>
              <p:cNvSpPr/>
              <p:nvPr/>
            </p:nvSpPr>
            <p:spPr>
              <a:xfrm>
                <a:off x="4438850" y="2963550"/>
                <a:ext cx="45725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649" extrusionOk="0">
                    <a:moveTo>
                      <a:pt x="566" y="1"/>
                    </a:moveTo>
                    <a:cubicBezTo>
                      <a:pt x="436" y="1"/>
                      <a:pt x="305" y="22"/>
                      <a:pt x="174" y="66"/>
                    </a:cubicBezTo>
                    <a:cubicBezTo>
                      <a:pt x="0" y="153"/>
                      <a:pt x="0" y="371"/>
                      <a:pt x="131" y="501"/>
                    </a:cubicBezTo>
                    <a:cubicBezTo>
                      <a:pt x="327" y="599"/>
                      <a:pt x="547" y="648"/>
                      <a:pt x="774" y="648"/>
                    </a:cubicBezTo>
                    <a:cubicBezTo>
                      <a:pt x="849" y="648"/>
                      <a:pt x="925" y="643"/>
                      <a:pt x="1001" y="632"/>
                    </a:cubicBezTo>
                    <a:cubicBezTo>
                      <a:pt x="1262" y="632"/>
                      <a:pt x="1480" y="588"/>
                      <a:pt x="1741" y="501"/>
                    </a:cubicBezTo>
                    <a:cubicBezTo>
                      <a:pt x="1828" y="458"/>
                      <a:pt x="1828" y="371"/>
                      <a:pt x="1741" y="371"/>
                    </a:cubicBezTo>
                    <a:cubicBezTo>
                      <a:pt x="1524" y="197"/>
                      <a:pt x="1262" y="109"/>
                      <a:pt x="958" y="66"/>
                    </a:cubicBezTo>
                    <a:cubicBezTo>
                      <a:pt x="827" y="22"/>
                      <a:pt x="697" y="1"/>
                      <a:pt x="566" y="1"/>
                    </a:cubicBezTo>
                    <a:close/>
                  </a:path>
                </a:pathLst>
              </a:custGeom>
              <a:solidFill>
                <a:srgbClr val="FFE8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7"/>
              <p:cNvSpPr/>
              <p:nvPr/>
            </p:nvSpPr>
            <p:spPr>
              <a:xfrm>
                <a:off x="4115725" y="2865975"/>
                <a:ext cx="147700" cy="93900"/>
              </a:xfrm>
              <a:custGeom>
                <a:avLst/>
                <a:gdLst/>
                <a:ahLst/>
                <a:cxnLst/>
                <a:rect l="l" t="t" r="r" b="b"/>
                <a:pathLst>
                  <a:path w="5908" h="3756" extrusionOk="0">
                    <a:moveTo>
                      <a:pt x="3345" y="0"/>
                    </a:moveTo>
                    <a:cubicBezTo>
                      <a:pt x="3332" y="0"/>
                      <a:pt x="3319" y="3"/>
                      <a:pt x="3308" y="9"/>
                    </a:cubicBezTo>
                    <a:cubicBezTo>
                      <a:pt x="2220" y="531"/>
                      <a:pt x="1219" y="1097"/>
                      <a:pt x="218" y="1749"/>
                    </a:cubicBezTo>
                    <a:cubicBezTo>
                      <a:pt x="44" y="1880"/>
                      <a:pt x="0" y="2141"/>
                      <a:pt x="131" y="2315"/>
                    </a:cubicBezTo>
                    <a:cubicBezTo>
                      <a:pt x="609" y="3055"/>
                      <a:pt x="1654" y="3273"/>
                      <a:pt x="2437" y="3360"/>
                    </a:cubicBezTo>
                    <a:cubicBezTo>
                      <a:pt x="3482" y="3534"/>
                      <a:pt x="4526" y="3664"/>
                      <a:pt x="5527" y="3751"/>
                    </a:cubicBezTo>
                    <a:cubicBezTo>
                      <a:pt x="5544" y="3754"/>
                      <a:pt x="5561" y="3756"/>
                      <a:pt x="5577" y="3756"/>
                    </a:cubicBezTo>
                    <a:cubicBezTo>
                      <a:pt x="5804" y="3756"/>
                      <a:pt x="5907" y="3479"/>
                      <a:pt x="5745" y="3316"/>
                    </a:cubicBezTo>
                    <a:cubicBezTo>
                      <a:pt x="5048" y="2707"/>
                      <a:pt x="3917" y="2837"/>
                      <a:pt x="3090" y="2663"/>
                    </a:cubicBezTo>
                    <a:cubicBezTo>
                      <a:pt x="2481" y="2576"/>
                      <a:pt x="1610" y="2489"/>
                      <a:pt x="1088" y="2141"/>
                    </a:cubicBezTo>
                    <a:cubicBezTo>
                      <a:pt x="1871" y="1488"/>
                      <a:pt x="2655" y="836"/>
                      <a:pt x="3395" y="183"/>
                    </a:cubicBezTo>
                    <a:cubicBezTo>
                      <a:pt x="3507" y="108"/>
                      <a:pt x="3425" y="0"/>
                      <a:pt x="3345" y="0"/>
                    </a:cubicBezTo>
                    <a:close/>
                  </a:path>
                </a:pathLst>
              </a:custGeom>
              <a:solidFill>
                <a:srgbClr val="FFE8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7"/>
              <p:cNvSpPr/>
              <p:nvPr/>
            </p:nvSpPr>
            <p:spPr>
              <a:xfrm>
                <a:off x="4085250" y="3006575"/>
                <a:ext cx="44625" cy="103425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4137" extrusionOk="0">
                    <a:moveTo>
                      <a:pt x="822" y="0"/>
                    </a:moveTo>
                    <a:cubicBezTo>
                      <a:pt x="610" y="0"/>
                      <a:pt x="413" y="105"/>
                      <a:pt x="349" y="347"/>
                    </a:cubicBezTo>
                    <a:cubicBezTo>
                      <a:pt x="0" y="1478"/>
                      <a:pt x="88" y="3219"/>
                      <a:pt x="1045" y="4046"/>
                    </a:cubicBezTo>
                    <a:cubicBezTo>
                      <a:pt x="1099" y="4100"/>
                      <a:pt x="1169" y="4137"/>
                      <a:pt x="1246" y="4137"/>
                    </a:cubicBezTo>
                    <a:cubicBezTo>
                      <a:pt x="1293" y="4137"/>
                      <a:pt x="1343" y="4123"/>
                      <a:pt x="1393" y="4090"/>
                    </a:cubicBezTo>
                    <a:cubicBezTo>
                      <a:pt x="1785" y="3915"/>
                      <a:pt x="1393" y="2915"/>
                      <a:pt x="1393" y="2566"/>
                    </a:cubicBezTo>
                    <a:cubicBezTo>
                      <a:pt x="1306" y="1957"/>
                      <a:pt x="1350" y="1348"/>
                      <a:pt x="1480" y="739"/>
                    </a:cubicBezTo>
                    <a:cubicBezTo>
                      <a:pt x="1590" y="301"/>
                      <a:pt x="1183" y="0"/>
                      <a:pt x="822" y="0"/>
                    </a:cubicBezTo>
                    <a:close/>
                  </a:path>
                </a:pathLst>
              </a:custGeom>
              <a:solidFill>
                <a:srgbClr val="FFE8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27"/>
              <p:cNvSpPr/>
              <p:nvPr/>
            </p:nvSpPr>
            <p:spPr>
              <a:xfrm>
                <a:off x="3843725" y="2343950"/>
                <a:ext cx="119700" cy="689800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27592" extrusionOk="0">
                    <a:moveTo>
                      <a:pt x="131" y="0"/>
                    </a:moveTo>
                    <a:cubicBezTo>
                      <a:pt x="44" y="0"/>
                      <a:pt x="0" y="87"/>
                      <a:pt x="0" y="174"/>
                    </a:cubicBezTo>
                    <a:lnTo>
                      <a:pt x="4483" y="27461"/>
                    </a:lnTo>
                    <a:cubicBezTo>
                      <a:pt x="4526" y="27548"/>
                      <a:pt x="4570" y="27592"/>
                      <a:pt x="4657" y="27592"/>
                    </a:cubicBezTo>
                    <a:cubicBezTo>
                      <a:pt x="4744" y="27592"/>
                      <a:pt x="4787" y="27505"/>
                      <a:pt x="4787" y="27418"/>
                    </a:cubicBezTo>
                    <a:lnTo>
                      <a:pt x="305" y="131"/>
                    </a:lnTo>
                    <a:cubicBezTo>
                      <a:pt x="305" y="44"/>
                      <a:pt x="218" y="0"/>
                      <a:pt x="131" y="0"/>
                    </a:cubicBezTo>
                    <a:close/>
                  </a:path>
                </a:pathLst>
              </a:custGeom>
              <a:solidFill>
                <a:srgbClr val="F08F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27"/>
              <p:cNvSpPr/>
              <p:nvPr/>
            </p:nvSpPr>
            <p:spPr>
              <a:xfrm>
                <a:off x="3807800" y="2351125"/>
                <a:ext cx="30500" cy="15712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6285" extrusionOk="0">
                    <a:moveTo>
                      <a:pt x="166" y="1"/>
                    </a:moveTo>
                    <a:cubicBezTo>
                      <a:pt x="155" y="1"/>
                      <a:pt x="143" y="6"/>
                      <a:pt x="132" y="18"/>
                    </a:cubicBezTo>
                    <a:cubicBezTo>
                      <a:pt x="44" y="18"/>
                      <a:pt x="1" y="61"/>
                      <a:pt x="1" y="148"/>
                    </a:cubicBezTo>
                    <a:lnTo>
                      <a:pt x="1002" y="6154"/>
                    </a:lnTo>
                    <a:cubicBezTo>
                      <a:pt x="1002" y="6241"/>
                      <a:pt x="1089" y="6285"/>
                      <a:pt x="1132" y="6285"/>
                    </a:cubicBezTo>
                    <a:cubicBezTo>
                      <a:pt x="1220" y="6241"/>
                      <a:pt x="1220" y="6198"/>
                      <a:pt x="1220" y="6154"/>
                    </a:cubicBezTo>
                    <a:lnTo>
                      <a:pt x="219" y="105"/>
                    </a:lnTo>
                    <a:cubicBezTo>
                      <a:pt x="219" y="41"/>
                      <a:pt x="195" y="1"/>
                      <a:pt x="166" y="1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27"/>
              <p:cNvSpPr/>
              <p:nvPr/>
            </p:nvSpPr>
            <p:spPr>
              <a:xfrm>
                <a:off x="3768650" y="2348500"/>
                <a:ext cx="28300" cy="1434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5737" extrusionOk="0">
                    <a:moveTo>
                      <a:pt x="135" y="1"/>
                    </a:moveTo>
                    <a:cubicBezTo>
                      <a:pt x="74" y="1"/>
                      <a:pt x="0" y="47"/>
                      <a:pt x="0" y="123"/>
                    </a:cubicBezTo>
                    <a:lnTo>
                      <a:pt x="914" y="5650"/>
                    </a:lnTo>
                    <a:cubicBezTo>
                      <a:pt x="914" y="5693"/>
                      <a:pt x="958" y="5737"/>
                      <a:pt x="1045" y="5737"/>
                    </a:cubicBezTo>
                    <a:cubicBezTo>
                      <a:pt x="1088" y="5737"/>
                      <a:pt x="1132" y="5650"/>
                      <a:pt x="1132" y="5606"/>
                    </a:cubicBezTo>
                    <a:lnTo>
                      <a:pt x="218" y="79"/>
                    </a:lnTo>
                    <a:cubicBezTo>
                      <a:pt x="218" y="25"/>
                      <a:pt x="180" y="1"/>
                      <a:pt x="135" y="1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27"/>
              <p:cNvSpPr/>
              <p:nvPr/>
            </p:nvSpPr>
            <p:spPr>
              <a:xfrm>
                <a:off x="3879625" y="2339175"/>
                <a:ext cx="30475" cy="157100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6284" extrusionOk="0">
                    <a:moveTo>
                      <a:pt x="148" y="0"/>
                    </a:moveTo>
                    <a:cubicBezTo>
                      <a:pt x="131" y="0"/>
                      <a:pt x="111" y="5"/>
                      <a:pt x="87" y="17"/>
                    </a:cubicBezTo>
                    <a:cubicBezTo>
                      <a:pt x="44" y="17"/>
                      <a:pt x="0" y="61"/>
                      <a:pt x="0" y="104"/>
                    </a:cubicBezTo>
                    <a:lnTo>
                      <a:pt x="1001" y="6153"/>
                    </a:lnTo>
                    <a:cubicBezTo>
                      <a:pt x="1001" y="6240"/>
                      <a:pt x="1045" y="6284"/>
                      <a:pt x="1132" y="6284"/>
                    </a:cubicBezTo>
                    <a:cubicBezTo>
                      <a:pt x="1175" y="6240"/>
                      <a:pt x="1219" y="6197"/>
                      <a:pt x="1219" y="6153"/>
                    </a:cubicBezTo>
                    <a:lnTo>
                      <a:pt x="218" y="104"/>
                    </a:lnTo>
                    <a:cubicBezTo>
                      <a:pt x="218" y="40"/>
                      <a:pt x="195" y="0"/>
                      <a:pt x="148" y="0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27"/>
              <p:cNvSpPr/>
              <p:nvPr/>
            </p:nvSpPr>
            <p:spPr>
              <a:xfrm>
                <a:off x="3918775" y="2323925"/>
                <a:ext cx="28325" cy="14342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5737" extrusionOk="0">
                    <a:moveTo>
                      <a:pt x="149" y="1"/>
                    </a:moveTo>
                    <a:cubicBezTo>
                      <a:pt x="132" y="1"/>
                      <a:pt x="111" y="6"/>
                      <a:pt x="88" y="18"/>
                    </a:cubicBezTo>
                    <a:cubicBezTo>
                      <a:pt x="44" y="18"/>
                      <a:pt x="1" y="61"/>
                      <a:pt x="1" y="148"/>
                    </a:cubicBezTo>
                    <a:lnTo>
                      <a:pt x="915" y="5632"/>
                    </a:lnTo>
                    <a:cubicBezTo>
                      <a:pt x="915" y="5696"/>
                      <a:pt x="962" y="5736"/>
                      <a:pt x="1004" y="5736"/>
                    </a:cubicBezTo>
                    <a:cubicBezTo>
                      <a:pt x="1019" y="5736"/>
                      <a:pt x="1034" y="5731"/>
                      <a:pt x="1045" y="5719"/>
                    </a:cubicBezTo>
                    <a:cubicBezTo>
                      <a:pt x="1089" y="5719"/>
                      <a:pt x="1132" y="5675"/>
                      <a:pt x="1132" y="5632"/>
                    </a:cubicBezTo>
                    <a:lnTo>
                      <a:pt x="219" y="105"/>
                    </a:lnTo>
                    <a:cubicBezTo>
                      <a:pt x="219" y="41"/>
                      <a:pt x="195" y="1"/>
                      <a:pt x="149" y="1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27"/>
              <p:cNvSpPr/>
              <p:nvPr/>
            </p:nvSpPr>
            <p:spPr>
              <a:xfrm>
                <a:off x="3811450" y="2396175"/>
                <a:ext cx="105175" cy="102450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4098" extrusionOk="0">
                    <a:moveTo>
                      <a:pt x="1726" y="0"/>
                    </a:moveTo>
                    <a:cubicBezTo>
                      <a:pt x="1" y="2273"/>
                      <a:pt x="1490" y="4097"/>
                      <a:pt x="2299" y="4097"/>
                    </a:cubicBezTo>
                    <a:cubicBezTo>
                      <a:pt x="2326" y="4097"/>
                      <a:pt x="2353" y="4095"/>
                      <a:pt x="2379" y="4091"/>
                    </a:cubicBezTo>
                    <a:cubicBezTo>
                      <a:pt x="3337" y="3960"/>
                      <a:pt x="4207" y="1654"/>
                      <a:pt x="1726" y="0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27"/>
              <p:cNvSpPr/>
              <p:nvPr/>
            </p:nvSpPr>
            <p:spPr>
              <a:xfrm>
                <a:off x="3868750" y="2454925"/>
                <a:ext cx="89850" cy="89650"/>
              </a:xfrm>
              <a:custGeom>
                <a:avLst/>
                <a:gdLst/>
                <a:ahLst/>
                <a:cxnLst/>
                <a:rect l="l" t="t" r="r" b="b"/>
                <a:pathLst>
                  <a:path w="3594" h="3586" extrusionOk="0">
                    <a:moveTo>
                      <a:pt x="3090" y="0"/>
                    </a:moveTo>
                    <a:cubicBezTo>
                      <a:pt x="174" y="479"/>
                      <a:pt x="0" y="2960"/>
                      <a:pt x="653" y="3438"/>
                    </a:cubicBezTo>
                    <a:cubicBezTo>
                      <a:pt x="788" y="3536"/>
                      <a:pt x="968" y="3586"/>
                      <a:pt x="1169" y="3586"/>
                    </a:cubicBezTo>
                    <a:cubicBezTo>
                      <a:pt x="2133" y="3586"/>
                      <a:pt x="3594" y="2448"/>
                      <a:pt x="3090" y="0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27"/>
              <p:cNvSpPr/>
              <p:nvPr/>
            </p:nvSpPr>
            <p:spPr>
              <a:xfrm>
                <a:off x="3879625" y="2522375"/>
                <a:ext cx="89675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3543" extrusionOk="0">
                    <a:moveTo>
                      <a:pt x="3047" y="0"/>
                    </a:moveTo>
                    <a:lnTo>
                      <a:pt x="3047" y="0"/>
                    </a:lnTo>
                    <a:cubicBezTo>
                      <a:pt x="174" y="436"/>
                      <a:pt x="0" y="2916"/>
                      <a:pt x="653" y="3395"/>
                    </a:cubicBezTo>
                    <a:cubicBezTo>
                      <a:pt x="789" y="3493"/>
                      <a:pt x="969" y="3543"/>
                      <a:pt x="1171" y="3543"/>
                    </a:cubicBezTo>
                    <a:cubicBezTo>
                      <a:pt x="2133" y="3543"/>
                      <a:pt x="3586" y="2411"/>
                      <a:pt x="3047" y="0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27"/>
              <p:cNvSpPr/>
              <p:nvPr/>
            </p:nvSpPr>
            <p:spPr>
              <a:xfrm>
                <a:off x="3890500" y="2589825"/>
                <a:ext cx="89875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3595" h="3543" extrusionOk="0">
                    <a:moveTo>
                      <a:pt x="3090" y="1"/>
                    </a:moveTo>
                    <a:cubicBezTo>
                      <a:pt x="175" y="436"/>
                      <a:pt x="0" y="2916"/>
                      <a:pt x="653" y="3395"/>
                    </a:cubicBezTo>
                    <a:cubicBezTo>
                      <a:pt x="789" y="3493"/>
                      <a:pt x="969" y="3543"/>
                      <a:pt x="1171" y="3543"/>
                    </a:cubicBezTo>
                    <a:cubicBezTo>
                      <a:pt x="2135" y="3543"/>
                      <a:pt x="3594" y="2411"/>
                      <a:pt x="3090" y="1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27"/>
              <p:cNvSpPr/>
              <p:nvPr/>
            </p:nvSpPr>
            <p:spPr>
              <a:xfrm>
                <a:off x="3901375" y="2655100"/>
                <a:ext cx="89875" cy="89675"/>
              </a:xfrm>
              <a:custGeom>
                <a:avLst/>
                <a:gdLst/>
                <a:ahLst/>
                <a:cxnLst/>
                <a:rect l="l" t="t" r="r" b="b"/>
                <a:pathLst>
                  <a:path w="3595" h="3587" extrusionOk="0">
                    <a:moveTo>
                      <a:pt x="3091" y="1"/>
                    </a:moveTo>
                    <a:lnTo>
                      <a:pt x="3091" y="1"/>
                    </a:lnTo>
                    <a:cubicBezTo>
                      <a:pt x="175" y="480"/>
                      <a:pt x="1" y="2960"/>
                      <a:pt x="697" y="3439"/>
                    </a:cubicBezTo>
                    <a:cubicBezTo>
                      <a:pt x="825" y="3537"/>
                      <a:pt x="998" y="3586"/>
                      <a:pt x="1194" y="3586"/>
                    </a:cubicBezTo>
                    <a:cubicBezTo>
                      <a:pt x="2133" y="3586"/>
                      <a:pt x="3595" y="2449"/>
                      <a:pt x="3091" y="1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27"/>
              <p:cNvSpPr/>
              <p:nvPr/>
            </p:nvSpPr>
            <p:spPr>
              <a:xfrm>
                <a:off x="3790400" y="2481300"/>
                <a:ext cx="95550" cy="72800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2912" extrusionOk="0">
                    <a:moveTo>
                      <a:pt x="819" y="0"/>
                    </a:moveTo>
                    <a:cubicBezTo>
                      <a:pt x="566" y="0"/>
                      <a:pt x="293" y="24"/>
                      <a:pt x="1" y="77"/>
                    </a:cubicBezTo>
                    <a:cubicBezTo>
                      <a:pt x="243" y="2138"/>
                      <a:pt x="1499" y="2911"/>
                      <a:pt x="2430" y="2911"/>
                    </a:cubicBezTo>
                    <a:cubicBezTo>
                      <a:pt x="2836" y="2911"/>
                      <a:pt x="3180" y="2765"/>
                      <a:pt x="3352" y="2514"/>
                    </a:cubicBezTo>
                    <a:cubicBezTo>
                      <a:pt x="3822" y="1927"/>
                      <a:pt x="3094" y="0"/>
                      <a:pt x="819" y="0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27"/>
              <p:cNvSpPr/>
              <p:nvPr/>
            </p:nvSpPr>
            <p:spPr>
              <a:xfrm>
                <a:off x="3801275" y="2547675"/>
                <a:ext cx="95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920" extrusionOk="0">
                    <a:moveTo>
                      <a:pt x="819" y="0"/>
                    </a:moveTo>
                    <a:cubicBezTo>
                      <a:pt x="566" y="0"/>
                      <a:pt x="293" y="24"/>
                      <a:pt x="1" y="76"/>
                    </a:cubicBezTo>
                    <a:cubicBezTo>
                      <a:pt x="242" y="2155"/>
                      <a:pt x="1483" y="2920"/>
                      <a:pt x="2427" y="2920"/>
                    </a:cubicBezTo>
                    <a:cubicBezTo>
                      <a:pt x="2847" y="2920"/>
                      <a:pt x="3208" y="2768"/>
                      <a:pt x="3395" y="2514"/>
                    </a:cubicBezTo>
                    <a:cubicBezTo>
                      <a:pt x="3826" y="1926"/>
                      <a:pt x="3094" y="0"/>
                      <a:pt x="819" y="0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27"/>
              <p:cNvSpPr/>
              <p:nvPr/>
            </p:nvSpPr>
            <p:spPr>
              <a:xfrm>
                <a:off x="3812175" y="2615100"/>
                <a:ext cx="95625" cy="728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2913" extrusionOk="0">
                    <a:moveTo>
                      <a:pt x="831" y="0"/>
                    </a:moveTo>
                    <a:cubicBezTo>
                      <a:pt x="574" y="0"/>
                      <a:pt x="297" y="24"/>
                      <a:pt x="0" y="78"/>
                    </a:cubicBezTo>
                    <a:cubicBezTo>
                      <a:pt x="243" y="2139"/>
                      <a:pt x="1499" y="2912"/>
                      <a:pt x="2445" y="2912"/>
                    </a:cubicBezTo>
                    <a:cubicBezTo>
                      <a:pt x="2857" y="2912"/>
                      <a:pt x="3210" y="2766"/>
                      <a:pt x="3395" y="2515"/>
                    </a:cubicBezTo>
                    <a:cubicBezTo>
                      <a:pt x="3825" y="1889"/>
                      <a:pt x="3096" y="0"/>
                      <a:pt x="831" y="0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27"/>
              <p:cNvSpPr/>
              <p:nvPr/>
            </p:nvSpPr>
            <p:spPr>
              <a:xfrm>
                <a:off x="3823050" y="2680925"/>
                <a:ext cx="9582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3833" h="2914" extrusionOk="0">
                    <a:moveTo>
                      <a:pt x="714" y="1"/>
                    </a:moveTo>
                    <a:cubicBezTo>
                      <a:pt x="491" y="1"/>
                      <a:pt x="253" y="18"/>
                      <a:pt x="0" y="56"/>
                    </a:cubicBezTo>
                    <a:cubicBezTo>
                      <a:pt x="244" y="2154"/>
                      <a:pt x="1528" y="2914"/>
                      <a:pt x="2473" y="2914"/>
                    </a:cubicBezTo>
                    <a:cubicBezTo>
                      <a:pt x="2880" y="2914"/>
                      <a:pt x="3224" y="2772"/>
                      <a:pt x="3395" y="2536"/>
                    </a:cubicBezTo>
                    <a:cubicBezTo>
                      <a:pt x="3832" y="1940"/>
                      <a:pt x="3071" y="1"/>
                      <a:pt x="714" y="1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27"/>
              <p:cNvSpPr/>
              <p:nvPr/>
            </p:nvSpPr>
            <p:spPr>
              <a:xfrm>
                <a:off x="3830650" y="2396175"/>
                <a:ext cx="64225" cy="7072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829" extrusionOk="0">
                    <a:moveTo>
                      <a:pt x="958" y="0"/>
                    </a:moveTo>
                    <a:cubicBezTo>
                      <a:pt x="262" y="784"/>
                      <a:pt x="1" y="1828"/>
                      <a:pt x="262" y="2829"/>
                    </a:cubicBezTo>
                    <a:cubicBezTo>
                      <a:pt x="262" y="2002"/>
                      <a:pt x="523" y="1219"/>
                      <a:pt x="1045" y="609"/>
                    </a:cubicBezTo>
                    <a:cubicBezTo>
                      <a:pt x="1742" y="1045"/>
                      <a:pt x="2307" y="1697"/>
                      <a:pt x="2569" y="2481"/>
                    </a:cubicBezTo>
                    <a:cubicBezTo>
                      <a:pt x="2569" y="1697"/>
                      <a:pt x="2133" y="784"/>
                      <a:pt x="958" y="0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27"/>
              <p:cNvSpPr/>
              <p:nvPr/>
            </p:nvSpPr>
            <p:spPr>
              <a:xfrm>
                <a:off x="3876350" y="2454925"/>
                <a:ext cx="71825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3134" extrusionOk="0">
                    <a:moveTo>
                      <a:pt x="2786" y="0"/>
                    </a:moveTo>
                    <a:cubicBezTo>
                      <a:pt x="2046" y="131"/>
                      <a:pt x="1393" y="392"/>
                      <a:pt x="871" y="871"/>
                    </a:cubicBezTo>
                    <a:cubicBezTo>
                      <a:pt x="436" y="1219"/>
                      <a:pt x="131" y="1741"/>
                      <a:pt x="44" y="2350"/>
                    </a:cubicBezTo>
                    <a:cubicBezTo>
                      <a:pt x="1" y="2611"/>
                      <a:pt x="44" y="2873"/>
                      <a:pt x="131" y="3134"/>
                    </a:cubicBezTo>
                    <a:cubicBezTo>
                      <a:pt x="175" y="2220"/>
                      <a:pt x="871" y="958"/>
                      <a:pt x="2873" y="653"/>
                    </a:cubicBezTo>
                    <a:cubicBezTo>
                      <a:pt x="2829" y="435"/>
                      <a:pt x="2829" y="218"/>
                      <a:pt x="2786" y="0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27"/>
              <p:cNvSpPr/>
              <p:nvPr/>
            </p:nvSpPr>
            <p:spPr>
              <a:xfrm>
                <a:off x="3790400" y="2481425"/>
                <a:ext cx="870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2161" extrusionOk="0">
                    <a:moveTo>
                      <a:pt x="748" y="0"/>
                    </a:moveTo>
                    <a:cubicBezTo>
                      <a:pt x="500" y="0"/>
                      <a:pt x="251" y="25"/>
                      <a:pt x="1" y="72"/>
                    </a:cubicBezTo>
                    <a:cubicBezTo>
                      <a:pt x="44" y="289"/>
                      <a:pt x="44" y="507"/>
                      <a:pt x="88" y="681"/>
                    </a:cubicBezTo>
                    <a:cubicBezTo>
                      <a:pt x="368" y="632"/>
                      <a:pt x="631" y="610"/>
                      <a:pt x="876" y="610"/>
                    </a:cubicBezTo>
                    <a:cubicBezTo>
                      <a:pt x="2379" y="610"/>
                      <a:pt x="3220" y="1450"/>
                      <a:pt x="3482" y="2161"/>
                    </a:cubicBezTo>
                    <a:cubicBezTo>
                      <a:pt x="3482" y="1900"/>
                      <a:pt x="3439" y="1595"/>
                      <a:pt x="3308" y="1334"/>
                    </a:cubicBezTo>
                    <a:cubicBezTo>
                      <a:pt x="3004" y="812"/>
                      <a:pt x="2568" y="420"/>
                      <a:pt x="2046" y="246"/>
                    </a:cubicBezTo>
                    <a:cubicBezTo>
                      <a:pt x="1628" y="78"/>
                      <a:pt x="1191" y="0"/>
                      <a:pt x="748" y="0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7"/>
              <p:cNvSpPr/>
              <p:nvPr/>
            </p:nvSpPr>
            <p:spPr>
              <a:xfrm>
                <a:off x="3887225" y="2522375"/>
                <a:ext cx="70750" cy="77275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3091" extrusionOk="0">
                    <a:moveTo>
                      <a:pt x="2743" y="0"/>
                    </a:moveTo>
                    <a:cubicBezTo>
                      <a:pt x="2046" y="87"/>
                      <a:pt x="1394" y="349"/>
                      <a:pt x="828" y="827"/>
                    </a:cubicBezTo>
                    <a:cubicBezTo>
                      <a:pt x="393" y="1219"/>
                      <a:pt x="131" y="1741"/>
                      <a:pt x="44" y="2307"/>
                    </a:cubicBezTo>
                    <a:cubicBezTo>
                      <a:pt x="1" y="2568"/>
                      <a:pt x="1" y="2829"/>
                      <a:pt x="131" y="3090"/>
                    </a:cubicBezTo>
                    <a:cubicBezTo>
                      <a:pt x="175" y="2176"/>
                      <a:pt x="871" y="914"/>
                      <a:pt x="2830" y="610"/>
                    </a:cubicBezTo>
                    <a:cubicBezTo>
                      <a:pt x="2830" y="392"/>
                      <a:pt x="2786" y="175"/>
                      <a:pt x="2743" y="0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7"/>
              <p:cNvSpPr/>
              <p:nvPr/>
            </p:nvSpPr>
            <p:spPr>
              <a:xfrm>
                <a:off x="3801275" y="2547800"/>
                <a:ext cx="881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2204" extrusionOk="0">
                    <a:moveTo>
                      <a:pt x="749" y="0"/>
                    </a:moveTo>
                    <a:cubicBezTo>
                      <a:pt x="501" y="0"/>
                      <a:pt x="251" y="25"/>
                      <a:pt x="1" y="71"/>
                    </a:cubicBezTo>
                    <a:cubicBezTo>
                      <a:pt x="44" y="289"/>
                      <a:pt x="44" y="507"/>
                      <a:pt x="131" y="724"/>
                    </a:cubicBezTo>
                    <a:cubicBezTo>
                      <a:pt x="414" y="674"/>
                      <a:pt x="679" y="651"/>
                      <a:pt x="926" y="651"/>
                    </a:cubicBezTo>
                    <a:cubicBezTo>
                      <a:pt x="2388" y="651"/>
                      <a:pt x="3222" y="1459"/>
                      <a:pt x="3482" y="2204"/>
                    </a:cubicBezTo>
                    <a:cubicBezTo>
                      <a:pt x="3526" y="1899"/>
                      <a:pt x="3439" y="1595"/>
                      <a:pt x="3308" y="1334"/>
                    </a:cubicBezTo>
                    <a:cubicBezTo>
                      <a:pt x="3004" y="855"/>
                      <a:pt x="2569" y="463"/>
                      <a:pt x="2046" y="246"/>
                    </a:cubicBezTo>
                    <a:cubicBezTo>
                      <a:pt x="1628" y="78"/>
                      <a:pt x="1191" y="0"/>
                      <a:pt x="749" y="0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7"/>
              <p:cNvSpPr/>
              <p:nvPr/>
            </p:nvSpPr>
            <p:spPr>
              <a:xfrm>
                <a:off x="3898125" y="2589825"/>
                <a:ext cx="71825" cy="77275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3091" extrusionOk="0">
                    <a:moveTo>
                      <a:pt x="2785" y="1"/>
                    </a:moveTo>
                    <a:cubicBezTo>
                      <a:pt x="2089" y="88"/>
                      <a:pt x="1393" y="349"/>
                      <a:pt x="870" y="828"/>
                    </a:cubicBezTo>
                    <a:cubicBezTo>
                      <a:pt x="435" y="1219"/>
                      <a:pt x="131" y="1741"/>
                      <a:pt x="44" y="2307"/>
                    </a:cubicBezTo>
                    <a:cubicBezTo>
                      <a:pt x="0" y="2568"/>
                      <a:pt x="44" y="2829"/>
                      <a:pt x="131" y="3091"/>
                    </a:cubicBezTo>
                    <a:cubicBezTo>
                      <a:pt x="174" y="2177"/>
                      <a:pt x="870" y="915"/>
                      <a:pt x="2872" y="610"/>
                    </a:cubicBezTo>
                    <a:cubicBezTo>
                      <a:pt x="2829" y="392"/>
                      <a:pt x="2829" y="175"/>
                      <a:pt x="2785" y="1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7"/>
              <p:cNvSpPr/>
              <p:nvPr/>
            </p:nvSpPr>
            <p:spPr>
              <a:xfrm>
                <a:off x="3812175" y="2614725"/>
                <a:ext cx="8815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2182" extrusionOk="0">
                    <a:moveTo>
                      <a:pt x="765" y="0"/>
                    </a:moveTo>
                    <a:cubicBezTo>
                      <a:pt x="511" y="0"/>
                      <a:pt x="256" y="29"/>
                      <a:pt x="0" y="93"/>
                    </a:cubicBezTo>
                    <a:cubicBezTo>
                      <a:pt x="44" y="267"/>
                      <a:pt x="87" y="484"/>
                      <a:pt x="131" y="702"/>
                    </a:cubicBezTo>
                    <a:cubicBezTo>
                      <a:pt x="414" y="652"/>
                      <a:pt x="678" y="629"/>
                      <a:pt x="925" y="629"/>
                    </a:cubicBezTo>
                    <a:cubicBezTo>
                      <a:pt x="2387" y="629"/>
                      <a:pt x="3221" y="1437"/>
                      <a:pt x="3482" y="2182"/>
                    </a:cubicBezTo>
                    <a:cubicBezTo>
                      <a:pt x="3525" y="1877"/>
                      <a:pt x="3438" y="1572"/>
                      <a:pt x="3308" y="1311"/>
                    </a:cubicBezTo>
                    <a:cubicBezTo>
                      <a:pt x="3003" y="832"/>
                      <a:pt x="2568" y="441"/>
                      <a:pt x="2045" y="223"/>
                    </a:cubicBezTo>
                    <a:cubicBezTo>
                      <a:pt x="1632" y="85"/>
                      <a:pt x="1202" y="0"/>
                      <a:pt x="765" y="0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7"/>
              <p:cNvSpPr/>
              <p:nvPr/>
            </p:nvSpPr>
            <p:spPr>
              <a:xfrm>
                <a:off x="3909000" y="2655100"/>
                <a:ext cx="71825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3135" extrusionOk="0">
                    <a:moveTo>
                      <a:pt x="2786" y="1"/>
                    </a:moveTo>
                    <a:cubicBezTo>
                      <a:pt x="2089" y="88"/>
                      <a:pt x="1393" y="393"/>
                      <a:pt x="871" y="828"/>
                    </a:cubicBezTo>
                    <a:cubicBezTo>
                      <a:pt x="435" y="1219"/>
                      <a:pt x="131" y="1742"/>
                      <a:pt x="44" y="2307"/>
                    </a:cubicBezTo>
                    <a:cubicBezTo>
                      <a:pt x="0" y="2569"/>
                      <a:pt x="44" y="2873"/>
                      <a:pt x="131" y="3134"/>
                    </a:cubicBezTo>
                    <a:cubicBezTo>
                      <a:pt x="174" y="2220"/>
                      <a:pt x="871" y="958"/>
                      <a:pt x="2873" y="654"/>
                    </a:cubicBezTo>
                    <a:cubicBezTo>
                      <a:pt x="2829" y="436"/>
                      <a:pt x="2829" y="218"/>
                      <a:pt x="2786" y="1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7"/>
              <p:cNvSpPr/>
              <p:nvPr/>
            </p:nvSpPr>
            <p:spPr>
              <a:xfrm>
                <a:off x="3823050" y="2681625"/>
                <a:ext cx="88150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2161" extrusionOk="0">
                    <a:moveTo>
                      <a:pt x="748" y="0"/>
                    </a:moveTo>
                    <a:cubicBezTo>
                      <a:pt x="500" y="0"/>
                      <a:pt x="250" y="25"/>
                      <a:pt x="0" y="71"/>
                    </a:cubicBezTo>
                    <a:cubicBezTo>
                      <a:pt x="44" y="289"/>
                      <a:pt x="87" y="463"/>
                      <a:pt x="131" y="681"/>
                    </a:cubicBezTo>
                    <a:cubicBezTo>
                      <a:pt x="414" y="630"/>
                      <a:pt x="678" y="607"/>
                      <a:pt x="925" y="607"/>
                    </a:cubicBezTo>
                    <a:cubicBezTo>
                      <a:pt x="2387" y="607"/>
                      <a:pt x="3221" y="1416"/>
                      <a:pt x="3482" y="2160"/>
                    </a:cubicBezTo>
                    <a:cubicBezTo>
                      <a:pt x="3525" y="1856"/>
                      <a:pt x="3438" y="1595"/>
                      <a:pt x="3308" y="1333"/>
                    </a:cubicBezTo>
                    <a:cubicBezTo>
                      <a:pt x="3003" y="811"/>
                      <a:pt x="2568" y="420"/>
                      <a:pt x="2046" y="245"/>
                    </a:cubicBezTo>
                    <a:cubicBezTo>
                      <a:pt x="1627" y="78"/>
                      <a:pt x="1191" y="0"/>
                      <a:pt x="748" y="0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7"/>
              <p:cNvSpPr/>
              <p:nvPr/>
            </p:nvSpPr>
            <p:spPr>
              <a:xfrm>
                <a:off x="4066750" y="2438600"/>
                <a:ext cx="10900" cy="648475"/>
              </a:xfrm>
              <a:custGeom>
                <a:avLst/>
                <a:gdLst/>
                <a:ahLst/>
                <a:cxnLst/>
                <a:rect l="l" t="t" r="r" b="b"/>
                <a:pathLst>
                  <a:path w="436" h="25939" extrusionOk="0">
                    <a:moveTo>
                      <a:pt x="305" y="0"/>
                    </a:moveTo>
                    <a:cubicBezTo>
                      <a:pt x="218" y="0"/>
                      <a:pt x="175" y="87"/>
                      <a:pt x="175" y="175"/>
                    </a:cubicBezTo>
                    <a:lnTo>
                      <a:pt x="1" y="25808"/>
                    </a:lnTo>
                    <a:cubicBezTo>
                      <a:pt x="1" y="25895"/>
                      <a:pt x="88" y="25938"/>
                      <a:pt x="175" y="25938"/>
                    </a:cubicBezTo>
                    <a:cubicBezTo>
                      <a:pt x="262" y="25938"/>
                      <a:pt x="305" y="25895"/>
                      <a:pt x="305" y="25808"/>
                    </a:cubicBezTo>
                    <a:lnTo>
                      <a:pt x="436" y="175"/>
                    </a:lnTo>
                    <a:cubicBezTo>
                      <a:pt x="436" y="87"/>
                      <a:pt x="392" y="0"/>
                      <a:pt x="305" y="0"/>
                    </a:cubicBezTo>
                    <a:close/>
                  </a:path>
                </a:pathLst>
              </a:custGeom>
              <a:solidFill>
                <a:srgbClr val="F08F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27"/>
              <p:cNvSpPr/>
              <p:nvPr/>
            </p:nvSpPr>
            <p:spPr>
              <a:xfrm>
                <a:off x="4034125" y="2439675"/>
                <a:ext cx="6550" cy="1588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6355" extrusionOk="0">
                    <a:moveTo>
                      <a:pt x="131" y="1"/>
                    </a:moveTo>
                    <a:cubicBezTo>
                      <a:pt x="87" y="1"/>
                      <a:pt x="0" y="44"/>
                      <a:pt x="0" y="88"/>
                    </a:cubicBezTo>
                    <a:lnTo>
                      <a:pt x="0" y="6224"/>
                    </a:lnTo>
                    <a:cubicBezTo>
                      <a:pt x="0" y="6311"/>
                      <a:pt x="44" y="6355"/>
                      <a:pt x="87" y="6355"/>
                    </a:cubicBezTo>
                    <a:cubicBezTo>
                      <a:pt x="174" y="6355"/>
                      <a:pt x="218" y="6311"/>
                      <a:pt x="218" y="6224"/>
                    </a:cubicBezTo>
                    <a:lnTo>
                      <a:pt x="261" y="132"/>
                    </a:lnTo>
                    <a:cubicBezTo>
                      <a:pt x="261" y="44"/>
                      <a:pt x="218" y="1"/>
                      <a:pt x="131" y="1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27"/>
              <p:cNvSpPr/>
              <p:nvPr/>
            </p:nvSpPr>
            <p:spPr>
              <a:xfrm>
                <a:off x="3994950" y="2430975"/>
                <a:ext cx="6550" cy="14502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5801" extrusionOk="0">
                    <a:moveTo>
                      <a:pt x="131" y="1"/>
                    </a:moveTo>
                    <a:cubicBezTo>
                      <a:pt x="87" y="1"/>
                      <a:pt x="44" y="44"/>
                      <a:pt x="44" y="88"/>
                    </a:cubicBezTo>
                    <a:lnTo>
                      <a:pt x="0" y="5702"/>
                    </a:lnTo>
                    <a:cubicBezTo>
                      <a:pt x="0" y="5745"/>
                      <a:pt x="44" y="5789"/>
                      <a:pt x="131" y="5789"/>
                    </a:cubicBezTo>
                    <a:cubicBezTo>
                      <a:pt x="139" y="5797"/>
                      <a:pt x="149" y="5801"/>
                      <a:pt x="160" y="5801"/>
                    </a:cubicBezTo>
                    <a:cubicBezTo>
                      <a:pt x="204" y="5801"/>
                      <a:pt x="261" y="5737"/>
                      <a:pt x="261" y="5702"/>
                    </a:cubicBezTo>
                    <a:lnTo>
                      <a:pt x="261" y="88"/>
                    </a:lnTo>
                    <a:cubicBezTo>
                      <a:pt x="261" y="44"/>
                      <a:pt x="218" y="1"/>
                      <a:pt x="131" y="1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7"/>
              <p:cNvSpPr/>
              <p:nvPr/>
            </p:nvSpPr>
            <p:spPr>
              <a:xfrm>
                <a:off x="4105925" y="2440500"/>
                <a:ext cx="5450" cy="15805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322" extrusionOk="0">
                    <a:moveTo>
                      <a:pt x="125" y="1"/>
                    </a:moveTo>
                    <a:cubicBezTo>
                      <a:pt x="77" y="1"/>
                      <a:pt x="22" y="33"/>
                      <a:pt x="0" y="99"/>
                    </a:cubicBezTo>
                    <a:lnTo>
                      <a:pt x="0" y="6235"/>
                    </a:lnTo>
                    <a:cubicBezTo>
                      <a:pt x="0" y="6278"/>
                      <a:pt x="44" y="6322"/>
                      <a:pt x="131" y="6322"/>
                    </a:cubicBezTo>
                    <a:cubicBezTo>
                      <a:pt x="174" y="6322"/>
                      <a:pt x="218" y="6278"/>
                      <a:pt x="218" y="6191"/>
                    </a:cubicBezTo>
                    <a:lnTo>
                      <a:pt x="218" y="99"/>
                    </a:lnTo>
                    <a:cubicBezTo>
                      <a:pt x="218" y="33"/>
                      <a:pt x="174" y="1"/>
                      <a:pt x="125" y="1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7"/>
              <p:cNvSpPr/>
              <p:nvPr/>
            </p:nvSpPr>
            <p:spPr>
              <a:xfrm>
                <a:off x="4147275" y="2430975"/>
                <a:ext cx="6550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5789" extrusionOk="0">
                    <a:moveTo>
                      <a:pt x="131" y="1"/>
                    </a:moveTo>
                    <a:cubicBezTo>
                      <a:pt x="87" y="1"/>
                      <a:pt x="44" y="44"/>
                      <a:pt x="44" y="88"/>
                    </a:cubicBezTo>
                    <a:lnTo>
                      <a:pt x="0" y="5702"/>
                    </a:lnTo>
                    <a:cubicBezTo>
                      <a:pt x="0" y="5745"/>
                      <a:pt x="44" y="5789"/>
                      <a:pt x="131" y="5789"/>
                    </a:cubicBezTo>
                    <a:cubicBezTo>
                      <a:pt x="174" y="5789"/>
                      <a:pt x="218" y="5745"/>
                      <a:pt x="218" y="5702"/>
                    </a:cubicBezTo>
                    <a:lnTo>
                      <a:pt x="261" y="88"/>
                    </a:lnTo>
                    <a:cubicBezTo>
                      <a:pt x="261" y="44"/>
                      <a:pt x="218" y="1"/>
                      <a:pt x="131" y="1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7"/>
              <p:cNvSpPr/>
              <p:nvPr/>
            </p:nvSpPr>
            <p:spPr>
              <a:xfrm>
                <a:off x="4019975" y="2490825"/>
                <a:ext cx="10665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4266" h="4179" extrusionOk="0">
                    <a:moveTo>
                      <a:pt x="2089" y="0"/>
                    </a:moveTo>
                    <a:cubicBezTo>
                      <a:pt x="0" y="2046"/>
                      <a:pt x="1262" y="4178"/>
                      <a:pt x="2089" y="4178"/>
                    </a:cubicBezTo>
                    <a:cubicBezTo>
                      <a:pt x="3047" y="4178"/>
                      <a:pt x="4265" y="2046"/>
                      <a:pt x="2089" y="0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7"/>
              <p:cNvSpPr/>
              <p:nvPr/>
            </p:nvSpPr>
            <p:spPr>
              <a:xfrm>
                <a:off x="4064575" y="2564800"/>
                <a:ext cx="9065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3240" extrusionOk="0">
                    <a:moveTo>
                      <a:pt x="3526" y="1"/>
                    </a:moveTo>
                    <a:cubicBezTo>
                      <a:pt x="566" y="1"/>
                      <a:pt x="1" y="2394"/>
                      <a:pt x="610" y="3004"/>
                    </a:cubicBezTo>
                    <a:cubicBezTo>
                      <a:pt x="762" y="3156"/>
                      <a:pt x="1009" y="3239"/>
                      <a:pt x="1297" y="3239"/>
                    </a:cubicBezTo>
                    <a:cubicBezTo>
                      <a:pt x="2242" y="3239"/>
                      <a:pt x="3626" y="2336"/>
                      <a:pt x="3526" y="1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7"/>
              <p:cNvSpPr/>
              <p:nvPr/>
            </p:nvSpPr>
            <p:spPr>
              <a:xfrm>
                <a:off x="4064700" y="2633325"/>
                <a:ext cx="90525" cy="79950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3198" extrusionOk="0">
                    <a:moveTo>
                      <a:pt x="3441" y="1"/>
                    </a:moveTo>
                    <a:cubicBezTo>
                      <a:pt x="551" y="1"/>
                      <a:pt x="1" y="2357"/>
                      <a:pt x="561" y="2961"/>
                    </a:cubicBezTo>
                    <a:cubicBezTo>
                      <a:pt x="724" y="3114"/>
                      <a:pt x="980" y="3197"/>
                      <a:pt x="1275" y="3197"/>
                    </a:cubicBezTo>
                    <a:cubicBezTo>
                      <a:pt x="2240" y="3197"/>
                      <a:pt x="3621" y="2301"/>
                      <a:pt x="3521" y="1"/>
                    </a:cubicBezTo>
                    <a:cubicBezTo>
                      <a:pt x="3494" y="1"/>
                      <a:pt x="3468" y="1"/>
                      <a:pt x="3441" y="1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7"/>
              <p:cNvSpPr/>
              <p:nvPr/>
            </p:nvSpPr>
            <p:spPr>
              <a:xfrm>
                <a:off x="4064575" y="2699725"/>
                <a:ext cx="89800" cy="80500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3220" extrusionOk="0">
                    <a:moveTo>
                      <a:pt x="3526" y="0"/>
                    </a:moveTo>
                    <a:cubicBezTo>
                      <a:pt x="566" y="0"/>
                      <a:pt x="1" y="2394"/>
                      <a:pt x="566" y="2959"/>
                    </a:cubicBezTo>
                    <a:cubicBezTo>
                      <a:pt x="734" y="3128"/>
                      <a:pt x="999" y="3220"/>
                      <a:pt x="1302" y="3220"/>
                    </a:cubicBezTo>
                    <a:cubicBezTo>
                      <a:pt x="2255" y="3220"/>
                      <a:pt x="3592" y="2311"/>
                      <a:pt x="3526" y="0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7"/>
              <p:cNvSpPr/>
              <p:nvPr/>
            </p:nvSpPr>
            <p:spPr>
              <a:xfrm>
                <a:off x="4063625" y="2768250"/>
                <a:ext cx="90525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3197" extrusionOk="0">
                    <a:moveTo>
                      <a:pt x="3442" y="0"/>
                    </a:moveTo>
                    <a:cubicBezTo>
                      <a:pt x="593" y="0"/>
                      <a:pt x="1" y="2356"/>
                      <a:pt x="604" y="2960"/>
                    </a:cubicBezTo>
                    <a:cubicBezTo>
                      <a:pt x="757" y="3113"/>
                      <a:pt x="1005" y="3197"/>
                      <a:pt x="1294" y="3197"/>
                    </a:cubicBezTo>
                    <a:cubicBezTo>
                      <a:pt x="2239" y="3197"/>
                      <a:pt x="3620" y="2301"/>
                      <a:pt x="3520" y="1"/>
                    </a:cubicBezTo>
                    <a:cubicBezTo>
                      <a:pt x="3494" y="1"/>
                      <a:pt x="3468" y="0"/>
                      <a:pt x="3442" y="0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3992450" y="2566975"/>
                <a:ext cx="9052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3209" extrusionOk="0">
                    <a:moveTo>
                      <a:pt x="178" y="0"/>
                    </a:moveTo>
                    <a:cubicBezTo>
                      <a:pt x="152" y="0"/>
                      <a:pt x="127" y="0"/>
                      <a:pt x="100" y="1"/>
                    </a:cubicBezTo>
                    <a:cubicBezTo>
                      <a:pt x="0" y="2270"/>
                      <a:pt x="1359" y="3209"/>
                      <a:pt x="2312" y="3209"/>
                    </a:cubicBezTo>
                    <a:cubicBezTo>
                      <a:pt x="2602" y="3209"/>
                      <a:pt x="2854" y="3122"/>
                      <a:pt x="3016" y="2960"/>
                    </a:cubicBezTo>
                    <a:cubicBezTo>
                      <a:pt x="3620" y="2399"/>
                      <a:pt x="3070" y="0"/>
                      <a:pt x="178" y="0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3991600" y="2633350"/>
                <a:ext cx="91500" cy="8130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3252" extrusionOk="0">
                    <a:moveTo>
                      <a:pt x="134" y="0"/>
                    </a:moveTo>
                    <a:cubicBezTo>
                      <a:pt x="1" y="2306"/>
                      <a:pt x="1380" y="3252"/>
                      <a:pt x="2344" y="3252"/>
                    </a:cubicBezTo>
                    <a:cubicBezTo>
                      <a:pt x="2635" y="3252"/>
                      <a:pt x="2888" y="3165"/>
                      <a:pt x="3050" y="3003"/>
                    </a:cubicBezTo>
                    <a:cubicBezTo>
                      <a:pt x="3659" y="2438"/>
                      <a:pt x="3094" y="0"/>
                      <a:pt x="134" y="0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7"/>
              <p:cNvSpPr/>
              <p:nvPr/>
            </p:nvSpPr>
            <p:spPr>
              <a:xfrm>
                <a:off x="3991625" y="2701900"/>
                <a:ext cx="9037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3214" extrusionOk="0">
                    <a:moveTo>
                      <a:pt x="133" y="0"/>
                    </a:moveTo>
                    <a:cubicBezTo>
                      <a:pt x="1" y="2291"/>
                      <a:pt x="1362" y="3214"/>
                      <a:pt x="2324" y="3214"/>
                    </a:cubicBezTo>
                    <a:cubicBezTo>
                      <a:pt x="2623" y="3214"/>
                      <a:pt x="2884" y="3125"/>
                      <a:pt x="3049" y="2960"/>
                    </a:cubicBezTo>
                    <a:cubicBezTo>
                      <a:pt x="3615" y="2394"/>
                      <a:pt x="3049" y="0"/>
                      <a:pt x="133" y="0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3991375" y="2769350"/>
                <a:ext cx="90625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215" extrusionOk="0">
                    <a:moveTo>
                      <a:pt x="100" y="0"/>
                    </a:moveTo>
                    <a:cubicBezTo>
                      <a:pt x="0" y="2291"/>
                      <a:pt x="1344" y="3214"/>
                      <a:pt x="2296" y="3214"/>
                    </a:cubicBezTo>
                    <a:cubicBezTo>
                      <a:pt x="2592" y="3214"/>
                      <a:pt x="2850" y="3125"/>
                      <a:pt x="3016" y="2960"/>
                    </a:cubicBezTo>
                    <a:cubicBezTo>
                      <a:pt x="3625" y="2394"/>
                      <a:pt x="3059" y="0"/>
                      <a:pt x="100" y="0"/>
                    </a:cubicBezTo>
                    <a:close/>
                  </a:path>
                </a:pathLst>
              </a:custGeom>
              <a:solidFill>
                <a:srgbClr val="FEB7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4041725" y="2491900"/>
                <a:ext cx="6422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700" extrusionOk="0">
                    <a:moveTo>
                      <a:pt x="1219" y="1"/>
                    </a:moveTo>
                    <a:cubicBezTo>
                      <a:pt x="436" y="654"/>
                      <a:pt x="1" y="1655"/>
                      <a:pt x="88" y="2656"/>
                    </a:cubicBezTo>
                    <a:cubicBezTo>
                      <a:pt x="218" y="1872"/>
                      <a:pt x="610" y="1132"/>
                      <a:pt x="1219" y="610"/>
                    </a:cubicBezTo>
                    <a:cubicBezTo>
                      <a:pt x="1872" y="1132"/>
                      <a:pt x="2307" y="1872"/>
                      <a:pt x="2438" y="2699"/>
                    </a:cubicBezTo>
                    <a:cubicBezTo>
                      <a:pt x="2568" y="1916"/>
                      <a:pt x="2264" y="958"/>
                      <a:pt x="1219" y="1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4073275" y="2564800"/>
                <a:ext cx="79450" cy="66400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2656" extrusionOk="0">
                    <a:moveTo>
                      <a:pt x="3178" y="1"/>
                    </a:moveTo>
                    <a:cubicBezTo>
                      <a:pt x="2481" y="1"/>
                      <a:pt x="1785" y="175"/>
                      <a:pt x="1176" y="523"/>
                    </a:cubicBezTo>
                    <a:cubicBezTo>
                      <a:pt x="654" y="828"/>
                      <a:pt x="305" y="1306"/>
                      <a:pt x="131" y="1829"/>
                    </a:cubicBezTo>
                    <a:cubicBezTo>
                      <a:pt x="44" y="2090"/>
                      <a:pt x="1" y="2394"/>
                      <a:pt x="88" y="2655"/>
                    </a:cubicBezTo>
                    <a:cubicBezTo>
                      <a:pt x="262" y="1742"/>
                      <a:pt x="1176" y="654"/>
                      <a:pt x="3178" y="654"/>
                    </a:cubicBezTo>
                    <a:cubicBezTo>
                      <a:pt x="3178" y="436"/>
                      <a:pt x="3178" y="218"/>
                      <a:pt x="3178" y="1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3994950" y="2566825"/>
                <a:ext cx="79450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2662" extrusionOk="0">
                    <a:moveTo>
                      <a:pt x="211" y="0"/>
                    </a:moveTo>
                    <a:cubicBezTo>
                      <a:pt x="141" y="0"/>
                      <a:pt x="71" y="2"/>
                      <a:pt x="0" y="7"/>
                    </a:cubicBezTo>
                    <a:cubicBezTo>
                      <a:pt x="0" y="181"/>
                      <a:pt x="0" y="398"/>
                      <a:pt x="0" y="616"/>
                    </a:cubicBezTo>
                    <a:cubicBezTo>
                      <a:pt x="2002" y="616"/>
                      <a:pt x="2916" y="1748"/>
                      <a:pt x="3090" y="2661"/>
                    </a:cubicBezTo>
                    <a:cubicBezTo>
                      <a:pt x="3177" y="2357"/>
                      <a:pt x="3134" y="2052"/>
                      <a:pt x="3047" y="1791"/>
                    </a:cubicBezTo>
                    <a:cubicBezTo>
                      <a:pt x="2873" y="1225"/>
                      <a:pt x="2481" y="790"/>
                      <a:pt x="2002" y="485"/>
                    </a:cubicBezTo>
                    <a:cubicBezTo>
                      <a:pt x="1455" y="172"/>
                      <a:pt x="836" y="0"/>
                      <a:pt x="211" y="0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4073275" y="2633175"/>
                <a:ext cx="79450" cy="65475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2619" extrusionOk="0">
                    <a:moveTo>
                      <a:pt x="2966" y="1"/>
                    </a:moveTo>
                    <a:cubicBezTo>
                      <a:pt x="2333" y="1"/>
                      <a:pt x="1680" y="173"/>
                      <a:pt x="1132" y="486"/>
                    </a:cubicBezTo>
                    <a:cubicBezTo>
                      <a:pt x="654" y="791"/>
                      <a:pt x="262" y="1270"/>
                      <a:pt x="88" y="1792"/>
                    </a:cubicBezTo>
                    <a:cubicBezTo>
                      <a:pt x="1" y="2053"/>
                      <a:pt x="1" y="2358"/>
                      <a:pt x="44" y="2619"/>
                    </a:cubicBezTo>
                    <a:cubicBezTo>
                      <a:pt x="218" y="1705"/>
                      <a:pt x="1132" y="617"/>
                      <a:pt x="3134" y="617"/>
                    </a:cubicBezTo>
                    <a:cubicBezTo>
                      <a:pt x="3178" y="399"/>
                      <a:pt x="3178" y="182"/>
                      <a:pt x="3178" y="7"/>
                    </a:cubicBezTo>
                    <a:cubicBezTo>
                      <a:pt x="3107" y="3"/>
                      <a:pt x="3037" y="1"/>
                      <a:pt x="2966" y="1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3994950" y="2633350"/>
                <a:ext cx="7835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699" extrusionOk="0">
                    <a:moveTo>
                      <a:pt x="0" y="0"/>
                    </a:moveTo>
                    <a:cubicBezTo>
                      <a:pt x="0" y="218"/>
                      <a:pt x="0" y="436"/>
                      <a:pt x="0" y="653"/>
                    </a:cubicBezTo>
                    <a:cubicBezTo>
                      <a:pt x="2002" y="653"/>
                      <a:pt x="2916" y="1785"/>
                      <a:pt x="3090" y="2699"/>
                    </a:cubicBezTo>
                    <a:cubicBezTo>
                      <a:pt x="3134" y="2394"/>
                      <a:pt x="3134" y="2089"/>
                      <a:pt x="3047" y="1828"/>
                    </a:cubicBezTo>
                    <a:cubicBezTo>
                      <a:pt x="2829" y="1263"/>
                      <a:pt x="2481" y="827"/>
                      <a:pt x="2002" y="523"/>
                    </a:cubicBezTo>
                    <a:cubicBezTo>
                      <a:pt x="1393" y="175"/>
                      <a:pt x="697" y="0"/>
                      <a:pt x="0" y="0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4073275" y="2700650"/>
                <a:ext cx="7945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2618" extrusionOk="0">
                    <a:moveTo>
                      <a:pt x="2955" y="0"/>
                    </a:moveTo>
                    <a:cubicBezTo>
                      <a:pt x="2298" y="0"/>
                      <a:pt x="1680" y="172"/>
                      <a:pt x="1132" y="485"/>
                    </a:cubicBezTo>
                    <a:cubicBezTo>
                      <a:pt x="654" y="790"/>
                      <a:pt x="262" y="1269"/>
                      <a:pt x="88" y="1791"/>
                    </a:cubicBezTo>
                    <a:cubicBezTo>
                      <a:pt x="1" y="2052"/>
                      <a:pt x="1" y="2357"/>
                      <a:pt x="44" y="2618"/>
                    </a:cubicBezTo>
                    <a:cubicBezTo>
                      <a:pt x="218" y="1704"/>
                      <a:pt x="1132" y="616"/>
                      <a:pt x="3134" y="616"/>
                    </a:cubicBezTo>
                    <a:cubicBezTo>
                      <a:pt x="3178" y="398"/>
                      <a:pt x="3178" y="181"/>
                      <a:pt x="3178" y="7"/>
                    </a:cubicBezTo>
                    <a:cubicBezTo>
                      <a:pt x="3103" y="2"/>
                      <a:pt x="3029" y="0"/>
                      <a:pt x="2955" y="0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3993850" y="2701725"/>
                <a:ext cx="79450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2662" extrusionOk="0">
                    <a:moveTo>
                      <a:pt x="254" y="1"/>
                    </a:moveTo>
                    <a:cubicBezTo>
                      <a:pt x="185" y="1"/>
                      <a:pt x="115" y="3"/>
                      <a:pt x="44" y="7"/>
                    </a:cubicBezTo>
                    <a:cubicBezTo>
                      <a:pt x="1" y="181"/>
                      <a:pt x="1" y="399"/>
                      <a:pt x="44" y="616"/>
                    </a:cubicBezTo>
                    <a:cubicBezTo>
                      <a:pt x="2046" y="616"/>
                      <a:pt x="2917" y="1748"/>
                      <a:pt x="3091" y="2662"/>
                    </a:cubicBezTo>
                    <a:cubicBezTo>
                      <a:pt x="3178" y="2357"/>
                      <a:pt x="3134" y="2053"/>
                      <a:pt x="3047" y="1792"/>
                    </a:cubicBezTo>
                    <a:cubicBezTo>
                      <a:pt x="2873" y="1226"/>
                      <a:pt x="2525" y="791"/>
                      <a:pt x="2003" y="486"/>
                    </a:cubicBezTo>
                    <a:cubicBezTo>
                      <a:pt x="1455" y="173"/>
                      <a:pt x="872" y="1"/>
                      <a:pt x="254" y="1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4072200" y="2768100"/>
                <a:ext cx="79450" cy="65475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2619" extrusionOk="0">
                    <a:moveTo>
                      <a:pt x="2966" y="0"/>
                    </a:moveTo>
                    <a:cubicBezTo>
                      <a:pt x="2341" y="0"/>
                      <a:pt x="1723" y="173"/>
                      <a:pt x="1175" y="486"/>
                    </a:cubicBezTo>
                    <a:cubicBezTo>
                      <a:pt x="653" y="790"/>
                      <a:pt x="305" y="1269"/>
                      <a:pt x="131" y="1835"/>
                    </a:cubicBezTo>
                    <a:cubicBezTo>
                      <a:pt x="44" y="2052"/>
                      <a:pt x="0" y="2357"/>
                      <a:pt x="87" y="2618"/>
                    </a:cubicBezTo>
                    <a:cubicBezTo>
                      <a:pt x="261" y="1704"/>
                      <a:pt x="1175" y="616"/>
                      <a:pt x="3177" y="616"/>
                    </a:cubicBezTo>
                    <a:cubicBezTo>
                      <a:pt x="3177" y="399"/>
                      <a:pt x="3177" y="181"/>
                      <a:pt x="3177" y="7"/>
                    </a:cubicBezTo>
                    <a:cubicBezTo>
                      <a:pt x="3107" y="2"/>
                      <a:pt x="3036" y="0"/>
                      <a:pt x="2966" y="0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7"/>
              <p:cNvSpPr/>
              <p:nvPr/>
            </p:nvSpPr>
            <p:spPr>
              <a:xfrm>
                <a:off x="3993850" y="2769175"/>
                <a:ext cx="79450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2663" extrusionOk="0">
                    <a:moveTo>
                      <a:pt x="212" y="1"/>
                    </a:moveTo>
                    <a:cubicBezTo>
                      <a:pt x="142" y="1"/>
                      <a:pt x="71" y="3"/>
                      <a:pt x="1" y="7"/>
                    </a:cubicBezTo>
                    <a:cubicBezTo>
                      <a:pt x="1" y="181"/>
                      <a:pt x="1" y="399"/>
                      <a:pt x="1" y="617"/>
                    </a:cubicBezTo>
                    <a:cubicBezTo>
                      <a:pt x="2046" y="617"/>
                      <a:pt x="2917" y="1748"/>
                      <a:pt x="3091" y="2662"/>
                    </a:cubicBezTo>
                    <a:cubicBezTo>
                      <a:pt x="3178" y="2357"/>
                      <a:pt x="3134" y="2053"/>
                      <a:pt x="3047" y="1792"/>
                    </a:cubicBezTo>
                    <a:cubicBezTo>
                      <a:pt x="2873" y="1226"/>
                      <a:pt x="2481" y="791"/>
                      <a:pt x="2003" y="486"/>
                    </a:cubicBezTo>
                    <a:cubicBezTo>
                      <a:pt x="1455" y="173"/>
                      <a:pt x="837" y="1"/>
                      <a:pt x="212" y="1"/>
                    </a:cubicBezTo>
                    <a:close/>
                  </a:path>
                </a:pathLst>
              </a:custGeom>
              <a:solidFill>
                <a:srgbClr val="FDA2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7"/>
              <p:cNvSpPr/>
              <p:nvPr/>
            </p:nvSpPr>
            <p:spPr>
              <a:xfrm>
                <a:off x="3672900" y="2955750"/>
                <a:ext cx="322075" cy="223575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8943" extrusionOk="0">
                    <a:moveTo>
                      <a:pt x="6765" y="1"/>
                    </a:moveTo>
                    <a:cubicBezTo>
                      <a:pt x="5587" y="1"/>
                      <a:pt x="4466" y="156"/>
                      <a:pt x="3700" y="421"/>
                    </a:cubicBezTo>
                    <a:cubicBezTo>
                      <a:pt x="1480" y="1161"/>
                      <a:pt x="1" y="3772"/>
                      <a:pt x="827" y="6079"/>
                    </a:cubicBezTo>
                    <a:cubicBezTo>
                      <a:pt x="1440" y="7884"/>
                      <a:pt x="3252" y="8942"/>
                      <a:pt x="5096" y="8942"/>
                    </a:cubicBezTo>
                    <a:cubicBezTo>
                      <a:pt x="5608" y="8942"/>
                      <a:pt x="6123" y="8861"/>
                      <a:pt x="6616" y="8690"/>
                    </a:cubicBezTo>
                    <a:cubicBezTo>
                      <a:pt x="8835" y="7907"/>
                      <a:pt x="12882" y="4425"/>
                      <a:pt x="12099" y="2119"/>
                    </a:cubicBezTo>
                    <a:cubicBezTo>
                      <a:pt x="11581" y="593"/>
                      <a:pt x="9065" y="1"/>
                      <a:pt x="6765" y="1"/>
                    </a:cubicBezTo>
                    <a:close/>
                  </a:path>
                </a:pathLst>
              </a:custGeom>
              <a:solidFill>
                <a:srgbClr val="FFFA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7"/>
              <p:cNvSpPr/>
              <p:nvPr/>
            </p:nvSpPr>
            <p:spPr>
              <a:xfrm>
                <a:off x="3679425" y="2985850"/>
                <a:ext cx="297050" cy="194425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7777" extrusionOk="0">
                    <a:moveTo>
                      <a:pt x="2046" y="1"/>
                    </a:moveTo>
                    <a:lnTo>
                      <a:pt x="2046" y="1"/>
                    </a:lnTo>
                    <a:cubicBezTo>
                      <a:pt x="566" y="1176"/>
                      <a:pt x="1" y="3091"/>
                      <a:pt x="566" y="4875"/>
                    </a:cubicBezTo>
                    <a:cubicBezTo>
                      <a:pt x="1183" y="6689"/>
                      <a:pt x="3011" y="7777"/>
                      <a:pt x="4864" y="7777"/>
                    </a:cubicBezTo>
                    <a:cubicBezTo>
                      <a:pt x="5367" y="7777"/>
                      <a:pt x="5872" y="7697"/>
                      <a:pt x="6355" y="7530"/>
                    </a:cubicBezTo>
                    <a:cubicBezTo>
                      <a:pt x="8226" y="6833"/>
                      <a:pt x="11446" y="4222"/>
                      <a:pt x="11882" y="2046"/>
                    </a:cubicBezTo>
                    <a:lnTo>
                      <a:pt x="11882" y="2046"/>
                    </a:lnTo>
                    <a:cubicBezTo>
                      <a:pt x="10794" y="3221"/>
                      <a:pt x="9444" y="4179"/>
                      <a:pt x="7965" y="4788"/>
                    </a:cubicBezTo>
                    <a:cubicBezTo>
                      <a:pt x="7482" y="4958"/>
                      <a:pt x="6974" y="5040"/>
                      <a:pt x="6467" y="5040"/>
                    </a:cubicBezTo>
                    <a:cubicBezTo>
                      <a:pt x="4643" y="5040"/>
                      <a:pt x="2824" y="3982"/>
                      <a:pt x="2177" y="2177"/>
                    </a:cubicBezTo>
                    <a:cubicBezTo>
                      <a:pt x="1959" y="1480"/>
                      <a:pt x="1872" y="741"/>
                      <a:pt x="2046" y="1"/>
                    </a:cubicBezTo>
                    <a:close/>
                  </a:path>
                </a:pathLst>
              </a:custGeom>
              <a:solidFill>
                <a:srgbClr val="F4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7"/>
              <p:cNvSpPr/>
              <p:nvPr/>
            </p:nvSpPr>
            <p:spPr>
              <a:xfrm>
                <a:off x="3803700" y="2966900"/>
                <a:ext cx="10532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4213" h="1198" extrusionOk="0">
                    <a:moveTo>
                      <a:pt x="1775" y="0"/>
                    </a:moveTo>
                    <a:cubicBezTo>
                      <a:pt x="1183" y="0"/>
                      <a:pt x="605" y="213"/>
                      <a:pt x="121" y="585"/>
                    </a:cubicBezTo>
                    <a:cubicBezTo>
                      <a:pt x="1" y="665"/>
                      <a:pt x="103" y="894"/>
                      <a:pt x="257" y="894"/>
                    </a:cubicBezTo>
                    <a:cubicBezTo>
                      <a:pt x="269" y="894"/>
                      <a:pt x="282" y="893"/>
                      <a:pt x="296" y="889"/>
                    </a:cubicBezTo>
                    <a:cubicBezTo>
                      <a:pt x="638" y="784"/>
                      <a:pt x="997" y="726"/>
                      <a:pt x="1352" y="726"/>
                    </a:cubicBezTo>
                    <a:cubicBezTo>
                      <a:pt x="1583" y="726"/>
                      <a:pt x="1813" y="751"/>
                      <a:pt x="2036" y="802"/>
                    </a:cubicBezTo>
                    <a:cubicBezTo>
                      <a:pt x="2610" y="884"/>
                      <a:pt x="3184" y="1198"/>
                      <a:pt x="3757" y="1198"/>
                    </a:cubicBezTo>
                    <a:cubicBezTo>
                      <a:pt x="3793" y="1198"/>
                      <a:pt x="3829" y="1197"/>
                      <a:pt x="3864" y="1194"/>
                    </a:cubicBezTo>
                    <a:cubicBezTo>
                      <a:pt x="4082" y="1150"/>
                      <a:pt x="4212" y="889"/>
                      <a:pt x="4082" y="715"/>
                    </a:cubicBezTo>
                    <a:cubicBezTo>
                      <a:pt x="3647" y="150"/>
                      <a:pt x="2733" y="106"/>
                      <a:pt x="2080" y="19"/>
                    </a:cubicBezTo>
                    <a:cubicBezTo>
                      <a:pt x="1978" y="6"/>
                      <a:pt x="1877" y="0"/>
                      <a:pt x="1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7"/>
              <p:cNvSpPr/>
              <p:nvPr/>
            </p:nvSpPr>
            <p:spPr>
              <a:xfrm>
                <a:off x="3912250" y="2983950"/>
                <a:ext cx="446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1513" extrusionOk="0">
                    <a:moveTo>
                      <a:pt x="784" y="1"/>
                    </a:moveTo>
                    <a:cubicBezTo>
                      <a:pt x="697" y="1"/>
                      <a:pt x="610" y="12"/>
                      <a:pt x="523" y="33"/>
                    </a:cubicBezTo>
                    <a:cubicBezTo>
                      <a:pt x="175" y="120"/>
                      <a:pt x="1" y="468"/>
                      <a:pt x="175" y="773"/>
                    </a:cubicBezTo>
                    <a:lnTo>
                      <a:pt x="175" y="817"/>
                    </a:lnTo>
                    <a:lnTo>
                      <a:pt x="175" y="904"/>
                    </a:lnTo>
                    <a:cubicBezTo>
                      <a:pt x="218" y="991"/>
                      <a:pt x="262" y="1078"/>
                      <a:pt x="349" y="1121"/>
                    </a:cubicBezTo>
                    <a:cubicBezTo>
                      <a:pt x="480" y="1339"/>
                      <a:pt x="741" y="1469"/>
                      <a:pt x="1002" y="1513"/>
                    </a:cubicBezTo>
                    <a:cubicBezTo>
                      <a:pt x="1263" y="1513"/>
                      <a:pt x="1481" y="1382"/>
                      <a:pt x="1655" y="1165"/>
                    </a:cubicBezTo>
                    <a:cubicBezTo>
                      <a:pt x="1785" y="947"/>
                      <a:pt x="1785" y="686"/>
                      <a:pt x="1655" y="512"/>
                    </a:cubicBezTo>
                    <a:cubicBezTo>
                      <a:pt x="1568" y="294"/>
                      <a:pt x="1393" y="164"/>
                      <a:pt x="1219" y="120"/>
                    </a:cubicBezTo>
                    <a:lnTo>
                      <a:pt x="1045" y="33"/>
                    </a:lnTo>
                    <a:cubicBezTo>
                      <a:pt x="958" y="12"/>
                      <a:pt x="871" y="1"/>
                      <a:pt x="7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7"/>
              <p:cNvSpPr/>
              <p:nvPr/>
            </p:nvSpPr>
            <p:spPr>
              <a:xfrm>
                <a:off x="3914425" y="2870350"/>
                <a:ext cx="239400" cy="309600"/>
              </a:xfrm>
              <a:custGeom>
                <a:avLst/>
                <a:gdLst/>
                <a:ahLst/>
                <a:cxnLst/>
                <a:rect l="l" t="t" r="r" b="b"/>
                <a:pathLst>
                  <a:path w="9576" h="12384" extrusionOk="0">
                    <a:moveTo>
                      <a:pt x="5408" y="1"/>
                    </a:moveTo>
                    <a:cubicBezTo>
                      <a:pt x="2940" y="1"/>
                      <a:pt x="518" y="4760"/>
                      <a:pt x="262" y="7145"/>
                    </a:cubicBezTo>
                    <a:cubicBezTo>
                      <a:pt x="1" y="9582"/>
                      <a:pt x="1829" y="12106"/>
                      <a:pt x="4309" y="12367"/>
                    </a:cubicBezTo>
                    <a:cubicBezTo>
                      <a:pt x="4433" y="12378"/>
                      <a:pt x="4556" y="12383"/>
                      <a:pt x="4679" y="12383"/>
                    </a:cubicBezTo>
                    <a:cubicBezTo>
                      <a:pt x="7051" y="12383"/>
                      <a:pt x="9109" y="10418"/>
                      <a:pt x="9358" y="8059"/>
                    </a:cubicBezTo>
                    <a:cubicBezTo>
                      <a:pt x="9575" y="5622"/>
                      <a:pt x="8096" y="269"/>
                      <a:pt x="5571" y="8"/>
                    </a:cubicBezTo>
                    <a:cubicBezTo>
                      <a:pt x="5517" y="3"/>
                      <a:pt x="5463" y="1"/>
                      <a:pt x="5408" y="1"/>
                    </a:cubicBezTo>
                    <a:close/>
                  </a:path>
                </a:pathLst>
              </a:custGeom>
              <a:solidFill>
                <a:srgbClr val="F2D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7"/>
              <p:cNvSpPr/>
              <p:nvPr/>
            </p:nvSpPr>
            <p:spPr>
              <a:xfrm>
                <a:off x="3926400" y="2891200"/>
                <a:ext cx="226325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9053" h="11556" extrusionOk="0">
                    <a:moveTo>
                      <a:pt x="6572" y="1"/>
                    </a:moveTo>
                    <a:cubicBezTo>
                      <a:pt x="7312" y="1611"/>
                      <a:pt x="7617" y="3395"/>
                      <a:pt x="7573" y="5179"/>
                    </a:cubicBezTo>
                    <a:cubicBezTo>
                      <a:pt x="7327" y="7478"/>
                      <a:pt x="5300" y="9466"/>
                      <a:pt x="2990" y="9466"/>
                    </a:cubicBezTo>
                    <a:cubicBezTo>
                      <a:pt x="2850" y="9466"/>
                      <a:pt x="2710" y="9459"/>
                      <a:pt x="2568" y="9444"/>
                    </a:cubicBezTo>
                    <a:cubicBezTo>
                      <a:pt x="1611" y="9357"/>
                      <a:pt x="697" y="8922"/>
                      <a:pt x="1" y="8269"/>
                    </a:cubicBezTo>
                    <a:lnTo>
                      <a:pt x="1" y="8269"/>
                    </a:lnTo>
                    <a:cubicBezTo>
                      <a:pt x="523" y="10010"/>
                      <a:pt x="2046" y="11272"/>
                      <a:pt x="3830" y="11533"/>
                    </a:cubicBezTo>
                    <a:cubicBezTo>
                      <a:pt x="3974" y="11548"/>
                      <a:pt x="4117" y="11555"/>
                      <a:pt x="4258" y="11555"/>
                    </a:cubicBezTo>
                    <a:cubicBezTo>
                      <a:pt x="6606" y="11555"/>
                      <a:pt x="8632" y="9564"/>
                      <a:pt x="8879" y="7225"/>
                    </a:cubicBezTo>
                    <a:cubicBezTo>
                      <a:pt x="9053" y="5354"/>
                      <a:pt x="8182" y="1611"/>
                      <a:pt x="6572" y="1"/>
                    </a:cubicBezTo>
                    <a:close/>
                  </a:path>
                </a:pathLst>
              </a:custGeom>
              <a:solidFill>
                <a:srgbClr val="DA9A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7"/>
              <p:cNvSpPr/>
              <p:nvPr/>
            </p:nvSpPr>
            <p:spPr>
              <a:xfrm>
                <a:off x="3973175" y="2881200"/>
                <a:ext cx="71550" cy="85500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3420" extrusionOk="0">
                    <a:moveTo>
                      <a:pt x="2706" y="0"/>
                    </a:moveTo>
                    <a:cubicBezTo>
                      <a:pt x="2691" y="0"/>
                      <a:pt x="2673" y="3"/>
                      <a:pt x="2656" y="9"/>
                    </a:cubicBezTo>
                    <a:lnTo>
                      <a:pt x="2699" y="9"/>
                    </a:lnTo>
                    <a:cubicBezTo>
                      <a:pt x="1568" y="531"/>
                      <a:pt x="610" y="1445"/>
                      <a:pt x="88" y="2577"/>
                    </a:cubicBezTo>
                    <a:cubicBezTo>
                      <a:pt x="1" y="2751"/>
                      <a:pt x="44" y="3012"/>
                      <a:pt x="175" y="3186"/>
                    </a:cubicBezTo>
                    <a:lnTo>
                      <a:pt x="262" y="3273"/>
                    </a:lnTo>
                    <a:cubicBezTo>
                      <a:pt x="360" y="3371"/>
                      <a:pt x="507" y="3420"/>
                      <a:pt x="648" y="3420"/>
                    </a:cubicBezTo>
                    <a:cubicBezTo>
                      <a:pt x="695" y="3420"/>
                      <a:pt x="741" y="3414"/>
                      <a:pt x="784" y="3403"/>
                    </a:cubicBezTo>
                    <a:cubicBezTo>
                      <a:pt x="1350" y="3186"/>
                      <a:pt x="1437" y="2403"/>
                      <a:pt x="1698" y="1924"/>
                    </a:cubicBezTo>
                    <a:cubicBezTo>
                      <a:pt x="1959" y="1271"/>
                      <a:pt x="2307" y="705"/>
                      <a:pt x="2786" y="183"/>
                    </a:cubicBezTo>
                    <a:cubicBezTo>
                      <a:pt x="2861" y="108"/>
                      <a:pt x="2807" y="0"/>
                      <a:pt x="2706" y="0"/>
                    </a:cubicBezTo>
                    <a:close/>
                  </a:path>
                </a:pathLst>
              </a:custGeom>
              <a:solidFill>
                <a:srgbClr val="FFDC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7"/>
              <p:cNvSpPr/>
              <p:nvPr/>
            </p:nvSpPr>
            <p:spPr>
              <a:xfrm>
                <a:off x="3960125" y="2969100"/>
                <a:ext cx="2875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958" extrusionOk="0">
                    <a:moveTo>
                      <a:pt x="627" y="1"/>
                    </a:moveTo>
                    <a:cubicBezTo>
                      <a:pt x="593" y="1"/>
                      <a:pt x="558" y="6"/>
                      <a:pt x="523" y="18"/>
                    </a:cubicBezTo>
                    <a:lnTo>
                      <a:pt x="392" y="62"/>
                    </a:lnTo>
                    <a:cubicBezTo>
                      <a:pt x="1" y="236"/>
                      <a:pt x="1" y="758"/>
                      <a:pt x="392" y="932"/>
                    </a:cubicBezTo>
                    <a:cubicBezTo>
                      <a:pt x="445" y="949"/>
                      <a:pt x="497" y="958"/>
                      <a:pt x="548" y="958"/>
                    </a:cubicBezTo>
                    <a:cubicBezTo>
                      <a:pt x="877" y="958"/>
                      <a:pt x="1150" y="621"/>
                      <a:pt x="1004" y="284"/>
                    </a:cubicBezTo>
                    <a:lnTo>
                      <a:pt x="1004" y="284"/>
                    </a:lnTo>
                    <a:cubicBezTo>
                      <a:pt x="1029" y="217"/>
                      <a:pt x="1000" y="133"/>
                      <a:pt x="915" y="105"/>
                    </a:cubicBezTo>
                    <a:lnTo>
                      <a:pt x="915" y="62"/>
                    </a:lnTo>
                    <a:lnTo>
                      <a:pt x="819" y="62"/>
                    </a:lnTo>
                    <a:cubicBezTo>
                      <a:pt x="763" y="24"/>
                      <a:pt x="697" y="1"/>
                      <a:pt x="627" y="1"/>
                    </a:cubicBezTo>
                    <a:close/>
                  </a:path>
                </a:pathLst>
              </a:custGeom>
              <a:solidFill>
                <a:srgbClr val="FFDC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7"/>
              <p:cNvSpPr/>
              <p:nvPr/>
            </p:nvSpPr>
            <p:spPr>
              <a:xfrm>
                <a:off x="3040775" y="3014700"/>
                <a:ext cx="327950" cy="59725"/>
              </a:xfrm>
              <a:custGeom>
                <a:avLst/>
                <a:gdLst/>
                <a:ahLst/>
                <a:cxnLst/>
                <a:rect l="l" t="t" r="r" b="b"/>
                <a:pathLst>
                  <a:path w="13118" h="2389" extrusionOk="0">
                    <a:moveTo>
                      <a:pt x="8241" y="0"/>
                    </a:moveTo>
                    <a:cubicBezTo>
                      <a:pt x="7860" y="0"/>
                      <a:pt x="7494" y="95"/>
                      <a:pt x="7094" y="457"/>
                    </a:cubicBezTo>
                    <a:cubicBezTo>
                      <a:pt x="5985" y="1386"/>
                      <a:pt x="4494" y="1764"/>
                      <a:pt x="3001" y="1764"/>
                    </a:cubicBezTo>
                    <a:cubicBezTo>
                      <a:pt x="1975" y="1764"/>
                      <a:pt x="948" y="1585"/>
                      <a:pt x="44" y="1284"/>
                    </a:cubicBezTo>
                    <a:cubicBezTo>
                      <a:pt x="1" y="1284"/>
                      <a:pt x="1" y="1327"/>
                      <a:pt x="1" y="1327"/>
                    </a:cubicBezTo>
                    <a:cubicBezTo>
                      <a:pt x="655" y="2129"/>
                      <a:pt x="1545" y="2389"/>
                      <a:pt x="2486" y="2389"/>
                    </a:cubicBezTo>
                    <a:cubicBezTo>
                      <a:pt x="3486" y="2389"/>
                      <a:pt x="4544" y="2096"/>
                      <a:pt x="5441" y="1850"/>
                    </a:cubicBezTo>
                    <a:cubicBezTo>
                      <a:pt x="5832" y="1719"/>
                      <a:pt x="6267" y="1589"/>
                      <a:pt x="6659" y="1414"/>
                    </a:cubicBezTo>
                    <a:cubicBezTo>
                      <a:pt x="7225" y="1153"/>
                      <a:pt x="7660" y="544"/>
                      <a:pt x="8356" y="544"/>
                    </a:cubicBezTo>
                    <a:cubicBezTo>
                      <a:pt x="8841" y="544"/>
                      <a:pt x="9262" y="640"/>
                      <a:pt x="9756" y="640"/>
                    </a:cubicBezTo>
                    <a:cubicBezTo>
                      <a:pt x="9839" y="640"/>
                      <a:pt x="9923" y="637"/>
                      <a:pt x="10010" y="631"/>
                    </a:cubicBezTo>
                    <a:cubicBezTo>
                      <a:pt x="10274" y="605"/>
                      <a:pt x="10537" y="590"/>
                      <a:pt x="10800" y="590"/>
                    </a:cubicBezTo>
                    <a:cubicBezTo>
                      <a:pt x="11404" y="590"/>
                      <a:pt x="12001" y="667"/>
                      <a:pt x="12578" y="849"/>
                    </a:cubicBezTo>
                    <a:cubicBezTo>
                      <a:pt x="12608" y="855"/>
                      <a:pt x="12636" y="858"/>
                      <a:pt x="12663" y="858"/>
                    </a:cubicBezTo>
                    <a:cubicBezTo>
                      <a:pt x="12993" y="858"/>
                      <a:pt x="13117" y="404"/>
                      <a:pt x="12795" y="283"/>
                    </a:cubicBezTo>
                    <a:cubicBezTo>
                      <a:pt x="12145" y="135"/>
                      <a:pt x="11494" y="48"/>
                      <a:pt x="10830" y="48"/>
                    </a:cubicBezTo>
                    <a:cubicBezTo>
                      <a:pt x="10517" y="48"/>
                      <a:pt x="10200" y="67"/>
                      <a:pt x="9880" y="109"/>
                    </a:cubicBezTo>
                    <a:cubicBezTo>
                      <a:pt x="9794" y="115"/>
                      <a:pt x="9711" y="118"/>
                      <a:pt x="9629" y="118"/>
                    </a:cubicBezTo>
                    <a:cubicBezTo>
                      <a:pt x="9106" y="118"/>
                      <a:pt x="8664" y="0"/>
                      <a:pt x="8241" y="0"/>
                    </a:cubicBezTo>
                    <a:close/>
                  </a:path>
                </a:pathLst>
              </a:custGeom>
              <a:solidFill>
                <a:srgbClr val="8065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7"/>
              <p:cNvSpPr/>
              <p:nvPr/>
            </p:nvSpPr>
            <p:spPr>
              <a:xfrm>
                <a:off x="3084300" y="2827850"/>
                <a:ext cx="651725" cy="356050"/>
              </a:xfrm>
              <a:custGeom>
                <a:avLst/>
                <a:gdLst/>
                <a:ahLst/>
                <a:cxnLst/>
                <a:rect l="l" t="t" r="r" b="b"/>
                <a:pathLst>
                  <a:path w="26069" h="14242" extrusionOk="0">
                    <a:moveTo>
                      <a:pt x="17374" y="1"/>
                    </a:moveTo>
                    <a:cubicBezTo>
                      <a:pt x="16155" y="1"/>
                      <a:pt x="14918" y="213"/>
                      <a:pt x="13753" y="620"/>
                    </a:cubicBezTo>
                    <a:cubicBezTo>
                      <a:pt x="13666" y="620"/>
                      <a:pt x="14144" y="750"/>
                      <a:pt x="14144" y="750"/>
                    </a:cubicBezTo>
                    <a:cubicBezTo>
                      <a:pt x="14283" y="757"/>
                      <a:pt x="14420" y="760"/>
                      <a:pt x="14556" y="760"/>
                    </a:cubicBezTo>
                    <a:cubicBezTo>
                      <a:pt x="15665" y="760"/>
                      <a:pt x="16703" y="570"/>
                      <a:pt x="17749" y="570"/>
                    </a:cubicBezTo>
                    <a:cubicBezTo>
                      <a:pt x="18311" y="570"/>
                      <a:pt x="18876" y="625"/>
                      <a:pt x="19454" y="794"/>
                    </a:cubicBezTo>
                    <a:cubicBezTo>
                      <a:pt x="21456" y="1316"/>
                      <a:pt x="23153" y="2665"/>
                      <a:pt x="24110" y="4537"/>
                    </a:cubicBezTo>
                    <a:cubicBezTo>
                      <a:pt x="25633" y="7800"/>
                      <a:pt x="22805" y="10847"/>
                      <a:pt x="20063" y="12065"/>
                    </a:cubicBezTo>
                    <a:cubicBezTo>
                      <a:pt x="17672" y="13163"/>
                      <a:pt x="14927" y="13378"/>
                      <a:pt x="12306" y="13378"/>
                    </a:cubicBezTo>
                    <a:cubicBezTo>
                      <a:pt x="12018" y="13378"/>
                      <a:pt x="11731" y="13375"/>
                      <a:pt x="11446" y="13371"/>
                    </a:cubicBezTo>
                    <a:cubicBezTo>
                      <a:pt x="8789" y="13340"/>
                      <a:pt x="6132" y="13106"/>
                      <a:pt x="3459" y="13106"/>
                    </a:cubicBezTo>
                    <a:cubicBezTo>
                      <a:pt x="2411" y="13106"/>
                      <a:pt x="1360" y="13142"/>
                      <a:pt x="305" y="13240"/>
                    </a:cubicBezTo>
                    <a:cubicBezTo>
                      <a:pt x="0" y="13284"/>
                      <a:pt x="87" y="13719"/>
                      <a:pt x="392" y="13719"/>
                    </a:cubicBezTo>
                    <a:cubicBezTo>
                      <a:pt x="1445" y="13654"/>
                      <a:pt x="2498" y="13620"/>
                      <a:pt x="3549" y="13620"/>
                    </a:cubicBezTo>
                    <a:cubicBezTo>
                      <a:pt x="5321" y="13620"/>
                      <a:pt x="7087" y="13718"/>
                      <a:pt x="8835" y="13937"/>
                    </a:cubicBezTo>
                    <a:cubicBezTo>
                      <a:pt x="10489" y="14111"/>
                      <a:pt x="12186" y="14198"/>
                      <a:pt x="13840" y="14241"/>
                    </a:cubicBezTo>
                    <a:cubicBezTo>
                      <a:pt x="16886" y="14198"/>
                      <a:pt x="19715" y="13502"/>
                      <a:pt x="22282" y="11674"/>
                    </a:cubicBezTo>
                    <a:cubicBezTo>
                      <a:pt x="24807" y="9846"/>
                      <a:pt x="26069" y="6060"/>
                      <a:pt x="24241" y="3318"/>
                    </a:cubicBezTo>
                    <a:cubicBezTo>
                      <a:pt x="22682" y="1040"/>
                      <a:pt x="20071" y="1"/>
                      <a:pt x="17374" y="1"/>
                    </a:cubicBezTo>
                    <a:close/>
                  </a:path>
                </a:pathLst>
              </a:custGeom>
              <a:solidFill>
                <a:srgbClr val="8065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7"/>
              <p:cNvSpPr/>
              <p:nvPr/>
            </p:nvSpPr>
            <p:spPr>
              <a:xfrm>
                <a:off x="3025550" y="2835475"/>
                <a:ext cx="708300" cy="340200"/>
              </a:xfrm>
              <a:custGeom>
                <a:avLst/>
                <a:gdLst/>
                <a:ahLst/>
                <a:cxnLst/>
                <a:rect l="l" t="t" r="r" b="b"/>
                <a:pathLst>
                  <a:path w="28332" h="13608" extrusionOk="0">
                    <a:moveTo>
                      <a:pt x="19164" y="0"/>
                    </a:moveTo>
                    <a:cubicBezTo>
                      <a:pt x="17651" y="0"/>
                      <a:pt x="16117" y="219"/>
                      <a:pt x="14754" y="576"/>
                    </a:cubicBezTo>
                    <a:cubicBezTo>
                      <a:pt x="12186" y="1272"/>
                      <a:pt x="10010" y="2839"/>
                      <a:pt x="7660" y="3970"/>
                    </a:cubicBezTo>
                    <a:cubicBezTo>
                      <a:pt x="7094" y="4144"/>
                      <a:pt x="6528" y="4362"/>
                      <a:pt x="6006" y="4667"/>
                    </a:cubicBezTo>
                    <a:cubicBezTo>
                      <a:pt x="5440" y="5015"/>
                      <a:pt x="4875" y="5320"/>
                      <a:pt x="4265" y="5624"/>
                    </a:cubicBezTo>
                    <a:cubicBezTo>
                      <a:pt x="3569" y="5885"/>
                      <a:pt x="2829" y="6059"/>
                      <a:pt x="2046" y="6146"/>
                    </a:cubicBezTo>
                    <a:cubicBezTo>
                      <a:pt x="1654" y="6190"/>
                      <a:pt x="1262" y="6320"/>
                      <a:pt x="958" y="6538"/>
                    </a:cubicBezTo>
                    <a:cubicBezTo>
                      <a:pt x="261" y="6843"/>
                      <a:pt x="0" y="7757"/>
                      <a:pt x="479" y="8366"/>
                    </a:cubicBezTo>
                    <a:cubicBezTo>
                      <a:pt x="827" y="8714"/>
                      <a:pt x="1219" y="8975"/>
                      <a:pt x="1611" y="9193"/>
                    </a:cubicBezTo>
                    <a:cubicBezTo>
                      <a:pt x="2112" y="9287"/>
                      <a:pt x="2614" y="9358"/>
                      <a:pt x="3116" y="9358"/>
                    </a:cubicBezTo>
                    <a:cubicBezTo>
                      <a:pt x="3311" y="9358"/>
                      <a:pt x="3505" y="9348"/>
                      <a:pt x="3700" y="9323"/>
                    </a:cubicBezTo>
                    <a:cubicBezTo>
                      <a:pt x="4962" y="9236"/>
                      <a:pt x="6224" y="8845"/>
                      <a:pt x="7312" y="8105"/>
                    </a:cubicBezTo>
                    <a:cubicBezTo>
                      <a:pt x="7660" y="7887"/>
                      <a:pt x="8008" y="7583"/>
                      <a:pt x="8313" y="7278"/>
                    </a:cubicBezTo>
                    <a:cubicBezTo>
                      <a:pt x="8835" y="7278"/>
                      <a:pt x="9401" y="7365"/>
                      <a:pt x="9923" y="7452"/>
                    </a:cubicBezTo>
                    <a:cubicBezTo>
                      <a:pt x="10880" y="7583"/>
                      <a:pt x="11838" y="7626"/>
                      <a:pt x="12752" y="7670"/>
                    </a:cubicBezTo>
                    <a:cubicBezTo>
                      <a:pt x="11881" y="8105"/>
                      <a:pt x="11011" y="8540"/>
                      <a:pt x="10140" y="9062"/>
                    </a:cubicBezTo>
                    <a:cubicBezTo>
                      <a:pt x="9662" y="9323"/>
                      <a:pt x="9183" y="9584"/>
                      <a:pt x="8704" y="9846"/>
                    </a:cubicBezTo>
                    <a:cubicBezTo>
                      <a:pt x="8313" y="9671"/>
                      <a:pt x="7877" y="9541"/>
                      <a:pt x="7442" y="9454"/>
                    </a:cubicBezTo>
                    <a:cubicBezTo>
                      <a:pt x="6969" y="9356"/>
                      <a:pt x="6483" y="9307"/>
                      <a:pt x="5997" y="9307"/>
                    </a:cubicBezTo>
                    <a:cubicBezTo>
                      <a:pt x="5187" y="9307"/>
                      <a:pt x="4374" y="9443"/>
                      <a:pt x="3612" y="9715"/>
                    </a:cubicBezTo>
                    <a:cubicBezTo>
                      <a:pt x="2960" y="9933"/>
                      <a:pt x="2350" y="10281"/>
                      <a:pt x="1785" y="10672"/>
                    </a:cubicBezTo>
                    <a:cubicBezTo>
                      <a:pt x="1436" y="11021"/>
                      <a:pt x="1219" y="11456"/>
                      <a:pt x="1045" y="11891"/>
                    </a:cubicBezTo>
                    <a:cubicBezTo>
                      <a:pt x="784" y="12326"/>
                      <a:pt x="1001" y="13066"/>
                      <a:pt x="2176" y="13371"/>
                    </a:cubicBezTo>
                    <a:cubicBezTo>
                      <a:pt x="2315" y="13401"/>
                      <a:pt x="2454" y="13416"/>
                      <a:pt x="2593" y="13416"/>
                    </a:cubicBezTo>
                    <a:cubicBezTo>
                      <a:pt x="2845" y="13416"/>
                      <a:pt x="3098" y="13368"/>
                      <a:pt x="3351" y="13284"/>
                    </a:cubicBezTo>
                    <a:cubicBezTo>
                      <a:pt x="4091" y="13066"/>
                      <a:pt x="4875" y="12979"/>
                      <a:pt x="5658" y="12935"/>
                    </a:cubicBezTo>
                    <a:cubicBezTo>
                      <a:pt x="6311" y="12979"/>
                      <a:pt x="6920" y="13022"/>
                      <a:pt x="7573" y="13153"/>
                    </a:cubicBezTo>
                    <a:cubicBezTo>
                      <a:pt x="7877" y="13175"/>
                      <a:pt x="8182" y="13186"/>
                      <a:pt x="8487" y="13186"/>
                    </a:cubicBezTo>
                    <a:cubicBezTo>
                      <a:pt x="8791" y="13186"/>
                      <a:pt x="9096" y="13175"/>
                      <a:pt x="9401" y="13153"/>
                    </a:cubicBezTo>
                    <a:cubicBezTo>
                      <a:pt x="11440" y="13221"/>
                      <a:pt x="13480" y="13608"/>
                      <a:pt x="15520" y="13608"/>
                    </a:cubicBezTo>
                    <a:cubicBezTo>
                      <a:pt x="16091" y="13608"/>
                      <a:pt x="16663" y="13577"/>
                      <a:pt x="17234" y="13501"/>
                    </a:cubicBezTo>
                    <a:cubicBezTo>
                      <a:pt x="21934" y="12761"/>
                      <a:pt x="28332" y="9802"/>
                      <a:pt x="27026" y="4971"/>
                    </a:cubicBezTo>
                    <a:cubicBezTo>
                      <a:pt x="26349" y="1278"/>
                      <a:pt x="22820" y="0"/>
                      <a:pt x="19164" y="0"/>
                    </a:cubicBezTo>
                    <a:close/>
                  </a:path>
                </a:pathLst>
              </a:custGeom>
              <a:solidFill>
                <a:srgbClr val="FF8E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7"/>
              <p:cNvSpPr/>
              <p:nvPr/>
            </p:nvSpPr>
            <p:spPr>
              <a:xfrm>
                <a:off x="3025550" y="2835300"/>
                <a:ext cx="674575" cy="234150"/>
              </a:xfrm>
              <a:custGeom>
                <a:avLst/>
                <a:gdLst/>
                <a:ahLst/>
                <a:cxnLst/>
                <a:rect l="l" t="t" r="r" b="b"/>
                <a:pathLst>
                  <a:path w="26983" h="9366" extrusionOk="0">
                    <a:moveTo>
                      <a:pt x="19165" y="1"/>
                    </a:moveTo>
                    <a:cubicBezTo>
                      <a:pt x="17657" y="1"/>
                      <a:pt x="16125" y="221"/>
                      <a:pt x="14754" y="583"/>
                    </a:cubicBezTo>
                    <a:cubicBezTo>
                      <a:pt x="12186" y="1279"/>
                      <a:pt x="10010" y="2846"/>
                      <a:pt x="7660" y="3977"/>
                    </a:cubicBezTo>
                    <a:cubicBezTo>
                      <a:pt x="7094" y="4151"/>
                      <a:pt x="6528" y="4369"/>
                      <a:pt x="6006" y="4674"/>
                    </a:cubicBezTo>
                    <a:cubicBezTo>
                      <a:pt x="5440" y="5022"/>
                      <a:pt x="4875" y="5327"/>
                      <a:pt x="4309" y="5631"/>
                    </a:cubicBezTo>
                    <a:cubicBezTo>
                      <a:pt x="3569" y="5892"/>
                      <a:pt x="2829" y="6066"/>
                      <a:pt x="2046" y="6153"/>
                    </a:cubicBezTo>
                    <a:cubicBezTo>
                      <a:pt x="1654" y="6197"/>
                      <a:pt x="1262" y="6327"/>
                      <a:pt x="958" y="6545"/>
                    </a:cubicBezTo>
                    <a:cubicBezTo>
                      <a:pt x="261" y="6850"/>
                      <a:pt x="0" y="7764"/>
                      <a:pt x="479" y="8373"/>
                    </a:cubicBezTo>
                    <a:cubicBezTo>
                      <a:pt x="827" y="8721"/>
                      <a:pt x="1219" y="8982"/>
                      <a:pt x="1654" y="9200"/>
                    </a:cubicBezTo>
                    <a:cubicBezTo>
                      <a:pt x="2125" y="9294"/>
                      <a:pt x="2618" y="9365"/>
                      <a:pt x="3117" y="9365"/>
                    </a:cubicBezTo>
                    <a:cubicBezTo>
                      <a:pt x="3311" y="9365"/>
                      <a:pt x="3505" y="9355"/>
                      <a:pt x="3700" y="9330"/>
                    </a:cubicBezTo>
                    <a:cubicBezTo>
                      <a:pt x="4962" y="9243"/>
                      <a:pt x="6224" y="8852"/>
                      <a:pt x="7312" y="8112"/>
                    </a:cubicBezTo>
                    <a:cubicBezTo>
                      <a:pt x="7660" y="7894"/>
                      <a:pt x="8008" y="7590"/>
                      <a:pt x="8313" y="7285"/>
                    </a:cubicBezTo>
                    <a:cubicBezTo>
                      <a:pt x="8835" y="7285"/>
                      <a:pt x="9401" y="7372"/>
                      <a:pt x="9923" y="7459"/>
                    </a:cubicBezTo>
                    <a:lnTo>
                      <a:pt x="10358" y="7502"/>
                    </a:lnTo>
                    <a:lnTo>
                      <a:pt x="10402" y="7502"/>
                    </a:lnTo>
                    <a:cubicBezTo>
                      <a:pt x="11149" y="7431"/>
                      <a:pt x="11907" y="7415"/>
                      <a:pt x="12666" y="7415"/>
                    </a:cubicBezTo>
                    <a:cubicBezTo>
                      <a:pt x="13299" y="7415"/>
                      <a:pt x="13933" y="7426"/>
                      <a:pt x="14563" y="7426"/>
                    </a:cubicBezTo>
                    <a:cubicBezTo>
                      <a:pt x="15950" y="7426"/>
                      <a:pt x="17321" y="7372"/>
                      <a:pt x="18627" y="7024"/>
                    </a:cubicBezTo>
                    <a:cubicBezTo>
                      <a:pt x="20455" y="6589"/>
                      <a:pt x="22065" y="5544"/>
                      <a:pt x="23849" y="4978"/>
                    </a:cubicBezTo>
                    <a:cubicBezTo>
                      <a:pt x="24550" y="4765"/>
                      <a:pt x="25293" y="4658"/>
                      <a:pt x="26034" y="4658"/>
                    </a:cubicBezTo>
                    <a:cubicBezTo>
                      <a:pt x="26352" y="4658"/>
                      <a:pt x="26669" y="4678"/>
                      <a:pt x="26983" y="4717"/>
                    </a:cubicBezTo>
                    <a:cubicBezTo>
                      <a:pt x="26157" y="1231"/>
                      <a:pt x="22730" y="1"/>
                      <a:pt x="19165" y="1"/>
                    </a:cubicBezTo>
                    <a:close/>
                  </a:path>
                </a:pathLst>
              </a:custGeom>
              <a:solidFill>
                <a:srgbClr val="EA79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7"/>
              <p:cNvSpPr/>
              <p:nvPr/>
            </p:nvSpPr>
            <p:spPr>
              <a:xfrm>
                <a:off x="3350850" y="2959550"/>
                <a:ext cx="2742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10968" h="4225" extrusionOk="0">
                    <a:moveTo>
                      <a:pt x="10686" y="0"/>
                    </a:moveTo>
                    <a:cubicBezTo>
                      <a:pt x="10041" y="0"/>
                      <a:pt x="9400" y="129"/>
                      <a:pt x="8792" y="357"/>
                    </a:cubicBezTo>
                    <a:cubicBezTo>
                      <a:pt x="7704" y="748"/>
                      <a:pt x="6877" y="1575"/>
                      <a:pt x="5702" y="1836"/>
                    </a:cubicBezTo>
                    <a:cubicBezTo>
                      <a:pt x="5572" y="1862"/>
                      <a:pt x="5441" y="1874"/>
                      <a:pt x="5311" y="1874"/>
                    </a:cubicBezTo>
                    <a:cubicBezTo>
                      <a:pt x="4128" y="1874"/>
                      <a:pt x="2943" y="907"/>
                      <a:pt x="1736" y="907"/>
                    </a:cubicBezTo>
                    <a:cubicBezTo>
                      <a:pt x="1521" y="907"/>
                      <a:pt x="1305" y="937"/>
                      <a:pt x="1089" y="1009"/>
                    </a:cubicBezTo>
                    <a:cubicBezTo>
                      <a:pt x="741" y="1009"/>
                      <a:pt x="392" y="1227"/>
                      <a:pt x="175" y="1532"/>
                    </a:cubicBezTo>
                    <a:cubicBezTo>
                      <a:pt x="44" y="1749"/>
                      <a:pt x="1" y="2010"/>
                      <a:pt x="88" y="2228"/>
                    </a:cubicBezTo>
                    <a:cubicBezTo>
                      <a:pt x="44" y="2968"/>
                      <a:pt x="479" y="3620"/>
                      <a:pt x="1089" y="3969"/>
                    </a:cubicBezTo>
                    <a:cubicBezTo>
                      <a:pt x="1417" y="4151"/>
                      <a:pt x="1776" y="4225"/>
                      <a:pt x="2147" y="4225"/>
                    </a:cubicBezTo>
                    <a:cubicBezTo>
                      <a:pt x="3102" y="4225"/>
                      <a:pt x="4135" y="3736"/>
                      <a:pt x="4918" y="3359"/>
                    </a:cubicBezTo>
                    <a:cubicBezTo>
                      <a:pt x="5223" y="3272"/>
                      <a:pt x="5354" y="3011"/>
                      <a:pt x="5354" y="2707"/>
                    </a:cubicBezTo>
                    <a:cubicBezTo>
                      <a:pt x="6137" y="2663"/>
                      <a:pt x="6877" y="2402"/>
                      <a:pt x="7530" y="1967"/>
                    </a:cubicBezTo>
                    <a:cubicBezTo>
                      <a:pt x="8052" y="1619"/>
                      <a:pt x="8487" y="1227"/>
                      <a:pt x="9009" y="922"/>
                    </a:cubicBezTo>
                    <a:cubicBezTo>
                      <a:pt x="9619" y="531"/>
                      <a:pt x="10315" y="357"/>
                      <a:pt x="10968" y="8"/>
                    </a:cubicBezTo>
                    <a:cubicBezTo>
                      <a:pt x="10874" y="3"/>
                      <a:pt x="10780" y="0"/>
                      <a:pt x="10686" y="0"/>
                    </a:cubicBezTo>
                    <a:close/>
                  </a:path>
                </a:pathLst>
              </a:custGeom>
              <a:solidFill>
                <a:srgbClr val="D03C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7"/>
              <p:cNvSpPr/>
              <p:nvPr/>
            </p:nvSpPr>
            <p:spPr>
              <a:xfrm>
                <a:off x="3630475" y="2970625"/>
                <a:ext cx="47900" cy="73475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939" extrusionOk="0">
                    <a:moveTo>
                      <a:pt x="44" y="1"/>
                    </a:moveTo>
                    <a:cubicBezTo>
                      <a:pt x="44" y="1"/>
                      <a:pt x="0" y="1"/>
                      <a:pt x="0" y="44"/>
                    </a:cubicBezTo>
                    <a:cubicBezTo>
                      <a:pt x="697" y="1001"/>
                      <a:pt x="1654" y="1611"/>
                      <a:pt x="1785" y="2873"/>
                    </a:cubicBezTo>
                    <a:cubicBezTo>
                      <a:pt x="1785" y="2916"/>
                      <a:pt x="1806" y="2938"/>
                      <a:pt x="1834" y="2938"/>
                    </a:cubicBezTo>
                    <a:cubicBezTo>
                      <a:pt x="1861" y="2938"/>
                      <a:pt x="1893" y="2916"/>
                      <a:pt x="1915" y="2873"/>
                    </a:cubicBezTo>
                    <a:cubicBezTo>
                      <a:pt x="1915" y="1654"/>
                      <a:pt x="1045" y="653"/>
                      <a:pt x="44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27"/>
              <p:cNvSpPr/>
              <p:nvPr/>
            </p:nvSpPr>
            <p:spPr>
              <a:xfrm>
                <a:off x="3602175" y="2972800"/>
                <a:ext cx="762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4171" extrusionOk="0">
                    <a:moveTo>
                      <a:pt x="88" y="1"/>
                    </a:moveTo>
                    <a:cubicBezTo>
                      <a:pt x="44" y="1"/>
                      <a:pt x="1" y="1"/>
                      <a:pt x="1" y="88"/>
                    </a:cubicBezTo>
                    <a:cubicBezTo>
                      <a:pt x="958" y="1219"/>
                      <a:pt x="2264" y="2481"/>
                      <a:pt x="2003" y="4048"/>
                    </a:cubicBezTo>
                    <a:cubicBezTo>
                      <a:pt x="2003" y="4109"/>
                      <a:pt x="2068" y="4171"/>
                      <a:pt x="2122" y="4171"/>
                    </a:cubicBezTo>
                    <a:cubicBezTo>
                      <a:pt x="2144" y="4171"/>
                      <a:pt x="2164" y="4160"/>
                      <a:pt x="2177" y="4135"/>
                    </a:cubicBezTo>
                    <a:cubicBezTo>
                      <a:pt x="3047" y="2568"/>
                      <a:pt x="1263" y="827"/>
                      <a:pt x="88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27"/>
              <p:cNvSpPr/>
              <p:nvPr/>
            </p:nvSpPr>
            <p:spPr>
              <a:xfrm>
                <a:off x="3562275" y="2985675"/>
                <a:ext cx="85625" cy="112975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4519" extrusionOk="0">
                    <a:moveTo>
                      <a:pt x="163" y="1"/>
                    </a:moveTo>
                    <a:cubicBezTo>
                      <a:pt x="57" y="1"/>
                      <a:pt x="1" y="143"/>
                      <a:pt x="117" y="182"/>
                    </a:cubicBezTo>
                    <a:cubicBezTo>
                      <a:pt x="1510" y="1270"/>
                      <a:pt x="2946" y="2488"/>
                      <a:pt x="2685" y="4447"/>
                    </a:cubicBezTo>
                    <a:cubicBezTo>
                      <a:pt x="2685" y="4498"/>
                      <a:pt x="2730" y="4519"/>
                      <a:pt x="2775" y="4519"/>
                    </a:cubicBezTo>
                    <a:cubicBezTo>
                      <a:pt x="2808" y="4519"/>
                      <a:pt x="2841" y="4508"/>
                      <a:pt x="2859" y="4490"/>
                    </a:cubicBezTo>
                    <a:cubicBezTo>
                      <a:pt x="3425" y="2488"/>
                      <a:pt x="1988" y="661"/>
                      <a:pt x="204" y="8"/>
                    </a:cubicBezTo>
                    <a:cubicBezTo>
                      <a:pt x="190" y="3"/>
                      <a:pt x="176" y="1"/>
                      <a:pt x="163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7"/>
              <p:cNvSpPr/>
              <p:nvPr/>
            </p:nvSpPr>
            <p:spPr>
              <a:xfrm>
                <a:off x="3528200" y="2998875"/>
                <a:ext cx="81625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4224" extrusionOk="0">
                    <a:moveTo>
                      <a:pt x="79" y="0"/>
                    </a:moveTo>
                    <a:cubicBezTo>
                      <a:pt x="67" y="0"/>
                      <a:pt x="56" y="1"/>
                      <a:pt x="44" y="2"/>
                    </a:cubicBezTo>
                    <a:cubicBezTo>
                      <a:pt x="0" y="2"/>
                      <a:pt x="0" y="89"/>
                      <a:pt x="44" y="133"/>
                    </a:cubicBezTo>
                    <a:cubicBezTo>
                      <a:pt x="1480" y="1047"/>
                      <a:pt x="1524" y="3527"/>
                      <a:pt x="3134" y="4223"/>
                    </a:cubicBezTo>
                    <a:cubicBezTo>
                      <a:pt x="3221" y="4223"/>
                      <a:pt x="3264" y="4136"/>
                      <a:pt x="3221" y="4093"/>
                    </a:cubicBezTo>
                    <a:cubicBezTo>
                      <a:pt x="2263" y="3397"/>
                      <a:pt x="1828" y="2135"/>
                      <a:pt x="1219" y="1134"/>
                    </a:cubicBezTo>
                    <a:cubicBezTo>
                      <a:pt x="1007" y="836"/>
                      <a:pt x="546" y="0"/>
                      <a:pt x="79" y="0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7"/>
              <p:cNvSpPr/>
              <p:nvPr/>
            </p:nvSpPr>
            <p:spPr>
              <a:xfrm>
                <a:off x="3512975" y="3002450"/>
                <a:ext cx="55500" cy="137550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502" extrusionOk="0">
                    <a:moveTo>
                      <a:pt x="44" y="0"/>
                    </a:moveTo>
                    <a:cubicBezTo>
                      <a:pt x="22" y="0"/>
                      <a:pt x="0" y="11"/>
                      <a:pt x="0" y="33"/>
                    </a:cubicBezTo>
                    <a:cubicBezTo>
                      <a:pt x="305" y="1817"/>
                      <a:pt x="1567" y="3689"/>
                      <a:pt x="871" y="5430"/>
                    </a:cubicBezTo>
                    <a:cubicBezTo>
                      <a:pt x="845" y="5481"/>
                      <a:pt x="864" y="5502"/>
                      <a:pt x="893" y="5502"/>
                    </a:cubicBezTo>
                    <a:cubicBezTo>
                      <a:pt x="914" y="5502"/>
                      <a:pt x="940" y="5491"/>
                      <a:pt x="958" y="5473"/>
                    </a:cubicBezTo>
                    <a:cubicBezTo>
                      <a:pt x="2220" y="3906"/>
                      <a:pt x="566" y="1643"/>
                      <a:pt x="87" y="33"/>
                    </a:cubicBezTo>
                    <a:cubicBezTo>
                      <a:pt x="87" y="11"/>
                      <a:pt x="65" y="0"/>
                      <a:pt x="44" y="0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7"/>
              <p:cNvSpPr/>
              <p:nvPr/>
            </p:nvSpPr>
            <p:spPr>
              <a:xfrm>
                <a:off x="3378050" y="3009800"/>
                <a:ext cx="127325" cy="1223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4892" extrusionOk="0">
                    <a:moveTo>
                      <a:pt x="4222" y="0"/>
                    </a:moveTo>
                    <a:lnTo>
                      <a:pt x="4222" y="0"/>
                    </a:lnTo>
                    <a:cubicBezTo>
                      <a:pt x="4875" y="1610"/>
                      <a:pt x="4092" y="2350"/>
                      <a:pt x="3091" y="3395"/>
                    </a:cubicBezTo>
                    <a:cubicBezTo>
                      <a:pt x="2742" y="3743"/>
                      <a:pt x="2438" y="4048"/>
                      <a:pt x="2133" y="4352"/>
                    </a:cubicBezTo>
                    <a:cubicBezTo>
                      <a:pt x="1781" y="4654"/>
                      <a:pt x="1385" y="4738"/>
                      <a:pt x="978" y="4738"/>
                    </a:cubicBezTo>
                    <a:cubicBezTo>
                      <a:pt x="683" y="4738"/>
                      <a:pt x="381" y="4694"/>
                      <a:pt x="88" y="4657"/>
                    </a:cubicBezTo>
                    <a:cubicBezTo>
                      <a:pt x="1" y="4657"/>
                      <a:pt x="1" y="4744"/>
                      <a:pt x="88" y="4787"/>
                    </a:cubicBezTo>
                    <a:cubicBezTo>
                      <a:pt x="351" y="4859"/>
                      <a:pt x="641" y="4892"/>
                      <a:pt x="936" y="4892"/>
                    </a:cubicBezTo>
                    <a:cubicBezTo>
                      <a:pt x="1176" y="4892"/>
                      <a:pt x="1420" y="4870"/>
                      <a:pt x="1654" y="4831"/>
                    </a:cubicBezTo>
                    <a:cubicBezTo>
                      <a:pt x="2351" y="4483"/>
                      <a:pt x="3004" y="3961"/>
                      <a:pt x="3482" y="3351"/>
                    </a:cubicBezTo>
                    <a:cubicBezTo>
                      <a:pt x="4570" y="2220"/>
                      <a:pt x="5093" y="1393"/>
                      <a:pt x="4222" y="0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7"/>
              <p:cNvSpPr/>
              <p:nvPr/>
            </p:nvSpPr>
            <p:spPr>
              <a:xfrm>
                <a:off x="3294275" y="3052825"/>
                <a:ext cx="21327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8531" h="4383" extrusionOk="0">
                    <a:moveTo>
                      <a:pt x="65" y="1"/>
                    </a:moveTo>
                    <a:cubicBezTo>
                      <a:pt x="39" y="1"/>
                      <a:pt x="1" y="20"/>
                      <a:pt x="1" y="20"/>
                    </a:cubicBezTo>
                    <a:cubicBezTo>
                      <a:pt x="131" y="2414"/>
                      <a:pt x="2177" y="3937"/>
                      <a:pt x="4396" y="4328"/>
                    </a:cubicBezTo>
                    <a:cubicBezTo>
                      <a:pt x="4632" y="4365"/>
                      <a:pt x="4857" y="4383"/>
                      <a:pt x="5071" y="4383"/>
                    </a:cubicBezTo>
                    <a:cubicBezTo>
                      <a:pt x="7155" y="4383"/>
                      <a:pt x="8254" y="2721"/>
                      <a:pt x="8531" y="629"/>
                    </a:cubicBezTo>
                    <a:cubicBezTo>
                      <a:pt x="8531" y="586"/>
                      <a:pt x="8498" y="564"/>
                      <a:pt x="8465" y="564"/>
                    </a:cubicBezTo>
                    <a:cubicBezTo>
                      <a:pt x="8433" y="564"/>
                      <a:pt x="8400" y="586"/>
                      <a:pt x="8400" y="629"/>
                    </a:cubicBezTo>
                    <a:cubicBezTo>
                      <a:pt x="8226" y="1456"/>
                      <a:pt x="7965" y="2240"/>
                      <a:pt x="7573" y="2979"/>
                    </a:cubicBezTo>
                    <a:cubicBezTo>
                      <a:pt x="7021" y="3900"/>
                      <a:pt x="5969" y="4229"/>
                      <a:pt x="4973" y="4229"/>
                    </a:cubicBezTo>
                    <a:cubicBezTo>
                      <a:pt x="4792" y="4229"/>
                      <a:pt x="4613" y="4218"/>
                      <a:pt x="4440" y="4198"/>
                    </a:cubicBezTo>
                    <a:cubicBezTo>
                      <a:pt x="3308" y="3980"/>
                      <a:pt x="2307" y="3502"/>
                      <a:pt x="1480" y="2718"/>
                    </a:cubicBezTo>
                    <a:cubicBezTo>
                      <a:pt x="697" y="1978"/>
                      <a:pt x="523" y="934"/>
                      <a:pt x="88" y="20"/>
                    </a:cubicBezTo>
                    <a:cubicBezTo>
                      <a:pt x="88" y="6"/>
                      <a:pt x="78" y="1"/>
                      <a:pt x="65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7"/>
              <p:cNvSpPr/>
              <p:nvPr/>
            </p:nvSpPr>
            <p:spPr>
              <a:xfrm>
                <a:off x="3319300" y="3044025"/>
                <a:ext cx="132775" cy="61075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2443" extrusionOk="0">
                    <a:moveTo>
                      <a:pt x="102" y="1"/>
                    </a:moveTo>
                    <a:cubicBezTo>
                      <a:pt x="53" y="1"/>
                      <a:pt x="1" y="56"/>
                      <a:pt x="1" y="111"/>
                    </a:cubicBezTo>
                    <a:cubicBezTo>
                      <a:pt x="88" y="1286"/>
                      <a:pt x="958" y="2243"/>
                      <a:pt x="2133" y="2417"/>
                    </a:cubicBezTo>
                    <a:cubicBezTo>
                      <a:pt x="2234" y="2434"/>
                      <a:pt x="2334" y="2442"/>
                      <a:pt x="2432" y="2442"/>
                    </a:cubicBezTo>
                    <a:cubicBezTo>
                      <a:pt x="3605" y="2442"/>
                      <a:pt x="4587" y="1309"/>
                      <a:pt x="5310" y="546"/>
                    </a:cubicBezTo>
                    <a:cubicBezTo>
                      <a:pt x="5310" y="546"/>
                      <a:pt x="5310" y="503"/>
                      <a:pt x="5267" y="503"/>
                    </a:cubicBezTo>
                    <a:cubicBezTo>
                      <a:pt x="4483" y="1155"/>
                      <a:pt x="3743" y="1852"/>
                      <a:pt x="2742" y="2113"/>
                    </a:cubicBezTo>
                    <a:cubicBezTo>
                      <a:pt x="2628" y="2136"/>
                      <a:pt x="2516" y="2147"/>
                      <a:pt x="2408" y="2147"/>
                    </a:cubicBezTo>
                    <a:cubicBezTo>
                      <a:pt x="1287" y="2147"/>
                      <a:pt x="532" y="980"/>
                      <a:pt x="175" y="67"/>
                    </a:cubicBezTo>
                    <a:cubicBezTo>
                      <a:pt x="159" y="19"/>
                      <a:pt x="131" y="1"/>
                      <a:pt x="102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7"/>
              <p:cNvSpPr/>
              <p:nvPr/>
            </p:nvSpPr>
            <p:spPr>
              <a:xfrm>
                <a:off x="3263050" y="3068100"/>
                <a:ext cx="93275" cy="103825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4153" extrusionOk="0">
                    <a:moveTo>
                      <a:pt x="39" y="0"/>
                    </a:moveTo>
                    <a:cubicBezTo>
                      <a:pt x="13" y="0"/>
                      <a:pt x="0" y="31"/>
                      <a:pt x="31" y="62"/>
                    </a:cubicBezTo>
                    <a:cubicBezTo>
                      <a:pt x="989" y="1498"/>
                      <a:pt x="1859" y="3587"/>
                      <a:pt x="3687" y="4153"/>
                    </a:cubicBezTo>
                    <a:cubicBezTo>
                      <a:pt x="3730" y="4153"/>
                      <a:pt x="3730" y="4109"/>
                      <a:pt x="3730" y="4109"/>
                    </a:cubicBezTo>
                    <a:cubicBezTo>
                      <a:pt x="2947" y="3500"/>
                      <a:pt x="2251" y="2847"/>
                      <a:pt x="1598" y="2151"/>
                    </a:cubicBezTo>
                    <a:cubicBezTo>
                      <a:pt x="1032" y="1454"/>
                      <a:pt x="771" y="584"/>
                      <a:pt x="75" y="18"/>
                    </a:cubicBezTo>
                    <a:cubicBezTo>
                      <a:pt x="62" y="6"/>
                      <a:pt x="49" y="0"/>
                      <a:pt x="39" y="0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7"/>
              <p:cNvSpPr/>
              <p:nvPr/>
            </p:nvSpPr>
            <p:spPr>
              <a:xfrm>
                <a:off x="3237700" y="3078325"/>
                <a:ext cx="67075" cy="8737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3495" extrusionOk="0">
                    <a:moveTo>
                      <a:pt x="88" y="1"/>
                    </a:moveTo>
                    <a:cubicBezTo>
                      <a:pt x="88" y="1"/>
                      <a:pt x="1" y="1"/>
                      <a:pt x="44" y="45"/>
                    </a:cubicBezTo>
                    <a:cubicBezTo>
                      <a:pt x="436" y="697"/>
                      <a:pt x="784" y="1437"/>
                      <a:pt x="1219" y="2090"/>
                    </a:cubicBezTo>
                    <a:cubicBezTo>
                      <a:pt x="1567" y="2612"/>
                      <a:pt x="1959" y="3265"/>
                      <a:pt x="2568" y="3483"/>
                    </a:cubicBezTo>
                    <a:cubicBezTo>
                      <a:pt x="2577" y="3491"/>
                      <a:pt x="2587" y="3494"/>
                      <a:pt x="2597" y="3494"/>
                    </a:cubicBezTo>
                    <a:cubicBezTo>
                      <a:pt x="2639" y="3494"/>
                      <a:pt x="2682" y="3431"/>
                      <a:pt x="2612" y="3396"/>
                    </a:cubicBezTo>
                    <a:cubicBezTo>
                      <a:pt x="2133" y="2873"/>
                      <a:pt x="1654" y="2351"/>
                      <a:pt x="1306" y="1785"/>
                    </a:cubicBezTo>
                    <a:cubicBezTo>
                      <a:pt x="871" y="1176"/>
                      <a:pt x="653" y="480"/>
                      <a:pt x="88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27"/>
              <p:cNvSpPr/>
              <p:nvPr/>
            </p:nvSpPr>
            <p:spPr>
              <a:xfrm>
                <a:off x="3184400" y="3068550"/>
                <a:ext cx="74000" cy="85975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343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79" y="566"/>
                      <a:pt x="958" y="1132"/>
                      <a:pt x="1349" y="1741"/>
                    </a:cubicBezTo>
                    <a:cubicBezTo>
                      <a:pt x="1741" y="2394"/>
                      <a:pt x="2263" y="2960"/>
                      <a:pt x="2829" y="3438"/>
                    </a:cubicBezTo>
                    <a:cubicBezTo>
                      <a:pt x="2873" y="3438"/>
                      <a:pt x="2960" y="3395"/>
                      <a:pt x="2916" y="3351"/>
                    </a:cubicBezTo>
                    <a:cubicBezTo>
                      <a:pt x="2394" y="2829"/>
                      <a:pt x="1915" y="2263"/>
                      <a:pt x="1480" y="1654"/>
                    </a:cubicBezTo>
                    <a:cubicBezTo>
                      <a:pt x="1001" y="1088"/>
                      <a:pt x="522" y="523"/>
                      <a:pt x="0" y="0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27"/>
              <p:cNvSpPr/>
              <p:nvPr/>
            </p:nvSpPr>
            <p:spPr>
              <a:xfrm>
                <a:off x="3154250" y="3075700"/>
                <a:ext cx="67950" cy="862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3449" extrusionOk="0">
                    <a:moveTo>
                      <a:pt x="73" y="1"/>
                    </a:moveTo>
                    <a:cubicBezTo>
                      <a:pt x="35" y="1"/>
                      <a:pt x="0" y="32"/>
                      <a:pt x="31" y="62"/>
                    </a:cubicBezTo>
                    <a:cubicBezTo>
                      <a:pt x="292" y="628"/>
                      <a:pt x="989" y="976"/>
                      <a:pt x="1380" y="1499"/>
                    </a:cubicBezTo>
                    <a:cubicBezTo>
                      <a:pt x="1815" y="2108"/>
                      <a:pt x="1946" y="2891"/>
                      <a:pt x="2512" y="3413"/>
                    </a:cubicBezTo>
                    <a:cubicBezTo>
                      <a:pt x="2536" y="3438"/>
                      <a:pt x="2564" y="3449"/>
                      <a:pt x="2590" y="3449"/>
                    </a:cubicBezTo>
                    <a:cubicBezTo>
                      <a:pt x="2658" y="3449"/>
                      <a:pt x="2717" y="3377"/>
                      <a:pt x="2686" y="3283"/>
                    </a:cubicBezTo>
                    <a:cubicBezTo>
                      <a:pt x="2338" y="2717"/>
                      <a:pt x="2120" y="2064"/>
                      <a:pt x="1728" y="1499"/>
                    </a:cubicBezTo>
                    <a:cubicBezTo>
                      <a:pt x="1293" y="889"/>
                      <a:pt x="727" y="367"/>
                      <a:pt x="118" y="19"/>
                    </a:cubicBezTo>
                    <a:cubicBezTo>
                      <a:pt x="105" y="6"/>
                      <a:pt x="89" y="1"/>
                      <a:pt x="73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7"/>
              <p:cNvSpPr/>
              <p:nvPr/>
            </p:nvSpPr>
            <p:spPr>
              <a:xfrm>
                <a:off x="3115850" y="3079425"/>
                <a:ext cx="58575" cy="754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3016" extrusionOk="0">
                    <a:moveTo>
                      <a:pt x="44" y="1"/>
                    </a:moveTo>
                    <a:cubicBezTo>
                      <a:pt x="0" y="1"/>
                      <a:pt x="0" y="44"/>
                      <a:pt x="0" y="88"/>
                    </a:cubicBezTo>
                    <a:cubicBezTo>
                      <a:pt x="566" y="479"/>
                      <a:pt x="1045" y="1001"/>
                      <a:pt x="1437" y="1611"/>
                    </a:cubicBezTo>
                    <a:cubicBezTo>
                      <a:pt x="1611" y="2089"/>
                      <a:pt x="1872" y="2525"/>
                      <a:pt x="2176" y="3003"/>
                    </a:cubicBezTo>
                    <a:cubicBezTo>
                      <a:pt x="2185" y="3012"/>
                      <a:pt x="2196" y="3015"/>
                      <a:pt x="2209" y="3015"/>
                    </a:cubicBezTo>
                    <a:cubicBezTo>
                      <a:pt x="2263" y="3015"/>
                      <a:pt x="2342" y="2952"/>
                      <a:pt x="2307" y="2916"/>
                    </a:cubicBezTo>
                    <a:cubicBezTo>
                      <a:pt x="1698" y="1741"/>
                      <a:pt x="1306" y="566"/>
                      <a:pt x="44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27"/>
              <p:cNvSpPr/>
              <p:nvPr/>
            </p:nvSpPr>
            <p:spPr>
              <a:xfrm>
                <a:off x="3098750" y="3084425"/>
                <a:ext cx="38875" cy="7542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3017" extrusionOk="0">
                    <a:moveTo>
                      <a:pt x="39" y="0"/>
                    </a:moveTo>
                    <a:cubicBezTo>
                      <a:pt x="14" y="0"/>
                      <a:pt x="1" y="31"/>
                      <a:pt x="32" y="62"/>
                    </a:cubicBezTo>
                    <a:cubicBezTo>
                      <a:pt x="815" y="889"/>
                      <a:pt x="989" y="1933"/>
                      <a:pt x="1337" y="2934"/>
                    </a:cubicBezTo>
                    <a:cubicBezTo>
                      <a:pt x="1357" y="2993"/>
                      <a:pt x="1394" y="3016"/>
                      <a:pt x="1429" y="3016"/>
                    </a:cubicBezTo>
                    <a:cubicBezTo>
                      <a:pt x="1472" y="3016"/>
                      <a:pt x="1511" y="2982"/>
                      <a:pt x="1511" y="2934"/>
                    </a:cubicBezTo>
                    <a:cubicBezTo>
                      <a:pt x="1555" y="1759"/>
                      <a:pt x="989" y="671"/>
                      <a:pt x="75" y="18"/>
                    </a:cubicBezTo>
                    <a:cubicBezTo>
                      <a:pt x="62" y="5"/>
                      <a:pt x="50" y="0"/>
                      <a:pt x="39" y="0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27"/>
              <p:cNvSpPr/>
              <p:nvPr/>
            </p:nvSpPr>
            <p:spPr>
              <a:xfrm>
                <a:off x="3074500" y="3097100"/>
                <a:ext cx="2032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579" extrusionOk="0">
                    <a:moveTo>
                      <a:pt x="66" y="1"/>
                    </a:moveTo>
                    <a:cubicBezTo>
                      <a:pt x="44" y="1"/>
                      <a:pt x="22" y="12"/>
                      <a:pt x="1" y="33"/>
                    </a:cubicBezTo>
                    <a:cubicBezTo>
                      <a:pt x="88" y="425"/>
                      <a:pt x="175" y="817"/>
                      <a:pt x="262" y="1208"/>
                    </a:cubicBezTo>
                    <a:cubicBezTo>
                      <a:pt x="305" y="1644"/>
                      <a:pt x="392" y="2079"/>
                      <a:pt x="566" y="2514"/>
                    </a:cubicBezTo>
                    <a:cubicBezTo>
                      <a:pt x="582" y="2559"/>
                      <a:pt x="618" y="2579"/>
                      <a:pt x="657" y="2579"/>
                    </a:cubicBezTo>
                    <a:cubicBezTo>
                      <a:pt x="730" y="2579"/>
                      <a:pt x="812" y="2512"/>
                      <a:pt x="784" y="2427"/>
                    </a:cubicBezTo>
                    <a:cubicBezTo>
                      <a:pt x="654" y="2035"/>
                      <a:pt x="610" y="1600"/>
                      <a:pt x="479" y="1165"/>
                    </a:cubicBezTo>
                    <a:cubicBezTo>
                      <a:pt x="349" y="773"/>
                      <a:pt x="218" y="425"/>
                      <a:pt x="131" y="33"/>
                    </a:cubicBezTo>
                    <a:cubicBezTo>
                      <a:pt x="110" y="12"/>
                      <a:pt x="88" y="1"/>
                      <a:pt x="66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27"/>
              <p:cNvSpPr/>
              <p:nvPr/>
            </p:nvSpPr>
            <p:spPr>
              <a:xfrm>
                <a:off x="3054925" y="3020250"/>
                <a:ext cx="982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576" extrusionOk="0">
                    <a:moveTo>
                      <a:pt x="108" y="0"/>
                    </a:moveTo>
                    <a:cubicBezTo>
                      <a:pt x="53" y="0"/>
                      <a:pt x="0" y="33"/>
                      <a:pt x="0" y="104"/>
                    </a:cubicBezTo>
                    <a:cubicBezTo>
                      <a:pt x="0" y="322"/>
                      <a:pt x="44" y="540"/>
                      <a:pt x="87" y="757"/>
                    </a:cubicBezTo>
                    <a:cubicBezTo>
                      <a:pt x="131" y="1018"/>
                      <a:pt x="174" y="1236"/>
                      <a:pt x="218" y="1497"/>
                    </a:cubicBezTo>
                    <a:cubicBezTo>
                      <a:pt x="218" y="1552"/>
                      <a:pt x="249" y="1576"/>
                      <a:pt x="284" y="1576"/>
                    </a:cubicBezTo>
                    <a:cubicBezTo>
                      <a:pt x="333" y="1576"/>
                      <a:pt x="392" y="1529"/>
                      <a:pt x="392" y="1454"/>
                    </a:cubicBezTo>
                    <a:cubicBezTo>
                      <a:pt x="392" y="975"/>
                      <a:pt x="349" y="540"/>
                      <a:pt x="218" y="61"/>
                    </a:cubicBezTo>
                    <a:cubicBezTo>
                      <a:pt x="198" y="22"/>
                      <a:pt x="152" y="0"/>
                      <a:pt x="108" y="0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27"/>
              <p:cNvSpPr/>
              <p:nvPr/>
            </p:nvSpPr>
            <p:spPr>
              <a:xfrm>
                <a:off x="3072325" y="2999900"/>
                <a:ext cx="13075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664" extrusionOk="0">
                    <a:moveTo>
                      <a:pt x="128" y="1"/>
                    </a:moveTo>
                    <a:cubicBezTo>
                      <a:pt x="67" y="1"/>
                      <a:pt x="1" y="38"/>
                      <a:pt x="1" y="92"/>
                    </a:cubicBezTo>
                    <a:cubicBezTo>
                      <a:pt x="1" y="483"/>
                      <a:pt x="88" y="831"/>
                      <a:pt x="131" y="1180"/>
                    </a:cubicBezTo>
                    <a:cubicBezTo>
                      <a:pt x="175" y="1658"/>
                      <a:pt x="175" y="2137"/>
                      <a:pt x="175" y="2572"/>
                    </a:cubicBezTo>
                    <a:cubicBezTo>
                      <a:pt x="202" y="2626"/>
                      <a:pt x="245" y="2663"/>
                      <a:pt x="285" y="2663"/>
                    </a:cubicBezTo>
                    <a:cubicBezTo>
                      <a:pt x="309" y="2663"/>
                      <a:pt x="332" y="2649"/>
                      <a:pt x="349" y="2616"/>
                    </a:cubicBezTo>
                    <a:cubicBezTo>
                      <a:pt x="523" y="1789"/>
                      <a:pt x="479" y="875"/>
                      <a:pt x="218" y="48"/>
                    </a:cubicBezTo>
                    <a:cubicBezTo>
                      <a:pt x="202" y="15"/>
                      <a:pt x="166" y="1"/>
                      <a:pt x="128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27"/>
              <p:cNvSpPr/>
              <p:nvPr/>
            </p:nvSpPr>
            <p:spPr>
              <a:xfrm>
                <a:off x="3104975" y="2984600"/>
                <a:ext cx="14175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567" h="3493" extrusionOk="0">
                    <a:moveTo>
                      <a:pt x="382" y="1"/>
                    </a:moveTo>
                    <a:cubicBezTo>
                      <a:pt x="364" y="1"/>
                      <a:pt x="348" y="14"/>
                      <a:pt x="348" y="51"/>
                    </a:cubicBezTo>
                    <a:cubicBezTo>
                      <a:pt x="44" y="1139"/>
                      <a:pt x="0" y="2314"/>
                      <a:pt x="261" y="3445"/>
                    </a:cubicBezTo>
                    <a:cubicBezTo>
                      <a:pt x="261" y="3479"/>
                      <a:pt x="287" y="3493"/>
                      <a:pt x="318" y="3493"/>
                    </a:cubicBezTo>
                    <a:cubicBezTo>
                      <a:pt x="369" y="3493"/>
                      <a:pt x="435" y="3456"/>
                      <a:pt x="435" y="3402"/>
                    </a:cubicBezTo>
                    <a:cubicBezTo>
                      <a:pt x="566" y="2270"/>
                      <a:pt x="218" y="1182"/>
                      <a:pt x="435" y="51"/>
                    </a:cubicBezTo>
                    <a:cubicBezTo>
                      <a:pt x="435" y="26"/>
                      <a:pt x="406" y="1"/>
                      <a:pt x="382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27"/>
              <p:cNvSpPr/>
              <p:nvPr/>
            </p:nvSpPr>
            <p:spPr>
              <a:xfrm>
                <a:off x="3125650" y="2970900"/>
                <a:ext cx="20700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880" extrusionOk="0">
                    <a:moveTo>
                      <a:pt x="718" y="0"/>
                    </a:moveTo>
                    <a:cubicBezTo>
                      <a:pt x="707" y="0"/>
                      <a:pt x="696" y="11"/>
                      <a:pt x="696" y="33"/>
                    </a:cubicBezTo>
                    <a:cubicBezTo>
                      <a:pt x="435" y="1295"/>
                      <a:pt x="435" y="2557"/>
                      <a:pt x="0" y="3776"/>
                    </a:cubicBezTo>
                    <a:cubicBezTo>
                      <a:pt x="0" y="3839"/>
                      <a:pt x="47" y="3880"/>
                      <a:pt x="89" y="3880"/>
                    </a:cubicBezTo>
                    <a:cubicBezTo>
                      <a:pt x="104" y="3880"/>
                      <a:pt x="119" y="3874"/>
                      <a:pt x="131" y="3863"/>
                    </a:cubicBezTo>
                    <a:cubicBezTo>
                      <a:pt x="827" y="2731"/>
                      <a:pt x="609" y="1295"/>
                      <a:pt x="740" y="33"/>
                    </a:cubicBezTo>
                    <a:cubicBezTo>
                      <a:pt x="740" y="11"/>
                      <a:pt x="729" y="0"/>
                      <a:pt x="718" y="0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27"/>
              <p:cNvSpPr/>
              <p:nvPr/>
            </p:nvSpPr>
            <p:spPr>
              <a:xfrm>
                <a:off x="3139325" y="2950875"/>
                <a:ext cx="40750" cy="107725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4309" extrusionOk="0">
                    <a:moveTo>
                      <a:pt x="1594" y="0"/>
                    </a:moveTo>
                    <a:cubicBezTo>
                      <a:pt x="1579" y="0"/>
                      <a:pt x="1560" y="14"/>
                      <a:pt x="1542" y="51"/>
                    </a:cubicBezTo>
                    <a:cubicBezTo>
                      <a:pt x="1194" y="747"/>
                      <a:pt x="933" y="1443"/>
                      <a:pt x="715" y="2227"/>
                    </a:cubicBezTo>
                    <a:cubicBezTo>
                      <a:pt x="585" y="2879"/>
                      <a:pt x="367" y="3576"/>
                      <a:pt x="62" y="4185"/>
                    </a:cubicBezTo>
                    <a:cubicBezTo>
                      <a:pt x="1" y="4247"/>
                      <a:pt x="48" y="4308"/>
                      <a:pt x="112" y="4308"/>
                    </a:cubicBezTo>
                    <a:cubicBezTo>
                      <a:pt x="138" y="4308"/>
                      <a:pt x="167" y="4298"/>
                      <a:pt x="193" y="4272"/>
                    </a:cubicBezTo>
                    <a:cubicBezTo>
                      <a:pt x="672" y="3924"/>
                      <a:pt x="672" y="3358"/>
                      <a:pt x="802" y="2836"/>
                    </a:cubicBezTo>
                    <a:cubicBezTo>
                      <a:pt x="1020" y="1879"/>
                      <a:pt x="1281" y="965"/>
                      <a:pt x="1629" y="51"/>
                    </a:cubicBezTo>
                    <a:cubicBezTo>
                      <a:pt x="1629" y="26"/>
                      <a:pt x="1615" y="0"/>
                      <a:pt x="1594" y="0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27"/>
              <p:cNvSpPr/>
              <p:nvPr/>
            </p:nvSpPr>
            <p:spPr>
              <a:xfrm>
                <a:off x="3182700" y="2938350"/>
                <a:ext cx="33900" cy="109975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4399" extrusionOk="0">
                    <a:moveTo>
                      <a:pt x="1307" y="1"/>
                    </a:moveTo>
                    <a:cubicBezTo>
                      <a:pt x="1287" y="1"/>
                      <a:pt x="1261" y="11"/>
                      <a:pt x="1243" y="29"/>
                    </a:cubicBezTo>
                    <a:cubicBezTo>
                      <a:pt x="1026" y="726"/>
                      <a:pt x="852" y="1466"/>
                      <a:pt x="765" y="2162"/>
                    </a:cubicBezTo>
                    <a:cubicBezTo>
                      <a:pt x="547" y="2902"/>
                      <a:pt x="112" y="3555"/>
                      <a:pt x="25" y="4294"/>
                    </a:cubicBezTo>
                    <a:cubicBezTo>
                      <a:pt x="1" y="4366"/>
                      <a:pt x="43" y="4399"/>
                      <a:pt x="85" y="4399"/>
                    </a:cubicBezTo>
                    <a:cubicBezTo>
                      <a:pt x="120" y="4399"/>
                      <a:pt x="155" y="4377"/>
                      <a:pt x="155" y="4338"/>
                    </a:cubicBezTo>
                    <a:cubicBezTo>
                      <a:pt x="460" y="3642"/>
                      <a:pt x="721" y="2945"/>
                      <a:pt x="939" y="2249"/>
                    </a:cubicBezTo>
                    <a:cubicBezTo>
                      <a:pt x="1156" y="1553"/>
                      <a:pt x="1069" y="769"/>
                      <a:pt x="1330" y="73"/>
                    </a:cubicBezTo>
                    <a:cubicBezTo>
                      <a:pt x="1356" y="22"/>
                      <a:pt x="1336" y="1"/>
                      <a:pt x="1307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27"/>
              <p:cNvSpPr/>
              <p:nvPr/>
            </p:nvSpPr>
            <p:spPr>
              <a:xfrm>
                <a:off x="3227900" y="2910350"/>
                <a:ext cx="3892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3870" extrusionOk="0">
                    <a:moveTo>
                      <a:pt x="1478" y="1"/>
                    </a:moveTo>
                    <a:cubicBezTo>
                      <a:pt x="1464" y="1"/>
                      <a:pt x="1449" y="6"/>
                      <a:pt x="1437" y="18"/>
                    </a:cubicBezTo>
                    <a:cubicBezTo>
                      <a:pt x="784" y="1062"/>
                      <a:pt x="1" y="2542"/>
                      <a:pt x="88" y="3804"/>
                    </a:cubicBezTo>
                    <a:cubicBezTo>
                      <a:pt x="110" y="3848"/>
                      <a:pt x="153" y="3869"/>
                      <a:pt x="197" y="3869"/>
                    </a:cubicBezTo>
                    <a:cubicBezTo>
                      <a:pt x="240" y="3869"/>
                      <a:pt x="284" y="3848"/>
                      <a:pt x="306" y="3804"/>
                    </a:cubicBezTo>
                    <a:cubicBezTo>
                      <a:pt x="393" y="2499"/>
                      <a:pt x="828" y="1193"/>
                      <a:pt x="1524" y="105"/>
                    </a:cubicBezTo>
                    <a:cubicBezTo>
                      <a:pt x="1556" y="41"/>
                      <a:pt x="1518" y="1"/>
                      <a:pt x="1478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27"/>
              <p:cNvSpPr/>
              <p:nvPr/>
            </p:nvSpPr>
            <p:spPr>
              <a:xfrm>
                <a:off x="3261650" y="2892475"/>
                <a:ext cx="48650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5118" extrusionOk="0">
                    <a:moveTo>
                      <a:pt x="1838" y="1"/>
                    </a:moveTo>
                    <a:cubicBezTo>
                      <a:pt x="1817" y="1"/>
                      <a:pt x="1797" y="11"/>
                      <a:pt x="1784" y="37"/>
                    </a:cubicBezTo>
                    <a:cubicBezTo>
                      <a:pt x="522" y="1386"/>
                      <a:pt x="0" y="3257"/>
                      <a:pt x="348" y="5085"/>
                    </a:cubicBezTo>
                    <a:cubicBezTo>
                      <a:pt x="348" y="5107"/>
                      <a:pt x="370" y="5118"/>
                      <a:pt x="392" y="5118"/>
                    </a:cubicBezTo>
                    <a:cubicBezTo>
                      <a:pt x="414" y="5118"/>
                      <a:pt x="435" y="5107"/>
                      <a:pt x="435" y="5085"/>
                    </a:cubicBezTo>
                    <a:cubicBezTo>
                      <a:pt x="218" y="3257"/>
                      <a:pt x="1001" y="1647"/>
                      <a:pt x="1915" y="124"/>
                    </a:cubicBezTo>
                    <a:cubicBezTo>
                      <a:pt x="1946" y="62"/>
                      <a:pt x="1889" y="1"/>
                      <a:pt x="1838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27"/>
              <p:cNvSpPr/>
              <p:nvPr/>
            </p:nvSpPr>
            <p:spPr>
              <a:xfrm>
                <a:off x="3288850" y="2838975"/>
                <a:ext cx="157775" cy="178200"/>
              </a:xfrm>
              <a:custGeom>
                <a:avLst/>
                <a:gdLst/>
                <a:ahLst/>
                <a:cxnLst/>
                <a:rect l="l" t="t" r="r" b="b"/>
                <a:pathLst>
                  <a:path w="6311" h="7128" extrusionOk="0">
                    <a:moveTo>
                      <a:pt x="6267" y="1"/>
                    </a:moveTo>
                    <a:cubicBezTo>
                      <a:pt x="4439" y="131"/>
                      <a:pt x="3046" y="1306"/>
                      <a:pt x="1958" y="2612"/>
                    </a:cubicBezTo>
                    <a:cubicBezTo>
                      <a:pt x="914" y="3830"/>
                      <a:pt x="0" y="5484"/>
                      <a:pt x="174" y="7094"/>
                    </a:cubicBezTo>
                    <a:cubicBezTo>
                      <a:pt x="174" y="7116"/>
                      <a:pt x="185" y="7127"/>
                      <a:pt x="196" y="7127"/>
                    </a:cubicBezTo>
                    <a:cubicBezTo>
                      <a:pt x="207" y="7127"/>
                      <a:pt x="218" y="7116"/>
                      <a:pt x="218" y="7094"/>
                    </a:cubicBezTo>
                    <a:cubicBezTo>
                      <a:pt x="522" y="4004"/>
                      <a:pt x="3177" y="784"/>
                      <a:pt x="6267" y="131"/>
                    </a:cubicBezTo>
                    <a:cubicBezTo>
                      <a:pt x="6310" y="131"/>
                      <a:pt x="6310" y="1"/>
                      <a:pt x="6267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27"/>
              <p:cNvSpPr/>
              <p:nvPr/>
            </p:nvSpPr>
            <p:spPr>
              <a:xfrm>
                <a:off x="3384625" y="2929775"/>
                <a:ext cx="957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2364" extrusionOk="0">
                    <a:moveTo>
                      <a:pt x="1205" y="0"/>
                    </a:moveTo>
                    <a:cubicBezTo>
                      <a:pt x="843" y="0"/>
                      <a:pt x="483" y="49"/>
                      <a:pt x="129" y="155"/>
                    </a:cubicBezTo>
                    <a:cubicBezTo>
                      <a:pt x="115" y="150"/>
                      <a:pt x="102" y="148"/>
                      <a:pt x="91" y="148"/>
                    </a:cubicBezTo>
                    <a:cubicBezTo>
                      <a:pt x="0" y="148"/>
                      <a:pt x="13" y="285"/>
                      <a:pt x="129" y="285"/>
                    </a:cubicBezTo>
                    <a:cubicBezTo>
                      <a:pt x="456" y="264"/>
                      <a:pt x="771" y="253"/>
                      <a:pt x="1087" y="253"/>
                    </a:cubicBezTo>
                    <a:cubicBezTo>
                      <a:pt x="1402" y="253"/>
                      <a:pt x="1718" y="264"/>
                      <a:pt x="2044" y="285"/>
                    </a:cubicBezTo>
                    <a:cubicBezTo>
                      <a:pt x="3132" y="460"/>
                      <a:pt x="3611" y="1330"/>
                      <a:pt x="3785" y="2331"/>
                    </a:cubicBezTo>
                    <a:cubicBezTo>
                      <a:pt x="3785" y="2353"/>
                      <a:pt x="3796" y="2364"/>
                      <a:pt x="3807" y="2364"/>
                    </a:cubicBezTo>
                    <a:cubicBezTo>
                      <a:pt x="3818" y="2364"/>
                      <a:pt x="3829" y="2353"/>
                      <a:pt x="3829" y="2331"/>
                    </a:cubicBezTo>
                    <a:cubicBezTo>
                      <a:pt x="3785" y="1504"/>
                      <a:pt x="3567" y="677"/>
                      <a:pt x="2784" y="285"/>
                    </a:cubicBezTo>
                    <a:cubicBezTo>
                      <a:pt x="2267" y="104"/>
                      <a:pt x="1735" y="0"/>
                      <a:pt x="1205" y="0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27"/>
              <p:cNvSpPr/>
              <p:nvPr/>
            </p:nvSpPr>
            <p:spPr>
              <a:xfrm>
                <a:off x="3494825" y="2845325"/>
                <a:ext cx="74750" cy="1373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5492" extrusionOk="0">
                    <a:moveTo>
                      <a:pt x="121" y="1"/>
                    </a:moveTo>
                    <a:cubicBezTo>
                      <a:pt x="22" y="1"/>
                      <a:pt x="1" y="143"/>
                      <a:pt x="117" y="182"/>
                    </a:cubicBezTo>
                    <a:cubicBezTo>
                      <a:pt x="2293" y="1096"/>
                      <a:pt x="770" y="4316"/>
                      <a:pt x="2946" y="5491"/>
                    </a:cubicBezTo>
                    <a:cubicBezTo>
                      <a:pt x="2946" y="5491"/>
                      <a:pt x="2989" y="5491"/>
                      <a:pt x="2946" y="5448"/>
                    </a:cubicBezTo>
                    <a:cubicBezTo>
                      <a:pt x="944" y="4055"/>
                      <a:pt x="2423" y="965"/>
                      <a:pt x="160" y="8"/>
                    </a:cubicBezTo>
                    <a:cubicBezTo>
                      <a:pt x="146" y="3"/>
                      <a:pt x="133" y="1"/>
                      <a:pt x="121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27"/>
              <p:cNvSpPr/>
              <p:nvPr/>
            </p:nvSpPr>
            <p:spPr>
              <a:xfrm>
                <a:off x="3573125" y="2851575"/>
                <a:ext cx="48675" cy="12697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5079" extrusionOk="0">
                    <a:moveTo>
                      <a:pt x="58" y="1"/>
                    </a:moveTo>
                    <a:cubicBezTo>
                      <a:pt x="35" y="1"/>
                      <a:pt x="0" y="32"/>
                      <a:pt x="31" y="62"/>
                    </a:cubicBezTo>
                    <a:cubicBezTo>
                      <a:pt x="684" y="759"/>
                      <a:pt x="1076" y="1673"/>
                      <a:pt x="1119" y="2630"/>
                    </a:cubicBezTo>
                    <a:cubicBezTo>
                      <a:pt x="1163" y="3544"/>
                      <a:pt x="597" y="4197"/>
                      <a:pt x="205" y="4937"/>
                    </a:cubicBezTo>
                    <a:cubicBezTo>
                      <a:pt x="170" y="5008"/>
                      <a:pt x="221" y="5079"/>
                      <a:pt x="289" y="5079"/>
                    </a:cubicBezTo>
                    <a:cubicBezTo>
                      <a:pt x="304" y="5079"/>
                      <a:pt x="320" y="5075"/>
                      <a:pt x="336" y="5067"/>
                    </a:cubicBezTo>
                    <a:cubicBezTo>
                      <a:pt x="1598" y="3718"/>
                      <a:pt x="1946" y="1020"/>
                      <a:pt x="75" y="19"/>
                    </a:cubicBezTo>
                    <a:cubicBezTo>
                      <a:pt x="75" y="6"/>
                      <a:pt x="67" y="1"/>
                      <a:pt x="58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27"/>
              <p:cNvSpPr/>
              <p:nvPr/>
            </p:nvSpPr>
            <p:spPr>
              <a:xfrm>
                <a:off x="3610875" y="2877325"/>
                <a:ext cx="23975" cy="8722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3489" extrusionOk="0">
                    <a:moveTo>
                      <a:pt x="599" y="1"/>
                    </a:moveTo>
                    <a:cubicBezTo>
                      <a:pt x="588" y="1"/>
                      <a:pt x="588" y="12"/>
                      <a:pt x="610" y="33"/>
                    </a:cubicBezTo>
                    <a:cubicBezTo>
                      <a:pt x="784" y="1208"/>
                      <a:pt x="393" y="2340"/>
                      <a:pt x="1" y="3384"/>
                    </a:cubicBezTo>
                    <a:cubicBezTo>
                      <a:pt x="1" y="3448"/>
                      <a:pt x="48" y="3489"/>
                      <a:pt x="90" y="3489"/>
                    </a:cubicBezTo>
                    <a:cubicBezTo>
                      <a:pt x="105" y="3489"/>
                      <a:pt x="120" y="3483"/>
                      <a:pt x="131" y="3471"/>
                    </a:cubicBezTo>
                    <a:cubicBezTo>
                      <a:pt x="784" y="2427"/>
                      <a:pt x="958" y="1165"/>
                      <a:pt x="654" y="33"/>
                    </a:cubicBezTo>
                    <a:cubicBezTo>
                      <a:pt x="632" y="12"/>
                      <a:pt x="610" y="1"/>
                      <a:pt x="599" y="1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27"/>
              <p:cNvSpPr/>
              <p:nvPr/>
            </p:nvSpPr>
            <p:spPr>
              <a:xfrm>
                <a:off x="3631125" y="2904875"/>
                <a:ext cx="29825" cy="6280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2512" extrusionOk="0">
                    <a:moveTo>
                      <a:pt x="1148" y="0"/>
                    </a:moveTo>
                    <a:cubicBezTo>
                      <a:pt x="1135" y="0"/>
                      <a:pt x="1120" y="5"/>
                      <a:pt x="1106" y="19"/>
                    </a:cubicBezTo>
                    <a:cubicBezTo>
                      <a:pt x="845" y="846"/>
                      <a:pt x="497" y="1630"/>
                      <a:pt x="61" y="2369"/>
                    </a:cubicBezTo>
                    <a:cubicBezTo>
                      <a:pt x="1" y="2430"/>
                      <a:pt x="67" y="2512"/>
                      <a:pt x="142" y="2512"/>
                    </a:cubicBezTo>
                    <a:cubicBezTo>
                      <a:pt x="174" y="2512"/>
                      <a:pt x="209" y="2496"/>
                      <a:pt x="235" y="2456"/>
                    </a:cubicBezTo>
                    <a:cubicBezTo>
                      <a:pt x="714" y="1717"/>
                      <a:pt x="1019" y="890"/>
                      <a:pt x="1193" y="19"/>
                    </a:cubicBezTo>
                    <a:cubicBezTo>
                      <a:pt x="1193" y="19"/>
                      <a:pt x="1173" y="0"/>
                      <a:pt x="1148" y="0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27"/>
              <p:cNvSpPr/>
              <p:nvPr/>
            </p:nvSpPr>
            <p:spPr>
              <a:xfrm>
                <a:off x="3663100" y="2938625"/>
                <a:ext cx="3030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641" extrusionOk="0">
                    <a:moveTo>
                      <a:pt x="706" y="0"/>
                    </a:moveTo>
                    <a:cubicBezTo>
                      <a:pt x="701" y="0"/>
                      <a:pt x="697" y="6"/>
                      <a:pt x="697" y="18"/>
                    </a:cubicBezTo>
                    <a:cubicBezTo>
                      <a:pt x="480" y="236"/>
                      <a:pt x="88" y="497"/>
                      <a:pt x="44" y="845"/>
                    </a:cubicBezTo>
                    <a:cubicBezTo>
                      <a:pt x="1" y="1019"/>
                      <a:pt x="88" y="1150"/>
                      <a:pt x="218" y="1237"/>
                    </a:cubicBezTo>
                    <a:cubicBezTo>
                      <a:pt x="480" y="1411"/>
                      <a:pt x="784" y="1542"/>
                      <a:pt x="1089" y="1629"/>
                    </a:cubicBezTo>
                    <a:cubicBezTo>
                      <a:pt x="1097" y="1637"/>
                      <a:pt x="1106" y="1640"/>
                      <a:pt x="1116" y="1640"/>
                    </a:cubicBezTo>
                    <a:cubicBezTo>
                      <a:pt x="1160" y="1640"/>
                      <a:pt x="1211" y="1569"/>
                      <a:pt x="1176" y="1498"/>
                    </a:cubicBezTo>
                    <a:cubicBezTo>
                      <a:pt x="1045" y="1368"/>
                      <a:pt x="915" y="1237"/>
                      <a:pt x="741" y="1106"/>
                    </a:cubicBezTo>
                    <a:cubicBezTo>
                      <a:pt x="654" y="1063"/>
                      <a:pt x="349" y="976"/>
                      <a:pt x="349" y="889"/>
                    </a:cubicBezTo>
                    <a:cubicBezTo>
                      <a:pt x="262" y="628"/>
                      <a:pt x="610" y="280"/>
                      <a:pt x="741" y="62"/>
                    </a:cubicBezTo>
                    <a:cubicBezTo>
                      <a:pt x="741" y="31"/>
                      <a:pt x="719" y="0"/>
                      <a:pt x="706" y="0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27"/>
              <p:cNvSpPr/>
              <p:nvPr/>
            </p:nvSpPr>
            <p:spPr>
              <a:xfrm>
                <a:off x="3389250" y="2860200"/>
                <a:ext cx="135700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5428" h="5408" extrusionOk="0">
                    <a:moveTo>
                      <a:pt x="1730" y="0"/>
                    </a:moveTo>
                    <a:cubicBezTo>
                      <a:pt x="1228" y="0"/>
                      <a:pt x="676" y="153"/>
                      <a:pt x="75" y="501"/>
                    </a:cubicBezTo>
                    <a:cubicBezTo>
                      <a:pt x="0" y="538"/>
                      <a:pt x="54" y="640"/>
                      <a:pt x="126" y="640"/>
                    </a:cubicBezTo>
                    <a:cubicBezTo>
                      <a:pt x="138" y="640"/>
                      <a:pt x="150" y="637"/>
                      <a:pt x="162" y="631"/>
                    </a:cubicBezTo>
                    <a:cubicBezTo>
                      <a:pt x="752" y="402"/>
                      <a:pt x="1292" y="148"/>
                      <a:pt x="1895" y="148"/>
                    </a:cubicBezTo>
                    <a:cubicBezTo>
                      <a:pt x="2093" y="148"/>
                      <a:pt x="2297" y="175"/>
                      <a:pt x="2512" y="240"/>
                    </a:cubicBezTo>
                    <a:cubicBezTo>
                      <a:pt x="3165" y="544"/>
                      <a:pt x="3731" y="1110"/>
                      <a:pt x="4079" y="1763"/>
                    </a:cubicBezTo>
                    <a:cubicBezTo>
                      <a:pt x="4775" y="2851"/>
                      <a:pt x="4949" y="4156"/>
                      <a:pt x="5341" y="5375"/>
                    </a:cubicBezTo>
                    <a:cubicBezTo>
                      <a:pt x="5341" y="5397"/>
                      <a:pt x="5363" y="5408"/>
                      <a:pt x="5384" y="5408"/>
                    </a:cubicBezTo>
                    <a:cubicBezTo>
                      <a:pt x="5406" y="5408"/>
                      <a:pt x="5428" y="5397"/>
                      <a:pt x="5428" y="5375"/>
                    </a:cubicBezTo>
                    <a:cubicBezTo>
                      <a:pt x="5250" y="3096"/>
                      <a:pt x="3993" y="0"/>
                      <a:pt x="1730" y="0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27"/>
              <p:cNvSpPr/>
              <p:nvPr/>
            </p:nvSpPr>
            <p:spPr>
              <a:xfrm>
                <a:off x="3323650" y="2909700"/>
                <a:ext cx="77275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4005" extrusionOk="0">
                    <a:moveTo>
                      <a:pt x="3004" y="0"/>
                    </a:moveTo>
                    <a:cubicBezTo>
                      <a:pt x="2090" y="131"/>
                      <a:pt x="1132" y="392"/>
                      <a:pt x="610" y="1219"/>
                    </a:cubicBezTo>
                    <a:cubicBezTo>
                      <a:pt x="1" y="2220"/>
                      <a:pt x="741" y="3264"/>
                      <a:pt x="1393" y="4004"/>
                    </a:cubicBezTo>
                    <a:lnTo>
                      <a:pt x="1437" y="4004"/>
                    </a:lnTo>
                    <a:cubicBezTo>
                      <a:pt x="958" y="3177"/>
                      <a:pt x="392" y="2176"/>
                      <a:pt x="1002" y="1263"/>
                    </a:cubicBezTo>
                    <a:cubicBezTo>
                      <a:pt x="1437" y="610"/>
                      <a:pt x="2351" y="392"/>
                      <a:pt x="3047" y="131"/>
                    </a:cubicBezTo>
                    <a:cubicBezTo>
                      <a:pt x="3091" y="87"/>
                      <a:pt x="3047" y="0"/>
                      <a:pt x="3004" y="0"/>
                    </a:cubicBezTo>
                    <a:close/>
                  </a:path>
                </a:pathLst>
              </a:custGeom>
              <a:solidFill>
                <a:srgbClr val="FF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27"/>
              <p:cNvSpPr/>
              <p:nvPr/>
            </p:nvSpPr>
            <p:spPr>
              <a:xfrm>
                <a:off x="3350850" y="2958075"/>
                <a:ext cx="322075" cy="94325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3773" extrusionOk="0">
                    <a:moveTo>
                      <a:pt x="1480" y="1721"/>
                    </a:moveTo>
                    <a:cubicBezTo>
                      <a:pt x="1698" y="1721"/>
                      <a:pt x="1959" y="1721"/>
                      <a:pt x="2220" y="1765"/>
                    </a:cubicBezTo>
                    <a:cubicBezTo>
                      <a:pt x="2481" y="1765"/>
                      <a:pt x="2699" y="1852"/>
                      <a:pt x="2917" y="1982"/>
                    </a:cubicBezTo>
                    <a:cubicBezTo>
                      <a:pt x="2699" y="1982"/>
                      <a:pt x="2481" y="1982"/>
                      <a:pt x="2264" y="2026"/>
                    </a:cubicBezTo>
                    <a:cubicBezTo>
                      <a:pt x="1785" y="2200"/>
                      <a:pt x="1350" y="2417"/>
                      <a:pt x="915" y="2679"/>
                    </a:cubicBezTo>
                    <a:cubicBezTo>
                      <a:pt x="828" y="2635"/>
                      <a:pt x="741" y="2548"/>
                      <a:pt x="697" y="2417"/>
                    </a:cubicBezTo>
                    <a:cubicBezTo>
                      <a:pt x="654" y="2374"/>
                      <a:pt x="654" y="2287"/>
                      <a:pt x="654" y="2243"/>
                    </a:cubicBezTo>
                    <a:cubicBezTo>
                      <a:pt x="784" y="1982"/>
                      <a:pt x="1002" y="1808"/>
                      <a:pt x="1263" y="1765"/>
                    </a:cubicBezTo>
                    <a:lnTo>
                      <a:pt x="1480" y="1721"/>
                    </a:lnTo>
                    <a:close/>
                    <a:moveTo>
                      <a:pt x="2976" y="2232"/>
                    </a:moveTo>
                    <a:cubicBezTo>
                      <a:pt x="3043" y="2232"/>
                      <a:pt x="3110" y="2236"/>
                      <a:pt x="3178" y="2243"/>
                    </a:cubicBezTo>
                    <a:cubicBezTo>
                      <a:pt x="3395" y="2461"/>
                      <a:pt x="3352" y="2766"/>
                      <a:pt x="2829" y="2983"/>
                    </a:cubicBezTo>
                    <a:cubicBezTo>
                      <a:pt x="2630" y="3056"/>
                      <a:pt x="2415" y="3091"/>
                      <a:pt x="2197" y="3091"/>
                    </a:cubicBezTo>
                    <a:cubicBezTo>
                      <a:pt x="1894" y="3091"/>
                      <a:pt x="1585" y="3023"/>
                      <a:pt x="1306" y="2896"/>
                    </a:cubicBezTo>
                    <a:cubicBezTo>
                      <a:pt x="1524" y="2766"/>
                      <a:pt x="1785" y="2635"/>
                      <a:pt x="2003" y="2461"/>
                    </a:cubicBezTo>
                    <a:cubicBezTo>
                      <a:pt x="2327" y="2317"/>
                      <a:pt x="2652" y="2232"/>
                      <a:pt x="2976" y="2232"/>
                    </a:cubicBezTo>
                    <a:close/>
                    <a:moveTo>
                      <a:pt x="11894" y="1"/>
                    </a:moveTo>
                    <a:cubicBezTo>
                      <a:pt x="11005" y="1"/>
                      <a:pt x="10069" y="307"/>
                      <a:pt x="9314" y="590"/>
                    </a:cubicBezTo>
                    <a:cubicBezTo>
                      <a:pt x="8400" y="938"/>
                      <a:pt x="7617" y="1416"/>
                      <a:pt x="6703" y="1721"/>
                    </a:cubicBezTo>
                    <a:cubicBezTo>
                      <a:pt x="5943" y="1949"/>
                      <a:pt x="5150" y="2078"/>
                      <a:pt x="4324" y="2078"/>
                    </a:cubicBezTo>
                    <a:cubicBezTo>
                      <a:pt x="4204" y="2078"/>
                      <a:pt x="4083" y="2075"/>
                      <a:pt x="3961" y="2069"/>
                    </a:cubicBezTo>
                    <a:cubicBezTo>
                      <a:pt x="3961" y="2069"/>
                      <a:pt x="3874" y="1808"/>
                      <a:pt x="3743" y="1765"/>
                    </a:cubicBezTo>
                    <a:cubicBezTo>
                      <a:pt x="3371" y="1392"/>
                      <a:pt x="2815" y="1246"/>
                      <a:pt x="2252" y="1246"/>
                    </a:cubicBezTo>
                    <a:cubicBezTo>
                      <a:pt x="1828" y="1246"/>
                      <a:pt x="1400" y="1329"/>
                      <a:pt x="1045" y="1460"/>
                    </a:cubicBezTo>
                    <a:cubicBezTo>
                      <a:pt x="871" y="1503"/>
                      <a:pt x="697" y="1634"/>
                      <a:pt x="566" y="1765"/>
                    </a:cubicBezTo>
                    <a:cubicBezTo>
                      <a:pt x="175" y="1982"/>
                      <a:pt x="1" y="2374"/>
                      <a:pt x="349" y="2983"/>
                    </a:cubicBezTo>
                    <a:cubicBezTo>
                      <a:pt x="714" y="3580"/>
                      <a:pt x="1559" y="3773"/>
                      <a:pt x="2307" y="3773"/>
                    </a:cubicBezTo>
                    <a:cubicBezTo>
                      <a:pt x="2540" y="3773"/>
                      <a:pt x="2763" y="3754"/>
                      <a:pt x="2960" y="3723"/>
                    </a:cubicBezTo>
                    <a:cubicBezTo>
                      <a:pt x="3656" y="3592"/>
                      <a:pt x="4092" y="2940"/>
                      <a:pt x="4005" y="2243"/>
                    </a:cubicBezTo>
                    <a:cubicBezTo>
                      <a:pt x="5397" y="2243"/>
                      <a:pt x="6746" y="1982"/>
                      <a:pt x="8008" y="1416"/>
                    </a:cubicBezTo>
                    <a:cubicBezTo>
                      <a:pt x="9515" y="765"/>
                      <a:pt x="10869" y="190"/>
                      <a:pt x="12535" y="190"/>
                    </a:cubicBezTo>
                    <a:cubicBezTo>
                      <a:pt x="12649" y="190"/>
                      <a:pt x="12765" y="192"/>
                      <a:pt x="12883" y="198"/>
                    </a:cubicBezTo>
                    <a:lnTo>
                      <a:pt x="12883" y="154"/>
                    </a:lnTo>
                    <a:cubicBezTo>
                      <a:pt x="12569" y="46"/>
                      <a:pt x="12235" y="1"/>
                      <a:pt x="11894" y="1"/>
                    </a:cubicBezTo>
                    <a:close/>
                  </a:path>
                </a:pathLst>
              </a:custGeom>
              <a:solidFill>
                <a:srgbClr val="FFD8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27"/>
              <p:cNvSpPr/>
              <p:nvPr/>
            </p:nvSpPr>
            <p:spPr>
              <a:xfrm>
                <a:off x="3062550" y="3054400"/>
                <a:ext cx="23470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9388" h="2699" extrusionOk="0">
                    <a:moveTo>
                      <a:pt x="9313" y="1"/>
                    </a:moveTo>
                    <a:cubicBezTo>
                      <a:pt x="8834" y="436"/>
                      <a:pt x="8269" y="740"/>
                      <a:pt x="7659" y="914"/>
                    </a:cubicBezTo>
                    <a:cubicBezTo>
                      <a:pt x="7438" y="978"/>
                      <a:pt x="7239" y="1087"/>
                      <a:pt x="7080" y="1226"/>
                    </a:cubicBezTo>
                    <a:lnTo>
                      <a:pt x="7080" y="1226"/>
                    </a:lnTo>
                    <a:cubicBezTo>
                      <a:pt x="6389" y="804"/>
                      <a:pt x="5585" y="655"/>
                      <a:pt x="4793" y="655"/>
                    </a:cubicBezTo>
                    <a:cubicBezTo>
                      <a:pt x="4421" y="655"/>
                      <a:pt x="4052" y="688"/>
                      <a:pt x="3699" y="740"/>
                    </a:cubicBezTo>
                    <a:cubicBezTo>
                      <a:pt x="3264" y="827"/>
                      <a:pt x="2829" y="1089"/>
                      <a:pt x="2394" y="1176"/>
                    </a:cubicBezTo>
                    <a:cubicBezTo>
                      <a:pt x="2002" y="1263"/>
                      <a:pt x="1610" y="1350"/>
                      <a:pt x="1262" y="1480"/>
                    </a:cubicBezTo>
                    <a:cubicBezTo>
                      <a:pt x="740" y="1698"/>
                      <a:pt x="261" y="2090"/>
                      <a:pt x="0" y="2612"/>
                    </a:cubicBezTo>
                    <a:cubicBezTo>
                      <a:pt x="0" y="2699"/>
                      <a:pt x="44" y="2699"/>
                      <a:pt x="87" y="2699"/>
                    </a:cubicBezTo>
                    <a:cubicBezTo>
                      <a:pt x="1088" y="2002"/>
                      <a:pt x="2089" y="1828"/>
                      <a:pt x="3177" y="1306"/>
                    </a:cubicBezTo>
                    <a:cubicBezTo>
                      <a:pt x="3707" y="1070"/>
                      <a:pt x="4327" y="914"/>
                      <a:pt x="4935" y="914"/>
                    </a:cubicBezTo>
                    <a:cubicBezTo>
                      <a:pt x="5673" y="914"/>
                      <a:pt x="6394" y="1145"/>
                      <a:pt x="6920" y="1741"/>
                    </a:cubicBezTo>
                    <a:cubicBezTo>
                      <a:pt x="6963" y="1807"/>
                      <a:pt x="7039" y="1839"/>
                      <a:pt x="7115" y="1839"/>
                    </a:cubicBezTo>
                    <a:cubicBezTo>
                      <a:pt x="7192" y="1839"/>
                      <a:pt x="7268" y="1807"/>
                      <a:pt x="7311" y="1741"/>
                    </a:cubicBezTo>
                    <a:cubicBezTo>
                      <a:pt x="7572" y="1393"/>
                      <a:pt x="8138" y="1219"/>
                      <a:pt x="8486" y="958"/>
                    </a:cubicBezTo>
                    <a:cubicBezTo>
                      <a:pt x="8791" y="697"/>
                      <a:pt x="9096" y="392"/>
                      <a:pt x="9357" y="88"/>
                    </a:cubicBezTo>
                    <a:cubicBezTo>
                      <a:pt x="9388" y="57"/>
                      <a:pt x="9375" y="26"/>
                      <a:pt x="9349" y="26"/>
                    </a:cubicBezTo>
                    <a:cubicBezTo>
                      <a:pt x="9339" y="26"/>
                      <a:pt x="9326" y="31"/>
                      <a:pt x="9313" y="44"/>
                    </a:cubicBezTo>
                    <a:lnTo>
                      <a:pt x="9313" y="1"/>
                    </a:lnTo>
                    <a:close/>
                  </a:path>
                </a:pathLst>
              </a:custGeom>
              <a:solidFill>
                <a:srgbClr val="FFD8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27"/>
              <p:cNvSpPr/>
              <p:nvPr/>
            </p:nvSpPr>
            <p:spPr>
              <a:xfrm>
                <a:off x="3044325" y="3007625"/>
                <a:ext cx="191225" cy="55275"/>
              </a:xfrm>
              <a:custGeom>
                <a:avLst/>
                <a:gdLst/>
                <a:ahLst/>
                <a:cxnLst/>
                <a:rect l="l" t="t" r="r" b="b"/>
                <a:pathLst>
                  <a:path w="7649" h="2211" extrusionOk="0">
                    <a:moveTo>
                      <a:pt x="7562" y="0"/>
                    </a:moveTo>
                    <a:cubicBezTo>
                      <a:pt x="7213" y="87"/>
                      <a:pt x="6865" y="261"/>
                      <a:pt x="6561" y="479"/>
                    </a:cubicBezTo>
                    <a:cubicBezTo>
                      <a:pt x="5864" y="958"/>
                      <a:pt x="5342" y="827"/>
                      <a:pt x="4602" y="914"/>
                    </a:cubicBezTo>
                    <a:cubicBezTo>
                      <a:pt x="4036" y="1001"/>
                      <a:pt x="3384" y="1480"/>
                      <a:pt x="2861" y="1654"/>
                    </a:cubicBezTo>
                    <a:cubicBezTo>
                      <a:pt x="2412" y="1834"/>
                      <a:pt x="1939" y="1921"/>
                      <a:pt x="1473" y="1921"/>
                    </a:cubicBezTo>
                    <a:cubicBezTo>
                      <a:pt x="1037" y="1921"/>
                      <a:pt x="606" y="1845"/>
                      <a:pt x="207" y="1697"/>
                    </a:cubicBezTo>
                    <a:cubicBezTo>
                      <a:pt x="195" y="1694"/>
                      <a:pt x="184" y="1692"/>
                      <a:pt x="173" y="1692"/>
                    </a:cubicBezTo>
                    <a:cubicBezTo>
                      <a:pt x="62" y="1692"/>
                      <a:pt x="1" y="1875"/>
                      <a:pt x="120" y="1915"/>
                    </a:cubicBezTo>
                    <a:cubicBezTo>
                      <a:pt x="580" y="2128"/>
                      <a:pt x="1142" y="2210"/>
                      <a:pt x="1725" y="2210"/>
                    </a:cubicBezTo>
                    <a:cubicBezTo>
                      <a:pt x="2574" y="2210"/>
                      <a:pt x="3470" y="2035"/>
                      <a:pt x="4167" y="1828"/>
                    </a:cubicBezTo>
                    <a:cubicBezTo>
                      <a:pt x="4733" y="1741"/>
                      <a:pt x="5299" y="1610"/>
                      <a:pt x="5864" y="1436"/>
                    </a:cubicBezTo>
                    <a:cubicBezTo>
                      <a:pt x="6517" y="1045"/>
                      <a:pt x="6909" y="392"/>
                      <a:pt x="7605" y="44"/>
                    </a:cubicBezTo>
                    <a:cubicBezTo>
                      <a:pt x="7649" y="44"/>
                      <a:pt x="7605" y="0"/>
                      <a:pt x="7605" y="0"/>
                    </a:cubicBezTo>
                    <a:close/>
                  </a:path>
                </a:pathLst>
              </a:custGeom>
              <a:solidFill>
                <a:srgbClr val="FFD8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27"/>
              <p:cNvSpPr/>
              <p:nvPr/>
            </p:nvSpPr>
            <p:spPr>
              <a:xfrm>
                <a:off x="3408525" y="3005400"/>
                <a:ext cx="266575" cy="129050"/>
              </a:xfrm>
              <a:custGeom>
                <a:avLst/>
                <a:gdLst/>
                <a:ahLst/>
                <a:cxnLst/>
                <a:rect l="l" t="t" r="r" b="b"/>
                <a:pathLst>
                  <a:path w="10663" h="5162" extrusionOk="0">
                    <a:moveTo>
                      <a:pt x="10558" y="0"/>
                    </a:moveTo>
                    <a:cubicBezTo>
                      <a:pt x="10530" y="0"/>
                      <a:pt x="10504" y="15"/>
                      <a:pt x="10488" y="46"/>
                    </a:cubicBezTo>
                    <a:cubicBezTo>
                      <a:pt x="9531" y="1830"/>
                      <a:pt x="7877" y="3092"/>
                      <a:pt x="5919" y="3571"/>
                    </a:cubicBezTo>
                    <a:cubicBezTo>
                      <a:pt x="4091" y="4093"/>
                      <a:pt x="2220" y="3875"/>
                      <a:pt x="392" y="4311"/>
                    </a:cubicBezTo>
                    <a:cubicBezTo>
                      <a:pt x="131" y="4398"/>
                      <a:pt x="0" y="4876"/>
                      <a:pt x="348" y="4920"/>
                    </a:cubicBezTo>
                    <a:cubicBezTo>
                      <a:pt x="948" y="5089"/>
                      <a:pt x="1583" y="5161"/>
                      <a:pt x="2230" y="5161"/>
                    </a:cubicBezTo>
                    <a:cubicBezTo>
                      <a:pt x="3745" y="5161"/>
                      <a:pt x="5330" y="4768"/>
                      <a:pt x="6702" y="4311"/>
                    </a:cubicBezTo>
                    <a:cubicBezTo>
                      <a:pt x="8530" y="3701"/>
                      <a:pt x="10488" y="2178"/>
                      <a:pt x="10663" y="133"/>
                    </a:cubicBezTo>
                    <a:cubicBezTo>
                      <a:pt x="10663" y="48"/>
                      <a:pt x="10608" y="0"/>
                      <a:pt x="10558" y="0"/>
                    </a:cubicBezTo>
                    <a:close/>
                  </a:path>
                </a:pathLst>
              </a:custGeom>
              <a:solidFill>
                <a:srgbClr val="FFD8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27"/>
              <p:cNvSpPr/>
              <p:nvPr/>
            </p:nvSpPr>
            <p:spPr>
              <a:xfrm>
                <a:off x="3314950" y="3122675"/>
                <a:ext cx="620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638" extrusionOk="0">
                    <a:moveTo>
                      <a:pt x="787" y="0"/>
                    </a:moveTo>
                    <a:cubicBezTo>
                      <a:pt x="591" y="0"/>
                      <a:pt x="399" y="26"/>
                      <a:pt x="218" y="98"/>
                    </a:cubicBezTo>
                    <a:cubicBezTo>
                      <a:pt x="1" y="185"/>
                      <a:pt x="44" y="446"/>
                      <a:pt x="218" y="534"/>
                    </a:cubicBezTo>
                    <a:cubicBezTo>
                      <a:pt x="497" y="603"/>
                      <a:pt x="782" y="638"/>
                      <a:pt x="1069" y="638"/>
                    </a:cubicBezTo>
                    <a:cubicBezTo>
                      <a:pt x="1499" y="638"/>
                      <a:pt x="1933" y="560"/>
                      <a:pt x="2351" y="403"/>
                    </a:cubicBezTo>
                    <a:cubicBezTo>
                      <a:pt x="2481" y="359"/>
                      <a:pt x="2481" y="142"/>
                      <a:pt x="2351" y="142"/>
                    </a:cubicBezTo>
                    <a:cubicBezTo>
                      <a:pt x="2309" y="144"/>
                      <a:pt x="2267" y="146"/>
                      <a:pt x="2224" y="146"/>
                    </a:cubicBezTo>
                    <a:cubicBezTo>
                      <a:pt x="1756" y="146"/>
                      <a:pt x="1256" y="0"/>
                      <a:pt x="787" y="0"/>
                    </a:cubicBezTo>
                    <a:close/>
                  </a:path>
                </a:pathLst>
              </a:custGeom>
              <a:solidFill>
                <a:srgbClr val="FFD8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27"/>
              <p:cNvSpPr/>
              <p:nvPr/>
            </p:nvSpPr>
            <p:spPr>
              <a:xfrm>
                <a:off x="3035350" y="2835600"/>
                <a:ext cx="662600" cy="175300"/>
              </a:xfrm>
              <a:custGeom>
                <a:avLst/>
                <a:gdLst/>
                <a:ahLst/>
                <a:cxnLst/>
                <a:rect l="l" t="t" r="r" b="b"/>
                <a:pathLst>
                  <a:path w="26504" h="7012" extrusionOk="0">
                    <a:moveTo>
                      <a:pt x="18754" y="1"/>
                    </a:moveTo>
                    <a:cubicBezTo>
                      <a:pt x="17252" y="1"/>
                      <a:pt x="15726" y="217"/>
                      <a:pt x="14362" y="571"/>
                    </a:cubicBezTo>
                    <a:cubicBezTo>
                      <a:pt x="11794" y="1267"/>
                      <a:pt x="9618" y="2834"/>
                      <a:pt x="7268" y="3965"/>
                    </a:cubicBezTo>
                    <a:cubicBezTo>
                      <a:pt x="6702" y="4139"/>
                      <a:pt x="6136" y="4357"/>
                      <a:pt x="5614" y="4662"/>
                    </a:cubicBezTo>
                    <a:cubicBezTo>
                      <a:pt x="5048" y="5010"/>
                      <a:pt x="4483" y="5315"/>
                      <a:pt x="3873" y="5619"/>
                    </a:cubicBezTo>
                    <a:cubicBezTo>
                      <a:pt x="3177" y="5880"/>
                      <a:pt x="2437" y="6054"/>
                      <a:pt x="1654" y="6141"/>
                    </a:cubicBezTo>
                    <a:cubicBezTo>
                      <a:pt x="1262" y="6185"/>
                      <a:pt x="870" y="6315"/>
                      <a:pt x="566" y="6533"/>
                    </a:cubicBezTo>
                    <a:cubicBezTo>
                      <a:pt x="348" y="6664"/>
                      <a:pt x="131" y="6794"/>
                      <a:pt x="0" y="7012"/>
                    </a:cubicBezTo>
                    <a:cubicBezTo>
                      <a:pt x="1219" y="6838"/>
                      <a:pt x="2394" y="6620"/>
                      <a:pt x="3612" y="6315"/>
                    </a:cubicBezTo>
                    <a:cubicBezTo>
                      <a:pt x="7921" y="5140"/>
                      <a:pt x="11359" y="2181"/>
                      <a:pt x="16102" y="1702"/>
                    </a:cubicBezTo>
                    <a:cubicBezTo>
                      <a:pt x="16756" y="1636"/>
                      <a:pt x="17414" y="1602"/>
                      <a:pt x="18072" y="1602"/>
                    </a:cubicBezTo>
                    <a:cubicBezTo>
                      <a:pt x="19561" y="1602"/>
                      <a:pt x="21051" y="1775"/>
                      <a:pt x="22500" y="2138"/>
                    </a:cubicBezTo>
                    <a:cubicBezTo>
                      <a:pt x="23979" y="2573"/>
                      <a:pt x="25372" y="3400"/>
                      <a:pt x="26503" y="4444"/>
                    </a:cubicBezTo>
                    <a:cubicBezTo>
                      <a:pt x="25591" y="1160"/>
                      <a:pt x="22237" y="1"/>
                      <a:pt x="18754" y="1"/>
                    </a:cubicBezTo>
                    <a:close/>
                  </a:path>
                </a:pathLst>
              </a:custGeom>
              <a:solidFill>
                <a:srgbClr val="D03C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27"/>
              <p:cNvSpPr/>
              <p:nvPr/>
            </p:nvSpPr>
            <p:spPr>
              <a:xfrm>
                <a:off x="2798150" y="3050050"/>
                <a:ext cx="276375" cy="115325"/>
              </a:xfrm>
              <a:custGeom>
                <a:avLst/>
                <a:gdLst/>
                <a:ahLst/>
                <a:cxnLst/>
                <a:rect l="l" t="t" r="r" b="b"/>
                <a:pathLst>
                  <a:path w="11055" h="4613" extrusionOk="0">
                    <a:moveTo>
                      <a:pt x="5180" y="0"/>
                    </a:moveTo>
                    <a:cubicBezTo>
                      <a:pt x="3874" y="0"/>
                      <a:pt x="2612" y="349"/>
                      <a:pt x="1524" y="1088"/>
                    </a:cubicBezTo>
                    <a:cubicBezTo>
                      <a:pt x="1263" y="1263"/>
                      <a:pt x="1" y="2394"/>
                      <a:pt x="566" y="2786"/>
                    </a:cubicBezTo>
                    <a:lnTo>
                      <a:pt x="566" y="2742"/>
                    </a:lnTo>
                    <a:cubicBezTo>
                      <a:pt x="1028" y="2973"/>
                      <a:pt x="1514" y="3079"/>
                      <a:pt x="1988" y="3079"/>
                    </a:cubicBezTo>
                    <a:cubicBezTo>
                      <a:pt x="2140" y="3079"/>
                      <a:pt x="2290" y="3068"/>
                      <a:pt x="2438" y="3047"/>
                    </a:cubicBezTo>
                    <a:cubicBezTo>
                      <a:pt x="3352" y="3090"/>
                      <a:pt x="4222" y="3177"/>
                      <a:pt x="5093" y="3351"/>
                    </a:cubicBezTo>
                    <a:cubicBezTo>
                      <a:pt x="5963" y="3569"/>
                      <a:pt x="6790" y="3787"/>
                      <a:pt x="7573" y="4091"/>
                    </a:cubicBezTo>
                    <a:cubicBezTo>
                      <a:pt x="8210" y="4326"/>
                      <a:pt x="8950" y="4612"/>
                      <a:pt x="9654" y="4612"/>
                    </a:cubicBezTo>
                    <a:cubicBezTo>
                      <a:pt x="9864" y="4612"/>
                      <a:pt x="10071" y="4587"/>
                      <a:pt x="10271" y="4527"/>
                    </a:cubicBezTo>
                    <a:cubicBezTo>
                      <a:pt x="10707" y="4439"/>
                      <a:pt x="11011" y="4048"/>
                      <a:pt x="11055" y="3613"/>
                    </a:cubicBezTo>
                    <a:cubicBezTo>
                      <a:pt x="10968" y="958"/>
                      <a:pt x="7312" y="44"/>
                      <a:pt x="5180" y="0"/>
                    </a:cubicBezTo>
                    <a:close/>
                  </a:path>
                </a:pathLst>
              </a:custGeom>
              <a:solidFill>
                <a:srgbClr val="FFB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27"/>
              <p:cNvSpPr/>
              <p:nvPr/>
            </p:nvSpPr>
            <p:spPr>
              <a:xfrm>
                <a:off x="3000525" y="3069625"/>
                <a:ext cx="4462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2996" extrusionOk="0">
                    <a:moveTo>
                      <a:pt x="610" y="1"/>
                    </a:moveTo>
                    <a:cubicBezTo>
                      <a:pt x="174" y="871"/>
                      <a:pt x="0" y="1872"/>
                      <a:pt x="131" y="2873"/>
                    </a:cubicBezTo>
                    <a:cubicBezTo>
                      <a:pt x="156" y="2949"/>
                      <a:pt x="226" y="2995"/>
                      <a:pt x="296" y="2995"/>
                    </a:cubicBezTo>
                    <a:cubicBezTo>
                      <a:pt x="347" y="2995"/>
                      <a:pt x="399" y="2971"/>
                      <a:pt x="436" y="2917"/>
                    </a:cubicBezTo>
                    <a:cubicBezTo>
                      <a:pt x="827" y="2133"/>
                      <a:pt x="1262" y="1393"/>
                      <a:pt x="1785" y="697"/>
                    </a:cubicBezTo>
                    <a:cubicBezTo>
                      <a:pt x="1437" y="393"/>
                      <a:pt x="1045" y="175"/>
                      <a:pt x="610" y="1"/>
                    </a:cubicBezTo>
                    <a:close/>
                  </a:path>
                </a:pathLst>
              </a:custGeom>
              <a:solidFill>
                <a:srgbClr val="F88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7"/>
              <p:cNvSpPr/>
              <p:nvPr/>
            </p:nvSpPr>
            <p:spPr>
              <a:xfrm>
                <a:off x="2940675" y="3052225"/>
                <a:ext cx="348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971" extrusionOk="0">
                    <a:moveTo>
                      <a:pt x="175" y="1"/>
                    </a:moveTo>
                    <a:cubicBezTo>
                      <a:pt x="131" y="88"/>
                      <a:pt x="131" y="175"/>
                      <a:pt x="131" y="262"/>
                    </a:cubicBezTo>
                    <a:cubicBezTo>
                      <a:pt x="1" y="1132"/>
                      <a:pt x="131" y="2046"/>
                      <a:pt x="480" y="2873"/>
                    </a:cubicBezTo>
                    <a:cubicBezTo>
                      <a:pt x="501" y="2938"/>
                      <a:pt x="567" y="2971"/>
                      <a:pt x="632" y="2971"/>
                    </a:cubicBezTo>
                    <a:cubicBezTo>
                      <a:pt x="697" y="2971"/>
                      <a:pt x="762" y="2938"/>
                      <a:pt x="784" y="2873"/>
                    </a:cubicBezTo>
                    <a:cubicBezTo>
                      <a:pt x="828" y="2177"/>
                      <a:pt x="915" y="1524"/>
                      <a:pt x="1089" y="871"/>
                    </a:cubicBezTo>
                    <a:cubicBezTo>
                      <a:pt x="1132" y="610"/>
                      <a:pt x="1263" y="392"/>
                      <a:pt x="1393" y="175"/>
                    </a:cubicBezTo>
                    <a:cubicBezTo>
                      <a:pt x="1002" y="88"/>
                      <a:pt x="567" y="44"/>
                      <a:pt x="175" y="1"/>
                    </a:cubicBezTo>
                    <a:close/>
                  </a:path>
                </a:pathLst>
              </a:custGeom>
              <a:solidFill>
                <a:srgbClr val="F88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7"/>
              <p:cNvSpPr/>
              <p:nvPr/>
            </p:nvSpPr>
            <p:spPr>
              <a:xfrm>
                <a:off x="2878675" y="3051150"/>
                <a:ext cx="39175" cy="665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2660" extrusionOk="0">
                    <a:moveTo>
                      <a:pt x="1088" y="0"/>
                    </a:moveTo>
                    <a:cubicBezTo>
                      <a:pt x="697" y="44"/>
                      <a:pt x="348" y="131"/>
                      <a:pt x="0" y="218"/>
                    </a:cubicBezTo>
                    <a:cubicBezTo>
                      <a:pt x="44" y="522"/>
                      <a:pt x="131" y="783"/>
                      <a:pt x="218" y="1088"/>
                    </a:cubicBezTo>
                    <a:cubicBezTo>
                      <a:pt x="385" y="1591"/>
                      <a:pt x="715" y="2659"/>
                      <a:pt x="1400" y="2659"/>
                    </a:cubicBezTo>
                    <a:cubicBezTo>
                      <a:pt x="1426" y="2659"/>
                      <a:pt x="1453" y="2658"/>
                      <a:pt x="1480" y="2655"/>
                    </a:cubicBezTo>
                    <a:cubicBezTo>
                      <a:pt x="1523" y="2655"/>
                      <a:pt x="1567" y="2568"/>
                      <a:pt x="1523" y="2524"/>
                    </a:cubicBezTo>
                    <a:cubicBezTo>
                      <a:pt x="1306" y="1915"/>
                      <a:pt x="1132" y="1306"/>
                      <a:pt x="1088" y="653"/>
                    </a:cubicBezTo>
                    <a:cubicBezTo>
                      <a:pt x="1045" y="435"/>
                      <a:pt x="1045" y="218"/>
                      <a:pt x="1088" y="0"/>
                    </a:cubicBezTo>
                    <a:close/>
                  </a:path>
                </a:pathLst>
              </a:custGeom>
              <a:solidFill>
                <a:srgbClr val="F88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7"/>
              <p:cNvSpPr/>
              <p:nvPr/>
            </p:nvSpPr>
            <p:spPr>
              <a:xfrm>
                <a:off x="2832975" y="3069625"/>
                <a:ext cx="40275" cy="47150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886" extrusionOk="0">
                    <a:moveTo>
                      <a:pt x="653" y="1"/>
                    </a:moveTo>
                    <a:cubicBezTo>
                      <a:pt x="436" y="88"/>
                      <a:pt x="261" y="175"/>
                      <a:pt x="87" y="305"/>
                    </a:cubicBezTo>
                    <a:lnTo>
                      <a:pt x="0" y="349"/>
                    </a:lnTo>
                    <a:cubicBezTo>
                      <a:pt x="44" y="523"/>
                      <a:pt x="131" y="654"/>
                      <a:pt x="174" y="784"/>
                    </a:cubicBezTo>
                    <a:cubicBezTo>
                      <a:pt x="364" y="1087"/>
                      <a:pt x="916" y="1886"/>
                      <a:pt x="1372" y="1886"/>
                    </a:cubicBezTo>
                    <a:cubicBezTo>
                      <a:pt x="1440" y="1886"/>
                      <a:pt x="1505" y="1868"/>
                      <a:pt x="1567" y="1829"/>
                    </a:cubicBezTo>
                    <a:cubicBezTo>
                      <a:pt x="1611" y="1785"/>
                      <a:pt x="1611" y="1698"/>
                      <a:pt x="1567" y="1655"/>
                    </a:cubicBezTo>
                    <a:cubicBezTo>
                      <a:pt x="1045" y="1219"/>
                      <a:pt x="740" y="654"/>
                      <a:pt x="653" y="1"/>
                    </a:cubicBezTo>
                    <a:close/>
                  </a:path>
                </a:pathLst>
              </a:custGeom>
              <a:solidFill>
                <a:srgbClr val="F88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7"/>
              <p:cNvSpPr/>
              <p:nvPr/>
            </p:nvSpPr>
            <p:spPr>
              <a:xfrm>
                <a:off x="2996175" y="3070725"/>
                <a:ext cx="2070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2923" extrusionOk="0">
                    <a:moveTo>
                      <a:pt x="740" y="0"/>
                    </a:moveTo>
                    <a:cubicBezTo>
                      <a:pt x="261" y="871"/>
                      <a:pt x="0" y="1872"/>
                      <a:pt x="44" y="2873"/>
                    </a:cubicBezTo>
                    <a:cubicBezTo>
                      <a:pt x="44" y="2909"/>
                      <a:pt x="67" y="2923"/>
                      <a:pt x="97" y="2923"/>
                    </a:cubicBezTo>
                    <a:cubicBezTo>
                      <a:pt x="139" y="2923"/>
                      <a:pt x="193" y="2898"/>
                      <a:pt x="218" y="2873"/>
                    </a:cubicBezTo>
                    <a:cubicBezTo>
                      <a:pt x="348" y="1915"/>
                      <a:pt x="566" y="958"/>
                      <a:pt x="827" y="44"/>
                    </a:cubicBezTo>
                    <a:cubicBezTo>
                      <a:pt x="827" y="22"/>
                      <a:pt x="805" y="11"/>
                      <a:pt x="784" y="11"/>
                    </a:cubicBezTo>
                    <a:cubicBezTo>
                      <a:pt x="762" y="11"/>
                      <a:pt x="740" y="22"/>
                      <a:pt x="740" y="44"/>
                    </a:cubicBezTo>
                    <a:lnTo>
                      <a:pt x="740" y="0"/>
                    </a:lnTo>
                    <a:close/>
                  </a:path>
                </a:pathLst>
              </a:custGeom>
              <a:solidFill>
                <a:srgbClr val="FF5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7"/>
              <p:cNvSpPr/>
              <p:nvPr/>
            </p:nvSpPr>
            <p:spPr>
              <a:xfrm>
                <a:off x="2936325" y="3053575"/>
                <a:ext cx="18225" cy="7090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2836" extrusionOk="0">
                    <a:moveTo>
                      <a:pt x="349" y="1"/>
                    </a:moveTo>
                    <a:cubicBezTo>
                      <a:pt x="327" y="1"/>
                      <a:pt x="305" y="12"/>
                      <a:pt x="305" y="34"/>
                    </a:cubicBezTo>
                    <a:cubicBezTo>
                      <a:pt x="88" y="773"/>
                      <a:pt x="1" y="2166"/>
                      <a:pt x="566" y="2819"/>
                    </a:cubicBezTo>
                    <a:cubicBezTo>
                      <a:pt x="590" y="2830"/>
                      <a:pt x="613" y="2836"/>
                      <a:pt x="634" y="2836"/>
                    </a:cubicBezTo>
                    <a:cubicBezTo>
                      <a:pt x="691" y="2836"/>
                      <a:pt x="729" y="2795"/>
                      <a:pt x="697" y="2732"/>
                    </a:cubicBezTo>
                    <a:cubicBezTo>
                      <a:pt x="349" y="1861"/>
                      <a:pt x="218" y="947"/>
                      <a:pt x="392" y="34"/>
                    </a:cubicBezTo>
                    <a:cubicBezTo>
                      <a:pt x="392" y="12"/>
                      <a:pt x="371" y="1"/>
                      <a:pt x="349" y="1"/>
                    </a:cubicBezTo>
                    <a:close/>
                  </a:path>
                </a:pathLst>
              </a:custGeom>
              <a:solidFill>
                <a:srgbClr val="FF5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27"/>
              <p:cNvSpPr/>
              <p:nvPr/>
            </p:nvSpPr>
            <p:spPr>
              <a:xfrm>
                <a:off x="2877575" y="3055500"/>
                <a:ext cx="18525" cy="5362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2145" extrusionOk="0">
                    <a:moveTo>
                      <a:pt x="88" y="0"/>
                    </a:moveTo>
                    <a:lnTo>
                      <a:pt x="88" y="44"/>
                    </a:lnTo>
                    <a:cubicBezTo>
                      <a:pt x="1" y="131"/>
                      <a:pt x="44" y="305"/>
                      <a:pt x="88" y="435"/>
                    </a:cubicBezTo>
                    <a:cubicBezTo>
                      <a:pt x="88" y="696"/>
                      <a:pt x="131" y="914"/>
                      <a:pt x="175" y="1132"/>
                    </a:cubicBezTo>
                    <a:cubicBezTo>
                      <a:pt x="218" y="1436"/>
                      <a:pt x="349" y="1958"/>
                      <a:pt x="653" y="2133"/>
                    </a:cubicBezTo>
                    <a:cubicBezTo>
                      <a:pt x="670" y="2141"/>
                      <a:pt x="684" y="2144"/>
                      <a:pt x="694" y="2144"/>
                    </a:cubicBezTo>
                    <a:cubicBezTo>
                      <a:pt x="741" y="2144"/>
                      <a:pt x="741" y="2081"/>
                      <a:pt x="741" y="2046"/>
                    </a:cubicBezTo>
                    <a:cubicBezTo>
                      <a:pt x="697" y="1871"/>
                      <a:pt x="566" y="1741"/>
                      <a:pt x="523" y="1610"/>
                    </a:cubicBezTo>
                    <a:cubicBezTo>
                      <a:pt x="436" y="1393"/>
                      <a:pt x="392" y="1132"/>
                      <a:pt x="349" y="870"/>
                    </a:cubicBezTo>
                    <a:cubicBezTo>
                      <a:pt x="305" y="653"/>
                      <a:pt x="305" y="131"/>
                      <a:pt x="131" y="0"/>
                    </a:cubicBezTo>
                    <a:close/>
                  </a:path>
                </a:pathLst>
              </a:custGeom>
              <a:solidFill>
                <a:srgbClr val="FF5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27"/>
              <p:cNvSpPr/>
              <p:nvPr/>
            </p:nvSpPr>
            <p:spPr>
              <a:xfrm>
                <a:off x="2836225" y="3080525"/>
                <a:ext cx="29000" cy="383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535" extrusionOk="0">
                    <a:moveTo>
                      <a:pt x="88" y="0"/>
                    </a:moveTo>
                    <a:cubicBezTo>
                      <a:pt x="44" y="0"/>
                      <a:pt x="1" y="0"/>
                      <a:pt x="1" y="44"/>
                    </a:cubicBezTo>
                    <a:cubicBezTo>
                      <a:pt x="1" y="348"/>
                      <a:pt x="131" y="609"/>
                      <a:pt x="306" y="827"/>
                    </a:cubicBezTo>
                    <a:cubicBezTo>
                      <a:pt x="436" y="1132"/>
                      <a:pt x="697" y="1349"/>
                      <a:pt x="958" y="1523"/>
                    </a:cubicBezTo>
                    <a:cubicBezTo>
                      <a:pt x="982" y="1531"/>
                      <a:pt x="1005" y="1535"/>
                      <a:pt x="1025" y="1535"/>
                    </a:cubicBezTo>
                    <a:cubicBezTo>
                      <a:pt x="1115" y="1535"/>
                      <a:pt x="1160" y="1464"/>
                      <a:pt x="1089" y="1393"/>
                    </a:cubicBezTo>
                    <a:cubicBezTo>
                      <a:pt x="915" y="1175"/>
                      <a:pt x="741" y="1001"/>
                      <a:pt x="567" y="783"/>
                    </a:cubicBezTo>
                    <a:cubicBezTo>
                      <a:pt x="480" y="653"/>
                      <a:pt x="349" y="479"/>
                      <a:pt x="262" y="348"/>
                    </a:cubicBezTo>
                    <a:cubicBezTo>
                      <a:pt x="219" y="218"/>
                      <a:pt x="175" y="131"/>
                      <a:pt x="88" y="0"/>
                    </a:cubicBezTo>
                    <a:close/>
                  </a:path>
                </a:pathLst>
              </a:custGeom>
              <a:solidFill>
                <a:srgbClr val="FF5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27"/>
              <p:cNvSpPr/>
              <p:nvPr/>
            </p:nvSpPr>
            <p:spPr>
              <a:xfrm>
                <a:off x="2812300" y="3101675"/>
                <a:ext cx="261150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10446" h="2548" extrusionOk="0">
                    <a:moveTo>
                      <a:pt x="3220" y="1"/>
                    </a:moveTo>
                    <a:cubicBezTo>
                      <a:pt x="2753" y="1"/>
                      <a:pt x="2286" y="35"/>
                      <a:pt x="1828" y="111"/>
                    </a:cubicBezTo>
                    <a:cubicBezTo>
                      <a:pt x="1219" y="199"/>
                      <a:pt x="566" y="416"/>
                      <a:pt x="0" y="677"/>
                    </a:cubicBezTo>
                    <a:cubicBezTo>
                      <a:pt x="429" y="908"/>
                      <a:pt x="932" y="1014"/>
                      <a:pt x="1416" y="1014"/>
                    </a:cubicBezTo>
                    <a:cubicBezTo>
                      <a:pt x="1571" y="1014"/>
                      <a:pt x="1724" y="1003"/>
                      <a:pt x="1872" y="982"/>
                    </a:cubicBezTo>
                    <a:cubicBezTo>
                      <a:pt x="2786" y="1025"/>
                      <a:pt x="3656" y="1112"/>
                      <a:pt x="4527" y="1286"/>
                    </a:cubicBezTo>
                    <a:cubicBezTo>
                      <a:pt x="5397" y="1504"/>
                      <a:pt x="6224" y="1722"/>
                      <a:pt x="7007" y="2026"/>
                    </a:cubicBezTo>
                    <a:cubicBezTo>
                      <a:pt x="7644" y="2261"/>
                      <a:pt x="8384" y="2547"/>
                      <a:pt x="9088" y="2547"/>
                    </a:cubicBezTo>
                    <a:cubicBezTo>
                      <a:pt x="9298" y="2547"/>
                      <a:pt x="9505" y="2522"/>
                      <a:pt x="9705" y="2462"/>
                    </a:cubicBezTo>
                    <a:cubicBezTo>
                      <a:pt x="10010" y="2374"/>
                      <a:pt x="10315" y="2157"/>
                      <a:pt x="10445" y="1852"/>
                    </a:cubicBezTo>
                    <a:cubicBezTo>
                      <a:pt x="8704" y="1025"/>
                      <a:pt x="6877" y="460"/>
                      <a:pt x="5005" y="155"/>
                    </a:cubicBezTo>
                    <a:cubicBezTo>
                      <a:pt x="4419" y="57"/>
                      <a:pt x="3818" y="1"/>
                      <a:pt x="3220" y="1"/>
                    </a:cubicBezTo>
                    <a:close/>
                  </a:path>
                </a:pathLst>
              </a:custGeom>
              <a:solidFill>
                <a:srgbClr val="F88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27"/>
              <p:cNvSpPr/>
              <p:nvPr/>
            </p:nvSpPr>
            <p:spPr>
              <a:xfrm>
                <a:off x="2823175" y="3115325"/>
                <a:ext cx="206750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8270" h="1960" extrusionOk="0">
                    <a:moveTo>
                      <a:pt x="1393" y="1"/>
                    </a:moveTo>
                    <a:cubicBezTo>
                      <a:pt x="915" y="44"/>
                      <a:pt x="436" y="175"/>
                      <a:pt x="1" y="349"/>
                    </a:cubicBezTo>
                    <a:cubicBezTo>
                      <a:pt x="479" y="436"/>
                      <a:pt x="958" y="479"/>
                      <a:pt x="1437" y="479"/>
                    </a:cubicBezTo>
                    <a:cubicBezTo>
                      <a:pt x="2351" y="479"/>
                      <a:pt x="3221" y="610"/>
                      <a:pt x="4092" y="784"/>
                    </a:cubicBezTo>
                    <a:cubicBezTo>
                      <a:pt x="4962" y="958"/>
                      <a:pt x="5789" y="1176"/>
                      <a:pt x="6572" y="1480"/>
                    </a:cubicBezTo>
                    <a:cubicBezTo>
                      <a:pt x="7138" y="1698"/>
                      <a:pt x="7660" y="1872"/>
                      <a:pt x="8269" y="1959"/>
                    </a:cubicBezTo>
                    <a:cubicBezTo>
                      <a:pt x="7268" y="1437"/>
                      <a:pt x="6224" y="1045"/>
                      <a:pt x="5136" y="740"/>
                    </a:cubicBezTo>
                    <a:cubicBezTo>
                      <a:pt x="3961" y="262"/>
                      <a:pt x="2699" y="1"/>
                      <a:pt x="1393" y="1"/>
                    </a:cubicBezTo>
                    <a:close/>
                  </a:path>
                </a:pathLst>
              </a:custGeom>
              <a:solidFill>
                <a:srgbClr val="FF5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27"/>
              <p:cNvSpPr/>
              <p:nvPr/>
            </p:nvSpPr>
            <p:spPr>
              <a:xfrm>
                <a:off x="2955925" y="3062875"/>
                <a:ext cx="946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795" extrusionOk="0">
                    <a:moveTo>
                      <a:pt x="916" y="0"/>
                    </a:moveTo>
                    <a:cubicBezTo>
                      <a:pt x="725" y="0"/>
                      <a:pt x="535" y="18"/>
                      <a:pt x="348" y="53"/>
                    </a:cubicBezTo>
                    <a:cubicBezTo>
                      <a:pt x="44" y="97"/>
                      <a:pt x="0" y="532"/>
                      <a:pt x="305" y="575"/>
                    </a:cubicBezTo>
                    <a:cubicBezTo>
                      <a:pt x="1088" y="924"/>
                      <a:pt x="2002" y="880"/>
                      <a:pt x="2785" y="1315"/>
                    </a:cubicBezTo>
                    <a:cubicBezTo>
                      <a:pt x="3090" y="1446"/>
                      <a:pt x="3395" y="1751"/>
                      <a:pt x="3743" y="1794"/>
                    </a:cubicBezTo>
                    <a:cubicBezTo>
                      <a:pt x="3743" y="1794"/>
                      <a:pt x="3786" y="1794"/>
                      <a:pt x="3786" y="1751"/>
                    </a:cubicBezTo>
                    <a:cubicBezTo>
                      <a:pt x="3699" y="1359"/>
                      <a:pt x="3221" y="1011"/>
                      <a:pt x="2959" y="750"/>
                    </a:cubicBezTo>
                    <a:cubicBezTo>
                      <a:pt x="2405" y="265"/>
                      <a:pt x="1658" y="0"/>
                      <a:pt x="916" y="0"/>
                    </a:cubicBezTo>
                    <a:close/>
                  </a:path>
                </a:pathLst>
              </a:custGeom>
              <a:solidFill>
                <a:srgbClr val="FFD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27"/>
              <p:cNvSpPr/>
              <p:nvPr/>
            </p:nvSpPr>
            <p:spPr>
              <a:xfrm>
                <a:off x="2927625" y="3053150"/>
                <a:ext cx="250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635" extrusionOk="0">
                    <a:moveTo>
                      <a:pt x="429" y="0"/>
                    </a:moveTo>
                    <a:cubicBezTo>
                      <a:pt x="403" y="0"/>
                      <a:pt x="376" y="2"/>
                      <a:pt x="349" y="7"/>
                    </a:cubicBezTo>
                    <a:cubicBezTo>
                      <a:pt x="88" y="94"/>
                      <a:pt x="1" y="399"/>
                      <a:pt x="218" y="573"/>
                    </a:cubicBezTo>
                    <a:cubicBezTo>
                      <a:pt x="310" y="604"/>
                      <a:pt x="403" y="634"/>
                      <a:pt x="495" y="634"/>
                    </a:cubicBezTo>
                    <a:cubicBezTo>
                      <a:pt x="533" y="634"/>
                      <a:pt x="572" y="629"/>
                      <a:pt x="610" y="616"/>
                    </a:cubicBezTo>
                    <a:cubicBezTo>
                      <a:pt x="697" y="616"/>
                      <a:pt x="784" y="573"/>
                      <a:pt x="871" y="573"/>
                    </a:cubicBezTo>
                    <a:cubicBezTo>
                      <a:pt x="958" y="573"/>
                      <a:pt x="1002" y="399"/>
                      <a:pt x="958" y="355"/>
                    </a:cubicBezTo>
                    <a:lnTo>
                      <a:pt x="958" y="312"/>
                    </a:lnTo>
                    <a:cubicBezTo>
                      <a:pt x="802" y="156"/>
                      <a:pt x="647" y="0"/>
                      <a:pt x="429" y="0"/>
                    </a:cubicBezTo>
                    <a:close/>
                  </a:path>
                </a:pathLst>
              </a:custGeom>
              <a:solidFill>
                <a:srgbClr val="FFD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27"/>
              <p:cNvSpPr/>
              <p:nvPr/>
            </p:nvSpPr>
            <p:spPr>
              <a:xfrm>
                <a:off x="3032075" y="3100100"/>
                <a:ext cx="58775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2564" extrusionOk="0">
                    <a:moveTo>
                      <a:pt x="1045" y="0"/>
                    </a:moveTo>
                    <a:cubicBezTo>
                      <a:pt x="958" y="349"/>
                      <a:pt x="827" y="740"/>
                      <a:pt x="610" y="1088"/>
                    </a:cubicBezTo>
                    <a:cubicBezTo>
                      <a:pt x="349" y="1393"/>
                      <a:pt x="131" y="1741"/>
                      <a:pt x="0" y="2176"/>
                    </a:cubicBezTo>
                    <a:cubicBezTo>
                      <a:pt x="0" y="2307"/>
                      <a:pt x="0" y="2437"/>
                      <a:pt x="0" y="2525"/>
                    </a:cubicBezTo>
                    <a:cubicBezTo>
                      <a:pt x="0" y="2525"/>
                      <a:pt x="222" y="2563"/>
                      <a:pt x="507" y="2563"/>
                    </a:cubicBezTo>
                    <a:cubicBezTo>
                      <a:pt x="827" y="2563"/>
                      <a:pt x="1227" y="2514"/>
                      <a:pt x="1480" y="2307"/>
                    </a:cubicBezTo>
                    <a:cubicBezTo>
                      <a:pt x="1915" y="1915"/>
                      <a:pt x="2351" y="392"/>
                      <a:pt x="1045" y="0"/>
                    </a:cubicBezTo>
                    <a:close/>
                  </a:path>
                </a:pathLst>
              </a:custGeom>
              <a:solidFill>
                <a:srgbClr val="FFD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27"/>
              <p:cNvSpPr/>
              <p:nvPr/>
            </p:nvSpPr>
            <p:spPr>
              <a:xfrm>
                <a:off x="3052750" y="3118150"/>
                <a:ext cx="18525" cy="3500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400" extrusionOk="0">
                    <a:moveTo>
                      <a:pt x="671" y="0"/>
                    </a:moveTo>
                    <a:cubicBezTo>
                      <a:pt x="661" y="0"/>
                      <a:pt x="653" y="5"/>
                      <a:pt x="653" y="18"/>
                    </a:cubicBezTo>
                    <a:cubicBezTo>
                      <a:pt x="523" y="279"/>
                      <a:pt x="392" y="540"/>
                      <a:pt x="261" y="758"/>
                    </a:cubicBezTo>
                    <a:cubicBezTo>
                      <a:pt x="131" y="932"/>
                      <a:pt x="0" y="1019"/>
                      <a:pt x="0" y="1237"/>
                    </a:cubicBezTo>
                    <a:cubicBezTo>
                      <a:pt x="0" y="1288"/>
                      <a:pt x="30" y="1309"/>
                      <a:pt x="64" y="1309"/>
                    </a:cubicBezTo>
                    <a:cubicBezTo>
                      <a:pt x="87" y="1309"/>
                      <a:pt x="113" y="1298"/>
                      <a:pt x="131" y="1280"/>
                    </a:cubicBezTo>
                    <a:cubicBezTo>
                      <a:pt x="174" y="1280"/>
                      <a:pt x="218" y="1237"/>
                      <a:pt x="218" y="1237"/>
                    </a:cubicBezTo>
                    <a:cubicBezTo>
                      <a:pt x="218" y="1280"/>
                      <a:pt x="218" y="1324"/>
                      <a:pt x="218" y="1367"/>
                    </a:cubicBezTo>
                    <a:cubicBezTo>
                      <a:pt x="240" y="1389"/>
                      <a:pt x="261" y="1400"/>
                      <a:pt x="278" y="1400"/>
                    </a:cubicBezTo>
                    <a:cubicBezTo>
                      <a:pt x="294" y="1400"/>
                      <a:pt x="305" y="1389"/>
                      <a:pt x="305" y="1367"/>
                    </a:cubicBezTo>
                    <a:cubicBezTo>
                      <a:pt x="348" y="1324"/>
                      <a:pt x="348" y="1237"/>
                      <a:pt x="348" y="1150"/>
                    </a:cubicBezTo>
                    <a:cubicBezTo>
                      <a:pt x="348" y="1150"/>
                      <a:pt x="348" y="1106"/>
                      <a:pt x="348" y="1063"/>
                    </a:cubicBezTo>
                    <a:cubicBezTo>
                      <a:pt x="436" y="976"/>
                      <a:pt x="479" y="845"/>
                      <a:pt x="566" y="758"/>
                    </a:cubicBezTo>
                    <a:cubicBezTo>
                      <a:pt x="653" y="540"/>
                      <a:pt x="697" y="279"/>
                      <a:pt x="740" y="62"/>
                    </a:cubicBezTo>
                    <a:cubicBezTo>
                      <a:pt x="740" y="31"/>
                      <a:pt x="697" y="0"/>
                      <a:pt x="671" y="0"/>
                    </a:cubicBezTo>
                    <a:close/>
                  </a:path>
                </a:pathLst>
              </a:custGeom>
              <a:solidFill>
                <a:srgbClr val="FFB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27"/>
              <p:cNvSpPr/>
              <p:nvPr/>
            </p:nvSpPr>
            <p:spPr>
              <a:xfrm>
                <a:off x="2763350" y="3112075"/>
                <a:ext cx="555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589" extrusionOk="0">
                    <a:moveTo>
                      <a:pt x="1915" y="0"/>
                    </a:moveTo>
                    <a:cubicBezTo>
                      <a:pt x="1132" y="44"/>
                      <a:pt x="392" y="522"/>
                      <a:pt x="0" y="1219"/>
                    </a:cubicBezTo>
                    <a:cubicBezTo>
                      <a:pt x="0" y="1306"/>
                      <a:pt x="0" y="1393"/>
                      <a:pt x="44" y="1393"/>
                    </a:cubicBezTo>
                    <a:cubicBezTo>
                      <a:pt x="229" y="1532"/>
                      <a:pt x="414" y="1588"/>
                      <a:pt x="593" y="1588"/>
                    </a:cubicBezTo>
                    <a:cubicBezTo>
                      <a:pt x="920" y="1588"/>
                      <a:pt x="1227" y="1400"/>
                      <a:pt x="1480" y="1175"/>
                    </a:cubicBezTo>
                    <a:cubicBezTo>
                      <a:pt x="1654" y="958"/>
                      <a:pt x="1828" y="783"/>
                      <a:pt x="1958" y="522"/>
                    </a:cubicBezTo>
                    <a:cubicBezTo>
                      <a:pt x="2046" y="435"/>
                      <a:pt x="2220" y="261"/>
                      <a:pt x="2133" y="131"/>
                    </a:cubicBezTo>
                    <a:cubicBezTo>
                      <a:pt x="2089" y="44"/>
                      <a:pt x="2002" y="0"/>
                      <a:pt x="1915" y="0"/>
                    </a:cubicBezTo>
                    <a:close/>
                  </a:path>
                </a:pathLst>
              </a:custGeom>
              <a:solidFill>
                <a:srgbClr val="FF5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27"/>
              <p:cNvSpPr/>
              <p:nvPr/>
            </p:nvSpPr>
            <p:spPr>
              <a:xfrm>
                <a:off x="2772375" y="3114250"/>
                <a:ext cx="432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150" extrusionOk="0">
                    <a:moveTo>
                      <a:pt x="1728" y="0"/>
                    </a:moveTo>
                    <a:cubicBezTo>
                      <a:pt x="1032" y="131"/>
                      <a:pt x="422" y="522"/>
                      <a:pt x="31" y="1088"/>
                    </a:cubicBezTo>
                    <a:cubicBezTo>
                      <a:pt x="0" y="1119"/>
                      <a:pt x="13" y="1150"/>
                      <a:pt x="38" y="1150"/>
                    </a:cubicBezTo>
                    <a:cubicBezTo>
                      <a:pt x="49" y="1150"/>
                      <a:pt x="62" y="1144"/>
                      <a:pt x="74" y="1132"/>
                    </a:cubicBezTo>
                    <a:cubicBezTo>
                      <a:pt x="466" y="609"/>
                      <a:pt x="1075" y="218"/>
                      <a:pt x="1728" y="44"/>
                    </a:cubicBezTo>
                    <a:lnTo>
                      <a:pt x="1728" y="0"/>
                    </a:lnTo>
                    <a:close/>
                  </a:path>
                </a:pathLst>
              </a:custGeom>
              <a:solidFill>
                <a:srgbClr val="F88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27"/>
              <p:cNvSpPr/>
              <p:nvPr/>
            </p:nvSpPr>
            <p:spPr>
              <a:xfrm>
                <a:off x="2773125" y="3114250"/>
                <a:ext cx="424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219" extrusionOk="0">
                    <a:moveTo>
                      <a:pt x="1698" y="0"/>
                    </a:moveTo>
                    <a:cubicBezTo>
                      <a:pt x="1263" y="522"/>
                      <a:pt x="697" y="914"/>
                      <a:pt x="44" y="1132"/>
                    </a:cubicBezTo>
                    <a:cubicBezTo>
                      <a:pt x="1" y="1132"/>
                      <a:pt x="1" y="1219"/>
                      <a:pt x="44" y="1219"/>
                    </a:cubicBezTo>
                    <a:cubicBezTo>
                      <a:pt x="697" y="1001"/>
                      <a:pt x="1306" y="566"/>
                      <a:pt x="1698" y="0"/>
                    </a:cubicBezTo>
                    <a:close/>
                  </a:path>
                </a:pathLst>
              </a:custGeom>
              <a:solidFill>
                <a:srgbClr val="F88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27"/>
              <p:cNvSpPr/>
              <p:nvPr/>
            </p:nvSpPr>
            <p:spPr>
              <a:xfrm>
                <a:off x="2767700" y="3075725"/>
                <a:ext cx="50075" cy="444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777" extrusionOk="0">
                    <a:moveTo>
                      <a:pt x="541" y="0"/>
                    </a:moveTo>
                    <a:cubicBezTo>
                      <a:pt x="385" y="0"/>
                      <a:pt x="229" y="34"/>
                      <a:pt x="87" y="105"/>
                    </a:cubicBezTo>
                    <a:cubicBezTo>
                      <a:pt x="44" y="105"/>
                      <a:pt x="0" y="192"/>
                      <a:pt x="0" y="236"/>
                    </a:cubicBezTo>
                    <a:cubicBezTo>
                      <a:pt x="261" y="975"/>
                      <a:pt x="871" y="1541"/>
                      <a:pt x="1654" y="1759"/>
                    </a:cubicBezTo>
                    <a:cubicBezTo>
                      <a:pt x="1679" y="1771"/>
                      <a:pt x="1705" y="1777"/>
                      <a:pt x="1729" y="1777"/>
                    </a:cubicBezTo>
                    <a:cubicBezTo>
                      <a:pt x="1788" y="1777"/>
                      <a:pt x="1841" y="1746"/>
                      <a:pt x="1872" y="1715"/>
                    </a:cubicBezTo>
                    <a:cubicBezTo>
                      <a:pt x="1915" y="1672"/>
                      <a:pt x="1915" y="1672"/>
                      <a:pt x="1915" y="1628"/>
                    </a:cubicBezTo>
                    <a:lnTo>
                      <a:pt x="1959" y="1628"/>
                    </a:lnTo>
                    <a:cubicBezTo>
                      <a:pt x="2002" y="1454"/>
                      <a:pt x="1872" y="1324"/>
                      <a:pt x="1828" y="1149"/>
                    </a:cubicBezTo>
                    <a:cubicBezTo>
                      <a:pt x="1697" y="932"/>
                      <a:pt x="1523" y="671"/>
                      <a:pt x="1393" y="410"/>
                    </a:cubicBezTo>
                    <a:cubicBezTo>
                      <a:pt x="1187" y="146"/>
                      <a:pt x="863" y="0"/>
                      <a:pt x="541" y="0"/>
                    </a:cubicBezTo>
                    <a:close/>
                  </a:path>
                </a:pathLst>
              </a:custGeom>
              <a:solidFill>
                <a:srgbClr val="FF5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27"/>
              <p:cNvSpPr/>
              <p:nvPr/>
            </p:nvSpPr>
            <p:spPr>
              <a:xfrm>
                <a:off x="2778575" y="3079425"/>
                <a:ext cx="348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437" extrusionOk="0">
                    <a:moveTo>
                      <a:pt x="44" y="1"/>
                    </a:moveTo>
                    <a:cubicBezTo>
                      <a:pt x="44" y="1"/>
                      <a:pt x="0" y="44"/>
                      <a:pt x="44" y="44"/>
                    </a:cubicBezTo>
                    <a:cubicBezTo>
                      <a:pt x="697" y="262"/>
                      <a:pt x="1045" y="914"/>
                      <a:pt x="1393" y="1437"/>
                    </a:cubicBezTo>
                    <a:lnTo>
                      <a:pt x="1393" y="1393"/>
                    </a:lnTo>
                    <a:cubicBezTo>
                      <a:pt x="1088" y="871"/>
                      <a:pt x="740" y="131"/>
                      <a:pt x="44" y="1"/>
                    </a:cubicBezTo>
                    <a:close/>
                  </a:path>
                </a:pathLst>
              </a:custGeom>
              <a:solidFill>
                <a:srgbClr val="F88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27"/>
              <p:cNvSpPr/>
              <p:nvPr/>
            </p:nvSpPr>
            <p:spPr>
              <a:xfrm>
                <a:off x="2773125" y="3081600"/>
                <a:ext cx="402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307" extrusionOk="0">
                    <a:moveTo>
                      <a:pt x="44" y="1"/>
                    </a:moveTo>
                    <a:cubicBezTo>
                      <a:pt x="44" y="1"/>
                      <a:pt x="1" y="1"/>
                      <a:pt x="1" y="44"/>
                    </a:cubicBezTo>
                    <a:cubicBezTo>
                      <a:pt x="392" y="653"/>
                      <a:pt x="1045" y="914"/>
                      <a:pt x="1611" y="1306"/>
                    </a:cubicBezTo>
                    <a:cubicBezTo>
                      <a:pt x="1393" y="1089"/>
                      <a:pt x="1176" y="914"/>
                      <a:pt x="915" y="784"/>
                    </a:cubicBezTo>
                    <a:cubicBezTo>
                      <a:pt x="567" y="566"/>
                      <a:pt x="305" y="305"/>
                      <a:pt x="44" y="1"/>
                    </a:cubicBezTo>
                    <a:close/>
                  </a:path>
                </a:pathLst>
              </a:custGeom>
              <a:solidFill>
                <a:srgbClr val="F88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27"/>
              <p:cNvSpPr/>
              <p:nvPr/>
            </p:nvSpPr>
            <p:spPr>
              <a:xfrm>
                <a:off x="5155825" y="3125575"/>
                <a:ext cx="43200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987" extrusionOk="0">
                    <a:moveTo>
                      <a:pt x="402" y="0"/>
                    </a:moveTo>
                    <a:cubicBezTo>
                      <a:pt x="309" y="0"/>
                      <a:pt x="217" y="18"/>
                      <a:pt x="131" y="69"/>
                    </a:cubicBezTo>
                    <a:cubicBezTo>
                      <a:pt x="44" y="113"/>
                      <a:pt x="1" y="243"/>
                      <a:pt x="44" y="374"/>
                    </a:cubicBezTo>
                    <a:cubicBezTo>
                      <a:pt x="131" y="592"/>
                      <a:pt x="262" y="679"/>
                      <a:pt x="480" y="766"/>
                    </a:cubicBezTo>
                    <a:cubicBezTo>
                      <a:pt x="654" y="853"/>
                      <a:pt x="871" y="896"/>
                      <a:pt x="1089" y="983"/>
                    </a:cubicBezTo>
                    <a:cubicBezTo>
                      <a:pt x="1105" y="985"/>
                      <a:pt x="1121" y="986"/>
                      <a:pt x="1138" y="986"/>
                    </a:cubicBezTo>
                    <a:cubicBezTo>
                      <a:pt x="1464" y="986"/>
                      <a:pt x="1727" y="581"/>
                      <a:pt x="1437" y="374"/>
                    </a:cubicBezTo>
                    <a:cubicBezTo>
                      <a:pt x="1263" y="200"/>
                      <a:pt x="1045" y="113"/>
                      <a:pt x="828" y="69"/>
                    </a:cubicBezTo>
                    <a:cubicBezTo>
                      <a:pt x="695" y="43"/>
                      <a:pt x="547" y="0"/>
                      <a:pt x="4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27"/>
              <p:cNvSpPr/>
              <p:nvPr/>
            </p:nvSpPr>
            <p:spPr>
              <a:xfrm>
                <a:off x="5156925" y="3131650"/>
                <a:ext cx="42100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744" extrusionOk="0">
                    <a:moveTo>
                      <a:pt x="1262" y="0"/>
                    </a:moveTo>
                    <a:cubicBezTo>
                      <a:pt x="995" y="149"/>
                      <a:pt x="707" y="217"/>
                      <a:pt x="412" y="217"/>
                    </a:cubicBezTo>
                    <a:cubicBezTo>
                      <a:pt x="276" y="217"/>
                      <a:pt x="138" y="202"/>
                      <a:pt x="0" y="175"/>
                    </a:cubicBezTo>
                    <a:lnTo>
                      <a:pt x="0" y="175"/>
                    </a:lnTo>
                    <a:cubicBezTo>
                      <a:pt x="87" y="349"/>
                      <a:pt x="261" y="436"/>
                      <a:pt x="436" y="523"/>
                    </a:cubicBezTo>
                    <a:cubicBezTo>
                      <a:pt x="610" y="610"/>
                      <a:pt x="827" y="653"/>
                      <a:pt x="1045" y="740"/>
                    </a:cubicBezTo>
                    <a:cubicBezTo>
                      <a:pt x="1061" y="742"/>
                      <a:pt x="1077" y="743"/>
                      <a:pt x="1094" y="743"/>
                    </a:cubicBezTo>
                    <a:cubicBezTo>
                      <a:pt x="1420" y="743"/>
                      <a:pt x="1683" y="338"/>
                      <a:pt x="1393" y="131"/>
                    </a:cubicBezTo>
                    <a:lnTo>
                      <a:pt x="1262" y="0"/>
                    </a:ln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27"/>
              <p:cNvSpPr/>
              <p:nvPr/>
            </p:nvSpPr>
            <p:spPr>
              <a:xfrm>
                <a:off x="5409325" y="3125675"/>
                <a:ext cx="44650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853" extrusionOk="0">
                    <a:moveTo>
                      <a:pt x="920" y="0"/>
                    </a:moveTo>
                    <a:cubicBezTo>
                      <a:pt x="752" y="0"/>
                      <a:pt x="588" y="22"/>
                      <a:pt x="436" y="65"/>
                    </a:cubicBezTo>
                    <a:cubicBezTo>
                      <a:pt x="1" y="109"/>
                      <a:pt x="1" y="762"/>
                      <a:pt x="436" y="805"/>
                    </a:cubicBezTo>
                    <a:cubicBezTo>
                      <a:pt x="552" y="838"/>
                      <a:pt x="675" y="853"/>
                      <a:pt x="802" y="853"/>
                    </a:cubicBezTo>
                    <a:cubicBezTo>
                      <a:pt x="1007" y="853"/>
                      <a:pt x="1222" y="815"/>
                      <a:pt x="1437" y="762"/>
                    </a:cubicBezTo>
                    <a:cubicBezTo>
                      <a:pt x="1785" y="675"/>
                      <a:pt x="1785" y="152"/>
                      <a:pt x="1437" y="65"/>
                    </a:cubicBezTo>
                    <a:cubicBezTo>
                      <a:pt x="1263" y="22"/>
                      <a:pt x="1089" y="0"/>
                      <a:pt x="9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27"/>
              <p:cNvSpPr/>
              <p:nvPr/>
            </p:nvSpPr>
            <p:spPr>
              <a:xfrm>
                <a:off x="5418050" y="3127300"/>
                <a:ext cx="348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788" extrusionOk="0">
                    <a:moveTo>
                      <a:pt x="1045" y="0"/>
                    </a:moveTo>
                    <a:cubicBezTo>
                      <a:pt x="783" y="349"/>
                      <a:pt x="392" y="610"/>
                      <a:pt x="0" y="740"/>
                    </a:cubicBezTo>
                    <a:lnTo>
                      <a:pt x="87" y="740"/>
                    </a:lnTo>
                    <a:cubicBezTo>
                      <a:pt x="203" y="773"/>
                      <a:pt x="326" y="788"/>
                      <a:pt x="453" y="788"/>
                    </a:cubicBezTo>
                    <a:cubicBezTo>
                      <a:pt x="658" y="788"/>
                      <a:pt x="873" y="750"/>
                      <a:pt x="1088" y="697"/>
                    </a:cubicBezTo>
                    <a:cubicBezTo>
                      <a:pt x="1393" y="566"/>
                      <a:pt x="1393" y="87"/>
                      <a:pt x="1045" y="0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27"/>
              <p:cNvSpPr/>
              <p:nvPr/>
            </p:nvSpPr>
            <p:spPr>
              <a:xfrm>
                <a:off x="5232000" y="3116800"/>
                <a:ext cx="4352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1015" extrusionOk="0">
                    <a:moveTo>
                      <a:pt x="984" y="0"/>
                    </a:moveTo>
                    <a:cubicBezTo>
                      <a:pt x="920" y="0"/>
                      <a:pt x="856" y="11"/>
                      <a:pt x="784" y="29"/>
                    </a:cubicBezTo>
                    <a:lnTo>
                      <a:pt x="348" y="159"/>
                    </a:lnTo>
                    <a:cubicBezTo>
                      <a:pt x="0" y="290"/>
                      <a:pt x="0" y="769"/>
                      <a:pt x="348" y="899"/>
                    </a:cubicBezTo>
                    <a:lnTo>
                      <a:pt x="740" y="986"/>
                    </a:lnTo>
                    <a:cubicBezTo>
                      <a:pt x="812" y="1004"/>
                      <a:pt x="892" y="1015"/>
                      <a:pt x="973" y="1015"/>
                    </a:cubicBezTo>
                    <a:cubicBezTo>
                      <a:pt x="1087" y="1015"/>
                      <a:pt x="1204" y="994"/>
                      <a:pt x="1306" y="943"/>
                    </a:cubicBezTo>
                    <a:cubicBezTo>
                      <a:pt x="1741" y="812"/>
                      <a:pt x="1697" y="159"/>
                      <a:pt x="1262" y="72"/>
                    </a:cubicBezTo>
                    <a:cubicBezTo>
                      <a:pt x="1160" y="21"/>
                      <a:pt x="1073" y="0"/>
                      <a:pt x="9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27"/>
              <p:cNvSpPr/>
              <p:nvPr/>
            </p:nvSpPr>
            <p:spPr>
              <a:xfrm>
                <a:off x="5245050" y="3118600"/>
                <a:ext cx="2940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975" extrusionOk="0">
                    <a:moveTo>
                      <a:pt x="653" y="0"/>
                    </a:moveTo>
                    <a:cubicBezTo>
                      <a:pt x="523" y="348"/>
                      <a:pt x="305" y="653"/>
                      <a:pt x="0" y="914"/>
                    </a:cubicBezTo>
                    <a:lnTo>
                      <a:pt x="218" y="958"/>
                    </a:lnTo>
                    <a:cubicBezTo>
                      <a:pt x="265" y="969"/>
                      <a:pt x="311" y="975"/>
                      <a:pt x="358" y="975"/>
                    </a:cubicBezTo>
                    <a:cubicBezTo>
                      <a:pt x="485" y="975"/>
                      <a:pt x="613" y="934"/>
                      <a:pt x="740" y="871"/>
                    </a:cubicBezTo>
                    <a:cubicBezTo>
                      <a:pt x="1175" y="740"/>
                      <a:pt x="1175" y="87"/>
                      <a:pt x="740" y="0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27"/>
              <p:cNvSpPr/>
              <p:nvPr/>
            </p:nvSpPr>
            <p:spPr>
              <a:xfrm>
                <a:off x="5243950" y="3147975"/>
                <a:ext cx="446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926" extrusionOk="0">
                    <a:moveTo>
                      <a:pt x="1219" y="0"/>
                    </a:moveTo>
                    <a:cubicBezTo>
                      <a:pt x="958" y="44"/>
                      <a:pt x="1" y="131"/>
                      <a:pt x="131" y="610"/>
                    </a:cubicBezTo>
                    <a:lnTo>
                      <a:pt x="175" y="610"/>
                    </a:lnTo>
                    <a:cubicBezTo>
                      <a:pt x="219" y="871"/>
                      <a:pt x="480" y="871"/>
                      <a:pt x="697" y="914"/>
                    </a:cubicBezTo>
                    <a:cubicBezTo>
                      <a:pt x="748" y="921"/>
                      <a:pt x="799" y="925"/>
                      <a:pt x="849" y="925"/>
                    </a:cubicBezTo>
                    <a:cubicBezTo>
                      <a:pt x="1101" y="925"/>
                      <a:pt x="1343" y="834"/>
                      <a:pt x="1524" y="653"/>
                    </a:cubicBezTo>
                    <a:cubicBezTo>
                      <a:pt x="1785" y="392"/>
                      <a:pt x="1568" y="0"/>
                      <a:pt x="1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27"/>
              <p:cNvSpPr/>
              <p:nvPr/>
            </p:nvSpPr>
            <p:spPr>
              <a:xfrm>
                <a:off x="5254850" y="3147975"/>
                <a:ext cx="315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926" extrusionOk="0">
                    <a:moveTo>
                      <a:pt x="914" y="0"/>
                    </a:moveTo>
                    <a:cubicBezTo>
                      <a:pt x="740" y="392"/>
                      <a:pt x="435" y="697"/>
                      <a:pt x="0" y="871"/>
                    </a:cubicBezTo>
                    <a:cubicBezTo>
                      <a:pt x="87" y="871"/>
                      <a:pt x="174" y="914"/>
                      <a:pt x="261" y="914"/>
                    </a:cubicBezTo>
                    <a:cubicBezTo>
                      <a:pt x="312" y="921"/>
                      <a:pt x="363" y="925"/>
                      <a:pt x="413" y="925"/>
                    </a:cubicBezTo>
                    <a:cubicBezTo>
                      <a:pt x="665" y="925"/>
                      <a:pt x="907" y="834"/>
                      <a:pt x="1088" y="653"/>
                    </a:cubicBezTo>
                    <a:cubicBezTo>
                      <a:pt x="1262" y="435"/>
                      <a:pt x="1175" y="87"/>
                      <a:pt x="914" y="0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27"/>
              <p:cNvSpPr/>
              <p:nvPr/>
            </p:nvSpPr>
            <p:spPr>
              <a:xfrm>
                <a:off x="5382125" y="3160550"/>
                <a:ext cx="326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760" extrusionOk="0">
                    <a:moveTo>
                      <a:pt x="657" y="0"/>
                    </a:moveTo>
                    <a:cubicBezTo>
                      <a:pt x="460" y="0"/>
                      <a:pt x="277" y="78"/>
                      <a:pt x="131" y="194"/>
                    </a:cubicBezTo>
                    <a:cubicBezTo>
                      <a:pt x="1" y="324"/>
                      <a:pt x="1" y="498"/>
                      <a:pt x="131" y="585"/>
                    </a:cubicBezTo>
                    <a:lnTo>
                      <a:pt x="88" y="585"/>
                    </a:lnTo>
                    <a:cubicBezTo>
                      <a:pt x="262" y="701"/>
                      <a:pt x="455" y="759"/>
                      <a:pt x="655" y="759"/>
                    </a:cubicBezTo>
                    <a:cubicBezTo>
                      <a:pt x="755" y="759"/>
                      <a:pt x="857" y="745"/>
                      <a:pt x="958" y="716"/>
                    </a:cubicBezTo>
                    <a:cubicBezTo>
                      <a:pt x="1306" y="585"/>
                      <a:pt x="1306" y="150"/>
                      <a:pt x="958" y="63"/>
                    </a:cubicBezTo>
                    <a:cubicBezTo>
                      <a:pt x="857" y="19"/>
                      <a:pt x="755" y="0"/>
                      <a:pt x="6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27"/>
              <p:cNvSpPr/>
              <p:nvPr/>
            </p:nvSpPr>
            <p:spPr>
              <a:xfrm>
                <a:off x="5384300" y="3162125"/>
                <a:ext cx="294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697" extrusionOk="0">
                    <a:moveTo>
                      <a:pt x="958" y="0"/>
                    </a:moveTo>
                    <a:cubicBezTo>
                      <a:pt x="784" y="174"/>
                      <a:pt x="610" y="305"/>
                      <a:pt x="393" y="392"/>
                    </a:cubicBezTo>
                    <a:cubicBezTo>
                      <a:pt x="262" y="479"/>
                      <a:pt x="131" y="522"/>
                      <a:pt x="1" y="522"/>
                    </a:cubicBezTo>
                    <a:cubicBezTo>
                      <a:pt x="175" y="638"/>
                      <a:pt x="368" y="696"/>
                      <a:pt x="568" y="696"/>
                    </a:cubicBezTo>
                    <a:cubicBezTo>
                      <a:pt x="668" y="696"/>
                      <a:pt x="770" y="682"/>
                      <a:pt x="871" y="653"/>
                    </a:cubicBezTo>
                    <a:cubicBezTo>
                      <a:pt x="1132" y="566"/>
                      <a:pt x="1176" y="174"/>
                      <a:pt x="958" y="0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27"/>
              <p:cNvSpPr/>
              <p:nvPr/>
            </p:nvSpPr>
            <p:spPr>
              <a:xfrm>
                <a:off x="5176500" y="3164975"/>
                <a:ext cx="364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854" extrusionOk="0">
                    <a:moveTo>
                      <a:pt x="520" y="1"/>
                    </a:moveTo>
                    <a:cubicBezTo>
                      <a:pt x="449" y="1"/>
                      <a:pt x="377" y="6"/>
                      <a:pt x="305" y="17"/>
                    </a:cubicBezTo>
                    <a:cubicBezTo>
                      <a:pt x="44" y="104"/>
                      <a:pt x="1" y="452"/>
                      <a:pt x="218" y="539"/>
                    </a:cubicBezTo>
                    <a:lnTo>
                      <a:pt x="218" y="582"/>
                    </a:lnTo>
                    <a:cubicBezTo>
                      <a:pt x="479" y="626"/>
                      <a:pt x="697" y="756"/>
                      <a:pt x="915" y="843"/>
                    </a:cubicBezTo>
                    <a:cubicBezTo>
                      <a:pt x="944" y="850"/>
                      <a:pt x="973" y="853"/>
                      <a:pt x="1000" y="853"/>
                    </a:cubicBezTo>
                    <a:cubicBezTo>
                      <a:pt x="1330" y="853"/>
                      <a:pt x="1457" y="392"/>
                      <a:pt x="1176" y="191"/>
                    </a:cubicBezTo>
                    <a:cubicBezTo>
                      <a:pt x="976" y="58"/>
                      <a:pt x="751" y="1"/>
                      <a:pt x="5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27"/>
              <p:cNvSpPr/>
              <p:nvPr/>
            </p:nvSpPr>
            <p:spPr>
              <a:xfrm>
                <a:off x="5177600" y="3169725"/>
                <a:ext cx="34350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664" extrusionOk="0">
                    <a:moveTo>
                      <a:pt x="1088" y="1"/>
                    </a:moveTo>
                    <a:cubicBezTo>
                      <a:pt x="798" y="182"/>
                      <a:pt x="508" y="273"/>
                      <a:pt x="193" y="273"/>
                    </a:cubicBezTo>
                    <a:cubicBezTo>
                      <a:pt x="130" y="273"/>
                      <a:pt x="65" y="269"/>
                      <a:pt x="0" y="262"/>
                    </a:cubicBezTo>
                    <a:lnTo>
                      <a:pt x="0" y="262"/>
                    </a:lnTo>
                    <a:cubicBezTo>
                      <a:pt x="44" y="349"/>
                      <a:pt x="87" y="392"/>
                      <a:pt x="174" y="392"/>
                    </a:cubicBezTo>
                    <a:cubicBezTo>
                      <a:pt x="435" y="436"/>
                      <a:pt x="653" y="566"/>
                      <a:pt x="871" y="653"/>
                    </a:cubicBezTo>
                    <a:cubicBezTo>
                      <a:pt x="900" y="660"/>
                      <a:pt x="928" y="663"/>
                      <a:pt x="955" y="663"/>
                    </a:cubicBezTo>
                    <a:cubicBezTo>
                      <a:pt x="1280" y="663"/>
                      <a:pt x="1373" y="202"/>
                      <a:pt x="1132" y="1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27"/>
              <p:cNvSpPr/>
              <p:nvPr/>
            </p:nvSpPr>
            <p:spPr>
              <a:xfrm>
                <a:off x="5198275" y="3138550"/>
                <a:ext cx="3700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819" extrusionOk="0">
                    <a:moveTo>
                      <a:pt x="401" y="1"/>
                    </a:moveTo>
                    <a:cubicBezTo>
                      <a:pt x="290" y="1"/>
                      <a:pt x="180" y="17"/>
                      <a:pt x="87" y="73"/>
                    </a:cubicBezTo>
                    <a:cubicBezTo>
                      <a:pt x="44" y="116"/>
                      <a:pt x="0" y="203"/>
                      <a:pt x="44" y="247"/>
                    </a:cubicBezTo>
                    <a:cubicBezTo>
                      <a:pt x="131" y="508"/>
                      <a:pt x="392" y="551"/>
                      <a:pt x="566" y="682"/>
                    </a:cubicBezTo>
                    <a:cubicBezTo>
                      <a:pt x="682" y="775"/>
                      <a:pt x="824" y="818"/>
                      <a:pt x="971" y="818"/>
                    </a:cubicBezTo>
                    <a:cubicBezTo>
                      <a:pt x="1097" y="818"/>
                      <a:pt x="1228" y="786"/>
                      <a:pt x="1349" y="725"/>
                    </a:cubicBezTo>
                    <a:cubicBezTo>
                      <a:pt x="1436" y="682"/>
                      <a:pt x="1480" y="551"/>
                      <a:pt x="1436" y="464"/>
                    </a:cubicBezTo>
                    <a:cubicBezTo>
                      <a:pt x="1349" y="203"/>
                      <a:pt x="1088" y="29"/>
                      <a:pt x="827" y="29"/>
                    </a:cubicBezTo>
                    <a:cubicBezTo>
                      <a:pt x="703" y="29"/>
                      <a:pt x="550" y="1"/>
                      <a:pt x="4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27"/>
              <p:cNvSpPr/>
              <p:nvPr/>
            </p:nvSpPr>
            <p:spPr>
              <a:xfrm>
                <a:off x="5208050" y="3141450"/>
                <a:ext cx="2722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703" extrusionOk="0">
                    <a:moveTo>
                      <a:pt x="697" y="0"/>
                    </a:moveTo>
                    <a:cubicBezTo>
                      <a:pt x="523" y="218"/>
                      <a:pt x="262" y="348"/>
                      <a:pt x="1" y="479"/>
                    </a:cubicBezTo>
                    <a:lnTo>
                      <a:pt x="175" y="566"/>
                    </a:lnTo>
                    <a:cubicBezTo>
                      <a:pt x="291" y="659"/>
                      <a:pt x="433" y="702"/>
                      <a:pt x="580" y="702"/>
                    </a:cubicBezTo>
                    <a:cubicBezTo>
                      <a:pt x="706" y="702"/>
                      <a:pt x="837" y="670"/>
                      <a:pt x="958" y="609"/>
                    </a:cubicBezTo>
                    <a:cubicBezTo>
                      <a:pt x="1045" y="566"/>
                      <a:pt x="1089" y="435"/>
                      <a:pt x="1045" y="348"/>
                    </a:cubicBezTo>
                    <a:cubicBezTo>
                      <a:pt x="1002" y="174"/>
                      <a:pt x="871" y="44"/>
                      <a:pt x="697" y="0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27"/>
              <p:cNvSpPr/>
              <p:nvPr/>
            </p:nvSpPr>
            <p:spPr>
              <a:xfrm>
                <a:off x="5433275" y="3153225"/>
                <a:ext cx="33750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750" extrusionOk="0">
                    <a:moveTo>
                      <a:pt x="864" y="0"/>
                    </a:moveTo>
                    <a:cubicBezTo>
                      <a:pt x="664" y="0"/>
                      <a:pt x="447" y="86"/>
                      <a:pt x="261" y="138"/>
                    </a:cubicBezTo>
                    <a:cubicBezTo>
                      <a:pt x="0" y="225"/>
                      <a:pt x="0" y="574"/>
                      <a:pt x="261" y="661"/>
                    </a:cubicBezTo>
                    <a:cubicBezTo>
                      <a:pt x="455" y="685"/>
                      <a:pt x="649" y="750"/>
                      <a:pt x="828" y="750"/>
                    </a:cubicBezTo>
                    <a:cubicBezTo>
                      <a:pt x="970" y="750"/>
                      <a:pt x="1103" y="709"/>
                      <a:pt x="1219" y="574"/>
                    </a:cubicBezTo>
                    <a:cubicBezTo>
                      <a:pt x="1349" y="443"/>
                      <a:pt x="1349" y="269"/>
                      <a:pt x="1219" y="138"/>
                    </a:cubicBezTo>
                    <a:cubicBezTo>
                      <a:pt x="1116" y="36"/>
                      <a:pt x="994" y="0"/>
                      <a:pt x="8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27"/>
              <p:cNvSpPr/>
              <p:nvPr/>
            </p:nvSpPr>
            <p:spPr>
              <a:xfrm>
                <a:off x="5435450" y="3156675"/>
                <a:ext cx="3157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612" extrusionOk="0">
                    <a:moveTo>
                      <a:pt x="1132" y="0"/>
                    </a:moveTo>
                    <a:cubicBezTo>
                      <a:pt x="784" y="174"/>
                      <a:pt x="392" y="262"/>
                      <a:pt x="0" y="349"/>
                    </a:cubicBezTo>
                    <a:cubicBezTo>
                      <a:pt x="0" y="436"/>
                      <a:pt x="87" y="523"/>
                      <a:pt x="174" y="523"/>
                    </a:cubicBezTo>
                    <a:cubicBezTo>
                      <a:pt x="368" y="547"/>
                      <a:pt x="562" y="612"/>
                      <a:pt x="741" y="612"/>
                    </a:cubicBezTo>
                    <a:cubicBezTo>
                      <a:pt x="883" y="612"/>
                      <a:pt x="1016" y="571"/>
                      <a:pt x="1132" y="436"/>
                    </a:cubicBezTo>
                    <a:cubicBezTo>
                      <a:pt x="1262" y="305"/>
                      <a:pt x="1262" y="131"/>
                      <a:pt x="1132" y="0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27"/>
              <p:cNvSpPr/>
              <p:nvPr/>
            </p:nvSpPr>
            <p:spPr>
              <a:xfrm>
                <a:off x="5309250" y="3159925"/>
                <a:ext cx="381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898" extrusionOk="0">
                    <a:moveTo>
                      <a:pt x="870" y="1"/>
                    </a:moveTo>
                    <a:cubicBezTo>
                      <a:pt x="740" y="1"/>
                      <a:pt x="566" y="44"/>
                      <a:pt x="435" y="88"/>
                    </a:cubicBezTo>
                    <a:cubicBezTo>
                      <a:pt x="261" y="132"/>
                      <a:pt x="44" y="132"/>
                      <a:pt x="44" y="393"/>
                    </a:cubicBezTo>
                    <a:lnTo>
                      <a:pt x="0" y="393"/>
                    </a:lnTo>
                    <a:lnTo>
                      <a:pt x="0" y="436"/>
                    </a:lnTo>
                    <a:cubicBezTo>
                      <a:pt x="0" y="523"/>
                      <a:pt x="87" y="610"/>
                      <a:pt x="174" y="654"/>
                    </a:cubicBezTo>
                    <a:cubicBezTo>
                      <a:pt x="305" y="741"/>
                      <a:pt x="435" y="784"/>
                      <a:pt x="609" y="871"/>
                    </a:cubicBezTo>
                    <a:cubicBezTo>
                      <a:pt x="689" y="887"/>
                      <a:pt x="774" y="897"/>
                      <a:pt x="859" y="897"/>
                    </a:cubicBezTo>
                    <a:cubicBezTo>
                      <a:pt x="1006" y="897"/>
                      <a:pt x="1152" y="867"/>
                      <a:pt x="1262" y="784"/>
                    </a:cubicBezTo>
                    <a:cubicBezTo>
                      <a:pt x="1523" y="610"/>
                      <a:pt x="1523" y="262"/>
                      <a:pt x="1262" y="88"/>
                    </a:cubicBezTo>
                    <a:cubicBezTo>
                      <a:pt x="1132" y="44"/>
                      <a:pt x="1001" y="1"/>
                      <a:pt x="8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27"/>
              <p:cNvSpPr/>
              <p:nvPr/>
            </p:nvSpPr>
            <p:spPr>
              <a:xfrm>
                <a:off x="5321200" y="3167550"/>
                <a:ext cx="2505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593" extrusionOk="0">
                    <a:moveTo>
                      <a:pt x="958" y="1"/>
                    </a:moveTo>
                    <a:lnTo>
                      <a:pt x="958" y="1"/>
                    </a:lnTo>
                    <a:cubicBezTo>
                      <a:pt x="654" y="218"/>
                      <a:pt x="349" y="392"/>
                      <a:pt x="1" y="523"/>
                    </a:cubicBezTo>
                    <a:lnTo>
                      <a:pt x="131" y="566"/>
                    </a:lnTo>
                    <a:cubicBezTo>
                      <a:pt x="211" y="582"/>
                      <a:pt x="296" y="592"/>
                      <a:pt x="381" y="592"/>
                    </a:cubicBezTo>
                    <a:cubicBezTo>
                      <a:pt x="528" y="592"/>
                      <a:pt x="674" y="562"/>
                      <a:pt x="784" y="479"/>
                    </a:cubicBezTo>
                    <a:cubicBezTo>
                      <a:pt x="958" y="392"/>
                      <a:pt x="1002" y="175"/>
                      <a:pt x="958" y="1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27"/>
              <p:cNvSpPr/>
              <p:nvPr/>
            </p:nvSpPr>
            <p:spPr>
              <a:xfrm>
                <a:off x="5125375" y="3158025"/>
                <a:ext cx="41350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831" extrusionOk="0">
                    <a:moveTo>
                      <a:pt x="1175" y="1"/>
                    </a:moveTo>
                    <a:cubicBezTo>
                      <a:pt x="1099" y="1"/>
                      <a:pt x="1023" y="12"/>
                      <a:pt x="958" y="33"/>
                    </a:cubicBezTo>
                    <a:cubicBezTo>
                      <a:pt x="784" y="120"/>
                      <a:pt x="566" y="164"/>
                      <a:pt x="392" y="164"/>
                    </a:cubicBezTo>
                    <a:cubicBezTo>
                      <a:pt x="44" y="164"/>
                      <a:pt x="0" y="686"/>
                      <a:pt x="348" y="773"/>
                    </a:cubicBezTo>
                    <a:cubicBezTo>
                      <a:pt x="463" y="811"/>
                      <a:pt x="584" y="831"/>
                      <a:pt x="707" y="831"/>
                    </a:cubicBezTo>
                    <a:cubicBezTo>
                      <a:pt x="1004" y="831"/>
                      <a:pt x="1308" y="715"/>
                      <a:pt x="1523" y="469"/>
                    </a:cubicBezTo>
                    <a:cubicBezTo>
                      <a:pt x="1654" y="338"/>
                      <a:pt x="1567" y="77"/>
                      <a:pt x="1393" y="33"/>
                    </a:cubicBezTo>
                    <a:cubicBezTo>
                      <a:pt x="1328" y="12"/>
                      <a:pt x="1251" y="1"/>
                      <a:pt x="11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27"/>
              <p:cNvSpPr/>
              <p:nvPr/>
            </p:nvSpPr>
            <p:spPr>
              <a:xfrm>
                <a:off x="5128625" y="3158850"/>
                <a:ext cx="381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798" extrusionOk="0">
                    <a:moveTo>
                      <a:pt x="1263" y="0"/>
                    </a:moveTo>
                    <a:cubicBezTo>
                      <a:pt x="915" y="305"/>
                      <a:pt x="480" y="523"/>
                      <a:pt x="1" y="566"/>
                    </a:cubicBezTo>
                    <a:cubicBezTo>
                      <a:pt x="44" y="653"/>
                      <a:pt x="88" y="740"/>
                      <a:pt x="218" y="740"/>
                    </a:cubicBezTo>
                    <a:cubicBezTo>
                      <a:pt x="333" y="778"/>
                      <a:pt x="454" y="798"/>
                      <a:pt x="577" y="798"/>
                    </a:cubicBezTo>
                    <a:cubicBezTo>
                      <a:pt x="874" y="798"/>
                      <a:pt x="1178" y="682"/>
                      <a:pt x="1393" y="436"/>
                    </a:cubicBezTo>
                    <a:cubicBezTo>
                      <a:pt x="1524" y="305"/>
                      <a:pt x="1437" y="44"/>
                      <a:pt x="1263" y="0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27"/>
              <p:cNvSpPr/>
              <p:nvPr/>
            </p:nvSpPr>
            <p:spPr>
              <a:xfrm>
                <a:off x="5191725" y="3105550"/>
                <a:ext cx="435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784" extrusionOk="0">
                    <a:moveTo>
                      <a:pt x="1028" y="0"/>
                    </a:moveTo>
                    <a:cubicBezTo>
                      <a:pt x="662" y="0"/>
                      <a:pt x="314" y="165"/>
                      <a:pt x="44" y="435"/>
                    </a:cubicBezTo>
                    <a:cubicBezTo>
                      <a:pt x="1" y="566"/>
                      <a:pt x="44" y="740"/>
                      <a:pt x="219" y="783"/>
                    </a:cubicBezTo>
                    <a:lnTo>
                      <a:pt x="175" y="740"/>
                    </a:lnTo>
                    <a:lnTo>
                      <a:pt x="175" y="740"/>
                    </a:lnTo>
                    <a:cubicBezTo>
                      <a:pt x="262" y="762"/>
                      <a:pt x="349" y="772"/>
                      <a:pt x="436" y="772"/>
                    </a:cubicBezTo>
                    <a:cubicBezTo>
                      <a:pt x="523" y="772"/>
                      <a:pt x="610" y="762"/>
                      <a:pt x="697" y="740"/>
                    </a:cubicBezTo>
                    <a:cubicBezTo>
                      <a:pt x="806" y="762"/>
                      <a:pt x="915" y="772"/>
                      <a:pt x="1024" y="772"/>
                    </a:cubicBezTo>
                    <a:cubicBezTo>
                      <a:pt x="1132" y="772"/>
                      <a:pt x="1241" y="762"/>
                      <a:pt x="1350" y="740"/>
                    </a:cubicBezTo>
                    <a:cubicBezTo>
                      <a:pt x="1742" y="653"/>
                      <a:pt x="1742" y="131"/>
                      <a:pt x="1350" y="44"/>
                    </a:cubicBezTo>
                    <a:cubicBezTo>
                      <a:pt x="1242" y="14"/>
                      <a:pt x="1135" y="0"/>
                      <a:pt x="1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27"/>
              <p:cNvSpPr/>
              <p:nvPr/>
            </p:nvSpPr>
            <p:spPr>
              <a:xfrm>
                <a:off x="5204800" y="3109900"/>
                <a:ext cx="294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642" extrusionOk="0">
                    <a:moveTo>
                      <a:pt x="1001" y="0"/>
                    </a:moveTo>
                    <a:cubicBezTo>
                      <a:pt x="871" y="131"/>
                      <a:pt x="697" y="218"/>
                      <a:pt x="522" y="348"/>
                    </a:cubicBezTo>
                    <a:cubicBezTo>
                      <a:pt x="348" y="435"/>
                      <a:pt x="174" y="522"/>
                      <a:pt x="0" y="609"/>
                    </a:cubicBezTo>
                    <a:lnTo>
                      <a:pt x="174" y="609"/>
                    </a:lnTo>
                    <a:cubicBezTo>
                      <a:pt x="283" y="631"/>
                      <a:pt x="392" y="642"/>
                      <a:pt x="501" y="642"/>
                    </a:cubicBezTo>
                    <a:cubicBezTo>
                      <a:pt x="609" y="642"/>
                      <a:pt x="718" y="631"/>
                      <a:pt x="827" y="609"/>
                    </a:cubicBezTo>
                    <a:cubicBezTo>
                      <a:pt x="1088" y="522"/>
                      <a:pt x="1175" y="174"/>
                      <a:pt x="1001" y="0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27"/>
              <p:cNvSpPr/>
              <p:nvPr/>
            </p:nvSpPr>
            <p:spPr>
              <a:xfrm>
                <a:off x="5092425" y="3138700"/>
                <a:ext cx="49625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1155" extrusionOk="0">
                    <a:moveTo>
                      <a:pt x="1511" y="1"/>
                    </a:moveTo>
                    <a:cubicBezTo>
                      <a:pt x="1476" y="1"/>
                      <a:pt x="1441" y="8"/>
                      <a:pt x="1405" y="23"/>
                    </a:cubicBezTo>
                    <a:cubicBezTo>
                      <a:pt x="1188" y="110"/>
                      <a:pt x="1014" y="197"/>
                      <a:pt x="840" y="284"/>
                    </a:cubicBezTo>
                    <a:cubicBezTo>
                      <a:pt x="665" y="371"/>
                      <a:pt x="491" y="502"/>
                      <a:pt x="317" y="589"/>
                    </a:cubicBezTo>
                    <a:cubicBezTo>
                      <a:pt x="0" y="747"/>
                      <a:pt x="188" y="1122"/>
                      <a:pt x="455" y="1122"/>
                    </a:cubicBezTo>
                    <a:cubicBezTo>
                      <a:pt x="481" y="1122"/>
                      <a:pt x="508" y="1119"/>
                      <a:pt x="535" y="1111"/>
                    </a:cubicBezTo>
                    <a:lnTo>
                      <a:pt x="535" y="1155"/>
                    </a:lnTo>
                    <a:cubicBezTo>
                      <a:pt x="753" y="1111"/>
                      <a:pt x="970" y="1068"/>
                      <a:pt x="1188" y="1024"/>
                    </a:cubicBezTo>
                    <a:cubicBezTo>
                      <a:pt x="1405" y="937"/>
                      <a:pt x="1579" y="806"/>
                      <a:pt x="1753" y="632"/>
                    </a:cubicBezTo>
                    <a:cubicBezTo>
                      <a:pt x="1984" y="402"/>
                      <a:pt x="1773" y="1"/>
                      <a:pt x="15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27"/>
              <p:cNvSpPr/>
              <p:nvPr/>
            </p:nvSpPr>
            <p:spPr>
              <a:xfrm>
                <a:off x="5123200" y="3138975"/>
                <a:ext cx="19125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970" extrusionOk="0">
                    <a:moveTo>
                      <a:pt x="307" y="1"/>
                    </a:moveTo>
                    <a:cubicBezTo>
                      <a:pt x="278" y="1"/>
                      <a:pt x="249" y="4"/>
                      <a:pt x="218" y="12"/>
                    </a:cubicBezTo>
                    <a:cubicBezTo>
                      <a:pt x="218" y="360"/>
                      <a:pt x="131" y="665"/>
                      <a:pt x="0" y="970"/>
                    </a:cubicBezTo>
                    <a:cubicBezTo>
                      <a:pt x="218" y="926"/>
                      <a:pt x="392" y="795"/>
                      <a:pt x="566" y="621"/>
                    </a:cubicBezTo>
                    <a:cubicBezTo>
                      <a:pt x="764" y="383"/>
                      <a:pt x="601" y="1"/>
                      <a:pt x="307" y="1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27"/>
              <p:cNvSpPr/>
              <p:nvPr/>
            </p:nvSpPr>
            <p:spPr>
              <a:xfrm>
                <a:off x="5253750" y="3092275"/>
                <a:ext cx="370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749" extrusionOk="0">
                    <a:moveTo>
                      <a:pt x="394" y="0"/>
                    </a:moveTo>
                    <a:cubicBezTo>
                      <a:pt x="218" y="0"/>
                      <a:pt x="88" y="113"/>
                      <a:pt x="88" y="226"/>
                    </a:cubicBezTo>
                    <a:lnTo>
                      <a:pt x="88" y="270"/>
                    </a:lnTo>
                    <a:cubicBezTo>
                      <a:pt x="1" y="705"/>
                      <a:pt x="740" y="749"/>
                      <a:pt x="1045" y="749"/>
                    </a:cubicBezTo>
                    <a:cubicBezTo>
                      <a:pt x="1176" y="749"/>
                      <a:pt x="1263" y="662"/>
                      <a:pt x="1350" y="531"/>
                    </a:cubicBezTo>
                    <a:cubicBezTo>
                      <a:pt x="1480" y="313"/>
                      <a:pt x="1306" y="9"/>
                      <a:pt x="1002" y="9"/>
                    </a:cubicBezTo>
                    <a:cubicBezTo>
                      <a:pt x="885" y="9"/>
                      <a:pt x="769" y="28"/>
                      <a:pt x="653" y="28"/>
                    </a:cubicBezTo>
                    <a:cubicBezTo>
                      <a:pt x="595" y="28"/>
                      <a:pt x="537" y="23"/>
                      <a:pt x="479" y="9"/>
                    </a:cubicBezTo>
                    <a:cubicBezTo>
                      <a:pt x="450" y="3"/>
                      <a:pt x="422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27"/>
              <p:cNvSpPr/>
              <p:nvPr/>
            </p:nvSpPr>
            <p:spPr>
              <a:xfrm>
                <a:off x="5258100" y="3094650"/>
                <a:ext cx="3050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665" extrusionOk="0">
                    <a:moveTo>
                      <a:pt x="1089" y="1"/>
                    </a:moveTo>
                    <a:cubicBezTo>
                      <a:pt x="784" y="218"/>
                      <a:pt x="479" y="349"/>
                      <a:pt x="88" y="392"/>
                    </a:cubicBezTo>
                    <a:lnTo>
                      <a:pt x="1" y="392"/>
                    </a:lnTo>
                    <a:cubicBezTo>
                      <a:pt x="182" y="574"/>
                      <a:pt x="424" y="664"/>
                      <a:pt x="701" y="664"/>
                    </a:cubicBezTo>
                    <a:cubicBezTo>
                      <a:pt x="756" y="664"/>
                      <a:pt x="813" y="661"/>
                      <a:pt x="871" y="654"/>
                    </a:cubicBezTo>
                    <a:cubicBezTo>
                      <a:pt x="1002" y="654"/>
                      <a:pt x="1089" y="567"/>
                      <a:pt x="1176" y="436"/>
                    </a:cubicBezTo>
                    <a:cubicBezTo>
                      <a:pt x="1219" y="349"/>
                      <a:pt x="1219" y="218"/>
                      <a:pt x="1176" y="88"/>
                    </a:cubicBezTo>
                    <a:cubicBezTo>
                      <a:pt x="1132" y="44"/>
                      <a:pt x="1132" y="44"/>
                      <a:pt x="1089" y="1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27"/>
              <p:cNvSpPr/>
              <p:nvPr/>
            </p:nvSpPr>
            <p:spPr>
              <a:xfrm>
                <a:off x="4996975" y="3164300"/>
                <a:ext cx="42475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871" extrusionOk="0">
                    <a:moveTo>
                      <a:pt x="958" y="0"/>
                    </a:moveTo>
                    <a:cubicBezTo>
                      <a:pt x="741" y="0"/>
                      <a:pt x="523" y="44"/>
                      <a:pt x="349" y="87"/>
                    </a:cubicBezTo>
                    <a:cubicBezTo>
                      <a:pt x="1" y="174"/>
                      <a:pt x="1" y="653"/>
                      <a:pt x="349" y="783"/>
                    </a:cubicBezTo>
                    <a:cubicBezTo>
                      <a:pt x="480" y="783"/>
                      <a:pt x="654" y="827"/>
                      <a:pt x="784" y="870"/>
                    </a:cubicBezTo>
                    <a:lnTo>
                      <a:pt x="1263" y="870"/>
                    </a:lnTo>
                    <a:cubicBezTo>
                      <a:pt x="1568" y="870"/>
                      <a:pt x="1698" y="479"/>
                      <a:pt x="1481" y="261"/>
                    </a:cubicBezTo>
                    <a:cubicBezTo>
                      <a:pt x="1350" y="87"/>
                      <a:pt x="1132" y="0"/>
                      <a:pt x="9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27"/>
              <p:cNvSpPr/>
              <p:nvPr/>
            </p:nvSpPr>
            <p:spPr>
              <a:xfrm>
                <a:off x="4999150" y="3167550"/>
                <a:ext cx="4030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741" extrusionOk="0">
                    <a:moveTo>
                      <a:pt x="1220" y="1"/>
                    </a:moveTo>
                    <a:cubicBezTo>
                      <a:pt x="916" y="190"/>
                      <a:pt x="547" y="314"/>
                      <a:pt x="169" y="314"/>
                    </a:cubicBezTo>
                    <a:cubicBezTo>
                      <a:pt x="113" y="314"/>
                      <a:pt x="57" y="311"/>
                      <a:pt x="1" y="305"/>
                    </a:cubicBezTo>
                    <a:lnTo>
                      <a:pt x="1" y="305"/>
                    </a:lnTo>
                    <a:cubicBezTo>
                      <a:pt x="1" y="479"/>
                      <a:pt x="132" y="610"/>
                      <a:pt x="262" y="653"/>
                    </a:cubicBezTo>
                    <a:cubicBezTo>
                      <a:pt x="393" y="653"/>
                      <a:pt x="567" y="697"/>
                      <a:pt x="697" y="740"/>
                    </a:cubicBezTo>
                    <a:lnTo>
                      <a:pt x="1176" y="740"/>
                    </a:lnTo>
                    <a:cubicBezTo>
                      <a:pt x="1481" y="697"/>
                      <a:pt x="1611" y="349"/>
                      <a:pt x="1394" y="131"/>
                    </a:cubicBezTo>
                    <a:lnTo>
                      <a:pt x="1220" y="1"/>
                    </a:ln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27"/>
              <p:cNvSpPr/>
              <p:nvPr/>
            </p:nvSpPr>
            <p:spPr>
              <a:xfrm>
                <a:off x="4979575" y="3139525"/>
                <a:ext cx="392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794" extrusionOk="0">
                    <a:moveTo>
                      <a:pt x="806" y="1"/>
                    </a:moveTo>
                    <a:cubicBezTo>
                      <a:pt x="599" y="1"/>
                      <a:pt x="392" y="55"/>
                      <a:pt x="218" y="164"/>
                    </a:cubicBezTo>
                    <a:cubicBezTo>
                      <a:pt x="1" y="251"/>
                      <a:pt x="1" y="599"/>
                      <a:pt x="218" y="686"/>
                    </a:cubicBezTo>
                    <a:cubicBezTo>
                      <a:pt x="382" y="759"/>
                      <a:pt x="553" y="794"/>
                      <a:pt x="722" y="794"/>
                    </a:cubicBezTo>
                    <a:cubicBezTo>
                      <a:pt x="958" y="794"/>
                      <a:pt x="1190" y="726"/>
                      <a:pt x="1393" y="599"/>
                    </a:cubicBezTo>
                    <a:cubicBezTo>
                      <a:pt x="1567" y="512"/>
                      <a:pt x="1567" y="251"/>
                      <a:pt x="1393" y="164"/>
                    </a:cubicBezTo>
                    <a:cubicBezTo>
                      <a:pt x="1219" y="55"/>
                      <a:pt x="1012" y="1"/>
                      <a:pt x="8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27"/>
              <p:cNvSpPr/>
              <p:nvPr/>
            </p:nvSpPr>
            <p:spPr>
              <a:xfrm>
                <a:off x="4985025" y="3142525"/>
                <a:ext cx="33750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674" extrusionOk="0">
                    <a:moveTo>
                      <a:pt x="1001" y="1"/>
                    </a:moveTo>
                    <a:cubicBezTo>
                      <a:pt x="871" y="349"/>
                      <a:pt x="348" y="479"/>
                      <a:pt x="0" y="566"/>
                    </a:cubicBezTo>
                    <a:cubicBezTo>
                      <a:pt x="164" y="639"/>
                      <a:pt x="335" y="674"/>
                      <a:pt x="504" y="674"/>
                    </a:cubicBezTo>
                    <a:cubicBezTo>
                      <a:pt x="740" y="674"/>
                      <a:pt x="972" y="606"/>
                      <a:pt x="1175" y="479"/>
                    </a:cubicBezTo>
                    <a:cubicBezTo>
                      <a:pt x="1349" y="392"/>
                      <a:pt x="1349" y="131"/>
                      <a:pt x="1175" y="44"/>
                    </a:cubicBezTo>
                    <a:lnTo>
                      <a:pt x="1001" y="1"/>
                    </a:ln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27"/>
              <p:cNvSpPr/>
              <p:nvPr/>
            </p:nvSpPr>
            <p:spPr>
              <a:xfrm>
                <a:off x="5308150" y="3105100"/>
                <a:ext cx="40275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775" extrusionOk="0">
                    <a:moveTo>
                      <a:pt x="1128" y="1"/>
                    </a:moveTo>
                    <a:cubicBezTo>
                      <a:pt x="1036" y="1"/>
                      <a:pt x="949" y="22"/>
                      <a:pt x="871" y="62"/>
                    </a:cubicBezTo>
                    <a:cubicBezTo>
                      <a:pt x="774" y="62"/>
                      <a:pt x="635" y="44"/>
                      <a:pt x="502" y="44"/>
                    </a:cubicBezTo>
                    <a:cubicBezTo>
                      <a:pt x="335" y="44"/>
                      <a:pt x="179" y="71"/>
                      <a:pt x="131" y="192"/>
                    </a:cubicBezTo>
                    <a:cubicBezTo>
                      <a:pt x="1" y="540"/>
                      <a:pt x="305" y="671"/>
                      <a:pt x="566" y="714"/>
                    </a:cubicBezTo>
                    <a:cubicBezTo>
                      <a:pt x="710" y="735"/>
                      <a:pt x="902" y="775"/>
                      <a:pt x="1082" y="775"/>
                    </a:cubicBezTo>
                    <a:cubicBezTo>
                      <a:pt x="1286" y="775"/>
                      <a:pt x="1475" y="724"/>
                      <a:pt x="1567" y="540"/>
                    </a:cubicBezTo>
                    <a:cubicBezTo>
                      <a:pt x="1611" y="366"/>
                      <a:pt x="1567" y="192"/>
                      <a:pt x="1480" y="105"/>
                    </a:cubicBezTo>
                    <a:cubicBezTo>
                      <a:pt x="1360" y="33"/>
                      <a:pt x="1241" y="1"/>
                      <a:pt x="11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27"/>
              <p:cNvSpPr/>
              <p:nvPr/>
            </p:nvSpPr>
            <p:spPr>
              <a:xfrm>
                <a:off x="5314675" y="3105525"/>
                <a:ext cx="33750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776" extrusionOk="0">
                    <a:moveTo>
                      <a:pt x="1002" y="1"/>
                    </a:moveTo>
                    <a:cubicBezTo>
                      <a:pt x="697" y="219"/>
                      <a:pt x="349" y="436"/>
                      <a:pt x="1" y="610"/>
                    </a:cubicBezTo>
                    <a:cubicBezTo>
                      <a:pt x="88" y="654"/>
                      <a:pt x="218" y="697"/>
                      <a:pt x="305" y="697"/>
                    </a:cubicBezTo>
                    <a:cubicBezTo>
                      <a:pt x="461" y="736"/>
                      <a:pt x="643" y="775"/>
                      <a:pt x="812" y="775"/>
                    </a:cubicBezTo>
                    <a:cubicBezTo>
                      <a:pt x="1021" y="775"/>
                      <a:pt x="1210" y="716"/>
                      <a:pt x="1306" y="523"/>
                    </a:cubicBezTo>
                    <a:cubicBezTo>
                      <a:pt x="1350" y="393"/>
                      <a:pt x="1306" y="219"/>
                      <a:pt x="1219" y="88"/>
                    </a:cubicBezTo>
                    <a:cubicBezTo>
                      <a:pt x="1132" y="45"/>
                      <a:pt x="1045" y="1"/>
                      <a:pt x="1002" y="1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27"/>
              <p:cNvSpPr/>
              <p:nvPr/>
            </p:nvSpPr>
            <p:spPr>
              <a:xfrm>
                <a:off x="5074775" y="3118500"/>
                <a:ext cx="343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192" extrusionOk="0">
                    <a:moveTo>
                      <a:pt x="1053" y="1"/>
                    </a:moveTo>
                    <a:cubicBezTo>
                      <a:pt x="983" y="1"/>
                      <a:pt x="911" y="30"/>
                      <a:pt x="849" y="91"/>
                    </a:cubicBezTo>
                    <a:cubicBezTo>
                      <a:pt x="675" y="309"/>
                      <a:pt x="458" y="526"/>
                      <a:pt x="196" y="701"/>
                    </a:cubicBezTo>
                    <a:cubicBezTo>
                      <a:pt x="0" y="858"/>
                      <a:pt x="123" y="1192"/>
                      <a:pt x="340" y="1192"/>
                    </a:cubicBezTo>
                    <a:cubicBezTo>
                      <a:pt x="364" y="1192"/>
                      <a:pt x="388" y="1188"/>
                      <a:pt x="414" y="1179"/>
                    </a:cubicBezTo>
                    <a:cubicBezTo>
                      <a:pt x="893" y="1049"/>
                      <a:pt x="1371" y="788"/>
                      <a:pt x="1328" y="265"/>
                    </a:cubicBezTo>
                    <a:cubicBezTo>
                      <a:pt x="1300" y="97"/>
                      <a:pt x="1181" y="1"/>
                      <a:pt x="1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27"/>
              <p:cNvSpPr/>
              <p:nvPr/>
            </p:nvSpPr>
            <p:spPr>
              <a:xfrm>
                <a:off x="5089475" y="3118375"/>
                <a:ext cx="1850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141" extrusionOk="0">
                    <a:moveTo>
                      <a:pt x="458" y="1"/>
                    </a:moveTo>
                    <a:cubicBezTo>
                      <a:pt x="437" y="1"/>
                      <a:pt x="415" y="3"/>
                      <a:pt x="392" y="9"/>
                    </a:cubicBezTo>
                    <a:cubicBezTo>
                      <a:pt x="392" y="444"/>
                      <a:pt x="261" y="836"/>
                      <a:pt x="0" y="1141"/>
                    </a:cubicBezTo>
                    <a:cubicBezTo>
                      <a:pt x="392" y="1010"/>
                      <a:pt x="740" y="749"/>
                      <a:pt x="740" y="270"/>
                    </a:cubicBezTo>
                    <a:cubicBezTo>
                      <a:pt x="702" y="119"/>
                      <a:pt x="599" y="1"/>
                      <a:pt x="458" y="1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27"/>
              <p:cNvSpPr/>
              <p:nvPr/>
            </p:nvSpPr>
            <p:spPr>
              <a:xfrm>
                <a:off x="5110250" y="3100050"/>
                <a:ext cx="51775" cy="2182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873" extrusionOk="0">
                    <a:moveTo>
                      <a:pt x="1555" y="1"/>
                    </a:moveTo>
                    <a:cubicBezTo>
                      <a:pt x="1543" y="1"/>
                      <a:pt x="1531" y="1"/>
                      <a:pt x="1519" y="2"/>
                    </a:cubicBezTo>
                    <a:cubicBezTo>
                      <a:pt x="1127" y="89"/>
                      <a:pt x="779" y="176"/>
                      <a:pt x="388" y="264"/>
                    </a:cubicBezTo>
                    <a:cubicBezTo>
                      <a:pt x="1" y="306"/>
                      <a:pt x="166" y="859"/>
                      <a:pt x="464" y="873"/>
                    </a:cubicBezTo>
                    <a:lnTo>
                      <a:pt x="464" y="873"/>
                    </a:lnTo>
                    <a:cubicBezTo>
                      <a:pt x="804" y="867"/>
                      <a:pt x="1182" y="786"/>
                      <a:pt x="1519" y="786"/>
                    </a:cubicBezTo>
                    <a:cubicBezTo>
                      <a:pt x="2070" y="786"/>
                      <a:pt x="2002" y="1"/>
                      <a:pt x="1555" y="1"/>
                    </a:cubicBezTo>
                    <a:close/>
                    <a:moveTo>
                      <a:pt x="464" y="873"/>
                    </a:moveTo>
                    <a:lnTo>
                      <a:pt x="464" y="873"/>
                    </a:lnTo>
                    <a:cubicBezTo>
                      <a:pt x="453" y="873"/>
                      <a:pt x="442" y="873"/>
                      <a:pt x="431" y="873"/>
                    </a:cubicBezTo>
                    <a:lnTo>
                      <a:pt x="475" y="873"/>
                    </a:lnTo>
                    <a:cubicBezTo>
                      <a:pt x="471" y="873"/>
                      <a:pt x="467" y="873"/>
                      <a:pt x="464" y="8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27"/>
              <p:cNvSpPr/>
              <p:nvPr/>
            </p:nvSpPr>
            <p:spPr>
              <a:xfrm>
                <a:off x="5117750" y="3101175"/>
                <a:ext cx="4245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828" extrusionOk="0">
                    <a:moveTo>
                      <a:pt x="1437" y="1"/>
                    </a:moveTo>
                    <a:cubicBezTo>
                      <a:pt x="1089" y="436"/>
                      <a:pt x="566" y="741"/>
                      <a:pt x="1" y="784"/>
                    </a:cubicBezTo>
                    <a:cubicBezTo>
                      <a:pt x="44" y="828"/>
                      <a:pt x="88" y="828"/>
                      <a:pt x="131" y="828"/>
                    </a:cubicBezTo>
                    <a:cubicBezTo>
                      <a:pt x="479" y="828"/>
                      <a:pt x="871" y="741"/>
                      <a:pt x="1219" y="741"/>
                    </a:cubicBezTo>
                    <a:cubicBezTo>
                      <a:pt x="1611" y="741"/>
                      <a:pt x="1698" y="219"/>
                      <a:pt x="1437" y="1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27"/>
              <p:cNvSpPr/>
              <p:nvPr/>
            </p:nvSpPr>
            <p:spPr>
              <a:xfrm>
                <a:off x="5031800" y="3141325"/>
                <a:ext cx="3347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782" extrusionOk="0">
                    <a:moveTo>
                      <a:pt x="1043" y="1"/>
                    </a:moveTo>
                    <a:cubicBezTo>
                      <a:pt x="1030" y="1"/>
                      <a:pt x="1016" y="2"/>
                      <a:pt x="1002" y="5"/>
                    </a:cubicBezTo>
                    <a:cubicBezTo>
                      <a:pt x="827" y="92"/>
                      <a:pt x="610" y="136"/>
                      <a:pt x="436" y="223"/>
                    </a:cubicBezTo>
                    <a:cubicBezTo>
                      <a:pt x="262" y="266"/>
                      <a:pt x="88" y="310"/>
                      <a:pt x="44" y="484"/>
                    </a:cubicBezTo>
                    <a:cubicBezTo>
                      <a:pt x="1" y="571"/>
                      <a:pt x="1" y="701"/>
                      <a:pt x="88" y="745"/>
                    </a:cubicBezTo>
                    <a:cubicBezTo>
                      <a:pt x="139" y="770"/>
                      <a:pt x="186" y="781"/>
                      <a:pt x="232" y="781"/>
                    </a:cubicBezTo>
                    <a:cubicBezTo>
                      <a:pt x="342" y="781"/>
                      <a:pt x="443" y="719"/>
                      <a:pt x="566" y="658"/>
                    </a:cubicBezTo>
                    <a:cubicBezTo>
                      <a:pt x="740" y="614"/>
                      <a:pt x="958" y="484"/>
                      <a:pt x="1176" y="353"/>
                    </a:cubicBezTo>
                    <a:cubicBezTo>
                      <a:pt x="1338" y="272"/>
                      <a:pt x="1235" y="1"/>
                      <a:pt x="10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27"/>
              <p:cNvSpPr/>
              <p:nvPr/>
            </p:nvSpPr>
            <p:spPr>
              <a:xfrm>
                <a:off x="5045950" y="3141325"/>
                <a:ext cx="19325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773" h="658" extrusionOk="0">
                    <a:moveTo>
                      <a:pt x="477" y="1"/>
                    </a:moveTo>
                    <a:cubicBezTo>
                      <a:pt x="464" y="1"/>
                      <a:pt x="450" y="2"/>
                      <a:pt x="436" y="5"/>
                    </a:cubicBezTo>
                    <a:lnTo>
                      <a:pt x="392" y="5"/>
                    </a:lnTo>
                    <a:cubicBezTo>
                      <a:pt x="305" y="266"/>
                      <a:pt x="174" y="484"/>
                      <a:pt x="0" y="658"/>
                    </a:cubicBezTo>
                    <a:cubicBezTo>
                      <a:pt x="218" y="571"/>
                      <a:pt x="392" y="484"/>
                      <a:pt x="610" y="353"/>
                    </a:cubicBezTo>
                    <a:cubicBezTo>
                      <a:pt x="772" y="272"/>
                      <a:pt x="669" y="1"/>
                      <a:pt x="477" y="1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27"/>
              <p:cNvSpPr/>
              <p:nvPr/>
            </p:nvSpPr>
            <p:spPr>
              <a:xfrm>
                <a:off x="4925175" y="3147550"/>
                <a:ext cx="37025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660" extrusionOk="0">
                    <a:moveTo>
                      <a:pt x="958" y="0"/>
                    </a:moveTo>
                    <a:cubicBezTo>
                      <a:pt x="754" y="0"/>
                      <a:pt x="540" y="41"/>
                      <a:pt x="349" y="104"/>
                    </a:cubicBezTo>
                    <a:cubicBezTo>
                      <a:pt x="1" y="104"/>
                      <a:pt x="1" y="627"/>
                      <a:pt x="349" y="627"/>
                    </a:cubicBezTo>
                    <a:cubicBezTo>
                      <a:pt x="479" y="648"/>
                      <a:pt x="621" y="659"/>
                      <a:pt x="762" y="659"/>
                    </a:cubicBezTo>
                    <a:cubicBezTo>
                      <a:pt x="904" y="659"/>
                      <a:pt x="1045" y="648"/>
                      <a:pt x="1176" y="627"/>
                    </a:cubicBezTo>
                    <a:cubicBezTo>
                      <a:pt x="1480" y="539"/>
                      <a:pt x="1480" y="104"/>
                      <a:pt x="1176" y="17"/>
                    </a:cubicBezTo>
                    <a:cubicBezTo>
                      <a:pt x="1106" y="6"/>
                      <a:pt x="1033" y="0"/>
                      <a:pt x="9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27"/>
              <p:cNvSpPr/>
              <p:nvPr/>
            </p:nvSpPr>
            <p:spPr>
              <a:xfrm>
                <a:off x="4940400" y="3147975"/>
                <a:ext cx="250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686" extrusionOk="0">
                    <a:moveTo>
                      <a:pt x="567" y="0"/>
                    </a:moveTo>
                    <a:cubicBezTo>
                      <a:pt x="436" y="305"/>
                      <a:pt x="262" y="522"/>
                      <a:pt x="1" y="653"/>
                    </a:cubicBezTo>
                    <a:cubicBezTo>
                      <a:pt x="88" y="675"/>
                      <a:pt x="186" y="686"/>
                      <a:pt x="289" y="686"/>
                    </a:cubicBezTo>
                    <a:cubicBezTo>
                      <a:pt x="393" y="686"/>
                      <a:pt x="501" y="675"/>
                      <a:pt x="610" y="653"/>
                    </a:cubicBezTo>
                    <a:cubicBezTo>
                      <a:pt x="1002" y="610"/>
                      <a:pt x="958" y="0"/>
                      <a:pt x="567" y="0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27"/>
              <p:cNvSpPr/>
              <p:nvPr/>
            </p:nvSpPr>
            <p:spPr>
              <a:xfrm>
                <a:off x="5283125" y="3131000"/>
                <a:ext cx="4462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523" extrusionOk="0">
                    <a:moveTo>
                      <a:pt x="1282" y="0"/>
                    </a:moveTo>
                    <a:cubicBezTo>
                      <a:pt x="1204" y="0"/>
                      <a:pt x="1125" y="11"/>
                      <a:pt x="1045" y="26"/>
                    </a:cubicBezTo>
                    <a:lnTo>
                      <a:pt x="218" y="157"/>
                    </a:lnTo>
                    <a:cubicBezTo>
                      <a:pt x="1" y="157"/>
                      <a:pt x="1" y="462"/>
                      <a:pt x="218" y="462"/>
                    </a:cubicBezTo>
                    <a:lnTo>
                      <a:pt x="958" y="505"/>
                    </a:lnTo>
                    <a:cubicBezTo>
                      <a:pt x="1016" y="517"/>
                      <a:pt x="1078" y="522"/>
                      <a:pt x="1141" y="522"/>
                    </a:cubicBezTo>
                    <a:cubicBezTo>
                      <a:pt x="1312" y="522"/>
                      <a:pt x="1495" y="482"/>
                      <a:pt x="1654" y="418"/>
                    </a:cubicBezTo>
                    <a:cubicBezTo>
                      <a:pt x="1785" y="331"/>
                      <a:pt x="1785" y="157"/>
                      <a:pt x="1654" y="113"/>
                    </a:cubicBezTo>
                    <a:cubicBezTo>
                      <a:pt x="1544" y="31"/>
                      <a:pt x="1416" y="0"/>
                      <a:pt x="12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27"/>
              <p:cNvSpPr/>
              <p:nvPr/>
            </p:nvSpPr>
            <p:spPr>
              <a:xfrm>
                <a:off x="5311425" y="3133825"/>
                <a:ext cx="152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10" extrusionOk="0">
                    <a:moveTo>
                      <a:pt x="522" y="0"/>
                    </a:moveTo>
                    <a:cubicBezTo>
                      <a:pt x="392" y="175"/>
                      <a:pt x="218" y="305"/>
                      <a:pt x="0" y="392"/>
                    </a:cubicBezTo>
                    <a:cubicBezTo>
                      <a:pt x="47" y="404"/>
                      <a:pt x="93" y="409"/>
                      <a:pt x="140" y="409"/>
                    </a:cubicBezTo>
                    <a:cubicBezTo>
                      <a:pt x="267" y="409"/>
                      <a:pt x="395" y="369"/>
                      <a:pt x="522" y="305"/>
                    </a:cubicBezTo>
                    <a:cubicBezTo>
                      <a:pt x="609" y="218"/>
                      <a:pt x="609" y="44"/>
                      <a:pt x="522" y="0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27"/>
              <p:cNvSpPr/>
              <p:nvPr/>
            </p:nvSpPr>
            <p:spPr>
              <a:xfrm>
                <a:off x="5066625" y="3161975"/>
                <a:ext cx="2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703" extrusionOk="0">
                    <a:moveTo>
                      <a:pt x="839" y="0"/>
                    </a:moveTo>
                    <a:cubicBezTo>
                      <a:pt x="821" y="0"/>
                      <a:pt x="803" y="2"/>
                      <a:pt x="784" y="6"/>
                    </a:cubicBezTo>
                    <a:lnTo>
                      <a:pt x="609" y="6"/>
                    </a:lnTo>
                    <a:lnTo>
                      <a:pt x="348" y="137"/>
                    </a:lnTo>
                    <a:cubicBezTo>
                      <a:pt x="174" y="180"/>
                      <a:pt x="0" y="311"/>
                      <a:pt x="87" y="528"/>
                    </a:cubicBezTo>
                    <a:cubicBezTo>
                      <a:pt x="218" y="702"/>
                      <a:pt x="435" y="702"/>
                      <a:pt x="609" y="702"/>
                    </a:cubicBezTo>
                    <a:cubicBezTo>
                      <a:pt x="784" y="702"/>
                      <a:pt x="1001" y="572"/>
                      <a:pt x="1088" y="398"/>
                    </a:cubicBezTo>
                    <a:cubicBezTo>
                      <a:pt x="1168" y="199"/>
                      <a:pt x="1030" y="0"/>
                      <a:pt x="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27"/>
              <p:cNvSpPr/>
              <p:nvPr/>
            </p:nvSpPr>
            <p:spPr>
              <a:xfrm>
                <a:off x="5068800" y="3162125"/>
                <a:ext cx="261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697" extrusionOk="0">
                    <a:moveTo>
                      <a:pt x="740" y="0"/>
                    </a:moveTo>
                    <a:cubicBezTo>
                      <a:pt x="566" y="218"/>
                      <a:pt x="305" y="392"/>
                      <a:pt x="0" y="435"/>
                    </a:cubicBezTo>
                    <a:cubicBezTo>
                      <a:pt x="0" y="479"/>
                      <a:pt x="0" y="522"/>
                      <a:pt x="0" y="522"/>
                    </a:cubicBezTo>
                    <a:cubicBezTo>
                      <a:pt x="87" y="696"/>
                      <a:pt x="305" y="696"/>
                      <a:pt x="479" y="696"/>
                    </a:cubicBezTo>
                    <a:cubicBezTo>
                      <a:pt x="697" y="696"/>
                      <a:pt x="871" y="566"/>
                      <a:pt x="958" y="392"/>
                    </a:cubicBezTo>
                    <a:cubicBezTo>
                      <a:pt x="1045" y="218"/>
                      <a:pt x="958" y="0"/>
                      <a:pt x="740" y="0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27"/>
              <p:cNvSpPr/>
              <p:nvPr/>
            </p:nvSpPr>
            <p:spPr>
              <a:xfrm>
                <a:off x="5347325" y="3126200"/>
                <a:ext cx="45725" cy="22875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915" extrusionOk="0">
                    <a:moveTo>
                      <a:pt x="479" y="1"/>
                    </a:moveTo>
                    <a:cubicBezTo>
                      <a:pt x="131" y="1"/>
                      <a:pt x="0" y="480"/>
                      <a:pt x="305" y="610"/>
                    </a:cubicBezTo>
                    <a:cubicBezTo>
                      <a:pt x="610" y="784"/>
                      <a:pt x="958" y="871"/>
                      <a:pt x="1262" y="915"/>
                    </a:cubicBezTo>
                    <a:cubicBezTo>
                      <a:pt x="1654" y="871"/>
                      <a:pt x="1828" y="436"/>
                      <a:pt x="1567" y="175"/>
                    </a:cubicBezTo>
                    <a:cubicBezTo>
                      <a:pt x="1372" y="29"/>
                      <a:pt x="1164" y="5"/>
                      <a:pt x="957" y="5"/>
                    </a:cubicBezTo>
                    <a:cubicBezTo>
                      <a:pt x="859" y="5"/>
                      <a:pt x="761" y="11"/>
                      <a:pt x="665" y="11"/>
                    </a:cubicBezTo>
                    <a:cubicBezTo>
                      <a:pt x="602" y="11"/>
                      <a:pt x="540" y="8"/>
                      <a:pt x="4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27"/>
              <p:cNvSpPr/>
              <p:nvPr/>
            </p:nvSpPr>
            <p:spPr>
              <a:xfrm>
                <a:off x="5363650" y="3130550"/>
                <a:ext cx="2940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741" extrusionOk="0">
                    <a:moveTo>
                      <a:pt x="914" y="1"/>
                    </a:moveTo>
                    <a:lnTo>
                      <a:pt x="914" y="1"/>
                    </a:lnTo>
                    <a:cubicBezTo>
                      <a:pt x="653" y="219"/>
                      <a:pt x="348" y="393"/>
                      <a:pt x="44" y="567"/>
                    </a:cubicBezTo>
                    <a:lnTo>
                      <a:pt x="0" y="567"/>
                    </a:lnTo>
                    <a:cubicBezTo>
                      <a:pt x="218" y="654"/>
                      <a:pt x="435" y="697"/>
                      <a:pt x="609" y="741"/>
                    </a:cubicBezTo>
                    <a:cubicBezTo>
                      <a:pt x="1001" y="697"/>
                      <a:pt x="1175" y="262"/>
                      <a:pt x="914" y="1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27"/>
              <p:cNvSpPr/>
              <p:nvPr/>
            </p:nvSpPr>
            <p:spPr>
              <a:xfrm>
                <a:off x="5472450" y="3127325"/>
                <a:ext cx="40275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871" extrusionOk="0">
                    <a:moveTo>
                      <a:pt x="1006" y="1"/>
                    </a:moveTo>
                    <a:cubicBezTo>
                      <a:pt x="794" y="1"/>
                      <a:pt x="571" y="74"/>
                      <a:pt x="348" y="130"/>
                    </a:cubicBezTo>
                    <a:cubicBezTo>
                      <a:pt x="0" y="217"/>
                      <a:pt x="44" y="739"/>
                      <a:pt x="392" y="826"/>
                    </a:cubicBezTo>
                    <a:lnTo>
                      <a:pt x="392" y="783"/>
                    </a:lnTo>
                    <a:cubicBezTo>
                      <a:pt x="581" y="810"/>
                      <a:pt x="788" y="871"/>
                      <a:pt x="991" y="871"/>
                    </a:cubicBezTo>
                    <a:cubicBezTo>
                      <a:pt x="1113" y="871"/>
                      <a:pt x="1234" y="848"/>
                      <a:pt x="1349" y="783"/>
                    </a:cubicBezTo>
                    <a:cubicBezTo>
                      <a:pt x="1610" y="609"/>
                      <a:pt x="1610" y="260"/>
                      <a:pt x="1349" y="86"/>
                    </a:cubicBezTo>
                    <a:cubicBezTo>
                      <a:pt x="1240" y="24"/>
                      <a:pt x="1124" y="1"/>
                      <a:pt x="10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27"/>
              <p:cNvSpPr/>
              <p:nvPr/>
            </p:nvSpPr>
            <p:spPr>
              <a:xfrm>
                <a:off x="5476800" y="3131650"/>
                <a:ext cx="3482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698" extrusionOk="0">
                    <a:moveTo>
                      <a:pt x="1262" y="0"/>
                    </a:moveTo>
                    <a:cubicBezTo>
                      <a:pt x="870" y="262"/>
                      <a:pt x="435" y="436"/>
                      <a:pt x="0" y="523"/>
                    </a:cubicBezTo>
                    <a:cubicBezTo>
                      <a:pt x="44" y="566"/>
                      <a:pt x="131" y="610"/>
                      <a:pt x="218" y="610"/>
                    </a:cubicBezTo>
                    <a:cubicBezTo>
                      <a:pt x="407" y="637"/>
                      <a:pt x="614" y="698"/>
                      <a:pt x="817" y="698"/>
                    </a:cubicBezTo>
                    <a:cubicBezTo>
                      <a:pt x="939" y="698"/>
                      <a:pt x="1060" y="675"/>
                      <a:pt x="1175" y="610"/>
                    </a:cubicBezTo>
                    <a:cubicBezTo>
                      <a:pt x="1393" y="479"/>
                      <a:pt x="1393" y="175"/>
                      <a:pt x="1262" y="0"/>
                    </a:cubicBezTo>
                    <a:close/>
                  </a:path>
                </a:pathLst>
              </a:custGeom>
              <a:solidFill>
                <a:srgbClr val="F7E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27"/>
              <p:cNvSpPr/>
              <p:nvPr/>
            </p:nvSpPr>
            <p:spPr>
              <a:xfrm>
                <a:off x="3286675" y="1900025"/>
                <a:ext cx="98050" cy="1849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7399" extrusionOk="0">
                    <a:moveTo>
                      <a:pt x="1664" y="1"/>
                    </a:moveTo>
                    <a:cubicBezTo>
                      <a:pt x="1661" y="1"/>
                      <a:pt x="1657" y="1"/>
                      <a:pt x="1654" y="1"/>
                    </a:cubicBezTo>
                    <a:cubicBezTo>
                      <a:pt x="1001" y="45"/>
                      <a:pt x="0" y="3744"/>
                      <a:pt x="174" y="5659"/>
                    </a:cubicBezTo>
                    <a:cubicBezTo>
                      <a:pt x="236" y="6839"/>
                      <a:pt x="1106" y="7398"/>
                      <a:pt x="1982" y="7398"/>
                    </a:cubicBezTo>
                    <a:cubicBezTo>
                      <a:pt x="2948" y="7398"/>
                      <a:pt x="3921" y="6719"/>
                      <a:pt x="3830" y="5441"/>
                    </a:cubicBezTo>
                    <a:cubicBezTo>
                      <a:pt x="3743" y="3581"/>
                      <a:pt x="2238" y="1"/>
                      <a:pt x="1664" y="1"/>
                    </a:cubicBez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27"/>
              <p:cNvSpPr/>
              <p:nvPr/>
            </p:nvSpPr>
            <p:spPr>
              <a:xfrm>
                <a:off x="3295375" y="1899225"/>
                <a:ext cx="89050" cy="18520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7408" extrusionOk="0">
                    <a:moveTo>
                      <a:pt x="1262" y="1"/>
                    </a:moveTo>
                    <a:cubicBezTo>
                      <a:pt x="1251" y="1"/>
                      <a:pt x="1241" y="11"/>
                      <a:pt x="1219" y="33"/>
                    </a:cubicBezTo>
                    <a:cubicBezTo>
                      <a:pt x="1828" y="1252"/>
                      <a:pt x="3177" y="4211"/>
                      <a:pt x="2655" y="5560"/>
                    </a:cubicBezTo>
                    <a:cubicBezTo>
                      <a:pt x="2338" y="6338"/>
                      <a:pt x="1621" y="6563"/>
                      <a:pt x="945" y="6563"/>
                    </a:cubicBezTo>
                    <a:cubicBezTo>
                      <a:pt x="600" y="6563"/>
                      <a:pt x="265" y="6504"/>
                      <a:pt x="0" y="6431"/>
                    </a:cubicBezTo>
                    <a:lnTo>
                      <a:pt x="0" y="6431"/>
                    </a:lnTo>
                    <a:cubicBezTo>
                      <a:pt x="372" y="7106"/>
                      <a:pt x="998" y="7408"/>
                      <a:pt x="1619" y="7408"/>
                    </a:cubicBezTo>
                    <a:cubicBezTo>
                      <a:pt x="2598" y="7408"/>
                      <a:pt x="3562" y="6655"/>
                      <a:pt x="3482" y="5430"/>
                    </a:cubicBezTo>
                    <a:cubicBezTo>
                      <a:pt x="3395" y="3613"/>
                      <a:pt x="1890" y="33"/>
                      <a:pt x="1316" y="33"/>
                    </a:cubicBezTo>
                    <a:cubicBezTo>
                      <a:pt x="1313" y="33"/>
                      <a:pt x="1309" y="33"/>
                      <a:pt x="1306" y="33"/>
                    </a:cubicBezTo>
                    <a:cubicBezTo>
                      <a:pt x="1284" y="11"/>
                      <a:pt x="1273" y="1"/>
                      <a:pt x="1262" y="1"/>
                    </a:cubicBezTo>
                    <a:close/>
                  </a:path>
                </a:pathLst>
              </a:custGeom>
              <a:solidFill>
                <a:srgbClr val="DDD6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27"/>
              <p:cNvSpPr/>
              <p:nvPr/>
            </p:nvSpPr>
            <p:spPr>
              <a:xfrm>
                <a:off x="3326925" y="1903300"/>
                <a:ext cx="44625" cy="17845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7138" extrusionOk="0">
                    <a:moveTo>
                      <a:pt x="1698" y="6137"/>
                    </a:moveTo>
                    <a:cubicBezTo>
                      <a:pt x="1611" y="6442"/>
                      <a:pt x="1523" y="6746"/>
                      <a:pt x="1393" y="7007"/>
                    </a:cubicBezTo>
                    <a:cubicBezTo>
                      <a:pt x="1523" y="6746"/>
                      <a:pt x="1654" y="6442"/>
                      <a:pt x="1698" y="6137"/>
                    </a:cubicBezTo>
                    <a:close/>
                    <a:moveTo>
                      <a:pt x="44" y="1"/>
                    </a:moveTo>
                    <a:cubicBezTo>
                      <a:pt x="0" y="131"/>
                      <a:pt x="0" y="349"/>
                      <a:pt x="0" y="436"/>
                    </a:cubicBezTo>
                    <a:lnTo>
                      <a:pt x="0" y="654"/>
                    </a:lnTo>
                    <a:lnTo>
                      <a:pt x="0" y="871"/>
                    </a:lnTo>
                    <a:lnTo>
                      <a:pt x="0" y="1350"/>
                    </a:lnTo>
                    <a:lnTo>
                      <a:pt x="0" y="1785"/>
                    </a:lnTo>
                    <a:lnTo>
                      <a:pt x="0" y="2003"/>
                    </a:lnTo>
                    <a:lnTo>
                      <a:pt x="0" y="2220"/>
                    </a:lnTo>
                    <a:lnTo>
                      <a:pt x="0" y="2699"/>
                    </a:lnTo>
                    <a:lnTo>
                      <a:pt x="44" y="3134"/>
                    </a:lnTo>
                    <a:cubicBezTo>
                      <a:pt x="44" y="3308"/>
                      <a:pt x="44" y="3439"/>
                      <a:pt x="44" y="3613"/>
                    </a:cubicBezTo>
                    <a:cubicBezTo>
                      <a:pt x="87" y="3743"/>
                      <a:pt x="87" y="3874"/>
                      <a:pt x="131" y="4048"/>
                    </a:cubicBezTo>
                    <a:cubicBezTo>
                      <a:pt x="131" y="4179"/>
                      <a:pt x="131" y="4353"/>
                      <a:pt x="174" y="4483"/>
                    </a:cubicBezTo>
                    <a:cubicBezTo>
                      <a:pt x="218" y="4788"/>
                      <a:pt x="261" y="5093"/>
                      <a:pt x="305" y="5397"/>
                    </a:cubicBezTo>
                    <a:cubicBezTo>
                      <a:pt x="348" y="5658"/>
                      <a:pt x="435" y="5963"/>
                      <a:pt x="479" y="6268"/>
                    </a:cubicBezTo>
                    <a:cubicBezTo>
                      <a:pt x="523" y="6398"/>
                      <a:pt x="566" y="6572"/>
                      <a:pt x="566" y="6703"/>
                    </a:cubicBezTo>
                    <a:cubicBezTo>
                      <a:pt x="610" y="6877"/>
                      <a:pt x="653" y="7007"/>
                      <a:pt x="697" y="7138"/>
                    </a:cubicBezTo>
                    <a:lnTo>
                      <a:pt x="610" y="6703"/>
                    </a:lnTo>
                    <a:lnTo>
                      <a:pt x="566" y="6268"/>
                    </a:lnTo>
                    <a:lnTo>
                      <a:pt x="479" y="5789"/>
                    </a:lnTo>
                    <a:lnTo>
                      <a:pt x="392" y="5354"/>
                    </a:lnTo>
                    <a:cubicBezTo>
                      <a:pt x="348" y="5049"/>
                      <a:pt x="305" y="4788"/>
                      <a:pt x="261" y="4483"/>
                    </a:cubicBezTo>
                    <a:lnTo>
                      <a:pt x="218" y="4005"/>
                    </a:lnTo>
                    <a:cubicBezTo>
                      <a:pt x="218" y="3874"/>
                      <a:pt x="174" y="3743"/>
                      <a:pt x="174" y="3569"/>
                    </a:cubicBezTo>
                    <a:lnTo>
                      <a:pt x="131" y="3134"/>
                    </a:lnTo>
                    <a:cubicBezTo>
                      <a:pt x="87" y="3004"/>
                      <a:pt x="87" y="2830"/>
                      <a:pt x="87" y="2699"/>
                    </a:cubicBezTo>
                    <a:cubicBezTo>
                      <a:pt x="44" y="2525"/>
                      <a:pt x="44" y="2394"/>
                      <a:pt x="44" y="2220"/>
                    </a:cubicBezTo>
                    <a:lnTo>
                      <a:pt x="44" y="1785"/>
                    </a:lnTo>
                    <a:lnTo>
                      <a:pt x="44" y="1567"/>
                    </a:lnTo>
                    <a:lnTo>
                      <a:pt x="44" y="1350"/>
                    </a:lnTo>
                    <a:lnTo>
                      <a:pt x="44" y="915"/>
                    </a:lnTo>
                    <a:lnTo>
                      <a:pt x="44" y="697"/>
                    </a:lnTo>
                    <a:lnTo>
                      <a:pt x="44" y="479"/>
                    </a:lnTo>
                    <a:cubicBezTo>
                      <a:pt x="44" y="337"/>
                      <a:pt x="73" y="223"/>
                      <a:pt x="84" y="91"/>
                    </a:cubicBezTo>
                    <a:lnTo>
                      <a:pt x="84" y="91"/>
                    </a:lnTo>
                    <a:cubicBezTo>
                      <a:pt x="201" y="351"/>
                      <a:pt x="318" y="554"/>
                      <a:pt x="435" y="828"/>
                    </a:cubicBezTo>
                    <a:cubicBezTo>
                      <a:pt x="566" y="1132"/>
                      <a:pt x="697" y="1393"/>
                      <a:pt x="784" y="1698"/>
                    </a:cubicBezTo>
                    <a:cubicBezTo>
                      <a:pt x="914" y="1959"/>
                      <a:pt x="1045" y="2264"/>
                      <a:pt x="1132" y="2525"/>
                    </a:cubicBezTo>
                    <a:cubicBezTo>
                      <a:pt x="1219" y="2830"/>
                      <a:pt x="1349" y="3134"/>
                      <a:pt x="1393" y="3439"/>
                    </a:cubicBezTo>
                    <a:cubicBezTo>
                      <a:pt x="1480" y="3700"/>
                      <a:pt x="1567" y="4005"/>
                      <a:pt x="1611" y="4309"/>
                    </a:cubicBezTo>
                    <a:cubicBezTo>
                      <a:pt x="1654" y="4483"/>
                      <a:pt x="1654" y="4614"/>
                      <a:pt x="1698" y="4788"/>
                    </a:cubicBezTo>
                    <a:cubicBezTo>
                      <a:pt x="1741" y="4918"/>
                      <a:pt x="1741" y="5093"/>
                      <a:pt x="1741" y="5223"/>
                    </a:cubicBezTo>
                    <a:cubicBezTo>
                      <a:pt x="1741" y="5528"/>
                      <a:pt x="1741" y="5832"/>
                      <a:pt x="1698" y="6137"/>
                    </a:cubicBezTo>
                    <a:cubicBezTo>
                      <a:pt x="1785" y="5832"/>
                      <a:pt x="1785" y="5528"/>
                      <a:pt x="1785" y="5223"/>
                    </a:cubicBezTo>
                    <a:cubicBezTo>
                      <a:pt x="1785" y="5049"/>
                      <a:pt x="1785" y="4918"/>
                      <a:pt x="1741" y="4744"/>
                    </a:cubicBezTo>
                    <a:cubicBezTo>
                      <a:pt x="1741" y="4614"/>
                      <a:pt x="1741" y="4440"/>
                      <a:pt x="1698" y="4309"/>
                    </a:cubicBezTo>
                    <a:cubicBezTo>
                      <a:pt x="1654" y="4135"/>
                      <a:pt x="1654" y="4005"/>
                      <a:pt x="1611" y="3831"/>
                    </a:cubicBezTo>
                    <a:cubicBezTo>
                      <a:pt x="1567" y="3700"/>
                      <a:pt x="1523" y="3526"/>
                      <a:pt x="1480" y="3395"/>
                    </a:cubicBezTo>
                    <a:cubicBezTo>
                      <a:pt x="1393" y="3091"/>
                      <a:pt x="1306" y="2786"/>
                      <a:pt x="1219" y="2525"/>
                    </a:cubicBezTo>
                    <a:cubicBezTo>
                      <a:pt x="1088" y="2220"/>
                      <a:pt x="1001" y="1959"/>
                      <a:pt x="871" y="1655"/>
                    </a:cubicBezTo>
                    <a:cubicBezTo>
                      <a:pt x="740" y="1350"/>
                      <a:pt x="610" y="1089"/>
                      <a:pt x="479" y="784"/>
                    </a:cubicBezTo>
                    <a:cubicBezTo>
                      <a:pt x="359" y="544"/>
                      <a:pt x="239" y="304"/>
                      <a:pt x="85" y="64"/>
                    </a:cubicBezTo>
                    <a:lnTo>
                      <a:pt x="85" y="64"/>
                    </a:lnTo>
                    <a:cubicBezTo>
                      <a:pt x="87" y="44"/>
                      <a:pt x="87" y="23"/>
                      <a:pt x="87" y="1"/>
                    </a:cubicBezTo>
                    <a:close/>
                  </a:path>
                </a:pathLst>
              </a:custGeom>
              <a:solidFill>
                <a:srgbClr val="ECE5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27"/>
              <p:cNvSpPr/>
              <p:nvPr/>
            </p:nvSpPr>
            <p:spPr>
              <a:xfrm>
                <a:off x="3302975" y="1902225"/>
                <a:ext cx="23975" cy="17082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6833" extrusionOk="0">
                    <a:moveTo>
                      <a:pt x="958" y="0"/>
                    </a:moveTo>
                    <a:lnTo>
                      <a:pt x="828" y="305"/>
                    </a:lnTo>
                    <a:cubicBezTo>
                      <a:pt x="784" y="392"/>
                      <a:pt x="741" y="479"/>
                      <a:pt x="697" y="610"/>
                    </a:cubicBezTo>
                    <a:cubicBezTo>
                      <a:pt x="654" y="740"/>
                      <a:pt x="610" y="914"/>
                      <a:pt x="567" y="1045"/>
                    </a:cubicBezTo>
                    <a:cubicBezTo>
                      <a:pt x="523" y="1219"/>
                      <a:pt x="480" y="1393"/>
                      <a:pt x="436" y="1567"/>
                    </a:cubicBezTo>
                    <a:cubicBezTo>
                      <a:pt x="349" y="1741"/>
                      <a:pt x="305" y="1959"/>
                      <a:pt x="262" y="2133"/>
                    </a:cubicBezTo>
                    <a:cubicBezTo>
                      <a:pt x="262" y="2263"/>
                      <a:pt x="218" y="2350"/>
                      <a:pt x="175" y="2437"/>
                    </a:cubicBezTo>
                    <a:cubicBezTo>
                      <a:pt x="175" y="2568"/>
                      <a:pt x="131" y="2655"/>
                      <a:pt x="131" y="2786"/>
                    </a:cubicBezTo>
                    <a:lnTo>
                      <a:pt x="88" y="3090"/>
                    </a:lnTo>
                    <a:lnTo>
                      <a:pt x="88" y="3177"/>
                    </a:lnTo>
                    <a:cubicBezTo>
                      <a:pt x="44" y="3221"/>
                      <a:pt x="44" y="3221"/>
                      <a:pt x="88" y="3264"/>
                    </a:cubicBezTo>
                    <a:lnTo>
                      <a:pt x="44" y="3438"/>
                    </a:lnTo>
                    <a:cubicBezTo>
                      <a:pt x="44" y="3525"/>
                      <a:pt x="1" y="3699"/>
                      <a:pt x="1" y="3743"/>
                    </a:cubicBezTo>
                    <a:lnTo>
                      <a:pt x="1" y="3917"/>
                    </a:lnTo>
                    <a:lnTo>
                      <a:pt x="1" y="4091"/>
                    </a:lnTo>
                    <a:lnTo>
                      <a:pt x="1" y="4396"/>
                    </a:lnTo>
                    <a:lnTo>
                      <a:pt x="1" y="4744"/>
                    </a:lnTo>
                    <a:lnTo>
                      <a:pt x="1" y="4874"/>
                    </a:lnTo>
                    <a:lnTo>
                      <a:pt x="1" y="5049"/>
                    </a:lnTo>
                    <a:lnTo>
                      <a:pt x="1" y="5310"/>
                    </a:lnTo>
                    <a:lnTo>
                      <a:pt x="44" y="5614"/>
                    </a:lnTo>
                    <a:lnTo>
                      <a:pt x="44" y="5745"/>
                    </a:lnTo>
                    <a:lnTo>
                      <a:pt x="44" y="5832"/>
                    </a:lnTo>
                    <a:cubicBezTo>
                      <a:pt x="44" y="5875"/>
                      <a:pt x="44" y="5919"/>
                      <a:pt x="44" y="5962"/>
                    </a:cubicBezTo>
                    <a:cubicBezTo>
                      <a:pt x="44" y="6006"/>
                      <a:pt x="44" y="6049"/>
                      <a:pt x="44" y="6093"/>
                    </a:cubicBezTo>
                    <a:cubicBezTo>
                      <a:pt x="88" y="6137"/>
                      <a:pt x="88" y="6180"/>
                      <a:pt x="131" y="6311"/>
                    </a:cubicBezTo>
                    <a:cubicBezTo>
                      <a:pt x="175" y="6441"/>
                      <a:pt x="175" y="6528"/>
                      <a:pt x="218" y="6615"/>
                    </a:cubicBezTo>
                    <a:cubicBezTo>
                      <a:pt x="218" y="6659"/>
                      <a:pt x="262" y="6659"/>
                      <a:pt x="262" y="6702"/>
                    </a:cubicBezTo>
                    <a:lnTo>
                      <a:pt x="262" y="6746"/>
                    </a:lnTo>
                    <a:cubicBezTo>
                      <a:pt x="305" y="6789"/>
                      <a:pt x="305" y="6789"/>
                      <a:pt x="305" y="6833"/>
                    </a:cubicBezTo>
                    <a:cubicBezTo>
                      <a:pt x="305" y="6789"/>
                      <a:pt x="305" y="6746"/>
                      <a:pt x="305" y="6746"/>
                    </a:cubicBezTo>
                    <a:lnTo>
                      <a:pt x="305" y="6702"/>
                    </a:lnTo>
                    <a:lnTo>
                      <a:pt x="305" y="6615"/>
                    </a:lnTo>
                    <a:cubicBezTo>
                      <a:pt x="262" y="6485"/>
                      <a:pt x="218" y="6398"/>
                      <a:pt x="175" y="6267"/>
                    </a:cubicBezTo>
                    <a:cubicBezTo>
                      <a:pt x="175" y="6224"/>
                      <a:pt x="175" y="6137"/>
                      <a:pt x="131" y="6093"/>
                    </a:cubicBezTo>
                    <a:cubicBezTo>
                      <a:pt x="131" y="6006"/>
                      <a:pt x="131" y="5919"/>
                      <a:pt x="131" y="5832"/>
                    </a:cubicBezTo>
                    <a:lnTo>
                      <a:pt x="131" y="5701"/>
                    </a:lnTo>
                    <a:cubicBezTo>
                      <a:pt x="131" y="5658"/>
                      <a:pt x="131" y="5614"/>
                      <a:pt x="131" y="5571"/>
                    </a:cubicBezTo>
                    <a:cubicBezTo>
                      <a:pt x="88" y="5484"/>
                      <a:pt x="88" y="5397"/>
                      <a:pt x="88" y="5310"/>
                    </a:cubicBezTo>
                    <a:lnTo>
                      <a:pt x="88" y="5049"/>
                    </a:lnTo>
                    <a:cubicBezTo>
                      <a:pt x="88" y="4961"/>
                      <a:pt x="88" y="4918"/>
                      <a:pt x="88" y="4874"/>
                    </a:cubicBezTo>
                    <a:cubicBezTo>
                      <a:pt x="88" y="4831"/>
                      <a:pt x="88" y="4787"/>
                      <a:pt x="88" y="4744"/>
                    </a:cubicBezTo>
                    <a:cubicBezTo>
                      <a:pt x="88" y="4613"/>
                      <a:pt x="44" y="4526"/>
                      <a:pt x="88" y="4396"/>
                    </a:cubicBezTo>
                    <a:cubicBezTo>
                      <a:pt x="131" y="4309"/>
                      <a:pt x="131" y="4135"/>
                      <a:pt x="131" y="4091"/>
                    </a:cubicBezTo>
                    <a:lnTo>
                      <a:pt x="131" y="3917"/>
                    </a:lnTo>
                    <a:cubicBezTo>
                      <a:pt x="131" y="3874"/>
                      <a:pt x="88" y="3874"/>
                      <a:pt x="131" y="3786"/>
                    </a:cubicBezTo>
                    <a:cubicBezTo>
                      <a:pt x="131" y="3656"/>
                      <a:pt x="175" y="3569"/>
                      <a:pt x="175" y="3438"/>
                    </a:cubicBezTo>
                    <a:lnTo>
                      <a:pt x="175" y="3264"/>
                    </a:lnTo>
                    <a:cubicBezTo>
                      <a:pt x="175" y="3264"/>
                      <a:pt x="175" y="3221"/>
                      <a:pt x="175" y="3177"/>
                    </a:cubicBezTo>
                    <a:lnTo>
                      <a:pt x="175" y="3134"/>
                    </a:lnTo>
                    <a:cubicBezTo>
                      <a:pt x="175" y="3003"/>
                      <a:pt x="175" y="2916"/>
                      <a:pt x="218" y="2786"/>
                    </a:cubicBezTo>
                    <a:cubicBezTo>
                      <a:pt x="218" y="2698"/>
                      <a:pt x="262" y="2568"/>
                      <a:pt x="262" y="2481"/>
                    </a:cubicBezTo>
                    <a:cubicBezTo>
                      <a:pt x="305" y="2350"/>
                      <a:pt x="349" y="2263"/>
                      <a:pt x="349" y="2176"/>
                    </a:cubicBezTo>
                    <a:lnTo>
                      <a:pt x="393" y="1872"/>
                    </a:lnTo>
                    <a:lnTo>
                      <a:pt x="436" y="1741"/>
                    </a:lnTo>
                    <a:cubicBezTo>
                      <a:pt x="480" y="1698"/>
                      <a:pt x="480" y="1654"/>
                      <a:pt x="480" y="1567"/>
                    </a:cubicBezTo>
                    <a:lnTo>
                      <a:pt x="610" y="1088"/>
                    </a:lnTo>
                    <a:cubicBezTo>
                      <a:pt x="654" y="914"/>
                      <a:pt x="697" y="784"/>
                      <a:pt x="741" y="653"/>
                    </a:cubicBezTo>
                    <a:cubicBezTo>
                      <a:pt x="784" y="522"/>
                      <a:pt x="828" y="392"/>
                      <a:pt x="871" y="305"/>
                    </a:cubicBezTo>
                    <a:cubicBezTo>
                      <a:pt x="958" y="131"/>
                      <a:pt x="958" y="0"/>
                      <a:pt x="958" y="0"/>
                    </a:cubicBezTo>
                    <a:close/>
                  </a:path>
                </a:pathLst>
              </a:custGeom>
              <a:solidFill>
                <a:srgbClr val="ECE5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27"/>
              <p:cNvSpPr/>
              <p:nvPr/>
            </p:nvSpPr>
            <p:spPr>
              <a:xfrm>
                <a:off x="3263825" y="2022900"/>
                <a:ext cx="184975" cy="1132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4531" extrusionOk="0">
                    <a:moveTo>
                      <a:pt x="2082" y="0"/>
                    </a:moveTo>
                    <a:cubicBezTo>
                      <a:pt x="1388" y="0"/>
                      <a:pt x="718" y="388"/>
                      <a:pt x="435" y="1048"/>
                    </a:cubicBezTo>
                    <a:cubicBezTo>
                      <a:pt x="0" y="2006"/>
                      <a:pt x="392" y="3094"/>
                      <a:pt x="1306" y="3529"/>
                    </a:cubicBezTo>
                    <a:cubicBezTo>
                      <a:pt x="2483" y="4118"/>
                      <a:pt x="4809" y="4530"/>
                      <a:pt x="6128" y="4530"/>
                    </a:cubicBezTo>
                    <a:cubicBezTo>
                      <a:pt x="6662" y="4530"/>
                      <a:pt x="7031" y="4463"/>
                      <a:pt x="7094" y="4312"/>
                    </a:cubicBezTo>
                    <a:cubicBezTo>
                      <a:pt x="7398" y="3703"/>
                      <a:pt x="4613" y="1048"/>
                      <a:pt x="2872" y="178"/>
                    </a:cubicBezTo>
                    <a:cubicBezTo>
                      <a:pt x="2619" y="57"/>
                      <a:pt x="2349" y="0"/>
                      <a:pt x="2082" y="0"/>
                    </a:cubicBezTo>
                    <a:close/>
                  </a:path>
                </a:pathLst>
              </a:custGeom>
              <a:solidFill>
                <a:srgbClr val="6868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27"/>
              <p:cNvSpPr/>
              <p:nvPr/>
            </p:nvSpPr>
            <p:spPr>
              <a:xfrm>
                <a:off x="3262725" y="2022975"/>
                <a:ext cx="1795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7182" h="4528" extrusionOk="0">
                    <a:moveTo>
                      <a:pt x="2133" y="1"/>
                    </a:moveTo>
                    <a:cubicBezTo>
                      <a:pt x="1393" y="1"/>
                      <a:pt x="740" y="393"/>
                      <a:pt x="436" y="1045"/>
                    </a:cubicBezTo>
                    <a:cubicBezTo>
                      <a:pt x="1" y="2003"/>
                      <a:pt x="392" y="3091"/>
                      <a:pt x="1350" y="3526"/>
                    </a:cubicBezTo>
                    <a:cubicBezTo>
                      <a:pt x="2527" y="4115"/>
                      <a:pt x="4853" y="4527"/>
                      <a:pt x="6172" y="4527"/>
                    </a:cubicBezTo>
                    <a:cubicBezTo>
                      <a:pt x="6706" y="4527"/>
                      <a:pt x="7075" y="4460"/>
                      <a:pt x="7138" y="4309"/>
                    </a:cubicBezTo>
                    <a:cubicBezTo>
                      <a:pt x="7181" y="4266"/>
                      <a:pt x="7181" y="4266"/>
                      <a:pt x="7138" y="4222"/>
                    </a:cubicBezTo>
                    <a:cubicBezTo>
                      <a:pt x="5789" y="4179"/>
                      <a:pt x="2568" y="3874"/>
                      <a:pt x="1654" y="2743"/>
                    </a:cubicBezTo>
                    <a:cubicBezTo>
                      <a:pt x="827" y="1742"/>
                      <a:pt x="1611" y="567"/>
                      <a:pt x="2133" y="1"/>
                    </a:cubicBezTo>
                    <a:close/>
                  </a:path>
                </a:pathLst>
              </a:custGeom>
              <a:solidFill>
                <a:srgbClr val="DDD6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27"/>
              <p:cNvSpPr/>
              <p:nvPr/>
            </p:nvSpPr>
            <p:spPr>
              <a:xfrm>
                <a:off x="3270350" y="2054550"/>
                <a:ext cx="168650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3003" extrusionOk="0">
                    <a:moveTo>
                      <a:pt x="174" y="0"/>
                    </a:moveTo>
                    <a:cubicBezTo>
                      <a:pt x="218" y="14"/>
                      <a:pt x="265" y="29"/>
                      <a:pt x="315" y="43"/>
                    </a:cubicBezTo>
                    <a:lnTo>
                      <a:pt x="315" y="43"/>
                    </a:lnTo>
                    <a:lnTo>
                      <a:pt x="218" y="0"/>
                    </a:lnTo>
                    <a:close/>
                    <a:moveTo>
                      <a:pt x="315" y="43"/>
                    </a:moveTo>
                    <a:lnTo>
                      <a:pt x="610" y="174"/>
                    </a:lnTo>
                    <a:lnTo>
                      <a:pt x="1045" y="305"/>
                    </a:lnTo>
                    <a:lnTo>
                      <a:pt x="1480" y="479"/>
                    </a:lnTo>
                    <a:lnTo>
                      <a:pt x="1915" y="609"/>
                    </a:lnTo>
                    <a:lnTo>
                      <a:pt x="2742" y="957"/>
                    </a:lnTo>
                    <a:lnTo>
                      <a:pt x="3134" y="1132"/>
                    </a:lnTo>
                    <a:lnTo>
                      <a:pt x="3569" y="1306"/>
                    </a:lnTo>
                    <a:lnTo>
                      <a:pt x="3961" y="1480"/>
                    </a:lnTo>
                    <a:lnTo>
                      <a:pt x="4396" y="1654"/>
                    </a:lnTo>
                    <a:lnTo>
                      <a:pt x="4787" y="1828"/>
                    </a:lnTo>
                    <a:lnTo>
                      <a:pt x="4396" y="1610"/>
                    </a:lnTo>
                    <a:lnTo>
                      <a:pt x="3961" y="1393"/>
                    </a:lnTo>
                    <a:lnTo>
                      <a:pt x="3569" y="1219"/>
                    </a:lnTo>
                    <a:lnTo>
                      <a:pt x="3177" y="1044"/>
                    </a:lnTo>
                    <a:lnTo>
                      <a:pt x="2742" y="870"/>
                    </a:lnTo>
                    <a:lnTo>
                      <a:pt x="1872" y="566"/>
                    </a:lnTo>
                    <a:cubicBezTo>
                      <a:pt x="1610" y="435"/>
                      <a:pt x="1306" y="348"/>
                      <a:pt x="1045" y="261"/>
                    </a:cubicBezTo>
                    <a:lnTo>
                      <a:pt x="610" y="131"/>
                    </a:lnTo>
                    <a:cubicBezTo>
                      <a:pt x="522" y="101"/>
                      <a:pt x="415" y="72"/>
                      <a:pt x="315" y="43"/>
                    </a:cubicBezTo>
                    <a:close/>
                    <a:moveTo>
                      <a:pt x="4787" y="1828"/>
                    </a:moveTo>
                    <a:lnTo>
                      <a:pt x="5223" y="2045"/>
                    </a:lnTo>
                    <a:lnTo>
                      <a:pt x="5397" y="2132"/>
                    </a:lnTo>
                    <a:lnTo>
                      <a:pt x="5614" y="2263"/>
                    </a:lnTo>
                    <a:lnTo>
                      <a:pt x="5788" y="2394"/>
                    </a:lnTo>
                    <a:lnTo>
                      <a:pt x="6006" y="2481"/>
                    </a:lnTo>
                    <a:lnTo>
                      <a:pt x="5788" y="2350"/>
                    </a:lnTo>
                    <a:lnTo>
                      <a:pt x="5571" y="2220"/>
                    </a:lnTo>
                    <a:lnTo>
                      <a:pt x="5179" y="2002"/>
                    </a:lnTo>
                    <a:lnTo>
                      <a:pt x="5005" y="1915"/>
                    </a:lnTo>
                    <a:lnTo>
                      <a:pt x="4787" y="1828"/>
                    </a:lnTo>
                    <a:close/>
                    <a:moveTo>
                      <a:pt x="0" y="696"/>
                    </a:moveTo>
                    <a:lnTo>
                      <a:pt x="0" y="696"/>
                    </a:lnTo>
                    <a:cubicBezTo>
                      <a:pt x="131" y="957"/>
                      <a:pt x="348" y="1175"/>
                      <a:pt x="610" y="1393"/>
                    </a:cubicBezTo>
                    <a:cubicBezTo>
                      <a:pt x="827" y="1610"/>
                      <a:pt x="1088" y="1784"/>
                      <a:pt x="1349" y="1958"/>
                    </a:cubicBezTo>
                    <a:lnTo>
                      <a:pt x="1785" y="2132"/>
                    </a:lnTo>
                    <a:lnTo>
                      <a:pt x="2220" y="2307"/>
                    </a:lnTo>
                    <a:cubicBezTo>
                      <a:pt x="2350" y="2394"/>
                      <a:pt x="2481" y="2437"/>
                      <a:pt x="2655" y="2481"/>
                    </a:cubicBezTo>
                    <a:lnTo>
                      <a:pt x="3090" y="2568"/>
                    </a:lnTo>
                    <a:cubicBezTo>
                      <a:pt x="3395" y="2655"/>
                      <a:pt x="3699" y="2698"/>
                      <a:pt x="4004" y="2785"/>
                    </a:cubicBezTo>
                    <a:cubicBezTo>
                      <a:pt x="4309" y="2829"/>
                      <a:pt x="4613" y="2872"/>
                      <a:pt x="4918" y="2916"/>
                    </a:cubicBezTo>
                    <a:cubicBezTo>
                      <a:pt x="5223" y="2959"/>
                      <a:pt x="5527" y="3003"/>
                      <a:pt x="5832" y="3003"/>
                    </a:cubicBezTo>
                    <a:lnTo>
                      <a:pt x="6746" y="3003"/>
                    </a:lnTo>
                    <a:lnTo>
                      <a:pt x="6746" y="2959"/>
                    </a:lnTo>
                    <a:lnTo>
                      <a:pt x="6354" y="2698"/>
                    </a:lnTo>
                    <a:cubicBezTo>
                      <a:pt x="6311" y="2655"/>
                      <a:pt x="6224" y="2611"/>
                      <a:pt x="6180" y="2568"/>
                    </a:cubicBezTo>
                    <a:lnTo>
                      <a:pt x="6006" y="2481"/>
                    </a:lnTo>
                    <a:lnTo>
                      <a:pt x="6180" y="2611"/>
                    </a:lnTo>
                    <a:lnTo>
                      <a:pt x="6354" y="2742"/>
                    </a:lnTo>
                    <a:cubicBezTo>
                      <a:pt x="6458" y="2811"/>
                      <a:pt x="6561" y="2880"/>
                      <a:pt x="6665" y="2949"/>
                    </a:cubicBezTo>
                    <a:lnTo>
                      <a:pt x="6665" y="2949"/>
                    </a:lnTo>
                    <a:cubicBezTo>
                      <a:pt x="6387" y="2915"/>
                      <a:pt x="6109" y="2912"/>
                      <a:pt x="5832" y="2872"/>
                    </a:cubicBezTo>
                    <a:cubicBezTo>
                      <a:pt x="5527" y="2872"/>
                      <a:pt x="5223" y="2829"/>
                      <a:pt x="4918" y="2785"/>
                    </a:cubicBezTo>
                    <a:cubicBezTo>
                      <a:pt x="4613" y="2785"/>
                      <a:pt x="4309" y="2698"/>
                      <a:pt x="4004" y="2655"/>
                    </a:cubicBezTo>
                    <a:cubicBezTo>
                      <a:pt x="3699" y="2611"/>
                      <a:pt x="3395" y="2524"/>
                      <a:pt x="3090" y="2481"/>
                    </a:cubicBezTo>
                    <a:cubicBezTo>
                      <a:pt x="2829" y="2394"/>
                      <a:pt x="2524" y="2307"/>
                      <a:pt x="2220" y="2220"/>
                    </a:cubicBezTo>
                    <a:lnTo>
                      <a:pt x="1785" y="2045"/>
                    </a:lnTo>
                    <a:cubicBezTo>
                      <a:pt x="1654" y="2002"/>
                      <a:pt x="1523" y="1915"/>
                      <a:pt x="1393" y="1871"/>
                    </a:cubicBezTo>
                    <a:cubicBezTo>
                      <a:pt x="1088" y="1697"/>
                      <a:pt x="827" y="1567"/>
                      <a:pt x="610" y="1349"/>
                    </a:cubicBezTo>
                    <a:cubicBezTo>
                      <a:pt x="348" y="1175"/>
                      <a:pt x="174" y="957"/>
                      <a:pt x="0" y="696"/>
                    </a:cubicBezTo>
                    <a:close/>
                  </a:path>
                </a:pathLst>
              </a:custGeom>
              <a:solidFill>
                <a:srgbClr val="ECE5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27"/>
              <p:cNvSpPr/>
              <p:nvPr/>
            </p:nvSpPr>
            <p:spPr>
              <a:xfrm>
                <a:off x="3305150" y="2030600"/>
                <a:ext cx="129500" cy="91425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3657" extrusionOk="0">
                    <a:moveTo>
                      <a:pt x="1" y="1"/>
                    </a:moveTo>
                    <a:cubicBezTo>
                      <a:pt x="88" y="1"/>
                      <a:pt x="218" y="44"/>
                      <a:pt x="306" y="88"/>
                    </a:cubicBezTo>
                    <a:lnTo>
                      <a:pt x="523" y="131"/>
                    </a:lnTo>
                    <a:lnTo>
                      <a:pt x="741" y="218"/>
                    </a:lnTo>
                    <a:lnTo>
                      <a:pt x="871" y="262"/>
                    </a:lnTo>
                    <a:lnTo>
                      <a:pt x="1002" y="349"/>
                    </a:lnTo>
                    <a:lnTo>
                      <a:pt x="1219" y="436"/>
                    </a:lnTo>
                    <a:lnTo>
                      <a:pt x="1481" y="566"/>
                    </a:lnTo>
                    <a:lnTo>
                      <a:pt x="1611" y="653"/>
                    </a:lnTo>
                    <a:lnTo>
                      <a:pt x="1742" y="740"/>
                    </a:lnTo>
                    <a:lnTo>
                      <a:pt x="2003" y="871"/>
                    </a:lnTo>
                    <a:lnTo>
                      <a:pt x="2307" y="1089"/>
                    </a:lnTo>
                    <a:lnTo>
                      <a:pt x="2438" y="1176"/>
                    </a:lnTo>
                    <a:cubicBezTo>
                      <a:pt x="2482" y="1176"/>
                      <a:pt x="2525" y="1219"/>
                      <a:pt x="2569" y="1263"/>
                    </a:cubicBezTo>
                    <a:lnTo>
                      <a:pt x="2830" y="1437"/>
                    </a:lnTo>
                    <a:lnTo>
                      <a:pt x="2960" y="1567"/>
                    </a:lnTo>
                    <a:lnTo>
                      <a:pt x="3004" y="1611"/>
                    </a:lnTo>
                    <a:lnTo>
                      <a:pt x="3091" y="1654"/>
                    </a:lnTo>
                    <a:lnTo>
                      <a:pt x="3352" y="1872"/>
                    </a:lnTo>
                    <a:lnTo>
                      <a:pt x="3570" y="2090"/>
                    </a:lnTo>
                    <a:lnTo>
                      <a:pt x="3831" y="2307"/>
                    </a:lnTo>
                    <a:lnTo>
                      <a:pt x="4048" y="2481"/>
                    </a:lnTo>
                    <a:lnTo>
                      <a:pt x="4135" y="2612"/>
                    </a:lnTo>
                    <a:cubicBezTo>
                      <a:pt x="4179" y="2612"/>
                      <a:pt x="4222" y="2655"/>
                      <a:pt x="4266" y="2699"/>
                    </a:cubicBezTo>
                    <a:lnTo>
                      <a:pt x="4614" y="3090"/>
                    </a:lnTo>
                    <a:cubicBezTo>
                      <a:pt x="4745" y="3178"/>
                      <a:pt x="4875" y="3308"/>
                      <a:pt x="4962" y="3395"/>
                    </a:cubicBezTo>
                    <a:lnTo>
                      <a:pt x="5180" y="3656"/>
                    </a:lnTo>
                    <a:lnTo>
                      <a:pt x="4962" y="3352"/>
                    </a:lnTo>
                    <a:cubicBezTo>
                      <a:pt x="4875" y="3265"/>
                      <a:pt x="4788" y="3134"/>
                      <a:pt x="4657" y="3047"/>
                    </a:cubicBezTo>
                    <a:lnTo>
                      <a:pt x="4309" y="2655"/>
                    </a:lnTo>
                    <a:cubicBezTo>
                      <a:pt x="4179" y="2481"/>
                      <a:pt x="4005" y="2351"/>
                      <a:pt x="3874" y="2220"/>
                    </a:cubicBezTo>
                    <a:lnTo>
                      <a:pt x="3657" y="2002"/>
                    </a:lnTo>
                    <a:cubicBezTo>
                      <a:pt x="3570" y="1915"/>
                      <a:pt x="3482" y="1872"/>
                      <a:pt x="3395" y="1785"/>
                    </a:cubicBezTo>
                    <a:lnTo>
                      <a:pt x="3134" y="1567"/>
                    </a:lnTo>
                    <a:lnTo>
                      <a:pt x="3091" y="1524"/>
                    </a:lnTo>
                    <a:lnTo>
                      <a:pt x="3004" y="1480"/>
                    </a:lnTo>
                    <a:lnTo>
                      <a:pt x="2873" y="1393"/>
                    </a:lnTo>
                    <a:lnTo>
                      <a:pt x="2612" y="1176"/>
                    </a:lnTo>
                    <a:cubicBezTo>
                      <a:pt x="2569" y="1132"/>
                      <a:pt x="2525" y="1132"/>
                      <a:pt x="2482" y="1089"/>
                    </a:cubicBezTo>
                    <a:lnTo>
                      <a:pt x="2351" y="1002"/>
                    </a:lnTo>
                    <a:lnTo>
                      <a:pt x="2046" y="827"/>
                    </a:lnTo>
                    <a:lnTo>
                      <a:pt x="1785" y="653"/>
                    </a:lnTo>
                    <a:lnTo>
                      <a:pt x="1655" y="566"/>
                    </a:lnTo>
                    <a:lnTo>
                      <a:pt x="1524" y="523"/>
                    </a:lnTo>
                    <a:lnTo>
                      <a:pt x="1263" y="392"/>
                    </a:lnTo>
                    <a:lnTo>
                      <a:pt x="1002" y="262"/>
                    </a:lnTo>
                    <a:lnTo>
                      <a:pt x="871" y="218"/>
                    </a:lnTo>
                    <a:lnTo>
                      <a:pt x="741" y="175"/>
                    </a:lnTo>
                    <a:lnTo>
                      <a:pt x="654" y="131"/>
                    </a:lnTo>
                    <a:cubicBezTo>
                      <a:pt x="610" y="131"/>
                      <a:pt x="567" y="131"/>
                      <a:pt x="523" y="88"/>
                    </a:cubicBezTo>
                    <a:lnTo>
                      <a:pt x="349" y="44"/>
                    </a:lnTo>
                    <a:cubicBezTo>
                      <a:pt x="218" y="1"/>
                      <a:pt x="88" y="1"/>
                      <a:pt x="1" y="1"/>
                    </a:cubicBezTo>
                    <a:close/>
                  </a:path>
                </a:pathLst>
              </a:custGeom>
              <a:solidFill>
                <a:srgbClr val="ECE5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27"/>
              <p:cNvSpPr/>
              <p:nvPr/>
            </p:nvSpPr>
            <p:spPr>
              <a:xfrm>
                <a:off x="3204950" y="1978375"/>
                <a:ext cx="98050" cy="18550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7420" extrusionOk="0">
                    <a:moveTo>
                      <a:pt x="2301" y="0"/>
                    </a:moveTo>
                    <a:cubicBezTo>
                      <a:pt x="1684" y="0"/>
                      <a:pt x="179" y="3624"/>
                      <a:pt x="92" y="5441"/>
                    </a:cubicBezTo>
                    <a:cubicBezTo>
                      <a:pt x="1" y="6741"/>
                      <a:pt x="974" y="7420"/>
                      <a:pt x="1946" y="7420"/>
                    </a:cubicBezTo>
                    <a:cubicBezTo>
                      <a:pt x="2828" y="7420"/>
                      <a:pt x="3708" y="6861"/>
                      <a:pt x="3791" y="5702"/>
                    </a:cubicBezTo>
                    <a:cubicBezTo>
                      <a:pt x="3922" y="3743"/>
                      <a:pt x="2964" y="44"/>
                      <a:pt x="2312" y="1"/>
                    </a:cubicBezTo>
                    <a:cubicBezTo>
                      <a:pt x="2308" y="0"/>
                      <a:pt x="2304" y="0"/>
                      <a:pt x="2301" y="0"/>
                    </a:cubicBezTo>
                    <a:close/>
                  </a:path>
                </a:pathLst>
              </a:custGeom>
              <a:solidFill>
                <a:srgbClr val="797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27"/>
              <p:cNvSpPr/>
              <p:nvPr/>
            </p:nvSpPr>
            <p:spPr>
              <a:xfrm>
                <a:off x="3205225" y="1978375"/>
                <a:ext cx="89075" cy="185175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7407" extrusionOk="0">
                    <a:moveTo>
                      <a:pt x="2290" y="0"/>
                    </a:moveTo>
                    <a:cubicBezTo>
                      <a:pt x="1673" y="0"/>
                      <a:pt x="168" y="3624"/>
                      <a:pt x="81" y="5441"/>
                    </a:cubicBezTo>
                    <a:cubicBezTo>
                      <a:pt x="1" y="6646"/>
                      <a:pt x="976" y="7407"/>
                      <a:pt x="1961" y="7407"/>
                    </a:cubicBezTo>
                    <a:cubicBezTo>
                      <a:pt x="2576" y="7407"/>
                      <a:pt x="3195" y="7111"/>
                      <a:pt x="3563" y="6442"/>
                    </a:cubicBezTo>
                    <a:lnTo>
                      <a:pt x="3563" y="6442"/>
                    </a:lnTo>
                    <a:cubicBezTo>
                      <a:pt x="3302" y="6500"/>
                      <a:pt x="2973" y="6553"/>
                      <a:pt x="2633" y="6553"/>
                    </a:cubicBezTo>
                    <a:cubicBezTo>
                      <a:pt x="1952" y="6553"/>
                      <a:pt x="1227" y="6340"/>
                      <a:pt x="908" y="5528"/>
                    </a:cubicBezTo>
                    <a:cubicBezTo>
                      <a:pt x="386" y="4179"/>
                      <a:pt x="1735" y="1219"/>
                      <a:pt x="2344" y="1"/>
                    </a:cubicBezTo>
                    <a:lnTo>
                      <a:pt x="2301" y="1"/>
                    </a:lnTo>
                    <a:cubicBezTo>
                      <a:pt x="2297" y="0"/>
                      <a:pt x="2293" y="0"/>
                      <a:pt x="2290" y="0"/>
                    </a:cubicBezTo>
                    <a:close/>
                  </a:path>
                </a:pathLst>
              </a:custGeom>
              <a:solidFill>
                <a:srgbClr val="DDD6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27"/>
              <p:cNvSpPr/>
              <p:nvPr/>
            </p:nvSpPr>
            <p:spPr>
              <a:xfrm>
                <a:off x="3217025" y="1981650"/>
                <a:ext cx="45725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7181" extrusionOk="0">
                    <a:moveTo>
                      <a:pt x="1742" y="0"/>
                    </a:moveTo>
                    <a:cubicBezTo>
                      <a:pt x="1568" y="305"/>
                      <a:pt x="1437" y="566"/>
                      <a:pt x="1306" y="827"/>
                    </a:cubicBezTo>
                    <a:cubicBezTo>
                      <a:pt x="1176" y="1088"/>
                      <a:pt x="1045" y="1393"/>
                      <a:pt x="915" y="1697"/>
                    </a:cubicBezTo>
                    <a:cubicBezTo>
                      <a:pt x="784" y="1959"/>
                      <a:pt x="697" y="2220"/>
                      <a:pt x="567" y="2524"/>
                    </a:cubicBezTo>
                    <a:cubicBezTo>
                      <a:pt x="480" y="2872"/>
                      <a:pt x="392" y="3134"/>
                      <a:pt x="305" y="3438"/>
                    </a:cubicBezTo>
                    <a:cubicBezTo>
                      <a:pt x="262" y="3569"/>
                      <a:pt x="218" y="3743"/>
                      <a:pt x="175" y="3873"/>
                    </a:cubicBezTo>
                    <a:cubicBezTo>
                      <a:pt x="175" y="4004"/>
                      <a:pt x="131" y="4178"/>
                      <a:pt x="88" y="4309"/>
                    </a:cubicBezTo>
                    <a:cubicBezTo>
                      <a:pt x="88" y="4483"/>
                      <a:pt x="44" y="4613"/>
                      <a:pt x="44" y="4787"/>
                    </a:cubicBezTo>
                    <a:cubicBezTo>
                      <a:pt x="1" y="4961"/>
                      <a:pt x="1" y="5092"/>
                      <a:pt x="1" y="5266"/>
                    </a:cubicBezTo>
                    <a:cubicBezTo>
                      <a:pt x="1" y="5571"/>
                      <a:pt x="44" y="5875"/>
                      <a:pt x="88" y="6180"/>
                    </a:cubicBezTo>
                    <a:cubicBezTo>
                      <a:pt x="131" y="6485"/>
                      <a:pt x="262" y="6789"/>
                      <a:pt x="436" y="7050"/>
                    </a:cubicBezTo>
                    <a:cubicBezTo>
                      <a:pt x="262" y="6746"/>
                      <a:pt x="175" y="6485"/>
                      <a:pt x="131" y="6180"/>
                    </a:cubicBezTo>
                    <a:cubicBezTo>
                      <a:pt x="88" y="5875"/>
                      <a:pt x="44" y="5571"/>
                      <a:pt x="88" y="5266"/>
                    </a:cubicBezTo>
                    <a:cubicBezTo>
                      <a:pt x="88" y="5092"/>
                      <a:pt x="88" y="4961"/>
                      <a:pt x="131" y="4787"/>
                    </a:cubicBezTo>
                    <a:cubicBezTo>
                      <a:pt x="131" y="4657"/>
                      <a:pt x="175" y="4483"/>
                      <a:pt x="175" y="4352"/>
                    </a:cubicBezTo>
                    <a:cubicBezTo>
                      <a:pt x="218" y="4048"/>
                      <a:pt x="305" y="3743"/>
                      <a:pt x="392" y="3438"/>
                    </a:cubicBezTo>
                    <a:cubicBezTo>
                      <a:pt x="480" y="3134"/>
                      <a:pt x="567" y="2872"/>
                      <a:pt x="654" y="2568"/>
                    </a:cubicBezTo>
                    <a:cubicBezTo>
                      <a:pt x="784" y="2263"/>
                      <a:pt x="871" y="2002"/>
                      <a:pt x="1002" y="1697"/>
                    </a:cubicBezTo>
                    <a:cubicBezTo>
                      <a:pt x="1132" y="1436"/>
                      <a:pt x="1219" y="1175"/>
                      <a:pt x="1350" y="871"/>
                    </a:cubicBezTo>
                    <a:cubicBezTo>
                      <a:pt x="1469" y="592"/>
                      <a:pt x="1589" y="349"/>
                      <a:pt x="1742" y="110"/>
                    </a:cubicBezTo>
                    <a:lnTo>
                      <a:pt x="1742" y="110"/>
                    </a:lnTo>
                    <a:cubicBezTo>
                      <a:pt x="1743" y="229"/>
                      <a:pt x="1749" y="369"/>
                      <a:pt x="1785" y="479"/>
                    </a:cubicBezTo>
                    <a:cubicBezTo>
                      <a:pt x="1785" y="405"/>
                      <a:pt x="1785" y="239"/>
                      <a:pt x="1759" y="84"/>
                    </a:cubicBezTo>
                    <a:lnTo>
                      <a:pt x="1759" y="84"/>
                    </a:lnTo>
                    <a:cubicBezTo>
                      <a:pt x="1767" y="70"/>
                      <a:pt x="1776" y="57"/>
                      <a:pt x="1785" y="44"/>
                    </a:cubicBezTo>
                    <a:lnTo>
                      <a:pt x="1751" y="44"/>
                    </a:lnTo>
                    <a:cubicBezTo>
                      <a:pt x="1748" y="29"/>
                      <a:pt x="1745" y="14"/>
                      <a:pt x="1742" y="0"/>
                    </a:cubicBezTo>
                    <a:close/>
                    <a:moveTo>
                      <a:pt x="1785" y="2307"/>
                    </a:moveTo>
                    <a:cubicBezTo>
                      <a:pt x="1785" y="2437"/>
                      <a:pt x="1785" y="2611"/>
                      <a:pt x="1742" y="2742"/>
                    </a:cubicBezTo>
                    <a:cubicBezTo>
                      <a:pt x="1698" y="2872"/>
                      <a:pt x="1698" y="3047"/>
                      <a:pt x="1698" y="3177"/>
                    </a:cubicBezTo>
                    <a:lnTo>
                      <a:pt x="1655" y="3656"/>
                    </a:lnTo>
                    <a:cubicBezTo>
                      <a:pt x="1655" y="3786"/>
                      <a:pt x="1611" y="3917"/>
                      <a:pt x="1568" y="4091"/>
                    </a:cubicBezTo>
                    <a:lnTo>
                      <a:pt x="1524" y="4526"/>
                    </a:lnTo>
                    <a:cubicBezTo>
                      <a:pt x="1480" y="4831"/>
                      <a:pt x="1437" y="5136"/>
                      <a:pt x="1393" y="5440"/>
                    </a:cubicBezTo>
                    <a:lnTo>
                      <a:pt x="1306" y="5875"/>
                    </a:lnTo>
                    <a:lnTo>
                      <a:pt x="1263" y="6311"/>
                    </a:lnTo>
                    <a:lnTo>
                      <a:pt x="1176" y="6746"/>
                    </a:lnTo>
                    <a:lnTo>
                      <a:pt x="1089" y="7181"/>
                    </a:lnTo>
                    <a:lnTo>
                      <a:pt x="1132" y="7181"/>
                    </a:lnTo>
                    <a:cubicBezTo>
                      <a:pt x="1176" y="7007"/>
                      <a:pt x="1219" y="6876"/>
                      <a:pt x="1263" y="6746"/>
                    </a:cubicBezTo>
                    <a:cubicBezTo>
                      <a:pt x="1263" y="6572"/>
                      <a:pt x="1306" y="6441"/>
                      <a:pt x="1350" y="6311"/>
                    </a:cubicBezTo>
                    <a:cubicBezTo>
                      <a:pt x="1393" y="6006"/>
                      <a:pt x="1437" y="5701"/>
                      <a:pt x="1524" y="5397"/>
                    </a:cubicBezTo>
                    <a:cubicBezTo>
                      <a:pt x="1568" y="5136"/>
                      <a:pt x="1611" y="4831"/>
                      <a:pt x="1655" y="4526"/>
                    </a:cubicBezTo>
                    <a:cubicBezTo>
                      <a:pt x="1655" y="4352"/>
                      <a:pt x="1698" y="4222"/>
                      <a:pt x="1698" y="4048"/>
                    </a:cubicBezTo>
                    <a:lnTo>
                      <a:pt x="1742" y="3612"/>
                    </a:lnTo>
                    <a:cubicBezTo>
                      <a:pt x="1742" y="3482"/>
                      <a:pt x="1785" y="3308"/>
                      <a:pt x="1785" y="3177"/>
                    </a:cubicBezTo>
                    <a:cubicBezTo>
                      <a:pt x="1829" y="3003"/>
                      <a:pt x="1785" y="2872"/>
                      <a:pt x="1785" y="2698"/>
                    </a:cubicBezTo>
                    <a:lnTo>
                      <a:pt x="1785" y="2307"/>
                    </a:lnTo>
                    <a:close/>
                  </a:path>
                </a:pathLst>
              </a:custGeom>
              <a:solidFill>
                <a:srgbClr val="ECE5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27"/>
              <p:cNvSpPr/>
              <p:nvPr/>
            </p:nvSpPr>
            <p:spPr>
              <a:xfrm>
                <a:off x="3262725" y="1981650"/>
                <a:ext cx="22875" cy="1719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6877" extrusionOk="0">
                    <a:moveTo>
                      <a:pt x="1" y="0"/>
                    </a:moveTo>
                    <a:cubicBezTo>
                      <a:pt x="1" y="1"/>
                      <a:pt x="44" y="89"/>
                      <a:pt x="88" y="305"/>
                    </a:cubicBezTo>
                    <a:cubicBezTo>
                      <a:pt x="131" y="392"/>
                      <a:pt x="175" y="479"/>
                      <a:pt x="218" y="609"/>
                    </a:cubicBezTo>
                    <a:cubicBezTo>
                      <a:pt x="262" y="740"/>
                      <a:pt x="305" y="914"/>
                      <a:pt x="349" y="1045"/>
                    </a:cubicBezTo>
                    <a:cubicBezTo>
                      <a:pt x="392" y="1219"/>
                      <a:pt x="436" y="1393"/>
                      <a:pt x="479" y="1567"/>
                    </a:cubicBezTo>
                    <a:cubicBezTo>
                      <a:pt x="479" y="1610"/>
                      <a:pt x="479" y="1654"/>
                      <a:pt x="523" y="1697"/>
                    </a:cubicBezTo>
                    <a:cubicBezTo>
                      <a:pt x="523" y="1741"/>
                      <a:pt x="523" y="1784"/>
                      <a:pt x="566" y="1828"/>
                    </a:cubicBezTo>
                    <a:lnTo>
                      <a:pt x="610" y="2133"/>
                    </a:lnTo>
                    <a:cubicBezTo>
                      <a:pt x="610" y="2263"/>
                      <a:pt x="653" y="2350"/>
                      <a:pt x="697" y="2437"/>
                    </a:cubicBezTo>
                    <a:cubicBezTo>
                      <a:pt x="697" y="2568"/>
                      <a:pt x="740" y="2655"/>
                      <a:pt x="740" y="2785"/>
                    </a:cubicBezTo>
                    <a:cubicBezTo>
                      <a:pt x="784" y="2872"/>
                      <a:pt x="784" y="2960"/>
                      <a:pt x="784" y="3090"/>
                    </a:cubicBezTo>
                    <a:lnTo>
                      <a:pt x="784" y="3177"/>
                    </a:lnTo>
                    <a:lnTo>
                      <a:pt x="784" y="3264"/>
                    </a:lnTo>
                    <a:lnTo>
                      <a:pt x="784" y="3395"/>
                    </a:lnTo>
                    <a:cubicBezTo>
                      <a:pt x="784" y="3525"/>
                      <a:pt x="827" y="3612"/>
                      <a:pt x="827" y="3743"/>
                    </a:cubicBezTo>
                    <a:lnTo>
                      <a:pt x="827" y="3917"/>
                    </a:lnTo>
                    <a:lnTo>
                      <a:pt x="827" y="4048"/>
                    </a:lnTo>
                    <a:cubicBezTo>
                      <a:pt x="827" y="4135"/>
                      <a:pt x="827" y="4265"/>
                      <a:pt x="871" y="4396"/>
                    </a:cubicBezTo>
                    <a:cubicBezTo>
                      <a:pt x="915" y="4483"/>
                      <a:pt x="871" y="4613"/>
                      <a:pt x="871" y="4700"/>
                    </a:cubicBezTo>
                    <a:lnTo>
                      <a:pt x="871" y="4831"/>
                    </a:lnTo>
                    <a:lnTo>
                      <a:pt x="871" y="5005"/>
                    </a:lnTo>
                    <a:lnTo>
                      <a:pt x="871" y="5310"/>
                    </a:lnTo>
                    <a:cubicBezTo>
                      <a:pt x="871" y="5397"/>
                      <a:pt x="871" y="5484"/>
                      <a:pt x="827" y="5571"/>
                    </a:cubicBezTo>
                    <a:cubicBezTo>
                      <a:pt x="827" y="5614"/>
                      <a:pt x="827" y="5658"/>
                      <a:pt x="827" y="5701"/>
                    </a:cubicBezTo>
                    <a:lnTo>
                      <a:pt x="827" y="5832"/>
                    </a:lnTo>
                    <a:cubicBezTo>
                      <a:pt x="827" y="5919"/>
                      <a:pt x="827" y="5962"/>
                      <a:pt x="784" y="6049"/>
                    </a:cubicBezTo>
                    <a:cubicBezTo>
                      <a:pt x="784" y="6136"/>
                      <a:pt x="784" y="6180"/>
                      <a:pt x="740" y="6267"/>
                    </a:cubicBezTo>
                    <a:cubicBezTo>
                      <a:pt x="740" y="6354"/>
                      <a:pt x="697" y="6485"/>
                      <a:pt x="653" y="6615"/>
                    </a:cubicBezTo>
                    <a:cubicBezTo>
                      <a:pt x="653" y="6615"/>
                      <a:pt x="653" y="6659"/>
                      <a:pt x="653" y="6659"/>
                    </a:cubicBezTo>
                    <a:cubicBezTo>
                      <a:pt x="653" y="6659"/>
                      <a:pt x="653" y="6702"/>
                      <a:pt x="653" y="6702"/>
                    </a:cubicBezTo>
                    <a:cubicBezTo>
                      <a:pt x="653" y="6746"/>
                      <a:pt x="653" y="6789"/>
                      <a:pt x="610" y="6789"/>
                    </a:cubicBezTo>
                    <a:lnTo>
                      <a:pt x="610" y="6876"/>
                    </a:lnTo>
                    <a:cubicBezTo>
                      <a:pt x="610" y="6833"/>
                      <a:pt x="610" y="6833"/>
                      <a:pt x="653" y="6789"/>
                    </a:cubicBezTo>
                    <a:cubicBezTo>
                      <a:pt x="653" y="6789"/>
                      <a:pt x="653" y="6746"/>
                      <a:pt x="697" y="6702"/>
                    </a:cubicBezTo>
                    <a:cubicBezTo>
                      <a:pt x="697" y="6702"/>
                      <a:pt x="697" y="6702"/>
                      <a:pt x="697" y="6659"/>
                    </a:cubicBezTo>
                    <a:lnTo>
                      <a:pt x="697" y="6615"/>
                    </a:lnTo>
                    <a:cubicBezTo>
                      <a:pt x="740" y="6485"/>
                      <a:pt x="784" y="6398"/>
                      <a:pt x="827" y="6267"/>
                    </a:cubicBezTo>
                    <a:cubicBezTo>
                      <a:pt x="827" y="6224"/>
                      <a:pt x="871" y="6136"/>
                      <a:pt x="871" y="6049"/>
                    </a:cubicBezTo>
                    <a:cubicBezTo>
                      <a:pt x="871" y="6006"/>
                      <a:pt x="871" y="6006"/>
                      <a:pt x="915" y="5962"/>
                    </a:cubicBezTo>
                    <a:cubicBezTo>
                      <a:pt x="915" y="5919"/>
                      <a:pt x="915" y="5875"/>
                      <a:pt x="915" y="5832"/>
                    </a:cubicBezTo>
                    <a:cubicBezTo>
                      <a:pt x="915" y="5788"/>
                      <a:pt x="915" y="5745"/>
                      <a:pt x="915" y="5701"/>
                    </a:cubicBezTo>
                    <a:lnTo>
                      <a:pt x="915" y="5571"/>
                    </a:lnTo>
                    <a:lnTo>
                      <a:pt x="915" y="5310"/>
                    </a:lnTo>
                    <a:lnTo>
                      <a:pt x="915" y="5005"/>
                    </a:lnTo>
                    <a:lnTo>
                      <a:pt x="915" y="4831"/>
                    </a:lnTo>
                    <a:cubicBezTo>
                      <a:pt x="915" y="4787"/>
                      <a:pt x="915" y="4744"/>
                      <a:pt x="915" y="4700"/>
                    </a:cubicBezTo>
                    <a:lnTo>
                      <a:pt x="915" y="4396"/>
                    </a:lnTo>
                    <a:lnTo>
                      <a:pt x="915" y="4048"/>
                    </a:lnTo>
                    <a:lnTo>
                      <a:pt x="915" y="3873"/>
                    </a:lnTo>
                    <a:lnTo>
                      <a:pt x="915" y="3743"/>
                    </a:lnTo>
                    <a:cubicBezTo>
                      <a:pt x="915" y="3612"/>
                      <a:pt x="915" y="3525"/>
                      <a:pt x="871" y="3395"/>
                    </a:cubicBezTo>
                    <a:lnTo>
                      <a:pt x="871" y="3221"/>
                    </a:lnTo>
                    <a:cubicBezTo>
                      <a:pt x="871" y="3221"/>
                      <a:pt x="871" y="3177"/>
                      <a:pt x="871" y="3134"/>
                    </a:cubicBezTo>
                    <a:lnTo>
                      <a:pt x="871" y="3090"/>
                    </a:lnTo>
                    <a:cubicBezTo>
                      <a:pt x="871" y="2960"/>
                      <a:pt x="871" y="2872"/>
                      <a:pt x="827" y="2742"/>
                    </a:cubicBezTo>
                    <a:cubicBezTo>
                      <a:pt x="827" y="2655"/>
                      <a:pt x="784" y="2524"/>
                      <a:pt x="784" y="2437"/>
                    </a:cubicBezTo>
                    <a:cubicBezTo>
                      <a:pt x="740" y="2307"/>
                      <a:pt x="740" y="2220"/>
                      <a:pt x="697" y="2133"/>
                    </a:cubicBezTo>
                    <a:cubicBezTo>
                      <a:pt x="653" y="1915"/>
                      <a:pt x="610" y="1741"/>
                      <a:pt x="523" y="1567"/>
                    </a:cubicBezTo>
                    <a:cubicBezTo>
                      <a:pt x="479" y="1349"/>
                      <a:pt x="436" y="1175"/>
                      <a:pt x="392" y="1045"/>
                    </a:cubicBezTo>
                    <a:cubicBezTo>
                      <a:pt x="349" y="871"/>
                      <a:pt x="305" y="740"/>
                      <a:pt x="262" y="609"/>
                    </a:cubicBezTo>
                    <a:lnTo>
                      <a:pt x="131" y="26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CE5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27"/>
              <p:cNvSpPr/>
              <p:nvPr/>
            </p:nvSpPr>
            <p:spPr>
              <a:xfrm>
                <a:off x="3200725" y="2063175"/>
                <a:ext cx="184975" cy="1132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4531" extrusionOk="0">
                    <a:moveTo>
                      <a:pt x="5310" y="0"/>
                    </a:moveTo>
                    <a:cubicBezTo>
                      <a:pt x="5045" y="0"/>
                      <a:pt x="4777" y="58"/>
                      <a:pt x="4526" y="177"/>
                    </a:cubicBezTo>
                    <a:cubicBezTo>
                      <a:pt x="2785" y="1048"/>
                      <a:pt x="0" y="3702"/>
                      <a:pt x="305" y="4312"/>
                    </a:cubicBezTo>
                    <a:cubicBezTo>
                      <a:pt x="368" y="4463"/>
                      <a:pt x="742" y="4530"/>
                      <a:pt x="1283" y="4530"/>
                    </a:cubicBezTo>
                    <a:cubicBezTo>
                      <a:pt x="2605" y="4530"/>
                      <a:pt x="4919" y="4128"/>
                      <a:pt x="6093" y="3572"/>
                    </a:cubicBezTo>
                    <a:cubicBezTo>
                      <a:pt x="7007" y="3093"/>
                      <a:pt x="7398" y="2005"/>
                      <a:pt x="6963" y="1091"/>
                    </a:cubicBezTo>
                    <a:cubicBezTo>
                      <a:pt x="6679" y="397"/>
                      <a:pt x="6007" y="0"/>
                      <a:pt x="5310" y="0"/>
                    </a:cubicBezTo>
                    <a:close/>
                  </a:path>
                </a:pathLst>
              </a:custGeom>
              <a:solidFill>
                <a:srgbClr val="8484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27"/>
              <p:cNvSpPr/>
              <p:nvPr/>
            </p:nvSpPr>
            <p:spPr>
              <a:xfrm>
                <a:off x="3208325" y="2063250"/>
                <a:ext cx="1784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528" extrusionOk="0">
                    <a:moveTo>
                      <a:pt x="5005" y="0"/>
                    </a:moveTo>
                    <a:cubicBezTo>
                      <a:pt x="5528" y="609"/>
                      <a:pt x="6311" y="1741"/>
                      <a:pt x="5484" y="2785"/>
                    </a:cubicBezTo>
                    <a:cubicBezTo>
                      <a:pt x="4570" y="3873"/>
                      <a:pt x="1350" y="4178"/>
                      <a:pt x="1" y="4265"/>
                    </a:cubicBezTo>
                    <a:lnTo>
                      <a:pt x="1" y="4309"/>
                    </a:lnTo>
                    <a:cubicBezTo>
                      <a:pt x="64" y="4460"/>
                      <a:pt x="438" y="4527"/>
                      <a:pt x="980" y="4527"/>
                    </a:cubicBezTo>
                    <a:cubicBezTo>
                      <a:pt x="2304" y="4527"/>
                      <a:pt x="4627" y="4125"/>
                      <a:pt x="5832" y="3569"/>
                    </a:cubicBezTo>
                    <a:cubicBezTo>
                      <a:pt x="6746" y="3090"/>
                      <a:pt x="7138" y="2002"/>
                      <a:pt x="6703" y="1045"/>
                    </a:cubicBezTo>
                    <a:cubicBezTo>
                      <a:pt x="6398" y="392"/>
                      <a:pt x="5745" y="0"/>
                      <a:pt x="5005" y="0"/>
                    </a:cubicBezTo>
                    <a:close/>
                  </a:path>
                </a:pathLst>
              </a:custGeom>
              <a:solidFill>
                <a:srgbClr val="DDD6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27"/>
              <p:cNvSpPr/>
              <p:nvPr/>
            </p:nvSpPr>
            <p:spPr>
              <a:xfrm>
                <a:off x="3210500" y="2094800"/>
                <a:ext cx="16867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6747" h="3004" extrusionOk="0">
                    <a:moveTo>
                      <a:pt x="6572" y="0"/>
                    </a:moveTo>
                    <a:lnTo>
                      <a:pt x="6137" y="131"/>
                    </a:lnTo>
                    <a:lnTo>
                      <a:pt x="5702" y="261"/>
                    </a:lnTo>
                    <a:cubicBezTo>
                      <a:pt x="5441" y="348"/>
                      <a:pt x="5136" y="479"/>
                      <a:pt x="4875" y="566"/>
                    </a:cubicBezTo>
                    <a:lnTo>
                      <a:pt x="4004" y="871"/>
                    </a:lnTo>
                    <a:lnTo>
                      <a:pt x="3613" y="1045"/>
                    </a:lnTo>
                    <a:lnTo>
                      <a:pt x="3178" y="1219"/>
                    </a:lnTo>
                    <a:lnTo>
                      <a:pt x="2786" y="1436"/>
                    </a:lnTo>
                    <a:lnTo>
                      <a:pt x="2351" y="1610"/>
                    </a:lnTo>
                    <a:lnTo>
                      <a:pt x="1959" y="1828"/>
                    </a:lnTo>
                    <a:lnTo>
                      <a:pt x="1741" y="1915"/>
                    </a:lnTo>
                    <a:lnTo>
                      <a:pt x="1567" y="2002"/>
                    </a:lnTo>
                    <a:lnTo>
                      <a:pt x="1176" y="2263"/>
                    </a:lnTo>
                    <a:lnTo>
                      <a:pt x="1176" y="2263"/>
                    </a:lnTo>
                    <a:lnTo>
                      <a:pt x="1393" y="2176"/>
                    </a:lnTo>
                    <a:lnTo>
                      <a:pt x="1567" y="2046"/>
                    </a:lnTo>
                    <a:lnTo>
                      <a:pt x="2003" y="1872"/>
                    </a:lnTo>
                    <a:lnTo>
                      <a:pt x="2394" y="1654"/>
                    </a:lnTo>
                    <a:lnTo>
                      <a:pt x="2786" y="1480"/>
                    </a:lnTo>
                    <a:lnTo>
                      <a:pt x="3221" y="1306"/>
                    </a:lnTo>
                    <a:lnTo>
                      <a:pt x="3656" y="1132"/>
                    </a:lnTo>
                    <a:lnTo>
                      <a:pt x="4048" y="958"/>
                    </a:lnTo>
                    <a:lnTo>
                      <a:pt x="4875" y="653"/>
                    </a:lnTo>
                    <a:lnTo>
                      <a:pt x="5310" y="479"/>
                    </a:lnTo>
                    <a:lnTo>
                      <a:pt x="5745" y="305"/>
                    </a:lnTo>
                    <a:lnTo>
                      <a:pt x="6137" y="174"/>
                    </a:lnTo>
                    <a:lnTo>
                      <a:pt x="6572" y="0"/>
                    </a:lnTo>
                    <a:close/>
                    <a:moveTo>
                      <a:pt x="1176" y="2263"/>
                    </a:moveTo>
                    <a:lnTo>
                      <a:pt x="958" y="2350"/>
                    </a:lnTo>
                    <a:lnTo>
                      <a:pt x="784" y="2481"/>
                    </a:lnTo>
                    <a:lnTo>
                      <a:pt x="1002" y="2394"/>
                    </a:lnTo>
                    <a:lnTo>
                      <a:pt x="1176" y="2263"/>
                    </a:lnTo>
                    <a:close/>
                    <a:moveTo>
                      <a:pt x="6746" y="653"/>
                    </a:moveTo>
                    <a:lnTo>
                      <a:pt x="6746" y="653"/>
                    </a:lnTo>
                    <a:cubicBezTo>
                      <a:pt x="6572" y="914"/>
                      <a:pt x="6398" y="1132"/>
                      <a:pt x="6137" y="1349"/>
                    </a:cubicBezTo>
                    <a:cubicBezTo>
                      <a:pt x="5919" y="1523"/>
                      <a:pt x="5658" y="1698"/>
                      <a:pt x="5354" y="1828"/>
                    </a:cubicBezTo>
                    <a:cubicBezTo>
                      <a:pt x="5223" y="1915"/>
                      <a:pt x="5092" y="1959"/>
                      <a:pt x="4962" y="2046"/>
                    </a:cubicBezTo>
                    <a:cubicBezTo>
                      <a:pt x="4831" y="2089"/>
                      <a:pt x="4657" y="2133"/>
                      <a:pt x="4527" y="2176"/>
                    </a:cubicBezTo>
                    <a:cubicBezTo>
                      <a:pt x="4222" y="2307"/>
                      <a:pt x="3961" y="2394"/>
                      <a:pt x="3656" y="2437"/>
                    </a:cubicBezTo>
                    <a:cubicBezTo>
                      <a:pt x="3352" y="2524"/>
                      <a:pt x="3047" y="2568"/>
                      <a:pt x="2742" y="2655"/>
                    </a:cubicBezTo>
                    <a:cubicBezTo>
                      <a:pt x="2438" y="2698"/>
                      <a:pt x="2133" y="2742"/>
                      <a:pt x="1829" y="2785"/>
                    </a:cubicBezTo>
                    <a:cubicBezTo>
                      <a:pt x="1524" y="2829"/>
                      <a:pt x="1219" y="2829"/>
                      <a:pt x="915" y="2873"/>
                    </a:cubicBezTo>
                    <a:cubicBezTo>
                      <a:pt x="610" y="2873"/>
                      <a:pt x="305" y="2916"/>
                      <a:pt x="1" y="2916"/>
                    </a:cubicBezTo>
                    <a:lnTo>
                      <a:pt x="1" y="2960"/>
                    </a:lnTo>
                    <a:lnTo>
                      <a:pt x="1" y="3003"/>
                    </a:lnTo>
                    <a:cubicBezTo>
                      <a:pt x="305" y="3003"/>
                      <a:pt x="610" y="3003"/>
                      <a:pt x="915" y="2960"/>
                    </a:cubicBezTo>
                    <a:cubicBezTo>
                      <a:pt x="1219" y="2916"/>
                      <a:pt x="1524" y="2916"/>
                      <a:pt x="1829" y="2873"/>
                    </a:cubicBezTo>
                    <a:cubicBezTo>
                      <a:pt x="2133" y="2873"/>
                      <a:pt x="2438" y="2785"/>
                      <a:pt x="2742" y="2742"/>
                    </a:cubicBezTo>
                    <a:cubicBezTo>
                      <a:pt x="3047" y="2698"/>
                      <a:pt x="3352" y="2655"/>
                      <a:pt x="3656" y="2568"/>
                    </a:cubicBezTo>
                    <a:cubicBezTo>
                      <a:pt x="3787" y="2524"/>
                      <a:pt x="3961" y="2481"/>
                      <a:pt x="4092" y="2437"/>
                    </a:cubicBezTo>
                    <a:cubicBezTo>
                      <a:pt x="4266" y="2394"/>
                      <a:pt x="4396" y="2350"/>
                      <a:pt x="4527" y="2307"/>
                    </a:cubicBezTo>
                    <a:cubicBezTo>
                      <a:pt x="4701" y="2220"/>
                      <a:pt x="4831" y="2176"/>
                      <a:pt x="4962" y="2133"/>
                    </a:cubicBezTo>
                    <a:cubicBezTo>
                      <a:pt x="5092" y="2046"/>
                      <a:pt x="5267" y="2002"/>
                      <a:pt x="5397" y="1915"/>
                    </a:cubicBezTo>
                    <a:cubicBezTo>
                      <a:pt x="5658" y="1785"/>
                      <a:pt x="5919" y="1567"/>
                      <a:pt x="6180" y="1393"/>
                    </a:cubicBezTo>
                    <a:cubicBezTo>
                      <a:pt x="6398" y="1175"/>
                      <a:pt x="6616" y="914"/>
                      <a:pt x="6746" y="653"/>
                    </a:cubicBezTo>
                    <a:close/>
                  </a:path>
                </a:pathLst>
              </a:custGeom>
              <a:solidFill>
                <a:srgbClr val="ECE5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27"/>
              <p:cNvSpPr/>
              <p:nvPr/>
            </p:nvSpPr>
            <p:spPr>
              <a:xfrm>
                <a:off x="3209425" y="2070850"/>
                <a:ext cx="143625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5745" h="3918" extrusionOk="0">
                    <a:moveTo>
                      <a:pt x="5440" y="1"/>
                    </a:moveTo>
                    <a:cubicBezTo>
                      <a:pt x="5310" y="1"/>
                      <a:pt x="5223" y="44"/>
                      <a:pt x="5092" y="44"/>
                    </a:cubicBezTo>
                    <a:lnTo>
                      <a:pt x="4874" y="131"/>
                    </a:lnTo>
                    <a:lnTo>
                      <a:pt x="4787" y="131"/>
                    </a:lnTo>
                    <a:lnTo>
                      <a:pt x="4657" y="175"/>
                    </a:lnTo>
                    <a:lnTo>
                      <a:pt x="4570" y="218"/>
                    </a:lnTo>
                    <a:lnTo>
                      <a:pt x="4439" y="262"/>
                    </a:lnTo>
                    <a:lnTo>
                      <a:pt x="4178" y="392"/>
                    </a:lnTo>
                    <a:lnTo>
                      <a:pt x="3917" y="523"/>
                    </a:lnTo>
                    <a:lnTo>
                      <a:pt x="3743" y="610"/>
                    </a:lnTo>
                    <a:lnTo>
                      <a:pt x="3612" y="697"/>
                    </a:lnTo>
                    <a:lnTo>
                      <a:pt x="3351" y="871"/>
                    </a:lnTo>
                    <a:lnTo>
                      <a:pt x="3090" y="1045"/>
                    </a:lnTo>
                    <a:lnTo>
                      <a:pt x="2916" y="1132"/>
                    </a:lnTo>
                    <a:lnTo>
                      <a:pt x="2785" y="1219"/>
                    </a:lnTo>
                    <a:lnTo>
                      <a:pt x="2524" y="1393"/>
                    </a:lnTo>
                    <a:lnTo>
                      <a:pt x="2394" y="1524"/>
                    </a:lnTo>
                    <a:lnTo>
                      <a:pt x="2350" y="1568"/>
                    </a:lnTo>
                    <a:lnTo>
                      <a:pt x="2263" y="1611"/>
                    </a:lnTo>
                    <a:lnTo>
                      <a:pt x="2002" y="1829"/>
                    </a:lnTo>
                    <a:cubicBezTo>
                      <a:pt x="1915" y="1916"/>
                      <a:pt x="1872" y="1959"/>
                      <a:pt x="1784" y="2046"/>
                    </a:cubicBezTo>
                    <a:lnTo>
                      <a:pt x="1523" y="2264"/>
                    </a:lnTo>
                    <a:cubicBezTo>
                      <a:pt x="1393" y="2394"/>
                      <a:pt x="1219" y="2525"/>
                      <a:pt x="1132" y="2656"/>
                    </a:cubicBezTo>
                    <a:lnTo>
                      <a:pt x="740" y="3047"/>
                    </a:lnTo>
                    <a:cubicBezTo>
                      <a:pt x="609" y="3178"/>
                      <a:pt x="522" y="3308"/>
                      <a:pt x="435" y="3395"/>
                    </a:cubicBezTo>
                    <a:lnTo>
                      <a:pt x="218" y="3656"/>
                    </a:lnTo>
                    <a:lnTo>
                      <a:pt x="0" y="3918"/>
                    </a:lnTo>
                    <a:lnTo>
                      <a:pt x="218" y="3700"/>
                    </a:lnTo>
                    <a:lnTo>
                      <a:pt x="479" y="3439"/>
                    </a:lnTo>
                    <a:cubicBezTo>
                      <a:pt x="566" y="3352"/>
                      <a:pt x="653" y="3221"/>
                      <a:pt x="784" y="3091"/>
                    </a:cubicBezTo>
                    <a:lnTo>
                      <a:pt x="1175" y="2743"/>
                    </a:lnTo>
                    <a:lnTo>
                      <a:pt x="1262" y="2612"/>
                    </a:lnTo>
                    <a:lnTo>
                      <a:pt x="1349" y="2525"/>
                    </a:lnTo>
                    <a:lnTo>
                      <a:pt x="1610" y="2307"/>
                    </a:lnTo>
                    <a:lnTo>
                      <a:pt x="1828" y="2090"/>
                    </a:lnTo>
                    <a:lnTo>
                      <a:pt x="2089" y="1916"/>
                    </a:lnTo>
                    <a:lnTo>
                      <a:pt x="2307" y="1698"/>
                    </a:lnTo>
                    <a:lnTo>
                      <a:pt x="2394" y="1655"/>
                    </a:lnTo>
                    <a:cubicBezTo>
                      <a:pt x="2394" y="1611"/>
                      <a:pt x="2437" y="1611"/>
                      <a:pt x="2437" y="1611"/>
                    </a:cubicBezTo>
                    <a:lnTo>
                      <a:pt x="2568" y="1480"/>
                    </a:lnTo>
                    <a:lnTo>
                      <a:pt x="2829" y="1306"/>
                    </a:lnTo>
                    <a:lnTo>
                      <a:pt x="3003" y="1176"/>
                    </a:lnTo>
                    <a:lnTo>
                      <a:pt x="3134" y="1089"/>
                    </a:lnTo>
                    <a:lnTo>
                      <a:pt x="3395" y="915"/>
                    </a:lnTo>
                    <a:lnTo>
                      <a:pt x="3656" y="784"/>
                    </a:lnTo>
                    <a:lnTo>
                      <a:pt x="3786" y="697"/>
                    </a:lnTo>
                    <a:lnTo>
                      <a:pt x="3917" y="610"/>
                    </a:lnTo>
                    <a:lnTo>
                      <a:pt x="4178" y="480"/>
                    </a:lnTo>
                    <a:lnTo>
                      <a:pt x="4439" y="349"/>
                    </a:lnTo>
                    <a:lnTo>
                      <a:pt x="4526" y="305"/>
                    </a:lnTo>
                    <a:lnTo>
                      <a:pt x="4657" y="262"/>
                    </a:lnTo>
                    <a:lnTo>
                      <a:pt x="4874" y="175"/>
                    </a:lnTo>
                    <a:lnTo>
                      <a:pt x="5092" y="131"/>
                    </a:lnTo>
                    <a:cubicBezTo>
                      <a:pt x="5223" y="88"/>
                      <a:pt x="5310" y="44"/>
                      <a:pt x="5440" y="44"/>
                    </a:cubicBezTo>
                    <a:lnTo>
                      <a:pt x="5658" y="44"/>
                    </a:lnTo>
                    <a:lnTo>
                      <a:pt x="5745" y="1"/>
                    </a:lnTo>
                    <a:close/>
                  </a:path>
                </a:pathLst>
              </a:custGeom>
              <a:solidFill>
                <a:srgbClr val="ECE5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27"/>
              <p:cNvSpPr/>
              <p:nvPr/>
            </p:nvSpPr>
            <p:spPr>
              <a:xfrm>
                <a:off x="4284350" y="1538825"/>
                <a:ext cx="652825" cy="62952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25181" extrusionOk="0">
                    <a:moveTo>
                      <a:pt x="19496" y="9116"/>
                    </a:moveTo>
                    <a:cubicBezTo>
                      <a:pt x="20309" y="9116"/>
                      <a:pt x="21298" y="9463"/>
                      <a:pt x="22109" y="10794"/>
                    </a:cubicBezTo>
                    <a:cubicBezTo>
                      <a:pt x="23806" y="13535"/>
                      <a:pt x="21282" y="15494"/>
                      <a:pt x="21282" y="15494"/>
                    </a:cubicBezTo>
                    <a:cubicBezTo>
                      <a:pt x="21282" y="15494"/>
                      <a:pt x="21543" y="11969"/>
                      <a:pt x="17931" y="9531"/>
                    </a:cubicBezTo>
                    <a:cubicBezTo>
                      <a:pt x="17931" y="9531"/>
                      <a:pt x="18608" y="9116"/>
                      <a:pt x="19496" y="9116"/>
                    </a:cubicBezTo>
                    <a:close/>
                    <a:moveTo>
                      <a:pt x="10010" y="1"/>
                    </a:moveTo>
                    <a:cubicBezTo>
                      <a:pt x="10010" y="1"/>
                      <a:pt x="9705" y="5005"/>
                      <a:pt x="8226" y="7443"/>
                    </a:cubicBezTo>
                    <a:cubicBezTo>
                      <a:pt x="7425" y="8762"/>
                      <a:pt x="6152" y="9584"/>
                      <a:pt x="5160" y="9584"/>
                    </a:cubicBezTo>
                    <a:cubicBezTo>
                      <a:pt x="4319" y="9584"/>
                      <a:pt x="3680" y="8994"/>
                      <a:pt x="3700" y="7617"/>
                    </a:cubicBezTo>
                    <a:cubicBezTo>
                      <a:pt x="3700" y="4657"/>
                      <a:pt x="2829" y="2394"/>
                      <a:pt x="131" y="2264"/>
                    </a:cubicBezTo>
                    <a:lnTo>
                      <a:pt x="1" y="5310"/>
                    </a:lnTo>
                    <a:cubicBezTo>
                      <a:pt x="914" y="5354"/>
                      <a:pt x="1611" y="6180"/>
                      <a:pt x="1524" y="7094"/>
                    </a:cubicBezTo>
                    <a:cubicBezTo>
                      <a:pt x="1524" y="8792"/>
                      <a:pt x="436" y="14101"/>
                      <a:pt x="2351" y="14580"/>
                    </a:cubicBezTo>
                    <a:cubicBezTo>
                      <a:pt x="2351" y="14580"/>
                      <a:pt x="305" y="24676"/>
                      <a:pt x="11533" y="25155"/>
                    </a:cubicBezTo>
                    <a:cubicBezTo>
                      <a:pt x="11894" y="25172"/>
                      <a:pt x="12242" y="25180"/>
                      <a:pt x="12577" y="25180"/>
                    </a:cubicBezTo>
                    <a:cubicBezTo>
                      <a:pt x="22635" y="25180"/>
                      <a:pt x="21412" y="17844"/>
                      <a:pt x="21412" y="17844"/>
                    </a:cubicBezTo>
                    <a:cubicBezTo>
                      <a:pt x="21412" y="17844"/>
                      <a:pt x="26112" y="15972"/>
                      <a:pt x="23849" y="9401"/>
                    </a:cubicBezTo>
                    <a:cubicBezTo>
                      <a:pt x="23036" y="7010"/>
                      <a:pt x="20647" y="6471"/>
                      <a:pt x="18658" y="6471"/>
                    </a:cubicBezTo>
                    <a:cubicBezTo>
                      <a:pt x="17028" y="6471"/>
                      <a:pt x="15668" y="6833"/>
                      <a:pt x="15668" y="6833"/>
                    </a:cubicBezTo>
                    <a:cubicBezTo>
                      <a:pt x="15407" y="4657"/>
                      <a:pt x="15319" y="2438"/>
                      <a:pt x="15407" y="262"/>
                    </a:cubicBezTo>
                    <a:lnTo>
                      <a:pt x="10010" y="1"/>
                    </a:lnTo>
                    <a:close/>
                  </a:path>
                </a:pathLst>
              </a:custGeom>
              <a:solidFill>
                <a:srgbClr val="FFEE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27"/>
              <p:cNvSpPr/>
              <p:nvPr/>
            </p:nvSpPr>
            <p:spPr>
              <a:xfrm>
                <a:off x="4284350" y="1671025"/>
                <a:ext cx="167575" cy="469500"/>
              </a:xfrm>
              <a:custGeom>
                <a:avLst/>
                <a:gdLst/>
                <a:ahLst/>
                <a:cxnLst/>
                <a:rect l="l" t="t" r="r" b="b"/>
                <a:pathLst>
                  <a:path w="6703" h="18780" extrusionOk="0">
                    <a:moveTo>
                      <a:pt x="411" y="1"/>
                    </a:moveTo>
                    <a:cubicBezTo>
                      <a:pt x="278" y="1"/>
                      <a:pt x="141" y="8"/>
                      <a:pt x="1" y="22"/>
                    </a:cubicBezTo>
                    <a:cubicBezTo>
                      <a:pt x="914" y="66"/>
                      <a:pt x="1611" y="892"/>
                      <a:pt x="1524" y="1806"/>
                    </a:cubicBezTo>
                    <a:cubicBezTo>
                      <a:pt x="1524" y="3504"/>
                      <a:pt x="436" y="8813"/>
                      <a:pt x="2351" y="9292"/>
                    </a:cubicBezTo>
                    <a:cubicBezTo>
                      <a:pt x="2351" y="9292"/>
                      <a:pt x="1002" y="16081"/>
                      <a:pt x="6703" y="18779"/>
                    </a:cubicBezTo>
                    <a:cubicBezTo>
                      <a:pt x="4918" y="17169"/>
                      <a:pt x="3526" y="15385"/>
                      <a:pt x="3395" y="12860"/>
                    </a:cubicBezTo>
                    <a:cubicBezTo>
                      <a:pt x="3395" y="11337"/>
                      <a:pt x="3569" y="9858"/>
                      <a:pt x="3961" y="8421"/>
                    </a:cubicBezTo>
                    <a:cubicBezTo>
                      <a:pt x="3221" y="8247"/>
                      <a:pt x="2351" y="8073"/>
                      <a:pt x="1959" y="7420"/>
                    </a:cubicBezTo>
                    <a:cubicBezTo>
                      <a:pt x="1002" y="5984"/>
                      <a:pt x="2351" y="3634"/>
                      <a:pt x="2307" y="2068"/>
                    </a:cubicBezTo>
                    <a:cubicBezTo>
                      <a:pt x="2307" y="514"/>
                      <a:pt x="1510" y="1"/>
                      <a:pt x="411" y="1"/>
                    </a:cubicBezTo>
                    <a:close/>
                  </a:path>
                </a:pathLst>
              </a:custGeom>
              <a:solidFill>
                <a:srgbClr val="FFDA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27"/>
              <p:cNvSpPr/>
              <p:nvPr/>
            </p:nvSpPr>
            <p:spPr>
              <a:xfrm>
                <a:off x="4598775" y="1543175"/>
                <a:ext cx="338400" cy="603875"/>
              </a:xfrm>
              <a:custGeom>
                <a:avLst/>
                <a:gdLst/>
                <a:ahLst/>
                <a:cxnLst/>
                <a:rect l="l" t="t" r="r" b="b"/>
                <a:pathLst>
                  <a:path w="13536" h="24155" extrusionOk="0">
                    <a:moveTo>
                      <a:pt x="6919" y="8942"/>
                    </a:moveTo>
                    <a:cubicBezTo>
                      <a:pt x="7732" y="8942"/>
                      <a:pt x="8721" y="9289"/>
                      <a:pt x="9532" y="10620"/>
                    </a:cubicBezTo>
                    <a:cubicBezTo>
                      <a:pt x="11229" y="13361"/>
                      <a:pt x="8705" y="15320"/>
                      <a:pt x="8705" y="15320"/>
                    </a:cubicBezTo>
                    <a:cubicBezTo>
                      <a:pt x="8705" y="15320"/>
                      <a:pt x="8966" y="11795"/>
                      <a:pt x="5354" y="9357"/>
                    </a:cubicBezTo>
                    <a:cubicBezTo>
                      <a:pt x="5354" y="9357"/>
                      <a:pt x="6031" y="8942"/>
                      <a:pt x="6919" y="8942"/>
                    </a:cubicBezTo>
                    <a:close/>
                    <a:moveTo>
                      <a:pt x="784" y="1"/>
                    </a:moveTo>
                    <a:cubicBezTo>
                      <a:pt x="741" y="1785"/>
                      <a:pt x="523" y="3569"/>
                      <a:pt x="262" y="5441"/>
                    </a:cubicBezTo>
                    <a:cubicBezTo>
                      <a:pt x="1" y="7138"/>
                      <a:pt x="131" y="8444"/>
                      <a:pt x="1742" y="9445"/>
                    </a:cubicBezTo>
                    <a:cubicBezTo>
                      <a:pt x="3091" y="10228"/>
                      <a:pt x="4309" y="10707"/>
                      <a:pt x="5093" y="12186"/>
                    </a:cubicBezTo>
                    <a:cubicBezTo>
                      <a:pt x="6224" y="14319"/>
                      <a:pt x="7225" y="17060"/>
                      <a:pt x="7138" y="19498"/>
                    </a:cubicBezTo>
                    <a:cubicBezTo>
                      <a:pt x="7138" y="21282"/>
                      <a:pt x="6311" y="23023"/>
                      <a:pt x="4918" y="24154"/>
                    </a:cubicBezTo>
                    <a:cubicBezTo>
                      <a:pt x="7573" y="23153"/>
                      <a:pt x="9183" y="20499"/>
                      <a:pt x="8835" y="17670"/>
                    </a:cubicBezTo>
                    <a:cubicBezTo>
                      <a:pt x="8835" y="17670"/>
                      <a:pt x="13535" y="15798"/>
                      <a:pt x="11272" y="9227"/>
                    </a:cubicBezTo>
                    <a:cubicBezTo>
                      <a:pt x="10459" y="6836"/>
                      <a:pt x="8070" y="6297"/>
                      <a:pt x="6081" y="6297"/>
                    </a:cubicBezTo>
                    <a:cubicBezTo>
                      <a:pt x="4451" y="6297"/>
                      <a:pt x="3091" y="6659"/>
                      <a:pt x="3091" y="6659"/>
                    </a:cubicBezTo>
                    <a:cubicBezTo>
                      <a:pt x="2830" y="4483"/>
                      <a:pt x="2742" y="2264"/>
                      <a:pt x="2830" y="88"/>
                    </a:cubicBezTo>
                    <a:lnTo>
                      <a:pt x="784" y="1"/>
                    </a:lnTo>
                    <a:close/>
                  </a:path>
                </a:pathLst>
              </a:custGeom>
              <a:solidFill>
                <a:srgbClr val="FFDA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27"/>
              <p:cNvSpPr/>
              <p:nvPr/>
            </p:nvSpPr>
            <p:spPr>
              <a:xfrm>
                <a:off x="4337675" y="1862975"/>
                <a:ext cx="110125" cy="249725"/>
              </a:xfrm>
              <a:custGeom>
                <a:avLst/>
                <a:gdLst/>
                <a:ahLst/>
                <a:cxnLst/>
                <a:rect l="l" t="t" r="r" b="b"/>
                <a:pathLst>
                  <a:path w="4405" h="9989" extrusionOk="0">
                    <a:moveTo>
                      <a:pt x="2589" y="1"/>
                    </a:moveTo>
                    <a:cubicBezTo>
                      <a:pt x="2551" y="1"/>
                      <a:pt x="2513" y="14"/>
                      <a:pt x="2481" y="47"/>
                    </a:cubicBezTo>
                    <a:cubicBezTo>
                      <a:pt x="0" y="3006"/>
                      <a:pt x="44" y="7968"/>
                      <a:pt x="3656" y="9926"/>
                    </a:cubicBezTo>
                    <a:cubicBezTo>
                      <a:pt x="3725" y="9969"/>
                      <a:pt x="3797" y="9988"/>
                      <a:pt x="3868" y="9988"/>
                    </a:cubicBezTo>
                    <a:cubicBezTo>
                      <a:pt x="4152" y="9988"/>
                      <a:pt x="4405" y="9674"/>
                      <a:pt x="4265" y="9360"/>
                    </a:cubicBezTo>
                    <a:cubicBezTo>
                      <a:pt x="3569" y="8142"/>
                      <a:pt x="2568" y="7097"/>
                      <a:pt x="2263" y="5661"/>
                    </a:cubicBezTo>
                    <a:cubicBezTo>
                      <a:pt x="2176" y="4878"/>
                      <a:pt x="2176" y="4094"/>
                      <a:pt x="2263" y="3311"/>
                    </a:cubicBezTo>
                    <a:cubicBezTo>
                      <a:pt x="2263" y="2267"/>
                      <a:pt x="2437" y="1222"/>
                      <a:pt x="2742" y="221"/>
                    </a:cubicBezTo>
                    <a:cubicBezTo>
                      <a:pt x="2807" y="123"/>
                      <a:pt x="2701" y="1"/>
                      <a:pt x="2589" y="1"/>
                    </a:cubicBezTo>
                    <a:close/>
                  </a:path>
                </a:pathLst>
              </a:custGeom>
              <a:solidFill>
                <a:srgbClr val="FFEE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27"/>
              <p:cNvSpPr/>
              <p:nvPr/>
            </p:nvSpPr>
            <p:spPr>
              <a:xfrm>
                <a:off x="4468375" y="2114375"/>
                <a:ext cx="4775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1312" extrusionOk="0">
                    <a:moveTo>
                      <a:pt x="952" y="1"/>
                    </a:moveTo>
                    <a:cubicBezTo>
                      <a:pt x="821" y="1"/>
                      <a:pt x="734" y="44"/>
                      <a:pt x="604" y="44"/>
                    </a:cubicBezTo>
                    <a:lnTo>
                      <a:pt x="517" y="44"/>
                    </a:lnTo>
                    <a:cubicBezTo>
                      <a:pt x="482" y="32"/>
                      <a:pt x="447" y="27"/>
                      <a:pt x="412" y="27"/>
                    </a:cubicBezTo>
                    <a:cubicBezTo>
                      <a:pt x="191" y="27"/>
                      <a:pt x="0" y="253"/>
                      <a:pt x="38" y="479"/>
                    </a:cubicBezTo>
                    <a:cubicBezTo>
                      <a:pt x="125" y="827"/>
                      <a:pt x="343" y="1132"/>
                      <a:pt x="691" y="1263"/>
                    </a:cubicBezTo>
                    <a:cubicBezTo>
                      <a:pt x="789" y="1295"/>
                      <a:pt x="889" y="1312"/>
                      <a:pt x="989" y="1312"/>
                    </a:cubicBezTo>
                    <a:cubicBezTo>
                      <a:pt x="1289" y="1312"/>
                      <a:pt x="1583" y="1165"/>
                      <a:pt x="1779" y="871"/>
                    </a:cubicBezTo>
                    <a:cubicBezTo>
                      <a:pt x="1909" y="653"/>
                      <a:pt x="1866" y="349"/>
                      <a:pt x="1605" y="218"/>
                    </a:cubicBezTo>
                    <a:cubicBezTo>
                      <a:pt x="1561" y="218"/>
                      <a:pt x="1518" y="175"/>
                      <a:pt x="1474" y="175"/>
                    </a:cubicBezTo>
                    <a:lnTo>
                      <a:pt x="1431" y="175"/>
                    </a:lnTo>
                    <a:cubicBezTo>
                      <a:pt x="1300" y="88"/>
                      <a:pt x="1126" y="1"/>
                      <a:pt x="952" y="1"/>
                    </a:cubicBezTo>
                    <a:close/>
                  </a:path>
                </a:pathLst>
              </a:custGeom>
              <a:solidFill>
                <a:srgbClr val="FFEE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27"/>
              <p:cNvSpPr/>
              <p:nvPr/>
            </p:nvSpPr>
            <p:spPr>
              <a:xfrm>
                <a:off x="4597975" y="1748675"/>
                <a:ext cx="1575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5120" extrusionOk="0">
                    <a:moveTo>
                      <a:pt x="282" y="0"/>
                    </a:moveTo>
                    <a:cubicBezTo>
                      <a:pt x="99" y="0"/>
                      <a:pt x="1" y="192"/>
                      <a:pt x="120" y="311"/>
                    </a:cubicBezTo>
                    <a:cubicBezTo>
                      <a:pt x="903" y="1094"/>
                      <a:pt x="1904" y="1529"/>
                      <a:pt x="2731" y="2225"/>
                    </a:cubicBezTo>
                    <a:cubicBezTo>
                      <a:pt x="3645" y="3009"/>
                      <a:pt x="4037" y="3923"/>
                      <a:pt x="4646" y="4924"/>
                    </a:cubicBezTo>
                    <a:cubicBezTo>
                      <a:pt x="4733" y="5054"/>
                      <a:pt x="4874" y="5120"/>
                      <a:pt x="5021" y="5120"/>
                    </a:cubicBezTo>
                    <a:cubicBezTo>
                      <a:pt x="5168" y="5120"/>
                      <a:pt x="5320" y="5054"/>
                      <a:pt x="5429" y="4924"/>
                    </a:cubicBezTo>
                    <a:cubicBezTo>
                      <a:pt x="6300" y="3836"/>
                      <a:pt x="5386" y="2617"/>
                      <a:pt x="4515" y="1834"/>
                    </a:cubicBezTo>
                    <a:cubicBezTo>
                      <a:pt x="3993" y="1355"/>
                      <a:pt x="3384" y="963"/>
                      <a:pt x="2731" y="702"/>
                    </a:cubicBezTo>
                    <a:cubicBezTo>
                      <a:pt x="1948" y="354"/>
                      <a:pt x="1121" y="311"/>
                      <a:pt x="337" y="6"/>
                    </a:cubicBezTo>
                    <a:cubicBezTo>
                      <a:pt x="318" y="2"/>
                      <a:pt x="300" y="0"/>
                      <a:pt x="282" y="0"/>
                    </a:cubicBezTo>
                    <a:close/>
                  </a:path>
                </a:pathLst>
              </a:custGeom>
              <a:solidFill>
                <a:srgbClr val="FFEE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27"/>
              <p:cNvSpPr/>
              <p:nvPr/>
            </p:nvSpPr>
            <p:spPr>
              <a:xfrm>
                <a:off x="4722800" y="1895150"/>
                <a:ext cx="2615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1198" extrusionOk="0">
                    <a:moveTo>
                      <a:pt x="583" y="0"/>
                    </a:moveTo>
                    <a:cubicBezTo>
                      <a:pt x="523" y="0"/>
                      <a:pt x="458" y="22"/>
                      <a:pt x="393" y="66"/>
                    </a:cubicBezTo>
                    <a:cubicBezTo>
                      <a:pt x="306" y="153"/>
                      <a:pt x="262" y="240"/>
                      <a:pt x="175" y="327"/>
                    </a:cubicBezTo>
                    <a:cubicBezTo>
                      <a:pt x="1" y="544"/>
                      <a:pt x="1" y="849"/>
                      <a:pt x="175" y="1067"/>
                    </a:cubicBezTo>
                    <a:cubicBezTo>
                      <a:pt x="262" y="1154"/>
                      <a:pt x="382" y="1197"/>
                      <a:pt x="501" y="1197"/>
                    </a:cubicBezTo>
                    <a:cubicBezTo>
                      <a:pt x="621" y="1197"/>
                      <a:pt x="741" y="1154"/>
                      <a:pt x="828" y="1067"/>
                    </a:cubicBezTo>
                    <a:cubicBezTo>
                      <a:pt x="1045" y="849"/>
                      <a:pt x="1045" y="544"/>
                      <a:pt x="915" y="327"/>
                    </a:cubicBezTo>
                    <a:cubicBezTo>
                      <a:pt x="871" y="240"/>
                      <a:pt x="828" y="153"/>
                      <a:pt x="741" y="66"/>
                    </a:cubicBezTo>
                    <a:cubicBezTo>
                      <a:pt x="697" y="22"/>
                      <a:pt x="643" y="0"/>
                      <a:pt x="583" y="0"/>
                    </a:cubicBezTo>
                    <a:close/>
                  </a:path>
                </a:pathLst>
              </a:custGeom>
              <a:solidFill>
                <a:srgbClr val="FFEE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27"/>
              <p:cNvSpPr/>
              <p:nvPr/>
            </p:nvSpPr>
            <p:spPr>
              <a:xfrm>
                <a:off x="4678200" y="1708700"/>
                <a:ext cx="1157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4631" h="1180" extrusionOk="0">
                    <a:moveTo>
                      <a:pt x="2134" y="0"/>
                    </a:moveTo>
                    <a:cubicBezTo>
                      <a:pt x="1362" y="0"/>
                      <a:pt x="603" y="197"/>
                      <a:pt x="88" y="648"/>
                    </a:cubicBezTo>
                    <a:cubicBezTo>
                      <a:pt x="1" y="691"/>
                      <a:pt x="88" y="822"/>
                      <a:pt x="175" y="822"/>
                    </a:cubicBezTo>
                    <a:cubicBezTo>
                      <a:pt x="523" y="778"/>
                      <a:pt x="871" y="756"/>
                      <a:pt x="1219" y="756"/>
                    </a:cubicBezTo>
                    <a:cubicBezTo>
                      <a:pt x="1567" y="756"/>
                      <a:pt x="1916" y="778"/>
                      <a:pt x="2264" y="822"/>
                    </a:cubicBezTo>
                    <a:cubicBezTo>
                      <a:pt x="2873" y="909"/>
                      <a:pt x="3482" y="1170"/>
                      <a:pt x="4092" y="1170"/>
                    </a:cubicBezTo>
                    <a:cubicBezTo>
                      <a:pt x="4121" y="1176"/>
                      <a:pt x="4150" y="1179"/>
                      <a:pt x="4177" y="1179"/>
                    </a:cubicBezTo>
                    <a:cubicBezTo>
                      <a:pt x="4507" y="1179"/>
                      <a:pt x="4631" y="721"/>
                      <a:pt x="4309" y="561"/>
                    </a:cubicBezTo>
                    <a:cubicBezTo>
                      <a:pt x="3736" y="208"/>
                      <a:pt x="2928" y="0"/>
                      <a:pt x="2134" y="0"/>
                    </a:cubicBezTo>
                    <a:close/>
                  </a:path>
                </a:pathLst>
              </a:custGeom>
              <a:solidFill>
                <a:srgbClr val="FFEE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27"/>
              <p:cNvSpPr/>
              <p:nvPr/>
            </p:nvSpPr>
            <p:spPr>
              <a:xfrm>
                <a:off x="4531325" y="1538825"/>
                <a:ext cx="137100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5484" h="2134" extrusionOk="0">
                    <a:moveTo>
                      <a:pt x="131" y="1"/>
                    </a:moveTo>
                    <a:cubicBezTo>
                      <a:pt x="131" y="1"/>
                      <a:pt x="88" y="566"/>
                      <a:pt x="1" y="1437"/>
                    </a:cubicBezTo>
                    <a:cubicBezTo>
                      <a:pt x="1785" y="1829"/>
                      <a:pt x="3613" y="2046"/>
                      <a:pt x="5484" y="2133"/>
                    </a:cubicBezTo>
                    <a:lnTo>
                      <a:pt x="5484" y="262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FFDA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7"/>
              <p:cNvSpPr/>
              <p:nvPr/>
            </p:nvSpPr>
            <p:spPr>
              <a:xfrm>
                <a:off x="4274550" y="1595400"/>
                <a:ext cx="218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3048" extrusionOk="0">
                    <a:moveTo>
                      <a:pt x="523" y="1"/>
                    </a:moveTo>
                    <a:cubicBezTo>
                      <a:pt x="306" y="1"/>
                      <a:pt x="88" y="697"/>
                      <a:pt x="44" y="1524"/>
                    </a:cubicBezTo>
                    <a:cubicBezTo>
                      <a:pt x="1" y="2351"/>
                      <a:pt x="175" y="3047"/>
                      <a:pt x="393" y="3047"/>
                    </a:cubicBezTo>
                    <a:cubicBezTo>
                      <a:pt x="567" y="3047"/>
                      <a:pt x="784" y="2394"/>
                      <a:pt x="828" y="1567"/>
                    </a:cubicBezTo>
                    <a:cubicBezTo>
                      <a:pt x="871" y="697"/>
                      <a:pt x="697" y="44"/>
                      <a:pt x="523" y="1"/>
                    </a:cubicBezTo>
                    <a:close/>
                  </a:path>
                </a:pathLst>
              </a:custGeom>
              <a:solidFill>
                <a:srgbClr val="FFDA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27"/>
              <p:cNvSpPr/>
              <p:nvPr/>
            </p:nvSpPr>
            <p:spPr>
              <a:xfrm>
                <a:off x="4506300" y="1521425"/>
                <a:ext cx="18172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7269" h="1615" extrusionOk="0">
                    <a:moveTo>
                      <a:pt x="1219" y="0"/>
                    </a:moveTo>
                    <a:cubicBezTo>
                      <a:pt x="566" y="0"/>
                      <a:pt x="1" y="261"/>
                      <a:pt x="1" y="653"/>
                    </a:cubicBezTo>
                    <a:cubicBezTo>
                      <a:pt x="1" y="1045"/>
                      <a:pt x="523" y="1349"/>
                      <a:pt x="1132" y="1393"/>
                    </a:cubicBezTo>
                    <a:lnTo>
                      <a:pt x="6050" y="1611"/>
                    </a:lnTo>
                    <a:cubicBezTo>
                      <a:pt x="6092" y="1613"/>
                      <a:pt x="6133" y="1615"/>
                      <a:pt x="6174" y="1615"/>
                    </a:cubicBezTo>
                    <a:cubicBezTo>
                      <a:pt x="6773" y="1615"/>
                      <a:pt x="7268" y="1324"/>
                      <a:pt x="7268" y="958"/>
                    </a:cubicBezTo>
                    <a:cubicBezTo>
                      <a:pt x="7268" y="566"/>
                      <a:pt x="6746" y="261"/>
                      <a:pt x="6093" y="218"/>
                    </a:cubicBezTo>
                    <a:lnTo>
                      <a:pt x="1219" y="0"/>
                    </a:lnTo>
                    <a:close/>
                  </a:path>
                </a:pathLst>
              </a:custGeom>
              <a:solidFill>
                <a:srgbClr val="FFEE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27"/>
              <p:cNvSpPr/>
              <p:nvPr/>
            </p:nvSpPr>
            <p:spPr>
              <a:xfrm>
                <a:off x="4519350" y="1523800"/>
                <a:ext cx="28325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776" extrusionOk="0">
                    <a:moveTo>
                      <a:pt x="732" y="0"/>
                    </a:moveTo>
                    <a:cubicBezTo>
                      <a:pt x="537" y="0"/>
                      <a:pt x="318" y="124"/>
                      <a:pt x="175" y="210"/>
                    </a:cubicBezTo>
                    <a:cubicBezTo>
                      <a:pt x="88" y="297"/>
                      <a:pt x="44" y="428"/>
                      <a:pt x="1" y="558"/>
                    </a:cubicBezTo>
                    <a:cubicBezTo>
                      <a:pt x="1" y="645"/>
                      <a:pt x="1" y="776"/>
                      <a:pt x="88" y="776"/>
                    </a:cubicBezTo>
                    <a:lnTo>
                      <a:pt x="88" y="732"/>
                    </a:lnTo>
                    <a:cubicBezTo>
                      <a:pt x="218" y="732"/>
                      <a:pt x="349" y="645"/>
                      <a:pt x="436" y="602"/>
                    </a:cubicBezTo>
                    <a:cubicBezTo>
                      <a:pt x="523" y="558"/>
                      <a:pt x="567" y="558"/>
                      <a:pt x="610" y="558"/>
                    </a:cubicBezTo>
                    <a:cubicBezTo>
                      <a:pt x="675" y="580"/>
                      <a:pt x="730" y="591"/>
                      <a:pt x="779" y="591"/>
                    </a:cubicBezTo>
                    <a:cubicBezTo>
                      <a:pt x="828" y="591"/>
                      <a:pt x="871" y="580"/>
                      <a:pt x="915" y="558"/>
                    </a:cubicBezTo>
                    <a:cubicBezTo>
                      <a:pt x="1089" y="471"/>
                      <a:pt x="1132" y="297"/>
                      <a:pt x="1002" y="123"/>
                    </a:cubicBezTo>
                    <a:cubicBezTo>
                      <a:pt x="927" y="34"/>
                      <a:pt x="833" y="0"/>
                      <a:pt x="732" y="0"/>
                    </a:cubicBezTo>
                    <a:close/>
                  </a:path>
                </a:pathLst>
              </a:custGeom>
              <a:solidFill>
                <a:srgbClr val="FFF6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27"/>
              <p:cNvSpPr/>
              <p:nvPr/>
            </p:nvSpPr>
            <p:spPr>
              <a:xfrm>
                <a:off x="4550900" y="1430025"/>
                <a:ext cx="106650" cy="105575"/>
              </a:xfrm>
              <a:custGeom>
                <a:avLst/>
                <a:gdLst/>
                <a:ahLst/>
                <a:cxnLst/>
                <a:rect l="l" t="t" r="r" b="b"/>
                <a:pathLst>
                  <a:path w="4266" h="4223" extrusionOk="0">
                    <a:moveTo>
                      <a:pt x="3918" y="44"/>
                    </a:moveTo>
                    <a:lnTo>
                      <a:pt x="3898" y="200"/>
                    </a:lnTo>
                    <a:lnTo>
                      <a:pt x="3898" y="200"/>
                    </a:lnTo>
                    <a:lnTo>
                      <a:pt x="4266" y="218"/>
                    </a:lnTo>
                    <a:lnTo>
                      <a:pt x="4266" y="218"/>
                    </a:lnTo>
                    <a:lnTo>
                      <a:pt x="3918" y="44"/>
                    </a:lnTo>
                    <a:close/>
                    <a:moveTo>
                      <a:pt x="1" y="1"/>
                    </a:moveTo>
                    <a:lnTo>
                      <a:pt x="1" y="88"/>
                    </a:lnTo>
                    <a:lnTo>
                      <a:pt x="1" y="262"/>
                    </a:lnTo>
                    <a:cubicBezTo>
                      <a:pt x="1" y="262"/>
                      <a:pt x="1" y="305"/>
                      <a:pt x="1" y="305"/>
                    </a:cubicBezTo>
                    <a:cubicBezTo>
                      <a:pt x="1" y="349"/>
                      <a:pt x="1" y="392"/>
                      <a:pt x="1" y="392"/>
                    </a:cubicBezTo>
                    <a:lnTo>
                      <a:pt x="1" y="479"/>
                    </a:lnTo>
                    <a:lnTo>
                      <a:pt x="1" y="523"/>
                    </a:lnTo>
                    <a:lnTo>
                      <a:pt x="1" y="697"/>
                    </a:lnTo>
                    <a:lnTo>
                      <a:pt x="1" y="741"/>
                    </a:lnTo>
                    <a:cubicBezTo>
                      <a:pt x="1" y="741"/>
                      <a:pt x="1" y="784"/>
                      <a:pt x="1" y="828"/>
                    </a:cubicBezTo>
                    <a:lnTo>
                      <a:pt x="1" y="871"/>
                    </a:lnTo>
                    <a:lnTo>
                      <a:pt x="1" y="915"/>
                    </a:lnTo>
                    <a:lnTo>
                      <a:pt x="1" y="958"/>
                    </a:lnTo>
                    <a:lnTo>
                      <a:pt x="1" y="1002"/>
                    </a:lnTo>
                    <a:lnTo>
                      <a:pt x="1" y="1045"/>
                    </a:lnTo>
                    <a:lnTo>
                      <a:pt x="1" y="1089"/>
                    </a:lnTo>
                    <a:cubicBezTo>
                      <a:pt x="1" y="1089"/>
                      <a:pt x="1" y="1132"/>
                      <a:pt x="1" y="1176"/>
                    </a:cubicBezTo>
                    <a:cubicBezTo>
                      <a:pt x="1" y="1219"/>
                      <a:pt x="1" y="1263"/>
                      <a:pt x="1" y="1306"/>
                    </a:cubicBezTo>
                    <a:lnTo>
                      <a:pt x="1" y="1437"/>
                    </a:lnTo>
                    <a:lnTo>
                      <a:pt x="1" y="1480"/>
                    </a:lnTo>
                    <a:lnTo>
                      <a:pt x="1" y="1611"/>
                    </a:lnTo>
                    <a:cubicBezTo>
                      <a:pt x="44" y="1654"/>
                      <a:pt x="44" y="1654"/>
                      <a:pt x="1" y="1698"/>
                    </a:cubicBezTo>
                    <a:lnTo>
                      <a:pt x="1" y="1785"/>
                    </a:lnTo>
                    <a:lnTo>
                      <a:pt x="1" y="1829"/>
                    </a:lnTo>
                    <a:lnTo>
                      <a:pt x="1" y="2046"/>
                    </a:lnTo>
                    <a:cubicBezTo>
                      <a:pt x="1" y="2133"/>
                      <a:pt x="1" y="2220"/>
                      <a:pt x="1" y="2307"/>
                    </a:cubicBezTo>
                    <a:cubicBezTo>
                      <a:pt x="1" y="2394"/>
                      <a:pt x="1" y="2481"/>
                      <a:pt x="1" y="2568"/>
                    </a:cubicBezTo>
                    <a:lnTo>
                      <a:pt x="1" y="2655"/>
                    </a:lnTo>
                    <a:cubicBezTo>
                      <a:pt x="1" y="2742"/>
                      <a:pt x="1" y="2873"/>
                      <a:pt x="1" y="2960"/>
                    </a:cubicBezTo>
                    <a:lnTo>
                      <a:pt x="1" y="3091"/>
                    </a:lnTo>
                    <a:lnTo>
                      <a:pt x="1" y="3221"/>
                    </a:lnTo>
                    <a:lnTo>
                      <a:pt x="1" y="3265"/>
                    </a:lnTo>
                    <a:lnTo>
                      <a:pt x="1" y="3308"/>
                    </a:lnTo>
                    <a:cubicBezTo>
                      <a:pt x="44" y="3352"/>
                      <a:pt x="44" y="3395"/>
                      <a:pt x="1" y="3439"/>
                    </a:cubicBezTo>
                    <a:lnTo>
                      <a:pt x="1" y="3526"/>
                    </a:lnTo>
                    <a:lnTo>
                      <a:pt x="1" y="3569"/>
                    </a:lnTo>
                    <a:cubicBezTo>
                      <a:pt x="1" y="3569"/>
                      <a:pt x="1" y="3613"/>
                      <a:pt x="1" y="3656"/>
                    </a:cubicBezTo>
                    <a:lnTo>
                      <a:pt x="1" y="3874"/>
                    </a:lnTo>
                    <a:cubicBezTo>
                      <a:pt x="1" y="3874"/>
                      <a:pt x="44" y="3917"/>
                      <a:pt x="44" y="3961"/>
                    </a:cubicBezTo>
                    <a:lnTo>
                      <a:pt x="88" y="3961"/>
                    </a:lnTo>
                    <a:cubicBezTo>
                      <a:pt x="88" y="3961"/>
                      <a:pt x="131" y="4005"/>
                      <a:pt x="175" y="4005"/>
                    </a:cubicBezTo>
                    <a:cubicBezTo>
                      <a:pt x="262" y="4005"/>
                      <a:pt x="306" y="4048"/>
                      <a:pt x="349" y="4048"/>
                    </a:cubicBezTo>
                    <a:lnTo>
                      <a:pt x="436" y="4048"/>
                    </a:lnTo>
                    <a:cubicBezTo>
                      <a:pt x="480" y="4092"/>
                      <a:pt x="523" y="4092"/>
                      <a:pt x="567" y="4092"/>
                    </a:cubicBezTo>
                    <a:lnTo>
                      <a:pt x="871" y="4092"/>
                    </a:lnTo>
                    <a:cubicBezTo>
                      <a:pt x="958" y="4135"/>
                      <a:pt x="1045" y="4135"/>
                      <a:pt x="1176" y="4179"/>
                    </a:cubicBezTo>
                    <a:lnTo>
                      <a:pt x="1481" y="4179"/>
                    </a:lnTo>
                    <a:cubicBezTo>
                      <a:pt x="1524" y="4179"/>
                      <a:pt x="1655" y="4179"/>
                      <a:pt x="1742" y="4222"/>
                    </a:cubicBezTo>
                    <a:lnTo>
                      <a:pt x="2351" y="4222"/>
                    </a:lnTo>
                    <a:cubicBezTo>
                      <a:pt x="2380" y="4222"/>
                      <a:pt x="2390" y="4203"/>
                      <a:pt x="2406" y="4203"/>
                    </a:cubicBezTo>
                    <a:cubicBezTo>
                      <a:pt x="2414" y="4203"/>
                      <a:pt x="2423" y="4208"/>
                      <a:pt x="2438" y="4222"/>
                    </a:cubicBezTo>
                    <a:lnTo>
                      <a:pt x="3482" y="4222"/>
                    </a:lnTo>
                    <a:cubicBezTo>
                      <a:pt x="3482" y="4222"/>
                      <a:pt x="3613" y="4179"/>
                      <a:pt x="3657" y="4179"/>
                    </a:cubicBezTo>
                    <a:lnTo>
                      <a:pt x="3744" y="4135"/>
                    </a:lnTo>
                    <a:cubicBezTo>
                      <a:pt x="3787" y="4135"/>
                      <a:pt x="3787" y="4092"/>
                      <a:pt x="3787" y="4048"/>
                    </a:cubicBezTo>
                    <a:lnTo>
                      <a:pt x="3787" y="4005"/>
                    </a:lnTo>
                    <a:cubicBezTo>
                      <a:pt x="3787" y="3961"/>
                      <a:pt x="3787" y="3874"/>
                      <a:pt x="3787" y="3787"/>
                    </a:cubicBezTo>
                    <a:lnTo>
                      <a:pt x="3787" y="3569"/>
                    </a:lnTo>
                    <a:lnTo>
                      <a:pt x="3787" y="3526"/>
                    </a:lnTo>
                    <a:lnTo>
                      <a:pt x="3787" y="3439"/>
                    </a:lnTo>
                    <a:cubicBezTo>
                      <a:pt x="3787" y="3439"/>
                      <a:pt x="3787" y="3419"/>
                      <a:pt x="3800" y="3419"/>
                    </a:cubicBezTo>
                    <a:cubicBezTo>
                      <a:pt x="3806" y="3419"/>
                      <a:pt x="3816" y="3424"/>
                      <a:pt x="3831" y="3439"/>
                    </a:cubicBezTo>
                    <a:lnTo>
                      <a:pt x="3831" y="3352"/>
                    </a:lnTo>
                    <a:cubicBezTo>
                      <a:pt x="3831" y="3308"/>
                      <a:pt x="3831" y="3265"/>
                      <a:pt x="3831" y="3265"/>
                    </a:cubicBezTo>
                    <a:cubicBezTo>
                      <a:pt x="3831" y="3178"/>
                      <a:pt x="3831" y="3091"/>
                      <a:pt x="3831" y="3047"/>
                    </a:cubicBezTo>
                    <a:lnTo>
                      <a:pt x="3831" y="3004"/>
                    </a:lnTo>
                    <a:lnTo>
                      <a:pt x="3831" y="2917"/>
                    </a:lnTo>
                    <a:lnTo>
                      <a:pt x="3831" y="2830"/>
                    </a:lnTo>
                    <a:lnTo>
                      <a:pt x="3831" y="2786"/>
                    </a:lnTo>
                    <a:cubicBezTo>
                      <a:pt x="3831" y="2742"/>
                      <a:pt x="3831" y="2742"/>
                      <a:pt x="3831" y="2699"/>
                    </a:cubicBezTo>
                    <a:lnTo>
                      <a:pt x="3831" y="2612"/>
                    </a:lnTo>
                    <a:lnTo>
                      <a:pt x="3831" y="2568"/>
                    </a:lnTo>
                    <a:cubicBezTo>
                      <a:pt x="3831" y="2481"/>
                      <a:pt x="3831" y="2438"/>
                      <a:pt x="3831" y="2394"/>
                    </a:cubicBezTo>
                    <a:lnTo>
                      <a:pt x="3831" y="2177"/>
                    </a:lnTo>
                    <a:lnTo>
                      <a:pt x="3831" y="2090"/>
                    </a:lnTo>
                    <a:cubicBezTo>
                      <a:pt x="3831" y="2003"/>
                      <a:pt x="3831" y="1959"/>
                      <a:pt x="3831" y="1872"/>
                    </a:cubicBezTo>
                    <a:lnTo>
                      <a:pt x="3831" y="1742"/>
                    </a:lnTo>
                    <a:cubicBezTo>
                      <a:pt x="3874" y="1654"/>
                      <a:pt x="3831" y="1567"/>
                      <a:pt x="3874" y="1480"/>
                    </a:cubicBezTo>
                    <a:lnTo>
                      <a:pt x="3874" y="1437"/>
                    </a:lnTo>
                    <a:lnTo>
                      <a:pt x="3874" y="1350"/>
                    </a:lnTo>
                    <a:lnTo>
                      <a:pt x="3874" y="1306"/>
                    </a:lnTo>
                    <a:cubicBezTo>
                      <a:pt x="3874" y="1263"/>
                      <a:pt x="3874" y="1263"/>
                      <a:pt x="3874" y="1219"/>
                    </a:cubicBezTo>
                    <a:lnTo>
                      <a:pt x="3874" y="1132"/>
                    </a:lnTo>
                    <a:lnTo>
                      <a:pt x="3874" y="1089"/>
                    </a:lnTo>
                    <a:cubicBezTo>
                      <a:pt x="3874" y="1045"/>
                      <a:pt x="3874" y="1002"/>
                      <a:pt x="3874" y="958"/>
                    </a:cubicBezTo>
                    <a:lnTo>
                      <a:pt x="3874" y="915"/>
                    </a:lnTo>
                    <a:cubicBezTo>
                      <a:pt x="3874" y="915"/>
                      <a:pt x="3874" y="871"/>
                      <a:pt x="3874" y="828"/>
                    </a:cubicBezTo>
                    <a:cubicBezTo>
                      <a:pt x="3874" y="784"/>
                      <a:pt x="3874" y="697"/>
                      <a:pt x="3874" y="654"/>
                    </a:cubicBezTo>
                    <a:cubicBezTo>
                      <a:pt x="3874" y="610"/>
                      <a:pt x="3874" y="566"/>
                      <a:pt x="3874" y="523"/>
                    </a:cubicBezTo>
                    <a:cubicBezTo>
                      <a:pt x="3874" y="479"/>
                      <a:pt x="3874" y="479"/>
                      <a:pt x="3874" y="436"/>
                    </a:cubicBezTo>
                    <a:cubicBezTo>
                      <a:pt x="3874" y="436"/>
                      <a:pt x="3874" y="392"/>
                      <a:pt x="3874" y="392"/>
                    </a:cubicBezTo>
                    <a:lnTo>
                      <a:pt x="3898" y="200"/>
                    </a:lnTo>
                    <a:lnTo>
                      <a:pt x="3898" y="20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E4A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27"/>
              <p:cNvSpPr/>
              <p:nvPr/>
            </p:nvSpPr>
            <p:spPr>
              <a:xfrm>
                <a:off x="4571575" y="1433300"/>
                <a:ext cx="85975" cy="105550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4222" extrusionOk="0">
                    <a:moveTo>
                      <a:pt x="2568" y="0"/>
                    </a:moveTo>
                    <a:cubicBezTo>
                      <a:pt x="2394" y="871"/>
                      <a:pt x="2090" y="1698"/>
                      <a:pt x="1655" y="2437"/>
                    </a:cubicBezTo>
                    <a:cubicBezTo>
                      <a:pt x="1219" y="3134"/>
                      <a:pt x="654" y="3699"/>
                      <a:pt x="1" y="4091"/>
                    </a:cubicBezTo>
                    <a:lnTo>
                      <a:pt x="175" y="4091"/>
                    </a:lnTo>
                    <a:cubicBezTo>
                      <a:pt x="305" y="4135"/>
                      <a:pt x="392" y="4135"/>
                      <a:pt x="523" y="4135"/>
                    </a:cubicBezTo>
                    <a:lnTo>
                      <a:pt x="784" y="4135"/>
                    </a:lnTo>
                    <a:cubicBezTo>
                      <a:pt x="871" y="4135"/>
                      <a:pt x="1002" y="4135"/>
                      <a:pt x="1089" y="4178"/>
                    </a:cubicBezTo>
                    <a:lnTo>
                      <a:pt x="1132" y="4178"/>
                    </a:lnTo>
                    <a:cubicBezTo>
                      <a:pt x="1306" y="4178"/>
                      <a:pt x="1480" y="4178"/>
                      <a:pt x="1655" y="4222"/>
                    </a:cubicBezTo>
                    <a:cubicBezTo>
                      <a:pt x="1713" y="4222"/>
                      <a:pt x="1713" y="4202"/>
                      <a:pt x="1732" y="4202"/>
                    </a:cubicBezTo>
                    <a:cubicBezTo>
                      <a:pt x="1742" y="4202"/>
                      <a:pt x="1756" y="4207"/>
                      <a:pt x="1785" y="4222"/>
                    </a:cubicBezTo>
                    <a:lnTo>
                      <a:pt x="2830" y="4222"/>
                    </a:lnTo>
                    <a:cubicBezTo>
                      <a:pt x="2830" y="4222"/>
                      <a:pt x="2960" y="4178"/>
                      <a:pt x="3004" y="4178"/>
                    </a:cubicBezTo>
                    <a:lnTo>
                      <a:pt x="3091" y="4135"/>
                    </a:lnTo>
                    <a:cubicBezTo>
                      <a:pt x="3091" y="4091"/>
                      <a:pt x="3134" y="4048"/>
                      <a:pt x="3134" y="4004"/>
                    </a:cubicBezTo>
                    <a:cubicBezTo>
                      <a:pt x="3134" y="3917"/>
                      <a:pt x="3134" y="3874"/>
                      <a:pt x="3134" y="3786"/>
                    </a:cubicBezTo>
                    <a:lnTo>
                      <a:pt x="3134" y="3525"/>
                    </a:lnTo>
                    <a:lnTo>
                      <a:pt x="3134" y="3438"/>
                    </a:lnTo>
                    <a:cubicBezTo>
                      <a:pt x="3134" y="3438"/>
                      <a:pt x="3134" y="3383"/>
                      <a:pt x="3156" y="3383"/>
                    </a:cubicBezTo>
                    <a:cubicBezTo>
                      <a:pt x="3162" y="3383"/>
                      <a:pt x="3169" y="3386"/>
                      <a:pt x="3178" y="3395"/>
                    </a:cubicBezTo>
                    <a:lnTo>
                      <a:pt x="3178" y="3308"/>
                    </a:lnTo>
                    <a:cubicBezTo>
                      <a:pt x="3134" y="3308"/>
                      <a:pt x="3134" y="3264"/>
                      <a:pt x="3178" y="3221"/>
                    </a:cubicBezTo>
                    <a:cubicBezTo>
                      <a:pt x="3178" y="3177"/>
                      <a:pt x="3178" y="3090"/>
                      <a:pt x="3178" y="3047"/>
                    </a:cubicBezTo>
                    <a:lnTo>
                      <a:pt x="3178" y="3003"/>
                    </a:lnTo>
                    <a:lnTo>
                      <a:pt x="3178" y="2960"/>
                    </a:lnTo>
                    <a:lnTo>
                      <a:pt x="3178" y="2916"/>
                    </a:lnTo>
                    <a:lnTo>
                      <a:pt x="3178" y="2829"/>
                    </a:lnTo>
                    <a:lnTo>
                      <a:pt x="3178" y="2742"/>
                    </a:lnTo>
                    <a:cubicBezTo>
                      <a:pt x="3178" y="2742"/>
                      <a:pt x="3178" y="2699"/>
                      <a:pt x="3178" y="2699"/>
                    </a:cubicBezTo>
                    <a:lnTo>
                      <a:pt x="3178" y="2568"/>
                    </a:lnTo>
                    <a:lnTo>
                      <a:pt x="3178" y="2524"/>
                    </a:lnTo>
                    <a:cubicBezTo>
                      <a:pt x="3178" y="2489"/>
                      <a:pt x="3178" y="2453"/>
                      <a:pt x="3178" y="2394"/>
                    </a:cubicBezTo>
                    <a:lnTo>
                      <a:pt x="3178" y="2133"/>
                    </a:lnTo>
                    <a:lnTo>
                      <a:pt x="3178" y="2046"/>
                    </a:lnTo>
                    <a:cubicBezTo>
                      <a:pt x="3178" y="2002"/>
                      <a:pt x="3178" y="1915"/>
                      <a:pt x="3178" y="1872"/>
                    </a:cubicBezTo>
                    <a:lnTo>
                      <a:pt x="3178" y="1741"/>
                    </a:lnTo>
                    <a:cubicBezTo>
                      <a:pt x="3178" y="1654"/>
                      <a:pt x="3178" y="1523"/>
                      <a:pt x="3221" y="1436"/>
                    </a:cubicBezTo>
                    <a:lnTo>
                      <a:pt x="3221" y="1393"/>
                    </a:lnTo>
                    <a:lnTo>
                      <a:pt x="3221" y="1349"/>
                    </a:lnTo>
                    <a:lnTo>
                      <a:pt x="3221" y="1262"/>
                    </a:lnTo>
                    <a:cubicBezTo>
                      <a:pt x="3178" y="1262"/>
                      <a:pt x="3178" y="1219"/>
                      <a:pt x="3221" y="1219"/>
                    </a:cubicBezTo>
                    <a:lnTo>
                      <a:pt x="3221" y="1132"/>
                    </a:lnTo>
                    <a:lnTo>
                      <a:pt x="3221" y="1088"/>
                    </a:lnTo>
                    <a:cubicBezTo>
                      <a:pt x="3178" y="1045"/>
                      <a:pt x="3178" y="1001"/>
                      <a:pt x="3221" y="958"/>
                    </a:cubicBezTo>
                    <a:lnTo>
                      <a:pt x="3221" y="914"/>
                    </a:lnTo>
                    <a:cubicBezTo>
                      <a:pt x="3221" y="871"/>
                      <a:pt x="3221" y="871"/>
                      <a:pt x="3221" y="827"/>
                    </a:cubicBezTo>
                    <a:cubicBezTo>
                      <a:pt x="3221" y="784"/>
                      <a:pt x="3221" y="697"/>
                      <a:pt x="3221" y="653"/>
                    </a:cubicBezTo>
                    <a:cubicBezTo>
                      <a:pt x="3221" y="610"/>
                      <a:pt x="3221" y="523"/>
                      <a:pt x="3221" y="479"/>
                    </a:cubicBezTo>
                    <a:cubicBezTo>
                      <a:pt x="3221" y="479"/>
                      <a:pt x="3221" y="435"/>
                      <a:pt x="3221" y="392"/>
                    </a:cubicBezTo>
                    <a:cubicBezTo>
                      <a:pt x="3221" y="392"/>
                      <a:pt x="3221" y="392"/>
                      <a:pt x="3221" y="348"/>
                    </a:cubicBezTo>
                    <a:lnTo>
                      <a:pt x="3221" y="44"/>
                    </a:lnTo>
                    <a:lnTo>
                      <a:pt x="3439" y="44"/>
                    </a:lnTo>
                    <a:lnTo>
                      <a:pt x="2568" y="0"/>
                    </a:ln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27"/>
              <p:cNvSpPr/>
              <p:nvPr/>
            </p:nvSpPr>
            <p:spPr>
              <a:xfrm>
                <a:off x="4573750" y="1446350"/>
                <a:ext cx="207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28" h="654" extrusionOk="0">
                    <a:moveTo>
                      <a:pt x="480" y="1"/>
                    </a:moveTo>
                    <a:cubicBezTo>
                      <a:pt x="44" y="1"/>
                      <a:pt x="1" y="653"/>
                      <a:pt x="480" y="653"/>
                    </a:cubicBezTo>
                    <a:cubicBezTo>
                      <a:pt x="654" y="653"/>
                      <a:pt x="784" y="523"/>
                      <a:pt x="828" y="349"/>
                    </a:cubicBezTo>
                    <a:cubicBezTo>
                      <a:pt x="828" y="175"/>
                      <a:pt x="654" y="1"/>
                      <a:pt x="480" y="1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27"/>
              <p:cNvSpPr/>
              <p:nvPr/>
            </p:nvSpPr>
            <p:spPr>
              <a:xfrm>
                <a:off x="4586825" y="1509775"/>
                <a:ext cx="18250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12" extrusionOk="0">
                    <a:moveTo>
                      <a:pt x="123" y="0"/>
                    </a:moveTo>
                    <a:cubicBezTo>
                      <a:pt x="59" y="0"/>
                      <a:pt x="10" y="45"/>
                      <a:pt x="0" y="162"/>
                    </a:cubicBezTo>
                    <a:cubicBezTo>
                      <a:pt x="0" y="336"/>
                      <a:pt x="131" y="510"/>
                      <a:pt x="348" y="510"/>
                    </a:cubicBezTo>
                    <a:cubicBezTo>
                      <a:pt x="360" y="511"/>
                      <a:pt x="372" y="511"/>
                      <a:pt x="383" y="511"/>
                    </a:cubicBezTo>
                    <a:cubicBezTo>
                      <a:pt x="729" y="511"/>
                      <a:pt x="339" y="0"/>
                      <a:pt x="123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7"/>
              <p:cNvSpPr/>
              <p:nvPr/>
            </p:nvSpPr>
            <p:spPr>
              <a:xfrm>
                <a:off x="4606400" y="1438725"/>
                <a:ext cx="26125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786" extrusionOk="0">
                    <a:moveTo>
                      <a:pt x="566" y="1"/>
                    </a:moveTo>
                    <a:cubicBezTo>
                      <a:pt x="44" y="1"/>
                      <a:pt x="0" y="784"/>
                      <a:pt x="523" y="784"/>
                    </a:cubicBezTo>
                    <a:cubicBezTo>
                      <a:pt x="537" y="785"/>
                      <a:pt x="550" y="786"/>
                      <a:pt x="564" y="786"/>
                    </a:cubicBezTo>
                    <a:cubicBezTo>
                      <a:pt x="1045" y="786"/>
                      <a:pt x="1032" y="43"/>
                      <a:pt x="566" y="1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27"/>
              <p:cNvSpPr/>
              <p:nvPr/>
            </p:nvSpPr>
            <p:spPr>
              <a:xfrm>
                <a:off x="4559625" y="1473575"/>
                <a:ext cx="2800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60" extrusionOk="0">
                    <a:moveTo>
                      <a:pt x="465" y="1"/>
                    </a:moveTo>
                    <a:cubicBezTo>
                      <a:pt x="225" y="1"/>
                      <a:pt x="0" y="193"/>
                      <a:pt x="0" y="478"/>
                    </a:cubicBezTo>
                    <a:cubicBezTo>
                      <a:pt x="0" y="739"/>
                      <a:pt x="174" y="957"/>
                      <a:pt x="435" y="957"/>
                    </a:cubicBezTo>
                    <a:cubicBezTo>
                      <a:pt x="452" y="959"/>
                      <a:pt x="469" y="960"/>
                      <a:pt x="486" y="960"/>
                    </a:cubicBezTo>
                    <a:cubicBezTo>
                      <a:pt x="890" y="960"/>
                      <a:pt x="1120" y="466"/>
                      <a:pt x="827" y="174"/>
                    </a:cubicBezTo>
                    <a:cubicBezTo>
                      <a:pt x="722" y="54"/>
                      <a:pt x="591" y="1"/>
                      <a:pt x="465" y="1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27"/>
              <p:cNvSpPr/>
              <p:nvPr/>
            </p:nvSpPr>
            <p:spPr>
              <a:xfrm>
                <a:off x="4597700" y="1480075"/>
                <a:ext cx="1307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36" extrusionOk="0">
                    <a:moveTo>
                      <a:pt x="261" y="1"/>
                    </a:moveTo>
                    <a:cubicBezTo>
                      <a:pt x="0" y="44"/>
                      <a:pt x="0" y="392"/>
                      <a:pt x="261" y="436"/>
                    </a:cubicBezTo>
                    <a:cubicBezTo>
                      <a:pt x="522" y="392"/>
                      <a:pt x="522" y="44"/>
                      <a:pt x="261" y="1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7"/>
              <p:cNvSpPr/>
              <p:nvPr/>
            </p:nvSpPr>
            <p:spPr>
              <a:xfrm>
                <a:off x="4555250" y="1437650"/>
                <a:ext cx="131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36" extrusionOk="0">
                    <a:moveTo>
                      <a:pt x="262" y="0"/>
                    </a:moveTo>
                    <a:cubicBezTo>
                      <a:pt x="1" y="44"/>
                      <a:pt x="1" y="392"/>
                      <a:pt x="262" y="436"/>
                    </a:cubicBezTo>
                    <a:cubicBezTo>
                      <a:pt x="523" y="392"/>
                      <a:pt x="523" y="44"/>
                      <a:pt x="262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7"/>
              <p:cNvSpPr/>
              <p:nvPr/>
            </p:nvSpPr>
            <p:spPr>
              <a:xfrm>
                <a:off x="4563425" y="1508900"/>
                <a:ext cx="13625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230" extrusionOk="0">
                    <a:moveTo>
                      <a:pt x="278" y="1"/>
                    </a:moveTo>
                    <a:cubicBezTo>
                      <a:pt x="218" y="1"/>
                      <a:pt x="153" y="23"/>
                      <a:pt x="109" y="66"/>
                    </a:cubicBezTo>
                    <a:cubicBezTo>
                      <a:pt x="0" y="175"/>
                      <a:pt x="142" y="229"/>
                      <a:pt x="278" y="229"/>
                    </a:cubicBezTo>
                    <a:cubicBezTo>
                      <a:pt x="414" y="229"/>
                      <a:pt x="544" y="175"/>
                      <a:pt x="414" y="66"/>
                    </a:cubicBezTo>
                    <a:cubicBezTo>
                      <a:pt x="392" y="23"/>
                      <a:pt x="338" y="1"/>
                      <a:pt x="278" y="1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27"/>
              <p:cNvSpPr/>
              <p:nvPr/>
            </p:nvSpPr>
            <p:spPr>
              <a:xfrm>
                <a:off x="4549825" y="1423300"/>
                <a:ext cx="1077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673" extrusionOk="0">
                    <a:moveTo>
                      <a:pt x="1769" y="0"/>
                    </a:moveTo>
                    <a:cubicBezTo>
                      <a:pt x="809" y="0"/>
                      <a:pt x="82" y="119"/>
                      <a:pt x="44" y="270"/>
                    </a:cubicBezTo>
                    <a:cubicBezTo>
                      <a:pt x="0" y="400"/>
                      <a:pt x="958" y="618"/>
                      <a:pt x="2176" y="661"/>
                    </a:cubicBezTo>
                    <a:cubicBezTo>
                      <a:pt x="2378" y="669"/>
                      <a:pt x="2573" y="672"/>
                      <a:pt x="2758" y="672"/>
                    </a:cubicBezTo>
                    <a:cubicBezTo>
                      <a:pt x="3652" y="672"/>
                      <a:pt x="4309" y="588"/>
                      <a:pt x="4309" y="444"/>
                    </a:cubicBezTo>
                    <a:cubicBezTo>
                      <a:pt x="4309" y="270"/>
                      <a:pt x="3395" y="96"/>
                      <a:pt x="2220" y="9"/>
                    </a:cubicBezTo>
                    <a:cubicBezTo>
                      <a:pt x="2065" y="3"/>
                      <a:pt x="1915" y="0"/>
                      <a:pt x="1769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27"/>
              <p:cNvSpPr/>
              <p:nvPr/>
            </p:nvSpPr>
            <p:spPr>
              <a:xfrm>
                <a:off x="4557450" y="1824975"/>
                <a:ext cx="99025" cy="174100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6964" extrusionOk="0">
                    <a:moveTo>
                      <a:pt x="3960" y="0"/>
                    </a:moveTo>
                    <a:lnTo>
                      <a:pt x="3960" y="0"/>
                    </a:lnTo>
                    <a:cubicBezTo>
                      <a:pt x="2872" y="261"/>
                      <a:pt x="1088" y="3221"/>
                      <a:pt x="435" y="4657"/>
                    </a:cubicBezTo>
                    <a:cubicBezTo>
                      <a:pt x="0" y="5353"/>
                      <a:pt x="44" y="6267"/>
                      <a:pt x="479" y="6964"/>
                    </a:cubicBezTo>
                    <a:cubicBezTo>
                      <a:pt x="1610" y="6485"/>
                      <a:pt x="2785" y="3743"/>
                      <a:pt x="3090" y="2786"/>
                    </a:cubicBezTo>
                    <a:cubicBezTo>
                      <a:pt x="3438" y="1393"/>
                      <a:pt x="3960" y="0"/>
                      <a:pt x="3960" y="0"/>
                    </a:cubicBezTo>
                    <a:close/>
                  </a:path>
                </a:pathLst>
              </a:custGeom>
              <a:solidFill>
                <a:srgbClr val="BFE2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7"/>
              <p:cNvSpPr/>
              <p:nvPr/>
            </p:nvSpPr>
            <p:spPr>
              <a:xfrm>
                <a:off x="4560850" y="1920450"/>
                <a:ext cx="1848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7393" h="3841" extrusionOk="0">
                    <a:moveTo>
                      <a:pt x="6018" y="0"/>
                    </a:moveTo>
                    <a:cubicBezTo>
                      <a:pt x="2856" y="0"/>
                      <a:pt x="0" y="3384"/>
                      <a:pt x="38" y="3841"/>
                    </a:cubicBezTo>
                    <a:cubicBezTo>
                      <a:pt x="38" y="3841"/>
                      <a:pt x="1039" y="3841"/>
                      <a:pt x="3389" y="3014"/>
                    </a:cubicBezTo>
                    <a:cubicBezTo>
                      <a:pt x="4912" y="2405"/>
                      <a:pt x="6305" y="1447"/>
                      <a:pt x="7393" y="229"/>
                    </a:cubicBezTo>
                    <a:cubicBezTo>
                      <a:pt x="6933" y="70"/>
                      <a:pt x="6473" y="0"/>
                      <a:pt x="6018" y="0"/>
                    </a:cubicBezTo>
                    <a:close/>
                  </a:path>
                </a:pathLst>
              </a:custGeom>
              <a:solidFill>
                <a:srgbClr val="BFE2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7"/>
              <p:cNvSpPr/>
              <p:nvPr/>
            </p:nvSpPr>
            <p:spPr>
              <a:xfrm>
                <a:off x="4501700" y="2004675"/>
                <a:ext cx="143550" cy="71550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2862" extrusionOk="0">
                    <a:moveTo>
                      <a:pt x="3570" y="0"/>
                    </a:moveTo>
                    <a:cubicBezTo>
                      <a:pt x="2277" y="0"/>
                      <a:pt x="0" y="1468"/>
                      <a:pt x="1011" y="2517"/>
                    </a:cubicBezTo>
                    <a:cubicBezTo>
                      <a:pt x="1236" y="2759"/>
                      <a:pt x="1572" y="2862"/>
                      <a:pt x="1952" y="2862"/>
                    </a:cubicBezTo>
                    <a:cubicBezTo>
                      <a:pt x="3491" y="2862"/>
                      <a:pt x="5742" y="1171"/>
                      <a:pt x="4101" y="124"/>
                    </a:cubicBezTo>
                    <a:cubicBezTo>
                      <a:pt x="3962" y="39"/>
                      <a:pt x="3779" y="0"/>
                      <a:pt x="3570" y="0"/>
                    </a:cubicBezTo>
                    <a:close/>
                  </a:path>
                </a:pathLst>
              </a:custGeom>
              <a:solidFill>
                <a:srgbClr val="95C2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7"/>
              <p:cNvSpPr/>
              <p:nvPr/>
            </p:nvSpPr>
            <p:spPr>
              <a:xfrm>
                <a:off x="4478625" y="1945900"/>
                <a:ext cx="113525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4541" h="2732" extrusionOk="0">
                    <a:moveTo>
                      <a:pt x="1828" y="1"/>
                    </a:moveTo>
                    <a:cubicBezTo>
                      <a:pt x="866" y="1"/>
                      <a:pt x="1" y="396"/>
                      <a:pt x="324" y="1343"/>
                    </a:cubicBezTo>
                    <a:cubicBezTo>
                      <a:pt x="621" y="2213"/>
                      <a:pt x="1787" y="2731"/>
                      <a:pt x="2748" y="2731"/>
                    </a:cubicBezTo>
                    <a:cubicBezTo>
                      <a:pt x="3758" y="2731"/>
                      <a:pt x="4541" y="2159"/>
                      <a:pt x="3849" y="821"/>
                    </a:cubicBezTo>
                    <a:cubicBezTo>
                      <a:pt x="3604" y="310"/>
                      <a:pt x="2678" y="1"/>
                      <a:pt x="1828" y="1"/>
                    </a:cubicBezTo>
                    <a:close/>
                  </a:path>
                </a:pathLst>
              </a:custGeom>
              <a:solidFill>
                <a:srgbClr val="95C2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7"/>
              <p:cNvSpPr/>
              <p:nvPr/>
            </p:nvSpPr>
            <p:spPr>
              <a:xfrm>
                <a:off x="3556475" y="2051300"/>
                <a:ext cx="169750" cy="159075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6363" extrusionOk="0">
                    <a:moveTo>
                      <a:pt x="2739" y="1"/>
                    </a:moveTo>
                    <a:cubicBezTo>
                      <a:pt x="2651" y="1"/>
                      <a:pt x="2564" y="15"/>
                      <a:pt x="2482" y="43"/>
                    </a:cubicBezTo>
                    <a:cubicBezTo>
                      <a:pt x="2133" y="86"/>
                      <a:pt x="1829" y="304"/>
                      <a:pt x="1698" y="652"/>
                    </a:cubicBezTo>
                    <a:cubicBezTo>
                      <a:pt x="1698" y="696"/>
                      <a:pt x="1655" y="783"/>
                      <a:pt x="1655" y="870"/>
                    </a:cubicBezTo>
                    <a:cubicBezTo>
                      <a:pt x="1350" y="957"/>
                      <a:pt x="1176" y="1262"/>
                      <a:pt x="1176" y="1566"/>
                    </a:cubicBezTo>
                    <a:cubicBezTo>
                      <a:pt x="1176" y="1697"/>
                      <a:pt x="1176" y="1871"/>
                      <a:pt x="1219" y="2001"/>
                    </a:cubicBezTo>
                    <a:cubicBezTo>
                      <a:pt x="958" y="2045"/>
                      <a:pt x="741" y="2219"/>
                      <a:pt x="654" y="2480"/>
                    </a:cubicBezTo>
                    <a:cubicBezTo>
                      <a:pt x="567" y="2785"/>
                      <a:pt x="610" y="3089"/>
                      <a:pt x="741" y="3350"/>
                    </a:cubicBezTo>
                    <a:cubicBezTo>
                      <a:pt x="784" y="3394"/>
                      <a:pt x="828" y="3438"/>
                      <a:pt x="828" y="3481"/>
                    </a:cubicBezTo>
                    <a:cubicBezTo>
                      <a:pt x="523" y="3786"/>
                      <a:pt x="306" y="4134"/>
                      <a:pt x="131" y="4525"/>
                    </a:cubicBezTo>
                    <a:cubicBezTo>
                      <a:pt x="1" y="5091"/>
                      <a:pt x="262" y="5701"/>
                      <a:pt x="784" y="6005"/>
                    </a:cubicBezTo>
                    <a:cubicBezTo>
                      <a:pt x="1171" y="6237"/>
                      <a:pt x="1604" y="6362"/>
                      <a:pt x="2028" y="6362"/>
                    </a:cubicBezTo>
                    <a:cubicBezTo>
                      <a:pt x="2320" y="6362"/>
                      <a:pt x="2607" y="6303"/>
                      <a:pt x="2873" y="6179"/>
                    </a:cubicBezTo>
                    <a:cubicBezTo>
                      <a:pt x="3004" y="6136"/>
                      <a:pt x="3091" y="6049"/>
                      <a:pt x="3178" y="6005"/>
                    </a:cubicBezTo>
                    <a:cubicBezTo>
                      <a:pt x="3504" y="6148"/>
                      <a:pt x="3850" y="6224"/>
                      <a:pt x="4187" y="6224"/>
                    </a:cubicBezTo>
                    <a:cubicBezTo>
                      <a:pt x="4570" y="6224"/>
                      <a:pt x="4943" y="6126"/>
                      <a:pt x="5267" y="5918"/>
                    </a:cubicBezTo>
                    <a:cubicBezTo>
                      <a:pt x="5746" y="5788"/>
                      <a:pt x="6137" y="5483"/>
                      <a:pt x="6355" y="5091"/>
                    </a:cubicBezTo>
                    <a:cubicBezTo>
                      <a:pt x="6790" y="4221"/>
                      <a:pt x="6311" y="3655"/>
                      <a:pt x="5658" y="3394"/>
                    </a:cubicBezTo>
                    <a:cubicBezTo>
                      <a:pt x="5658" y="3220"/>
                      <a:pt x="5658" y="3089"/>
                      <a:pt x="5615" y="2915"/>
                    </a:cubicBezTo>
                    <a:cubicBezTo>
                      <a:pt x="5528" y="2654"/>
                      <a:pt x="5354" y="2393"/>
                      <a:pt x="5093" y="2262"/>
                    </a:cubicBezTo>
                    <a:cubicBezTo>
                      <a:pt x="5093" y="2132"/>
                      <a:pt x="5093" y="2001"/>
                      <a:pt x="5093" y="1871"/>
                    </a:cubicBezTo>
                    <a:cubicBezTo>
                      <a:pt x="5172" y="960"/>
                      <a:pt x="4423" y="194"/>
                      <a:pt x="3533" y="194"/>
                    </a:cubicBezTo>
                    <a:cubicBezTo>
                      <a:pt x="3445" y="194"/>
                      <a:pt x="3355" y="201"/>
                      <a:pt x="3265" y="217"/>
                    </a:cubicBezTo>
                    <a:cubicBezTo>
                      <a:pt x="3116" y="68"/>
                      <a:pt x="2927" y="1"/>
                      <a:pt x="2739" y="1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27"/>
              <p:cNvSpPr/>
              <p:nvPr/>
            </p:nvSpPr>
            <p:spPr>
              <a:xfrm>
                <a:off x="3611975" y="2051300"/>
                <a:ext cx="114250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4570" h="6206" extrusionOk="0">
                    <a:moveTo>
                      <a:pt x="519" y="1"/>
                    </a:moveTo>
                    <a:cubicBezTo>
                      <a:pt x="431" y="1"/>
                      <a:pt x="344" y="15"/>
                      <a:pt x="262" y="43"/>
                    </a:cubicBezTo>
                    <a:cubicBezTo>
                      <a:pt x="175" y="43"/>
                      <a:pt x="87" y="86"/>
                      <a:pt x="0" y="86"/>
                    </a:cubicBezTo>
                    <a:cubicBezTo>
                      <a:pt x="218" y="522"/>
                      <a:pt x="1045" y="696"/>
                      <a:pt x="1306" y="1000"/>
                    </a:cubicBezTo>
                    <a:cubicBezTo>
                      <a:pt x="1741" y="1436"/>
                      <a:pt x="1437" y="1610"/>
                      <a:pt x="1393" y="2088"/>
                    </a:cubicBezTo>
                    <a:cubicBezTo>
                      <a:pt x="1306" y="2524"/>
                      <a:pt x="1741" y="2611"/>
                      <a:pt x="1872" y="3002"/>
                    </a:cubicBezTo>
                    <a:cubicBezTo>
                      <a:pt x="2133" y="3829"/>
                      <a:pt x="697" y="3176"/>
                      <a:pt x="1045" y="3960"/>
                    </a:cubicBezTo>
                    <a:cubicBezTo>
                      <a:pt x="1175" y="4308"/>
                      <a:pt x="1741" y="4351"/>
                      <a:pt x="1393" y="4787"/>
                    </a:cubicBezTo>
                    <a:cubicBezTo>
                      <a:pt x="1175" y="5091"/>
                      <a:pt x="827" y="4830"/>
                      <a:pt x="958" y="5309"/>
                    </a:cubicBezTo>
                    <a:cubicBezTo>
                      <a:pt x="1088" y="5788"/>
                      <a:pt x="1437" y="5701"/>
                      <a:pt x="958" y="6005"/>
                    </a:cubicBezTo>
                    <a:cubicBezTo>
                      <a:pt x="1243" y="6138"/>
                      <a:pt x="1554" y="6205"/>
                      <a:pt x="1868" y="6205"/>
                    </a:cubicBezTo>
                    <a:cubicBezTo>
                      <a:pt x="2271" y="6205"/>
                      <a:pt x="2680" y="6095"/>
                      <a:pt x="3047" y="5875"/>
                    </a:cubicBezTo>
                    <a:cubicBezTo>
                      <a:pt x="3482" y="5788"/>
                      <a:pt x="3874" y="5483"/>
                      <a:pt x="4135" y="5048"/>
                    </a:cubicBezTo>
                    <a:cubicBezTo>
                      <a:pt x="4570" y="4221"/>
                      <a:pt x="4091" y="3655"/>
                      <a:pt x="3438" y="3394"/>
                    </a:cubicBezTo>
                    <a:cubicBezTo>
                      <a:pt x="3438" y="3220"/>
                      <a:pt x="3438" y="3089"/>
                      <a:pt x="3395" y="2915"/>
                    </a:cubicBezTo>
                    <a:cubicBezTo>
                      <a:pt x="3308" y="2654"/>
                      <a:pt x="3134" y="2393"/>
                      <a:pt x="2873" y="2262"/>
                    </a:cubicBezTo>
                    <a:cubicBezTo>
                      <a:pt x="2873" y="2132"/>
                      <a:pt x="2873" y="2001"/>
                      <a:pt x="2873" y="1871"/>
                    </a:cubicBezTo>
                    <a:cubicBezTo>
                      <a:pt x="2952" y="960"/>
                      <a:pt x="2203" y="194"/>
                      <a:pt x="1313" y="194"/>
                    </a:cubicBezTo>
                    <a:cubicBezTo>
                      <a:pt x="1225" y="194"/>
                      <a:pt x="1135" y="201"/>
                      <a:pt x="1045" y="217"/>
                    </a:cubicBezTo>
                    <a:cubicBezTo>
                      <a:pt x="896" y="68"/>
                      <a:pt x="707" y="1"/>
                      <a:pt x="519" y="1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27"/>
              <p:cNvSpPr/>
              <p:nvPr/>
            </p:nvSpPr>
            <p:spPr>
              <a:xfrm>
                <a:off x="3580425" y="2099150"/>
                <a:ext cx="370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392" extrusionOk="0">
                    <a:moveTo>
                      <a:pt x="174" y="0"/>
                    </a:moveTo>
                    <a:cubicBezTo>
                      <a:pt x="0" y="218"/>
                      <a:pt x="436" y="348"/>
                      <a:pt x="566" y="392"/>
                    </a:cubicBezTo>
                    <a:cubicBezTo>
                      <a:pt x="914" y="392"/>
                      <a:pt x="1219" y="261"/>
                      <a:pt x="1480" y="44"/>
                    </a:cubicBezTo>
                    <a:lnTo>
                      <a:pt x="1480" y="44"/>
                    </a:lnTo>
                    <a:cubicBezTo>
                      <a:pt x="1262" y="87"/>
                      <a:pt x="1045" y="131"/>
                      <a:pt x="784" y="174"/>
                    </a:cubicBezTo>
                    <a:cubicBezTo>
                      <a:pt x="745" y="187"/>
                      <a:pt x="707" y="192"/>
                      <a:pt x="670" y="192"/>
                    </a:cubicBezTo>
                    <a:cubicBezTo>
                      <a:pt x="580" y="192"/>
                      <a:pt x="497" y="162"/>
                      <a:pt x="436" y="131"/>
                    </a:cubicBezTo>
                    <a:cubicBezTo>
                      <a:pt x="349" y="87"/>
                      <a:pt x="305" y="0"/>
                      <a:pt x="218" y="0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27"/>
              <p:cNvSpPr/>
              <p:nvPr/>
            </p:nvSpPr>
            <p:spPr>
              <a:xfrm>
                <a:off x="3616325" y="2098050"/>
                <a:ext cx="217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353" extrusionOk="0">
                    <a:moveTo>
                      <a:pt x="1" y="1"/>
                    </a:moveTo>
                    <a:cubicBezTo>
                      <a:pt x="60" y="267"/>
                      <a:pt x="280" y="352"/>
                      <a:pt x="510" y="352"/>
                    </a:cubicBezTo>
                    <a:cubicBezTo>
                      <a:pt x="619" y="352"/>
                      <a:pt x="730" y="333"/>
                      <a:pt x="827" y="305"/>
                    </a:cubicBezTo>
                    <a:cubicBezTo>
                      <a:pt x="871" y="262"/>
                      <a:pt x="827" y="218"/>
                      <a:pt x="784" y="218"/>
                    </a:cubicBezTo>
                    <a:cubicBezTo>
                      <a:pt x="678" y="236"/>
                      <a:pt x="558" y="261"/>
                      <a:pt x="443" y="261"/>
                    </a:cubicBezTo>
                    <a:cubicBezTo>
                      <a:pt x="276" y="261"/>
                      <a:pt x="122" y="208"/>
                      <a:pt x="44" y="1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27"/>
              <p:cNvSpPr/>
              <p:nvPr/>
            </p:nvSpPr>
            <p:spPr>
              <a:xfrm>
                <a:off x="3598925" y="2074500"/>
                <a:ext cx="207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421" extrusionOk="0">
                    <a:moveTo>
                      <a:pt x="238" y="0"/>
                    </a:moveTo>
                    <a:cubicBezTo>
                      <a:pt x="153" y="0"/>
                      <a:pt x="77" y="21"/>
                      <a:pt x="0" y="72"/>
                    </a:cubicBezTo>
                    <a:lnTo>
                      <a:pt x="0" y="116"/>
                    </a:lnTo>
                    <a:lnTo>
                      <a:pt x="44" y="116"/>
                    </a:lnTo>
                    <a:cubicBezTo>
                      <a:pt x="174" y="116"/>
                      <a:pt x="348" y="159"/>
                      <a:pt x="479" y="246"/>
                    </a:cubicBezTo>
                    <a:cubicBezTo>
                      <a:pt x="566" y="290"/>
                      <a:pt x="609" y="377"/>
                      <a:pt x="697" y="421"/>
                    </a:cubicBezTo>
                    <a:cubicBezTo>
                      <a:pt x="784" y="421"/>
                      <a:pt x="827" y="290"/>
                      <a:pt x="740" y="290"/>
                    </a:cubicBezTo>
                    <a:cubicBezTo>
                      <a:pt x="609" y="246"/>
                      <a:pt x="566" y="72"/>
                      <a:pt x="435" y="29"/>
                    </a:cubicBezTo>
                    <a:cubicBezTo>
                      <a:pt x="363" y="11"/>
                      <a:pt x="299" y="0"/>
                      <a:pt x="238" y="0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27"/>
              <p:cNvSpPr/>
              <p:nvPr/>
            </p:nvSpPr>
            <p:spPr>
              <a:xfrm>
                <a:off x="3616325" y="2079550"/>
                <a:ext cx="85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448" extrusionOk="0">
                    <a:moveTo>
                      <a:pt x="88" y="1"/>
                    </a:moveTo>
                    <a:cubicBezTo>
                      <a:pt x="44" y="44"/>
                      <a:pt x="1" y="175"/>
                      <a:pt x="44" y="262"/>
                    </a:cubicBezTo>
                    <a:cubicBezTo>
                      <a:pt x="88" y="349"/>
                      <a:pt x="175" y="436"/>
                      <a:pt x="262" y="436"/>
                    </a:cubicBezTo>
                    <a:cubicBezTo>
                      <a:pt x="270" y="444"/>
                      <a:pt x="278" y="448"/>
                      <a:pt x="285" y="448"/>
                    </a:cubicBezTo>
                    <a:cubicBezTo>
                      <a:pt x="318" y="448"/>
                      <a:pt x="341" y="377"/>
                      <a:pt x="305" y="306"/>
                    </a:cubicBezTo>
                    <a:cubicBezTo>
                      <a:pt x="262" y="262"/>
                      <a:pt x="218" y="219"/>
                      <a:pt x="175" y="175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7"/>
              <p:cNvSpPr/>
              <p:nvPr/>
            </p:nvSpPr>
            <p:spPr>
              <a:xfrm>
                <a:off x="3586950" y="2135975"/>
                <a:ext cx="5195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443" extrusionOk="0">
                    <a:moveTo>
                      <a:pt x="1598" y="1"/>
                    </a:moveTo>
                    <a:cubicBezTo>
                      <a:pt x="1471" y="1"/>
                      <a:pt x="1340" y="33"/>
                      <a:pt x="1219" y="94"/>
                    </a:cubicBezTo>
                    <a:cubicBezTo>
                      <a:pt x="1103" y="172"/>
                      <a:pt x="1021" y="318"/>
                      <a:pt x="850" y="318"/>
                    </a:cubicBezTo>
                    <a:cubicBezTo>
                      <a:pt x="829" y="318"/>
                      <a:pt x="807" y="316"/>
                      <a:pt x="784" y="312"/>
                    </a:cubicBezTo>
                    <a:cubicBezTo>
                      <a:pt x="697" y="268"/>
                      <a:pt x="610" y="268"/>
                      <a:pt x="523" y="225"/>
                    </a:cubicBezTo>
                    <a:cubicBezTo>
                      <a:pt x="349" y="225"/>
                      <a:pt x="175" y="225"/>
                      <a:pt x="0" y="312"/>
                    </a:cubicBezTo>
                    <a:lnTo>
                      <a:pt x="0" y="355"/>
                    </a:lnTo>
                    <a:lnTo>
                      <a:pt x="44" y="355"/>
                    </a:lnTo>
                    <a:cubicBezTo>
                      <a:pt x="142" y="316"/>
                      <a:pt x="248" y="294"/>
                      <a:pt x="356" y="294"/>
                    </a:cubicBezTo>
                    <a:cubicBezTo>
                      <a:pt x="488" y="294"/>
                      <a:pt x="621" y="327"/>
                      <a:pt x="740" y="399"/>
                    </a:cubicBezTo>
                    <a:cubicBezTo>
                      <a:pt x="827" y="442"/>
                      <a:pt x="871" y="442"/>
                      <a:pt x="958" y="442"/>
                    </a:cubicBezTo>
                    <a:cubicBezTo>
                      <a:pt x="1045" y="399"/>
                      <a:pt x="1132" y="355"/>
                      <a:pt x="1176" y="312"/>
                    </a:cubicBezTo>
                    <a:cubicBezTo>
                      <a:pt x="1284" y="225"/>
                      <a:pt x="1415" y="181"/>
                      <a:pt x="1545" y="181"/>
                    </a:cubicBezTo>
                    <a:cubicBezTo>
                      <a:pt x="1676" y="181"/>
                      <a:pt x="1807" y="225"/>
                      <a:pt x="1915" y="312"/>
                    </a:cubicBezTo>
                    <a:cubicBezTo>
                      <a:pt x="1927" y="318"/>
                      <a:pt x="1939" y="320"/>
                      <a:pt x="1951" y="320"/>
                    </a:cubicBezTo>
                    <a:cubicBezTo>
                      <a:pt x="2023" y="320"/>
                      <a:pt x="2078" y="213"/>
                      <a:pt x="2002" y="138"/>
                    </a:cubicBezTo>
                    <a:cubicBezTo>
                      <a:pt x="1886" y="44"/>
                      <a:pt x="1744" y="1"/>
                      <a:pt x="1598" y="1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27"/>
              <p:cNvSpPr/>
              <p:nvPr/>
            </p:nvSpPr>
            <p:spPr>
              <a:xfrm>
                <a:off x="3579325" y="2159650"/>
                <a:ext cx="5552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1110" extrusionOk="0">
                    <a:moveTo>
                      <a:pt x="192" y="0"/>
                    </a:moveTo>
                    <a:cubicBezTo>
                      <a:pt x="141" y="0"/>
                      <a:pt x="91" y="6"/>
                      <a:pt x="44" y="17"/>
                    </a:cubicBezTo>
                    <a:cubicBezTo>
                      <a:pt x="1" y="17"/>
                      <a:pt x="1" y="61"/>
                      <a:pt x="44" y="104"/>
                    </a:cubicBezTo>
                    <a:cubicBezTo>
                      <a:pt x="262" y="104"/>
                      <a:pt x="523" y="191"/>
                      <a:pt x="523" y="496"/>
                    </a:cubicBezTo>
                    <a:cubicBezTo>
                      <a:pt x="523" y="540"/>
                      <a:pt x="523" y="583"/>
                      <a:pt x="567" y="670"/>
                    </a:cubicBezTo>
                    <a:cubicBezTo>
                      <a:pt x="654" y="757"/>
                      <a:pt x="784" y="844"/>
                      <a:pt x="958" y="844"/>
                    </a:cubicBezTo>
                    <a:cubicBezTo>
                      <a:pt x="1080" y="844"/>
                      <a:pt x="1202" y="830"/>
                      <a:pt x="1318" y="830"/>
                    </a:cubicBezTo>
                    <a:cubicBezTo>
                      <a:pt x="1493" y="830"/>
                      <a:pt x="1655" y="862"/>
                      <a:pt x="1785" y="1018"/>
                    </a:cubicBezTo>
                    <a:cubicBezTo>
                      <a:pt x="1839" y="1072"/>
                      <a:pt x="1926" y="1109"/>
                      <a:pt x="2015" y="1109"/>
                    </a:cubicBezTo>
                    <a:cubicBezTo>
                      <a:pt x="2071" y="1109"/>
                      <a:pt x="2127" y="1095"/>
                      <a:pt x="2177" y="1062"/>
                    </a:cubicBezTo>
                    <a:cubicBezTo>
                      <a:pt x="2220" y="1062"/>
                      <a:pt x="2220" y="975"/>
                      <a:pt x="2177" y="975"/>
                    </a:cubicBezTo>
                    <a:cubicBezTo>
                      <a:pt x="1916" y="975"/>
                      <a:pt x="1829" y="757"/>
                      <a:pt x="1611" y="670"/>
                    </a:cubicBezTo>
                    <a:cubicBezTo>
                      <a:pt x="1547" y="638"/>
                      <a:pt x="1465" y="630"/>
                      <a:pt x="1376" y="630"/>
                    </a:cubicBezTo>
                    <a:cubicBezTo>
                      <a:pt x="1278" y="630"/>
                      <a:pt x="1173" y="640"/>
                      <a:pt x="1074" y="640"/>
                    </a:cubicBezTo>
                    <a:cubicBezTo>
                      <a:pt x="1018" y="640"/>
                      <a:pt x="964" y="637"/>
                      <a:pt x="915" y="627"/>
                    </a:cubicBezTo>
                    <a:cubicBezTo>
                      <a:pt x="784" y="627"/>
                      <a:pt x="741" y="235"/>
                      <a:pt x="610" y="104"/>
                    </a:cubicBezTo>
                    <a:cubicBezTo>
                      <a:pt x="483" y="41"/>
                      <a:pt x="332" y="0"/>
                      <a:pt x="192" y="0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27"/>
              <p:cNvSpPr/>
              <p:nvPr/>
            </p:nvSpPr>
            <p:spPr>
              <a:xfrm>
                <a:off x="3605450" y="2191075"/>
                <a:ext cx="26575" cy="11675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467" extrusionOk="0">
                    <a:moveTo>
                      <a:pt x="66" y="1"/>
                    </a:moveTo>
                    <a:cubicBezTo>
                      <a:pt x="33" y="1"/>
                      <a:pt x="0" y="22"/>
                      <a:pt x="0" y="66"/>
                    </a:cubicBezTo>
                    <a:cubicBezTo>
                      <a:pt x="0" y="284"/>
                      <a:pt x="174" y="458"/>
                      <a:pt x="392" y="458"/>
                    </a:cubicBezTo>
                    <a:cubicBezTo>
                      <a:pt x="426" y="463"/>
                      <a:pt x="460" y="466"/>
                      <a:pt x="493" y="466"/>
                    </a:cubicBezTo>
                    <a:cubicBezTo>
                      <a:pt x="709" y="466"/>
                      <a:pt x="888" y="348"/>
                      <a:pt x="1001" y="197"/>
                    </a:cubicBezTo>
                    <a:cubicBezTo>
                      <a:pt x="1063" y="104"/>
                      <a:pt x="994" y="12"/>
                      <a:pt x="917" y="12"/>
                    </a:cubicBezTo>
                    <a:cubicBezTo>
                      <a:pt x="886" y="12"/>
                      <a:pt x="853" y="28"/>
                      <a:pt x="827" y="66"/>
                    </a:cubicBezTo>
                    <a:cubicBezTo>
                      <a:pt x="729" y="164"/>
                      <a:pt x="547" y="249"/>
                      <a:pt x="392" y="249"/>
                    </a:cubicBezTo>
                    <a:cubicBezTo>
                      <a:pt x="273" y="249"/>
                      <a:pt x="169" y="199"/>
                      <a:pt x="131" y="66"/>
                    </a:cubicBezTo>
                    <a:cubicBezTo>
                      <a:pt x="131" y="22"/>
                      <a:pt x="98" y="1"/>
                      <a:pt x="66" y="1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27"/>
              <p:cNvSpPr/>
              <p:nvPr/>
            </p:nvSpPr>
            <p:spPr>
              <a:xfrm>
                <a:off x="3566575" y="2183575"/>
                <a:ext cx="2367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947" h="357" extrusionOk="0">
                    <a:moveTo>
                      <a:pt x="114" y="1"/>
                    </a:moveTo>
                    <a:cubicBezTo>
                      <a:pt x="62" y="1"/>
                      <a:pt x="0" y="41"/>
                      <a:pt x="32" y="105"/>
                    </a:cubicBezTo>
                    <a:cubicBezTo>
                      <a:pt x="128" y="297"/>
                      <a:pt x="278" y="357"/>
                      <a:pt x="444" y="357"/>
                    </a:cubicBezTo>
                    <a:cubicBezTo>
                      <a:pt x="578" y="357"/>
                      <a:pt x="723" y="318"/>
                      <a:pt x="859" y="279"/>
                    </a:cubicBezTo>
                    <a:cubicBezTo>
                      <a:pt x="946" y="279"/>
                      <a:pt x="903" y="148"/>
                      <a:pt x="815" y="148"/>
                    </a:cubicBezTo>
                    <a:cubicBezTo>
                      <a:pt x="707" y="170"/>
                      <a:pt x="576" y="214"/>
                      <a:pt x="456" y="214"/>
                    </a:cubicBezTo>
                    <a:cubicBezTo>
                      <a:pt x="337" y="214"/>
                      <a:pt x="228" y="170"/>
                      <a:pt x="163" y="18"/>
                    </a:cubicBezTo>
                    <a:cubicBezTo>
                      <a:pt x="151" y="6"/>
                      <a:pt x="133" y="1"/>
                      <a:pt x="114" y="1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27"/>
              <p:cNvSpPr/>
              <p:nvPr/>
            </p:nvSpPr>
            <p:spPr>
              <a:xfrm>
                <a:off x="3627200" y="2057800"/>
                <a:ext cx="16350" cy="14192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5677" extrusionOk="0">
                    <a:moveTo>
                      <a:pt x="392" y="1"/>
                    </a:moveTo>
                    <a:lnTo>
                      <a:pt x="262" y="131"/>
                    </a:lnTo>
                    <a:cubicBezTo>
                      <a:pt x="218" y="175"/>
                      <a:pt x="175" y="218"/>
                      <a:pt x="131" y="305"/>
                    </a:cubicBezTo>
                    <a:cubicBezTo>
                      <a:pt x="88" y="392"/>
                      <a:pt x="44" y="479"/>
                      <a:pt x="1" y="610"/>
                    </a:cubicBezTo>
                    <a:cubicBezTo>
                      <a:pt x="1" y="653"/>
                      <a:pt x="1" y="740"/>
                      <a:pt x="44" y="827"/>
                    </a:cubicBezTo>
                    <a:cubicBezTo>
                      <a:pt x="88" y="871"/>
                      <a:pt x="131" y="958"/>
                      <a:pt x="131" y="1002"/>
                    </a:cubicBezTo>
                    <a:lnTo>
                      <a:pt x="175" y="1089"/>
                    </a:lnTo>
                    <a:cubicBezTo>
                      <a:pt x="175" y="1132"/>
                      <a:pt x="175" y="1176"/>
                      <a:pt x="175" y="1219"/>
                    </a:cubicBezTo>
                    <a:cubicBezTo>
                      <a:pt x="175" y="1219"/>
                      <a:pt x="175" y="1263"/>
                      <a:pt x="175" y="1306"/>
                    </a:cubicBezTo>
                    <a:cubicBezTo>
                      <a:pt x="175" y="1350"/>
                      <a:pt x="175" y="1393"/>
                      <a:pt x="175" y="1437"/>
                    </a:cubicBezTo>
                    <a:lnTo>
                      <a:pt x="175" y="1524"/>
                    </a:lnTo>
                    <a:lnTo>
                      <a:pt x="175" y="1567"/>
                    </a:lnTo>
                    <a:cubicBezTo>
                      <a:pt x="218" y="1654"/>
                      <a:pt x="218" y="1698"/>
                      <a:pt x="218" y="1741"/>
                    </a:cubicBezTo>
                    <a:cubicBezTo>
                      <a:pt x="262" y="1828"/>
                      <a:pt x="262" y="1872"/>
                      <a:pt x="262" y="1959"/>
                    </a:cubicBezTo>
                    <a:lnTo>
                      <a:pt x="131" y="2002"/>
                    </a:lnTo>
                    <a:cubicBezTo>
                      <a:pt x="131" y="2046"/>
                      <a:pt x="88" y="2046"/>
                      <a:pt x="44" y="2090"/>
                    </a:cubicBezTo>
                    <a:cubicBezTo>
                      <a:pt x="1" y="2177"/>
                      <a:pt x="1" y="2264"/>
                      <a:pt x="1" y="2351"/>
                    </a:cubicBezTo>
                    <a:cubicBezTo>
                      <a:pt x="44" y="2394"/>
                      <a:pt x="88" y="2481"/>
                      <a:pt x="131" y="2525"/>
                    </a:cubicBezTo>
                    <a:lnTo>
                      <a:pt x="218" y="2655"/>
                    </a:lnTo>
                    <a:lnTo>
                      <a:pt x="262" y="2699"/>
                    </a:lnTo>
                    <a:lnTo>
                      <a:pt x="218" y="2786"/>
                    </a:lnTo>
                    <a:cubicBezTo>
                      <a:pt x="175" y="2829"/>
                      <a:pt x="175" y="2873"/>
                      <a:pt x="175" y="2960"/>
                    </a:cubicBezTo>
                    <a:cubicBezTo>
                      <a:pt x="131" y="3003"/>
                      <a:pt x="131" y="3047"/>
                      <a:pt x="175" y="3090"/>
                    </a:cubicBezTo>
                    <a:cubicBezTo>
                      <a:pt x="175" y="3090"/>
                      <a:pt x="175" y="3134"/>
                      <a:pt x="218" y="3178"/>
                    </a:cubicBezTo>
                    <a:lnTo>
                      <a:pt x="218" y="3265"/>
                    </a:lnTo>
                    <a:cubicBezTo>
                      <a:pt x="262" y="3308"/>
                      <a:pt x="262" y="3308"/>
                      <a:pt x="262" y="3352"/>
                    </a:cubicBezTo>
                    <a:lnTo>
                      <a:pt x="218" y="3439"/>
                    </a:lnTo>
                    <a:lnTo>
                      <a:pt x="175" y="3526"/>
                    </a:lnTo>
                    <a:cubicBezTo>
                      <a:pt x="175" y="3526"/>
                      <a:pt x="175" y="3569"/>
                      <a:pt x="175" y="3613"/>
                    </a:cubicBezTo>
                    <a:cubicBezTo>
                      <a:pt x="175" y="3656"/>
                      <a:pt x="175" y="3656"/>
                      <a:pt x="175" y="3700"/>
                    </a:cubicBezTo>
                    <a:cubicBezTo>
                      <a:pt x="218" y="3743"/>
                      <a:pt x="218" y="3787"/>
                      <a:pt x="218" y="3830"/>
                    </a:cubicBezTo>
                    <a:cubicBezTo>
                      <a:pt x="262" y="3874"/>
                      <a:pt x="305" y="3917"/>
                      <a:pt x="349" y="3961"/>
                    </a:cubicBezTo>
                    <a:lnTo>
                      <a:pt x="392" y="4004"/>
                    </a:lnTo>
                    <a:lnTo>
                      <a:pt x="392" y="4048"/>
                    </a:lnTo>
                    <a:lnTo>
                      <a:pt x="392" y="4091"/>
                    </a:lnTo>
                    <a:lnTo>
                      <a:pt x="392" y="4135"/>
                    </a:lnTo>
                    <a:lnTo>
                      <a:pt x="392" y="4178"/>
                    </a:lnTo>
                    <a:lnTo>
                      <a:pt x="392" y="4222"/>
                    </a:lnTo>
                    <a:cubicBezTo>
                      <a:pt x="392" y="4222"/>
                      <a:pt x="349" y="4265"/>
                      <a:pt x="349" y="4309"/>
                    </a:cubicBezTo>
                    <a:cubicBezTo>
                      <a:pt x="262" y="4353"/>
                      <a:pt x="218" y="4440"/>
                      <a:pt x="175" y="4527"/>
                    </a:cubicBezTo>
                    <a:cubicBezTo>
                      <a:pt x="175" y="4570"/>
                      <a:pt x="175" y="4614"/>
                      <a:pt x="175" y="4657"/>
                    </a:cubicBezTo>
                    <a:lnTo>
                      <a:pt x="175" y="4744"/>
                    </a:lnTo>
                    <a:cubicBezTo>
                      <a:pt x="175" y="4744"/>
                      <a:pt x="175" y="4788"/>
                      <a:pt x="218" y="4788"/>
                    </a:cubicBezTo>
                    <a:cubicBezTo>
                      <a:pt x="218" y="4831"/>
                      <a:pt x="262" y="4875"/>
                      <a:pt x="262" y="4918"/>
                    </a:cubicBezTo>
                    <a:lnTo>
                      <a:pt x="349" y="5005"/>
                    </a:lnTo>
                    <a:lnTo>
                      <a:pt x="349" y="5049"/>
                    </a:lnTo>
                    <a:lnTo>
                      <a:pt x="349" y="5136"/>
                    </a:lnTo>
                    <a:lnTo>
                      <a:pt x="349" y="5310"/>
                    </a:lnTo>
                    <a:cubicBezTo>
                      <a:pt x="392" y="5397"/>
                      <a:pt x="349" y="5397"/>
                      <a:pt x="392" y="5484"/>
                    </a:cubicBezTo>
                    <a:cubicBezTo>
                      <a:pt x="436" y="5528"/>
                      <a:pt x="436" y="5615"/>
                      <a:pt x="392" y="5615"/>
                    </a:cubicBezTo>
                    <a:lnTo>
                      <a:pt x="349" y="5615"/>
                    </a:lnTo>
                    <a:cubicBezTo>
                      <a:pt x="349" y="5615"/>
                      <a:pt x="349" y="5658"/>
                      <a:pt x="392" y="5658"/>
                    </a:cubicBezTo>
                    <a:cubicBezTo>
                      <a:pt x="405" y="5671"/>
                      <a:pt x="418" y="5676"/>
                      <a:pt x="430" y="5676"/>
                    </a:cubicBezTo>
                    <a:cubicBezTo>
                      <a:pt x="458" y="5676"/>
                      <a:pt x="479" y="5645"/>
                      <a:pt x="479" y="5615"/>
                    </a:cubicBezTo>
                    <a:cubicBezTo>
                      <a:pt x="479" y="5571"/>
                      <a:pt x="479" y="5528"/>
                      <a:pt x="479" y="5484"/>
                    </a:cubicBezTo>
                    <a:cubicBezTo>
                      <a:pt x="436" y="5441"/>
                      <a:pt x="436" y="5397"/>
                      <a:pt x="436" y="5353"/>
                    </a:cubicBezTo>
                    <a:lnTo>
                      <a:pt x="436" y="5179"/>
                    </a:lnTo>
                    <a:lnTo>
                      <a:pt x="436" y="5092"/>
                    </a:lnTo>
                    <a:lnTo>
                      <a:pt x="436" y="5049"/>
                    </a:lnTo>
                    <a:lnTo>
                      <a:pt x="436" y="5005"/>
                    </a:lnTo>
                    <a:lnTo>
                      <a:pt x="436" y="4962"/>
                    </a:lnTo>
                    <a:cubicBezTo>
                      <a:pt x="392" y="4918"/>
                      <a:pt x="392" y="4875"/>
                      <a:pt x="392" y="4875"/>
                    </a:cubicBezTo>
                    <a:cubicBezTo>
                      <a:pt x="349" y="4831"/>
                      <a:pt x="349" y="4788"/>
                      <a:pt x="349" y="4788"/>
                    </a:cubicBezTo>
                    <a:lnTo>
                      <a:pt x="349" y="4744"/>
                    </a:lnTo>
                    <a:lnTo>
                      <a:pt x="349" y="4701"/>
                    </a:lnTo>
                    <a:lnTo>
                      <a:pt x="349" y="4614"/>
                    </a:lnTo>
                    <a:cubicBezTo>
                      <a:pt x="392" y="4527"/>
                      <a:pt x="436" y="4483"/>
                      <a:pt x="479" y="4440"/>
                    </a:cubicBezTo>
                    <a:lnTo>
                      <a:pt x="523" y="4396"/>
                    </a:lnTo>
                    <a:cubicBezTo>
                      <a:pt x="566" y="4353"/>
                      <a:pt x="566" y="4353"/>
                      <a:pt x="566" y="4309"/>
                    </a:cubicBezTo>
                    <a:cubicBezTo>
                      <a:pt x="610" y="4265"/>
                      <a:pt x="610" y="4222"/>
                      <a:pt x="610" y="4135"/>
                    </a:cubicBezTo>
                    <a:lnTo>
                      <a:pt x="610" y="4091"/>
                    </a:lnTo>
                    <a:lnTo>
                      <a:pt x="610" y="4048"/>
                    </a:lnTo>
                    <a:cubicBezTo>
                      <a:pt x="654" y="4048"/>
                      <a:pt x="654" y="4004"/>
                      <a:pt x="610" y="4004"/>
                    </a:cubicBezTo>
                    <a:lnTo>
                      <a:pt x="566" y="3917"/>
                    </a:lnTo>
                    <a:lnTo>
                      <a:pt x="523" y="3830"/>
                    </a:lnTo>
                    <a:lnTo>
                      <a:pt x="436" y="3743"/>
                    </a:lnTo>
                    <a:cubicBezTo>
                      <a:pt x="436" y="3743"/>
                      <a:pt x="436" y="3700"/>
                      <a:pt x="436" y="3700"/>
                    </a:cubicBezTo>
                    <a:lnTo>
                      <a:pt x="436" y="3613"/>
                    </a:lnTo>
                    <a:lnTo>
                      <a:pt x="479" y="3569"/>
                    </a:lnTo>
                    <a:cubicBezTo>
                      <a:pt x="479" y="3526"/>
                      <a:pt x="523" y="3526"/>
                      <a:pt x="523" y="3526"/>
                    </a:cubicBezTo>
                    <a:cubicBezTo>
                      <a:pt x="523" y="3482"/>
                      <a:pt x="566" y="3439"/>
                      <a:pt x="566" y="3395"/>
                    </a:cubicBezTo>
                    <a:cubicBezTo>
                      <a:pt x="566" y="3352"/>
                      <a:pt x="566" y="3308"/>
                      <a:pt x="566" y="3265"/>
                    </a:cubicBezTo>
                    <a:cubicBezTo>
                      <a:pt x="566" y="3265"/>
                      <a:pt x="523" y="3221"/>
                      <a:pt x="523" y="3221"/>
                    </a:cubicBezTo>
                    <a:lnTo>
                      <a:pt x="479" y="3134"/>
                    </a:lnTo>
                    <a:lnTo>
                      <a:pt x="436" y="3047"/>
                    </a:lnTo>
                    <a:cubicBezTo>
                      <a:pt x="436" y="3047"/>
                      <a:pt x="436" y="3047"/>
                      <a:pt x="436" y="3003"/>
                    </a:cubicBezTo>
                    <a:cubicBezTo>
                      <a:pt x="479" y="2960"/>
                      <a:pt x="479" y="2916"/>
                      <a:pt x="479" y="2916"/>
                    </a:cubicBezTo>
                    <a:cubicBezTo>
                      <a:pt x="523" y="2829"/>
                      <a:pt x="566" y="2786"/>
                      <a:pt x="566" y="2699"/>
                    </a:cubicBezTo>
                    <a:cubicBezTo>
                      <a:pt x="566" y="2699"/>
                      <a:pt x="566" y="2655"/>
                      <a:pt x="566" y="2655"/>
                    </a:cubicBezTo>
                    <a:cubicBezTo>
                      <a:pt x="566" y="2612"/>
                      <a:pt x="566" y="2612"/>
                      <a:pt x="523" y="2568"/>
                    </a:cubicBezTo>
                    <a:cubicBezTo>
                      <a:pt x="523" y="2568"/>
                      <a:pt x="523" y="2525"/>
                      <a:pt x="479" y="2481"/>
                    </a:cubicBezTo>
                    <a:cubicBezTo>
                      <a:pt x="436" y="2394"/>
                      <a:pt x="305" y="2351"/>
                      <a:pt x="305" y="2307"/>
                    </a:cubicBezTo>
                    <a:cubicBezTo>
                      <a:pt x="305" y="2285"/>
                      <a:pt x="305" y="2285"/>
                      <a:pt x="305" y="2285"/>
                    </a:cubicBezTo>
                    <a:cubicBezTo>
                      <a:pt x="305" y="2285"/>
                      <a:pt x="305" y="2285"/>
                      <a:pt x="305" y="2264"/>
                    </a:cubicBezTo>
                    <a:cubicBezTo>
                      <a:pt x="349" y="2177"/>
                      <a:pt x="349" y="2177"/>
                      <a:pt x="392" y="2177"/>
                    </a:cubicBezTo>
                    <a:cubicBezTo>
                      <a:pt x="436" y="2177"/>
                      <a:pt x="479" y="2133"/>
                      <a:pt x="523" y="2090"/>
                    </a:cubicBezTo>
                    <a:cubicBezTo>
                      <a:pt x="566" y="2090"/>
                      <a:pt x="610" y="2046"/>
                      <a:pt x="610" y="2046"/>
                    </a:cubicBezTo>
                    <a:lnTo>
                      <a:pt x="610" y="2002"/>
                    </a:lnTo>
                    <a:cubicBezTo>
                      <a:pt x="610" y="2002"/>
                      <a:pt x="610" y="1959"/>
                      <a:pt x="610" y="1959"/>
                    </a:cubicBezTo>
                    <a:cubicBezTo>
                      <a:pt x="610" y="1828"/>
                      <a:pt x="610" y="1741"/>
                      <a:pt x="523" y="1611"/>
                    </a:cubicBezTo>
                    <a:cubicBezTo>
                      <a:pt x="479" y="1567"/>
                      <a:pt x="479" y="1567"/>
                      <a:pt x="479" y="1524"/>
                    </a:cubicBezTo>
                    <a:lnTo>
                      <a:pt x="479" y="1480"/>
                    </a:lnTo>
                    <a:lnTo>
                      <a:pt x="479" y="1393"/>
                    </a:lnTo>
                    <a:cubicBezTo>
                      <a:pt x="479" y="1350"/>
                      <a:pt x="479" y="1306"/>
                      <a:pt x="479" y="1263"/>
                    </a:cubicBezTo>
                    <a:cubicBezTo>
                      <a:pt x="523" y="1219"/>
                      <a:pt x="523" y="1176"/>
                      <a:pt x="479" y="1132"/>
                    </a:cubicBezTo>
                    <a:cubicBezTo>
                      <a:pt x="479" y="1089"/>
                      <a:pt x="479" y="1045"/>
                      <a:pt x="436" y="1002"/>
                    </a:cubicBezTo>
                    <a:lnTo>
                      <a:pt x="392" y="914"/>
                    </a:lnTo>
                    <a:cubicBezTo>
                      <a:pt x="305" y="784"/>
                      <a:pt x="262" y="697"/>
                      <a:pt x="218" y="566"/>
                    </a:cubicBezTo>
                    <a:cubicBezTo>
                      <a:pt x="262" y="436"/>
                      <a:pt x="262" y="349"/>
                      <a:pt x="305" y="262"/>
                    </a:cubicBezTo>
                    <a:cubicBezTo>
                      <a:pt x="349" y="175"/>
                      <a:pt x="392" y="88"/>
                      <a:pt x="392" y="1"/>
                    </a:cubicBezTo>
                    <a:close/>
                  </a:path>
                </a:pathLst>
              </a:custGeom>
              <a:solidFill>
                <a:srgbClr val="DDA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27"/>
              <p:cNvSpPr/>
              <p:nvPr/>
            </p:nvSpPr>
            <p:spPr>
              <a:xfrm>
                <a:off x="3654400" y="2056725"/>
                <a:ext cx="71825" cy="149325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59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62" y="174"/>
                      <a:pt x="479" y="435"/>
                      <a:pt x="566" y="740"/>
                    </a:cubicBezTo>
                    <a:cubicBezTo>
                      <a:pt x="697" y="1132"/>
                      <a:pt x="523" y="1567"/>
                      <a:pt x="610" y="1958"/>
                    </a:cubicBezTo>
                    <a:cubicBezTo>
                      <a:pt x="697" y="2263"/>
                      <a:pt x="871" y="2524"/>
                      <a:pt x="1089" y="2742"/>
                    </a:cubicBezTo>
                    <a:cubicBezTo>
                      <a:pt x="1393" y="3133"/>
                      <a:pt x="1524" y="3612"/>
                      <a:pt x="1524" y="4091"/>
                    </a:cubicBezTo>
                    <a:cubicBezTo>
                      <a:pt x="1350" y="4874"/>
                      <a:pt x="915" y="5527"/>
                      <a:pt x="262" y="5962"/>
                    </a:cubicBezTo>
                    <a:cubicBezTo>
                      <a:pt x="325" y="5969"/>
                      <a:pt x="389" y="5973"/>
                      <a:pt x="452" y="5973"/>
                    </a:cubicBezTo>
                    <a:cubicBezTo>
                      <a:pt x="778" y="5973"/>
                      <a:pt x="1095" y="5876"/>
                      <a:pt x="1350" y="5658"/>
                    </a:cubicBezTo>
                    <a:cubicBezTo>
                      <a:pt x="1829" y="5571"/>
                      <a:pt x="2220" y="5266"/>
                      <a:pt x="2438" y="4831"/>
                    </a:cubicBezTo>
                    <a:cubicBezTo>
                      <a:pt x="2873" y="4004"/>
                      <a:pt x="2394" y="3438"/>
                      <a:pt x="1741" y="3177"/>
                    </a:cubicBezTo>
                    <a:cubicBezTo>
                      <a:pt x="1741" y="3003"/>
                      <a:pt x="1741" y="2872"/>
                      <a:pt x="1698" y="2698"/>
                    </a:cubicBezTo>
                    <a:cubicBezTo>
                      <a:pt x="1611" y="2437"/>
                      <a:pt x="1437" y="2176"/>
                      <a:pt x="1176" y="2045"/>
                    </a:cubicBezTo>
                    <a:cubicBezTo>
                      <a:pt x="1176" y="1915"/>
                      <a:pt x="1176" y="1784"/>
                      <a:pt x="1176" y="1654"/>
                    </a:cubicBezTo>
                    <a:cubicBezTo>
                      <a:pt x="1176" y="1349"/>
                      <a:pt x="1132" y="1045"/>
                      <a:pt x="1002" y="783"/>
                    </a:cubicBezTo>
                    <a:cubicBezTo>
                      <a:pt x="784" y="392"/>
                      <a:pt x="436" y="131"/>
                      <a:pt x="1" y="0"/>
                    </a:cubicBezTo>
                    <a:close/>
                  </a:path>
                </a:pathLst>
              </a:custGeom>
              <a:solidFill>
                <a:srgbClr val="DDA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27"/>
              <p:cNvSpPr/>
              <p:nvPr/>
            </p:nvSpPr>
            <p:spPr>
              <a:xfrm>
                <a:off x="3656575" y="2137075"/>
                <a:ext cx="3592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377" extrusionOk="0">
                    <a:moveTo>
                      <a:pt x="886" y="1"/>
                    </a:moveTo>
                    <a:cubicBezTo>
                      <a:pt x="867" y="1"/>
                      <a:pt x="847" y="3"/>
                      <a:pt x="828" y="7"/>
                    </a:cubicBezTo>
                    <a:cubicBezTo>
                      <a:pt x="634" y="84"/>
                      <a:pt x="405" y="231"/>
                      <a:pt x="142" y="231"/>
                    </a:cubicBezTo>
                    <a:cubicBezTo>
                      <a:pt x="110" y="231"/>
                      <a:pt x="77" y="229"/>
                      <a:pt x="44" y="224"/>
                    </a:cubicBezTo>
                    <a:cubicBezTo>
                      <a:pt x="1" y="224"/>
                      <a:pt x="1" y="268"/>
                      <a:pt x="44" y="311"/>
                    </a:cubicBezTo>
                    <a:cubicBezTo>
                      <a:pt x="131" y="355"/>
                      <a:pt x="229" y="376"/>
                      <a:pt x="327" y="376"/>
                    </a:cubicBezTo>
                    <a:cubicBezTo>
                      <a:pt x="425" y="376"/>
                      <a:pt x="523" y="355"/>
                      <a:pt x="610" y="311"/>
                    </a:cubicBezTo>
                    <a:cubicBezTo>
                      <a:pt x="741" y="268"/>
                      <a:pt x="828" y="137"/>
                      <a:pt x="1002" y="137"/>
                    </a:cubicBezTo>
                    <a:cubicBezTo>
                      <a:pt x="1141" y="137"/>
                      <a:pt x="1225" y="193"/>
                      <a:pt x="1341" y="193"/>
                    </a:cubicBezTo>
                    <a:cubicBezTo>
                      <a:pt x="1371" y="193"/>
                      <a:pt x="1402" y="189"/>
                      <a:pt x="1437" y="181"/>
                    </a:cubicBezTo>
                    <a:cubicBezTo>
                      <a:pt x="1239" y="181"/>
                      <a:pt x="1077" y="1"/>
                      <a:pt x="886" y="1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27"/>
              <p:cNvSpPr/>
              <p:nvPr/>
            </p:nvSpPr>
            <p:spPr>
              <a:xfrm>
                <a:off x="3660925" y="2164425"/>
                <a:ext cx="476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" extrusionOk="0">
                    <a:moveTo>
                      <a:pt x="44" y="0"/>
                    </a:moveTo>
                    <a:lnTo>
                      <a:pt x="1" y="44"/>
                    </a:lnTo>
                    <a:cubicBezTo>
                      <a:pt x="218" y="225"/>
                      <a:pt x="496" y="316"/>
                      <a:pt x="759" y="316"/>
                    </a:cubicBezTo>
                    <a:cubicBezTo>
                      <a:pt x="812" y="316"/>
                      <a:pt x="864" y="312"/>
                      <a:pt x="915" y="305"/>
                    </a:cubicBezTo>
                    <a:cubicBezTo>
                      <a:pt x="1045" y="305"/>
                      <a:pt x="1132" y="262"/>
                      <a:pt x="1219" y="218"/>
                    </a:cubicBezTo>
                    <a:cubicBezTo>
                      <a:pt x="1237" y="201"/>
                      <a:pt x="1263" y="194"/>
                      <a:pt x="1295" y="194"/>
                    </a:cubicBezTo>
                    <a:cubicBezTo>
                      <a:pt x="1421" y="194"/>
                      <a:pt x="1637" y="305"/>
                      <a:pt x="1742" y="305"/>
                    </a:cubicBezTo>
                    <a:cubicBezTo>
                      <a:pt x="1761" y="310"/>
                      <a:pt x="1778" y="312"/>
                      <a:pt x="1792" y="312"/>
                    </a:cubicBezTo>
                    <a:cubicBezTo>
                      <a:pt x="1905" y="312"/>
                      <a:pt x="1858" y="175"/>
                      <a:pt x="1742" y="175"/>
                    </a:cubicBezTo>
                    <a:cubicBezTo>
                      <a:pt x="1675" y="142"/>
                      <a:pt x="1509" y="58"/>
                      <a:pt x="1356" y="58"/>
                    </a:cubicBezTo>
                    <a:cubicBezTo>
                      <a:pt x="1308" y="58"/>
                      <a:pt x="1261" y="67"/>
                      <a:pt x="1219" y="88"/>
                    </a:cubicBezTo>
                    <a:cubicBezTo>
                      <a:pt x="1056" y="160"/>
                      <a:pt x="885" y="195"/>
                      <a:pt x="716" y="195"/>
                    </a:cubicBezTo>
                    <a:cubicBezTo>
                      <a:pt x="480" y="195"/>
                      <a:pt x="247" y="127"/>
                      <a:pt x="44" y="0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27"/>
              <p:cNvSpPr/>
              <p:nvPr/>
            </p:nvSpPr>
            <p:spPr>
              <a:xfrm>
                <a:off x="3840450" y="1977300"/>
                <a:ext cx="51682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20673" h="11475" extrusionOk="0">
                    <a:moveTo>
                      <a:pt x="20281" y="0"/>
                    </a:moveTo>
                    <a:cubicBezTo>
                      <a:pt x="20107" y="871"/>
                      <a:pt x="19628" y="1654"/>
                      <a:pt x="18975" y="2220"/>
                    </a:cubicBezTo>
                    <a:cubicBezTo>
                      <a:pt x="17713" y="3308"/>
                      <a:pt x="16016" y="3656"/>
                      <a:pt x="14536" y="4265"/>
                    </a:cubicBezTo>
                    <a:cubicBezTo>
                      <a:pt x="10932" y="5681"/>
                      <a:pt x="8004" y="8662"/>
                      <a:pt x="3877" y="8662"/>
                    </a:cubicBezTo>
                    <a:cubicBezTo>
                      <a:pt x="3818" y="8662"/>
                      <a:pt x="3759" y="8662"/>
                      <a:pt x="3700" y="8661"/>
                    </a:cubicBezTo>
                    <a:cubicBezTo>
                      <a:pt x="2438" y="8661"/>
                      <a:pt x="1176" y="8356"/>
                      <a:pt x="1" y="7834"/>
                    </a:cubicBezTo>
                    <a:lnTo>
                      <a:pt x="1" y="7834"/>
                    </a:lnTo>
                    <a:cubicBezTo>
                      <a:pt x="436" y="8486"/>
                      <a:pt x="914" y="9096"/>
                      <a:pt x="1524" y="9574"/>
                    </a:cubicBezTo>
                    <a:cubicBezTo>
                      <a:pt x="3145" y="10922"/>
                      <a:pt x="5102" y="11475"/>
                      <a:pt x="7105" y="11475"/>
                    </a:cubicBezTo>
                    <a:cubicBezTo>
                      <a:pt x="9242" y="11475"/>
                      <a:pt x="11430" y="10845"/>
                      <a:pt x="13318" y="9879"/>
                    </a:cubicBezTo>
                    <a:cubicBezTo>
                      <a:pt x="16233" y="8399"/>
                      <a:pt x="18801" y="5266"/>
                      <a:pt x="20281" y="2176"/>
                    </a:cubicBezTo>
                    <a:cubicBezTo>
                      <a:pt x="20672" y="1523"/>
                      <a:pt x="20672" y="696"/>
                      <a:pt x="20281" y="0"/>
                    </a:cubicBezTo>
                    <a:close/>
                  </a:path>
                </a:pathLst>
              </a:custGeom>
              <a:solidFill>
                <a:srgbClr val="018D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27"/>
              <p:cNvSpPr/>
              <p:nvPr/>
            </p:nvSpPr>
            <p:spPr>
              <a:xfrm>
                <a:off x="3991675" y="2070850"/>
                <a:ext cx="335125" cy="192325"/>
              </a:xfrm>
              <a:custGeom>
                <a:avLst/>
                <a:gdLst/>
                <a:ahLst/>
                <a:cxnLst/>
                <a:rect l="l" t="t" r="r" b="b"/>
                <a:pathLst>
                  <a:path w="13405" h="7693" extrusionOk="0">
                    <a:moveTo>
                      <a:pt x="13405" y="1"/>
                    </a:moveTo>
                    <a:cubicBezTo>
                      <a:pt x="12926" y="480"/>
                      <a:pt x="12404" y="915"/>
                      <a:pt x="11882" y="1350"/>
                    </a:cubicBezTo>
                    <a:cubicBezTo>
                      <a:pt x="9793" y="3134"/>
                      <a:pt x="7530" y="5006"/>
                      <a:pt x="5093" y="6181"/>
                    </a:cubicBezTo>
                    <a:cubicBezTo>
                      <a:pt x="3482" y="6920"/>
                      <a:pt x="1742" y="7443"/>
                      <a:pt x="1" y="7660"/>
                    </a:cubicBezTo>
                    <a:cubicBezTo>
                      <a:pt x="318" y="7682"/>
                      <a:pt x="634" y="7693"/>
                      <a:pt x="951" y="7693"/>
                    </a:cubicBezTo>
                    <a:cubicBezTo>
                      <a:pt x="3154" y="7693"/>
                      <a:pt x="5333" y="7165"/>
                      <a:pt x="7312" y="6137"/>
                    </a:cubicBezTo>
                    <a:cubicBezTo>
                      <a:pt x="9706" y="4919"/>
                      <a:pt x="11882" y="2525"/>
                      <a:pt x="13405" y="1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27"/>
              <p:cNvSpPr/>
              <p:nvPr/>
            </p:nvSpPr>
            <p:spPr>
              <a:xfrm>
                <a:off x="4163575" y="2138325"/>
                <a:ext cx="1962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523" extrusionOk="0">
                    <a:moveTo>
                      <a:pt x="567" y="0"/>
                    </a:moveTo>
                    <a:cubicBezTo>
                      <a:pt x="393" y="0"/>
                      <a:pt x="1" y="174"/>
                      <a:pt x="88" y="435"/>
                    </a:cubicBezTo>
                    <a:cubicBezTo>
                      <a:pt x="131" y="479"/>
                      <a:pt x="175" y="522"/>
                      <a:pt x="218" y="522"/>
                    </a:cubicBezTo>
                    <a:cubicBezTo>
                      <a:pt x="306" y="522"/>
                      <a:pt x="393" y="479"/>
                      <a:pt x="480" y="392"/>
                    </a:cubicBezTo>
                    <a:cubicBezTo>
                      <a:pt x="523" y="348"/>
                      <a:pt x="567" y="261"/>
                      <a:pt x="654" y="261"/>
                    </a:cubicBezTo>
                    <a:cubicBezTo>
                      <a:pt x="784" y="174"/>
                      <a:pt x="697" y="0"/>
                      <a:pt x="567" y="0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27"/>
              <p:cNvSpPr/>
              <p:nvPr/>
            </p:nvSpPr>
            <p:spPr>
              <a:xfrm>
                <a:off x="4192950" y="2160875"/>
                <a:ext cx="13800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03" extrusionOk="0">
                    <a:moveTo>
                      <a:pt x="358" y="1"/>
                    </a:moveTo>
                    <a:cubicBezTo>
                      <a:pt x="339" y="1"/>
                      <a:pt x="321" y="4"/>
                      <a:pt x="306" y="12"/>
                    </a:cubicBezTo>
                    <a:cubicBezTo>
                      <a:pt x="262" y="55"/>
                      <a:pt x="175" y="99"/>
                      <a:pt x="131" y="142"/>
                    </a:cubicBezTo>
                    <a:cubicBezTo>
                      <a:pt x="44" y="186"/>
                      <a:pt x="1" y="273"/>
                      <a:pt x="1" y="360"/>
                    </a:cubicBezTo>
                    <a:cubicBezTo>
                      <a:pt x="1" y="431"/>
                      <a:pt x="59" y="502"/>
                      <a:pt x="128" y="502"/>
                    </a:cubicBezTo>
                    <a:cubicBezTo>
                      <a:pt x="143" y="502"/>
                      <a:pt x="159" y="499"/>
                      <a:pt x="175" y="491"/>
                    </a:cubicBezTo>
                    <a:cubicBezTo>
                      <a:pt x="349" y="491"/>
                      <a:pt x="436" y="317"/>
                      <a:pt x="480" y="186"/>
                    </a:cubicBezTo>
                    <a:cubicBezTo>
                      <a:pt x="551" y="79"/>
                      <a:pt x="446" y="1"/>
                      <a:pt x="358" y="1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27"/>
              <p:cNvSpPr/>
              <p:nvPr/>
            </p:nvSpPr>
            <p:spPr>
              <a:xfrm>
                <a:off x="4088525" y="2193800"/>
                <a:ext cx="228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01" extrusionOk="0">
                    <a:moveTo>
                      <a:pt x="131" y="1"/>
                    </a:moveTo>
                    <a:cubicBezTo>
                      <a:pt x="87" y="1"/>
                      <a:pt x="44" y="44"/>
                      <a:pt x="0" y="88"/>
                    </a:cubicBezTo>
                    <a:cubicBezTo>
                      <a:pt x="0" y="131"/>
                      <a:pt x="0" y="175"/>
                      <a:pt x="44" y="218"/>
                    </a:cubicBezTo>
                    <a:cubicBezTo>
                      <a:pt x="166" y="316"/>
                      <a:pt x="386" y="401"/>
                      <a:pt x="578" y="401"/>
                    </a:cubicBezTo>
                    <a:cubicBezTo>
                      <a:pt x="726" y="401"/>
                      <a:pt x="857" y="351"/>
                      <a:pt x="914" y="218"/>
                    </a:cubicBezTo>
                    <a:cubicBezTo>
                      <a:pt x="914" y="175"/>
                      <a:pt x="914" y="131"/>
                      <a:pt x="870" y="88"/>
                    </a:cubicBezTo>
                    <a:cubicBezTo>
                      <a:pt x="814" y="32"/>
                      <a:pt x="751" y="16"/>
                      <a:pt x="682" y="16"/>
                    </a:cubicBezTo>
                    <a:cubicBezTo>
                      <a:pt x="591" y="16"/>
                      <a:pt x="491" y="44"/>
                      <a:pt x="392" y="44"/>
                    </a:cubicBezTo>
                    <a:cubicBezTo>
                      <a:pt x="357" y="53"/>
                      <a:pt x="329" y="56"/>
                      <a:pt x="306" y="56"/>
                    </a:cubicBezTo>
                    <a:cubicBezTo>
                      <a:pt x="214" y="56"/>
                      <a:pt x="200" y="1"/>
                      <a:pt x="131" y="1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27"/>
              <p:cNvSpPr/>
              <p:nvPr/>
            </p:nvSpPr>
            <p:spPr>
              <a:xfrm>
                <a:off x="4100475" y="2148975"/>
                <a:ext cx="20400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816" h="532" extrusionOk="0">
                    <a:moveTo>
                      <a:pt x="647" y="1"/>
                    </a:moveTo>
                    <a:cubicBezTo>
                      <a:pt x="634" y="1"/>
                      <a:pt x="622" y="3"/>
                      <a:pt x="610" y="9"/>
                    </a:cubicBezTo>
                    <a:cubicBezTo>
                      <a:pt x="479" y="53"/>
                      <a:pt x="392" y="96"/>
                      <a:pt x="305" y="140"/>
                    </a:cubicBezTo>
                    <a:cubicBezTo>
                      <a:pt x="218" y="183"/>
                      <a:pt x="175" y="270"/>
                      <a:pt x="88" y="314"/>
                    </a:cubicBezTo>
                    <a:cubicBezTo>
                      <a:pt x="44" y="314"/>
                      <a:pt x="1" y="401"/>
                      <a:pt x="44" y="444"/>
                    </a:cubicBezTo>
                    <a:cubicBezTo>
                      <a:pt x="1" y="444"/>
                      <a:pt x="1" y="444"/>
                      <a:pt x="44" y="488"/>
                    </a:cubicBezTo>
                    <a:cubicBezTo>
                      <a:pt x="88" y="531"/>
                      <a:pt x="131" y="531"/>
                      <a:pt x="218" y="531"/>
                    </a:cubicBezTo>
                    <a:cubicBezTo>
                      <a:pt x="305" y="488"/>
                      <a:pt x="392" y="444"/>
                      <a:pt x="479" y="401"/>
                    </a:cubicBezTo>
                    <a:cubicBezTo>
                      <a:pt x="567" y="357"/>
                      <a:pt x="654" y="270"/>
                      <a:pt x="741" y="227"/>
                    </a:cubicBezTo>
                    <a:cubicBezTo>
                      <a:pt x="816" y="114"/>
                      <a:pt x="728" y="1"/>
                      <a:pt x="647" y="1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27"/>
              <p:cNvSpPr/>
              <p:nvPr/>
            </p:nvSpPr>
            <p:spPr>
              <a:xfrm>
                <a:off x="4247350" y="2085800"/>
                <a:ext cx="2615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48" extrusionOk="0">
                    <a:moveTo>
                      <a:pt x="715" y="1"/>
                    </a:moveTo>
                    <a:cubicBezTo>
                      <a:pt x="465" y="1"/>
                      <a:pt x="225" y="85"/>
                      <a:pt x="44" y="230"/>
                    </a:cubicBezTo>
                    <a:cubicBezTo>
                      <a:pt x="1" y="317"/>
                      <a:pt x="44" y="447"/>
                      <a:pt x="131" y="447"/>
                    </a:cubicBezTo>
                    <a:cubicBezTo>
                      <a:pt x="393" y="447"/>
                      <a:pt x="654" y="404"/>
                      <a:pt x="915" y="273"/>
                    </a:cubicBezTo>
                    <a:cubicBezTo>
                      <a:pt x="1045" y="230"/>
                      <a:pt x="1002" y="12"/>
                      <a:pt x="871" y="12"/>
                    </a:cubicBezTo>
                    <a:cubicBezTo>
                      <a:pt x="819" y="5"/>
                      <a:pt x="767" y="1"/>
                      <a:pt x="715" y="1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27"/>
              <p:cNvSpPr/>
              <p:nvPr/>
            </p:nvSpPr>
            <p:spPr>
              <a:xfrm>
                <a:off x="4285450" y="2074775"/>
                <a:ext cx="160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84" extrusionOk="0">
                    <a:moveTo>
                      <a:pt x="582" y="1"/>
                    </a:moveTo>
                    <a:cubicBezTo>
                      <a:pt x="566" y="1"/>
                      <a:pt x="546" y="6"/>
                      <a:pt x="522" y="18"/>
                    </a:cubicBezTo>
                    <a:cubicBezTo>
                      <a:pt x="479" y="18"/>
                      <a:pt x="392" y="61"/>
                      <a:pt x="305" y="105"/>
                    </a:cubicBezTo>
                    <a:cubicBezTo>
                      <a:pt x="174" y="148"/>
                      <a:pt x="44" y="192"/>
                      <a:pt x="0" y="366"/>
                    </a:cubicBezTo>
                    <a:cubicBezTo>
                      <a:pt x="0" y="410"/>
                      <a:pt x="0" y="497"/>
                      <a:pt x="87" y="540"/>
                    </a:cubicBezTo>
                    <a:cubicBezTo>
                      <a:pt x="131" y="584"/>
                      <a:pt x="218" y="584"/>
                      <a:pt x="305" y="584"/>
                    </a:cubicBezTo>
                    <a:cubicBezTo>
                      <a:pt x="348" y="540"/>
                      <a:pt x="435" y="497"/>
                      <a:pt x="435" y="410"/>
                    </a:cubicBezTo>
                    <a:lnTo>
                      <a:pt x="479" y="323"/>
                    </a:lnTo>
                    <a:cubicBezTo>
                      <a:pt x="522" y="235"/>
                      <a:pt x="609" y="192"/>
                      <a:pt x="609" y="105"/>
                    </a:cubicBezTo>
                    <a:cubicBezTo>
                      <a:pt x="641" y="41"/>
                      <a:pt x="626" y="1"/>
                      <a:pt x="582" y="1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27"/>
              <p:cNvSpPr/>
              <p:nvPr/>
            </p:nvSpPr>
            <p:spPr>
              <a:xfrm>
                <a:off x="4191875" y="2110675"/>
                <a:ext cx="14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356" extrusionOk="0">
                    <a:moveTo>
                      <a:pt x="278" y="1"/>
                    </a:moveTo>
                    <a:cubicBezTo>
                      <a:pt x="244" y="1"/>
                      <a:pt x="209" y="6"/>
                      <a:pt x="174" y="18"/>
                    </a:cubicBezTo>
                    <a:cubicBezTo>
                      <a:pt x="87" y="62"/>
                      <a:pt x="0" y="149"/>
                      <a:pt x="0" y="279"/>
                    </a:cubicBezTo>
                    <a:cubicBezTo>
                      <a:pt x="44" y="323"/>
                      <a:pt x="44" y="323"/>
                      <a:pt x="87" y="323"/>
                    </a:cubicBezTo>
                    <a:cubicBezTo>
                      <a:pt x="109" y="344"/>
                      <a:pt x="131" y="355"/>
                      <a:pt x="158" y="355"/>
                    </a:cubicBezTo>
                    <a:cubicBezTo>
                      <a:pt x="185" y="355"/>
                      <a:pt x="218" y="344"/>
                      <a:pt x="262" y="323"/>
                    </a:cubicBezTo>
                    <a:lnTo>
                      <a:pt x="392" y="323"/>
                    </a:lnTo>
                    <a:cubicBezTo>
                      <a:pt x="523" y="323"/>
                      <a:pt x="566" y="192"/>
                      <a:pt x="479" y="105"/>
                    </a:cubicBezTo>
                    <a:cubicBezTo>
                      <a:pt x="447" y="41"/>
                      <a:pt x="369" y="1"/>
                      <a:pt x="278" y="1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27"/>
              <p:cNvSpPr/>
              <p:nvPr/>
            </p:nvSpPr>
            <p:spPr>
              <a:xfrm>
                <a:off x="4014525" y="2235150"/>
                <a:ext cx="1962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354" extrusionOk="0">
                    <a:moveTo>
                      <a:pt x="262" y="0"/>
                    </a:moveTo>
                    <a:cubicBezTo>
                      <a:pt x="218" y="0"/>
                      <a:pt x="1" y="0"/>
                      <a:pt x="88" y="131"/>
                    </a:cubicBezTo>
                    <a:cubicBezTo>
                      <a:pt x="143" y="269"/>
                      <a:pt x="285" y="354"/>
                      <a:pt x="426" y="354"/>
                    </a:cubicBezTo>
                    <a:cubicBezTo>
                      <a:pt x="508" y="354"/>
                      <a:pt x="590" y="325"/>
                      <a:pt x="653" y="261"/>
                    </a:cubicBezTo>
                    <a:cubicBezTo>
                      <a:pt x="784" y="218"/>
                      <a:pt x="784" y="44"/>
                      <a:pt x="610" y="44"/>
                    </a:cubicBezTo>
                    <a:cubicBezTo>
                      <a:pt x="566" y="0"/>
                      <a:pt x="479" y="0"/>
                      <a:pt x="436" y="0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27"/>
              <p:cNvSpPr/>
              <p:nvPr/>
            </p:nvSpPr>
            <p:spPr>
              <a:xfrm>
                <a:off x="3947075" y="2227525"/>
                <a:ext cx="228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385" extrusionOk="0">
                    <a:moveTo>
                      <a:pt x="392" y="1"/>
                    </a:moveTo>
                    <a:cubicBezTo>
                      <a:pt x="305" y="44"/>
                      <a:pt x="218" y="44"/>
                      <a:pt x="131" y="44"/>
                    </a:cubicBezTo>
                    <a:cubicBezTo>
                      <a:pt x="44" y="88"/>
                      <a:pt x="0" y="218"/>
                      <a:pt x="88" y="262"/>
                    </a:cubicBezTo>
                    <a:cubicBezTo>
                      <a:pt x="189" y="338"/>
                      <a:pt x="319" y="384"/>
                      <a:pt x="445" y="384"/>
                    </a:cubicBezTo>
                    <a:cubicBezTo>
                      <a:pt x="536" y="384"/>
                      <a:pt x="624" y="360"/>
                      <a:pt x="697" y="305"/>
                    </a:cubicBezTo>
                    <a:cubicBezTo>
                      <a:pt x="914" y="305"/>
                      <a:pt x="871" y="1"/>
                      <a:pt x="653" y="1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27"/>
              <p:cNvSpPr/>
              <p:nvPr/>
            </p:nvSpPr>
            <p:spPr>
              <a:xfrm>
                <a:off x="4019975" y="2200575"/>
                <a:ext cx="20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828" h="426" extrusionOk="0">
                    <a:moveTo>
                      <a:pt x="542" y="0"/>
                    </a:moveTo>
                    <a:cubicBezTo>
                      <a:pt x="377" y="0"/>
                      <a:pt x="174" y="136"/>
                      <a:pt x="87" y="252"/>
                    </a:cubicBezTo>
                    <a:cubicBezTo>
                      <a:pt x="0" y="295"/>
                      <a:pt x="44" y="426"/>
                      <a:pt x="174" y="426"/>
                    </a:cubicBezTo>
                    <a:lnTo>
                      <a:pt x="435" y="426"/>
                    </a:lnTo>
                    <a:cubicBezTo>
                      <a:pt x="610" y="426"/>
                      <a:pt x="827" y="339"/>
                      <a:pt x="740" y="121"/>
                    </a:cubicBezTo>
                    <a:cubicBezTo>
                      <a:pt x="697" y="34"/>
                      <a:pt x="624" y="0"/>
                      <a:pt x="542" y="0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27"/>
              <p:cNvSpPr/>
              <p:nvPr/>
            </p:nvSpPr>
            <p:spPr>
              <a:xfrm>
                <a:off x="3891575" y="2203550"/>
                <a:ext cx="17450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698" h="471" extrusionOk="0">
                    <a:moveTo>
                      <a:pt x="381" y="0"/>
                    </a:moveTo>
                    <a:cubicBezTo>
                      <a:pt x="267" y="0"/>
                      <a:pt x="142" y="60"/>
                      <a:pt x="45" y="133"/>
                    </a:cubicBezTo>
                    <a:cubicBezTo>
                      <a:pt x="1" y="176"/>
                      <a:pt x="1" y="263"/>
                      <a:pt x="45" y="307"/>
                    </a:cubicBezTo>
                    <a:cubicBezTo>
                      <a:pt x="88" y="350"/>
                      <a:pt x="175" y="394"/>
                      <a:pt x="219" y="394"/>
                    </a:cubicBezTo>
                    <a:lnTo>
                      <a:pt x="262" y="394"/>
                    </a:lnTo>
                    <a:lnTo>
                      <a:pt x="306" y="437"/>
                    </a:lnTo>
                    <a:cubicBezTo>
                      <a:pt x="349" y="459"/>
                      <a:pt x="393" y="470"/>
                      <a:pt x="431" y="470"/>
                    </a:cubicBezTo>
                    <a:cubicBezTo>
                      <a:pt x="469" y="470"/>
                      <a:pt x="501" y="459"/>
                      <a:pt x="523" y="437"/>
                    </a:cubicBezTo>
                    <a:cubicBezTo>
                      <a:pt x="654" y="394"/>
                      <a:pt x="697" y="220"/>
                      <a:pt x="610" y="133"/>
                    </a:cubicBezTo>
                    <a:cubicBezTo>
                      <a:pt x="553" y="37"/>
                      <a:pt x="470" y="0"/>
                      <a:pt x="381" y="0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27"/>
              <p:cNvSpPr/>
              <p:nvPr/>
            </p:nvSpPr>
            <p:spPr>
              <a:xfrm>
                <a:off x="3900300" y="221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7"/>
              <p:cNvSpPr/>
              <p:nvPr/>
            </p:nvSpPr>
            <p:spPr>
              <a:xfrm>
                <a:off x="4046075" y="2237325"/>
                <a:ext cx="1745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5" extrusionOk="0">
                    <a:moveTo>
                      <a:pt x="523" y="0"/>
                    </a:moveTo>
                    <a:cubicBezTo>
                      <a:pt x="479" y="0"/>
                      <a:pt x="436" y="44"/>
                      <a:pt x="392" y="44"/>
                    </a:cubicBezTo>
                    <a:cubicBezTo>
                      <a:pt x="349" y="87"/>
                      <a:pt x="305" y="87"/>
                      <a:pt x="262" y="131"/>
                    </a:cubicBezTo>
                    <a:cubicBezTo>
                      <a:pt x="262" y="131"/>
                      <a:pt x="218" y="174"/>
                      <a:pt x="175" y="218"/>
                    </a:cubicBezTo>
                    <a:cubicBezTo>
                      <a:pt x="131" y="218"/>
                      <a:pt x="131" y="261"/>
                      <a:pt x="88" y="261"/>
                    </a:cubicBezTo>
                    <a:cubicBezTo>
                      <a:pt x="1" y="305"/>
                      <a:pt x="1" y="348"/>
                      <a:pt x="1" y="436"/>
                    </a:cubicBezTo>
                    <a:cubicBezTo>
                      <a:pt x="1" y="471"/>
                      <a:pt x="58" y="534"/>
                      <a:pt x="103" y="534"/>
                    </a:cubicBezTo>
                    <a:cubicBezTo>
                      <a:pt x="113" y="534"/>
                      <a:pt x="123" y="531"/>
                      <a:pt x="131" y="523"/>
                    </a:cubicBezTo>
                    <a:cubicBezTo>
                      <a:pt x="392" y="523"/>
                      <a:pt x="654" y="436"/>
                      <a:pt x="697" y="174"/>
                    </a:cubicBezTo>
                    <a:cubicBezTo>
                      <a:pt x="697" y="87"/>
                      <a:pt x="610" y="0"/>
                      <a:pt x="523" y="0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27"/>
              <p:cNvSpPr/>
              <p:nvPr/>
            </p:nvSpPr>
            <p:spPr>
              <a:xfrm>
                <a:off x="3980200" y="2193375"/>
                <a:ext cx="16950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481" extrusionOk="0">
                    <a:moveTo>
                      <a:pt x="486" y="0"/>
                    </a:moveTo>
                    <a:cubicBezTo>
                      <a:pt x="393" y="0"/>
                      <a:pt x="306" y="41"/>
                      <a:pt x="242" y="105"/>
                    </a:cubicBezTo>
                    <a:cubicBezTo>
                      <a:pt x="155" y="148"/>
                      <a:pt x="112" y="235"/>
                      <a:pt x="68" y="279"/>
                    </a:cubicBezTo>
                    <a:cubicBezTo>
                      <a:pt x="1" y="380"/>
                      <a:pt x="64" y="481"/>
                      <a:pt x="156" y="481"/>
                    </a:cubicBezTo>
                    <a:cubicBezTo>
                      <a:pt x="183" y="481"/>
                      <a:pt x="213" y="472"/>
                      <a:pt x="242" y="453"/>
                    </a:cubicBezTo>
                    <a:cubicBezTo>
                      <a:pt x="286" y="409"/>
                      <a:pt x="329" y="409"/>
                      <a:pt x="416" y="366"/>
                    </a:cubicBezTo>
                    <a:cubicBezTo>
                      <a:pt x="503" y="366"/>
                      <a:pt x="634" y="322"/>
                      <a:pt x="634" y="192"/>
                    </a:cubicBezTo>
                    <a:cubicBezTo>
                      <a:pt x="677" y="148"/>
                      <a:pt x="634" y="61"/>
                      <a:pt x="590" y="18"/>
                    </a:cubicBezTo>
                    <a:cubicBezTo>
                      <a:pt x="555" y="6"/>
                      <a:pt x="520" y="0"/>
                      <a:pt x="486" y="0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27"/>
              <p:cNvSpPr/>
              <p:nvPr/>
            </p:nvSpPr>
            <p:spPr>
              <a:xfrm>
                <a:off x="4162175" y="2183575"/>
                <a:ext cx="16525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71" extrusionOk="0">
                    <a:moveTo>
                      <a:pt x="205" y="1"/>
                    </a:moveTo>
                    <a:cubicBezTo>
                      <a:pt x="144" y="1"/>
                      <a:pt x="89" y="41"/>
                      <a:pt x="57" y="105"/>
                    </a:cubicBezTo>
                    <a:cubicBezTo>
                      <a:pt x="13" y="148"/>
                      <a:pt x="13" y="235"/>
                      <a:pt x="13" y="322"/>
                    </a:cubicBezTo>
                    <a:cubicBezTo>
                      <a:pt x="0" y="429"/>
                      <a:pt x="64" y="470"/>
                      <a:pt x="150" y="470"/>
                    </a:cubicBezTo>
                    <a:cubicBezTo>
                      <a:pt x="347" y="470"/>
                      <a:pt x="660" y="256"/>
                      <a:pt x="449" y="105"/>
                    </a:cubicBezTo>
                    <a:cubicBezTo>
                      <a:pt x="405" y="61"/>
                      <a:pt x="318" y="18"/>
                      <a:pt x="274" y="18"/>
                    </a:cubicBezTo>
                    <a:cubicBezTo>
                      <a:pt x="251" y="6"/>
                      <a:pt x="228" y="1"/>
                      <a:pt x="205" y="1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27"/>
              <p:cNvSpPr/>
              <p:nvPr/>
            </p:nvSpPr>
            <p:spPr>
              <a:xfrm>
                <a:off x="4103750" y="2217925"/>
                <a:ext cx="326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658" extrusionOk="0">
                    <a:moveTo>
                      <a:pt x="906" y="1"/>
                    </a:moveTo>
                    <a:cubicBezTo>
                      <a:pt x="639" y="1"/>
                      <a:pt x="342" y="192"/>
                      <a:pt x="131" y="298"/>
                    </a:cubicBezTo>
                    <a:cubicBezTo>
                      <a:pt x="44" y="341"/>
                      <a:pt x="0" y="472"/>
                      <a:pt x="87" y="559"/>
                    </a:cubicBezTo>
                    <a:cubicBezTo>
                      <a:pt x="218" y="602"/>
                      <a:pt x="392" y="646"/>
                      <a:pt x="566" y="646"/>
                    </a:cubicBezTo>
                    <a:cubicBezTo>
                      <a:pt x="605" y="653"/>
                      <a:pt x="643" y="657"/>
                      <a:pt x="681" y="657"/>
                    </a:cubicBezTo>
                    <a:cubicBezTo>
                      <a:pt x="859" y="657"/>
                      <a:pt x="1032" y="579"/>
                      <a:pt x="1175" y="472"/>
                    </a:cubicBezTo>
                    <a:cubicBezTo>
                      <a:pt x="1306" y="385"/>
                      <a:pt x="1262" y="124"/>
                      <a:pt x="1088" y="36"/>
                    </a:cubicBezTo>
                    <a:cubicBezTo>
                      <a:pt x="1030" y="12"/>
                      <a:pt x="969" y="1"/>
                      <a:pt x="906" y="1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27"/>
              <p:cNvSpPr/>
              <p:nvPr/>
            </p:nvSpPr>
            <p:spPr>
              <a:xfrm>
                <a:off x="4226700" y="2130700"/>
                <a:ext cx="26125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588" extrusionOk="0">
                    <a:moveTo>
                      <a:pt x="522" y="0"/>
                    </a:moveTo>
                    <a:cubicBezTo>
                      <a:pt x="392" y="0"/>
                      <a:pt x="261" y="44"/>
                      <a:pt x="131" y="44"/>
                    </a:cubicBezTo>
                    <a:cubicBezTo>
                      <a:pt x="0" y="87"/>
                      <a:pt x="0" y="262"/>
                      <a:pt x="87" y="305"/>
                    </a:cubicBezTo>
                    <a:cubicBezTo>
                      <a:pt x="218" y="392"/>
                      <a:pt x="305" y="436"/>
                      <a:pt x="435" y="523"/>
                    </a:cubicBezTo>
                    <a:cubicBezTo>
                      <a:pt x="522" y="566"/>
                      <a:pt x="609" y="588"/>
                      <a:pt x="691" y="588"/>
                    </a:cubicBezTo>
                    <a:cubicBezTo>
                      <a:pt x="773" y="588"/>
                      <a:pt x="849" y="566"/>
                      <a:pt x="914" y="523"/>
                    </a:cubicBezTo>
                    <a:cubicBezTo>
                      <a:pt x="1045" y="436"/>
                      <a:pt x="1045" y="262"/>
                      <a:pt x="957" y="131"/>
                    </a:cubicBezTo>
                    <a:cubicBezTo>
                      <a:pt x="870" y="0"/>
                      <a:pt x="653" y="0"/>
                      <a:pt x="522" y="0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27"/>
              <p:cNvSpPr/>
              <p:nvPr/>
            </p:nvSpPr>
            <p:spPr>
              <a:xfrm>
                <a:off x="4314825" y="2042575"/>
                <a:ext cx="119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392" extrusionOk="0">
                    <a:moveTo>
                      <a:pt x="305" y="0"/>
                    </a:moveTo>
                    <a:cubicBezTo>
                      <a:pt x="218" y="0"/>
                      <a:pt x="174" y="44"/>
                      <a:pt x="87" y="87"/>
                    </a:cubicBezTo>
                    <a:cubicBezTo>
                      <a:pt x="87" y="131"/>
                      <a:pt x="87" y="131"/>
                      <a:pt x="87" y="131"/>
                    </a:cubicBezTo>
                    <a:cubicBezTo>
                      <a:pt x="0" y="261"/>
                      <a:pt x="44" y="392"/>
                      <a:pt x="174" y="392"/>
                    </a:cubicBezTo>
                    <a:lnTo>
                      <a:pt x="261" y="392"/>
                    </a:lnTo>
                    <a:cubicBezTo>
                      <a:pt x="305" y="392"/>
                      <a:pt x="348" y="392"/>
                      <a:pt x="392" y="348"/>
                    </a:cubicBezTo>
                    <a:cubicBezTo>
                      <a:pt x="392" y="348"/>
                      <a:pt x="392" y="305"/>
                      <a:pt x="392" y="305"/>
                    </a:cubicBezTo>
                    <a:cubicBezTo>
                      <a:pt x="435" y="261"/>
                      <a:pt x="479" y="174"/>
                      <a:pt x="435" y="131"/>
                    </a:cubicBezTo>
                    <a:cubicBezTo>
                      <a:pt x="435" y="44"/>
                      <a:pt x="392" y="0"/>
                      <a:pt x="305" y="0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27"/>
              <p:cNvSpPr/>
              <p:nvPr/>
            </p:nvSpPr>
            <p:spPr>
              <a:xfrm>
                <a:off x="4024325" y="1977300"/>
                <a:ext cx="334025" cy="287250"/>
              </a:xfrm>
              <a:custGeom>
                <a:avLst/>
                <a:gdLst/>
                <a:ahLst/>
                <a:cxnLst/>
                <a:rect l="l" t="t" r="r" b="b"/>
                <a:pathLst>
                  <a:path w="13361" h="11490" extrusionOk="0">
                    <a:moveTo>
                      <a:pt x="12969" y="0"/>
                    </a:moveTo>
                    <a:lnTo>
                      <a:pt x="12969" y="0"/>
                    </a:lnTo>
                    <a:cubicBezTo>
                      <a:pt x="12752" y="871"/>
                      <a:pt x="12273" y="1654"/>
                      <a:pt x="11620" y="2220"/>
                    </a:cubicBezTo>
                    <a:cubicBezTo>
                      <a:pt x="10358" y="3308"/>
                      <a:pt x="8704" y="3656"/>
                      <a:pt x="7225" y="4265"/>
                    </a:cubicBezTo>
                    <a:cubicBezTo>
                      <a:pt x="6441" y="4570"/>
                      <a:pt x="5701" y="4918"/>
                      <a:pt x="5005" y="5353"/>
                    </a:cubicBezTo>
                    <a:cubicBezTo>
                      <a:pt x="3438" y="6354"/>
                      <a:pt x="2089" y="7573"/>
                      <a:pt x="914" y="9009"/>
                    </a:cubicBezTo>
                    <a:cubicBezTo>
                      <a:pt x="349" y="9705"/>
                      <a:pt x="0" y="10575"/>
                      <a:pt x="0" y="11489"/>
                    </a:cubicBezTo>
                    <a:cubicBezTo>
                      <a:pt x="2089" y="11402"/>
                      <a:pt x="4135" y="10880"/>
                      <a:pt x="6006" y="9923"/>
                    </a:cubicBezTo>
                    <a:cubicBezTo>
                      <a:pt x="8878" y="8443"/>
                      <a:pt x="11446" y="5310"/>
                      <a:pt x="12926" y="2220"/>
                    </a:cubicBezTo>
                    <a:cubicBezTo>
                      <a:pt x="13317" y="1523"/>
                      <a:pt x="13361" y="696"/>
                      <a:pt x="12969" y="0"/>
                    </a:cubicBezTo>
                    <a:close/>
                  </a:path>
                </a:pathLst>
              </a:custGeom>
              <a:solidFill>
                <a:srgbClr val="017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27"/>
              <p:cNvSpPr/>
              <p:nvPr/>
            </p:nvSpPr>
            <p:spPr>
              <a:xfrm>
                <a:off x="3833925" y="1946525"/>
                <a:ext cx="514650" cy="261800"/>
              </a:xfrm>
              <a:custGeom>
                <a:avLst/>
                <a:gdLst/>
                <a:ahLst/>
                <a:cxnLst/>
                <a:rect l="l" t="t" r="r" b="b"/>
                <a:pathLst>
                  <a:path w="20586" h="10472" extrusionOk="0">
                    <a:moveTo>
                      <a:pt x="16486" y="1"/>
                    </a:moveTo>
                    <a:cubicBezTo>
                      <a:pt x="15715" y="1"/>
                      <a:pt x="14899" y="71"/>
                      <a:pt x="14101" y="230"/>
                    </a:cubicBezTo>
                    <a:cubicBezTo>
                      <a:pt x="9966" y="1057"/>
                      <a:pt x="3961" y="926"/>
                      <a:pt x="1263" y="4756"/>
                    </a:cubicBezTo>
                    <a:cubicBezTo>
                      <a:pt x="349" y="5975"/>
                      <a:pt x="0" y="7541"/>
                      <a:pt x="305" y="9065"/>
                    </a:cubicBezTo>
                    <a:cubicBezTo>
                      <a:pt x="1314" y="10055"/>
                      <a:pt x="2795" y="10472"/>
                      <a:pt x="4504" y="10472"/>
                    </a:cubicBezTo>
                    <a:cubicBezTo>
                      <a:pt x="10906" y="10472"/>
                      <a:pt x="20517" y="4632"/>
                      <a:pt x="20585" y="1231"/>
                    </a:cubicBezTo>
                    <a:cubicBezTo>
                      <a:pt x="20489" y="557"/>
                      <a:pt x="18662" y="1"/>
                      <a:pt x="16486" y="1"/>
                    </a:cubicBezTo>
                    <a:close/>
                  </a:path>
                </a:pathLst>
              </a:custGeom>
              <a:solidFill>
                <a:srgbClr val="D9F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27"/>
              <p:cNvSpPr/>
              <p:nvPr/>
            </p:nvSpPr>
            <p:spPr>
              <a:xfrm>
                <a:off x="3833925" y="1946175"/>
                <a:ext cx="489625" cy="246550"/>
              </a:xfrm>
              <a:custGeom>
                <a:avLst/>
                <a:gdLst/>
                <a:ahLst/>
                <a:cxnLst/>
                <a:rect l="l" t="t" r="r" b="b"/>
                <a:pathLst>
                  <a:path w="19585" h="9862" extrusionOk="0">
                    <a:moveTo>
                      <a:pt x="16401" y="1"/>
                    </a:moveTo>
                    <a:cubicBezTo>
                      <a:pt x="15633" y="1"/>
                      <a:pt x="14863" y="81"/>
                      <a:pt x="14101" y="244"/>
                    </a:cubicBezTo>
                    <a:cubicBezTo>
                      <a:pt x="9966" y="1028"/>
                      <a:pt x="3961" y="940"/>
                      <a:pt x="1263" y="4770"/>
                    </a:cubicBezTo>
                    <a:cubicBezTo>
                      <a:pt x="349" y="5989"/>
                      <a:pt x="0" y="7555"/>
                      <a:pt x="305" y="9079"/>
                    </a:cubicBezTo>
                    <a:cubicBezTo>
                      <a:pt x="610" y="9383"/>
                      <a:pt x="1001" y="9644"/>
                      <a:pt x="1437" y="9862"/>
                    </a:cubicBezTo>
                    <a:cubicBezTo>
                      <a:pt x="1350" y="8774"/>
                      <a:pt x="1698" y="7643"/>
                      <a:pt x="2351" y="6772"/>
                    </a:cubicBezTo>
                    <a:cubicBezTo>
                      <a:pt x="3264" y="5684"/>
                      <a:pt x="4744" y="5205"/>
                      <a:pt x="6093" y="4944"/>
                    </a:cubicBezTo>
                    <a:cubicBezTo>
                      <a:pt x="7660" y="4683"/>
                      <a:pt x="9227" y="4640"/>
                      <a:pt x="10793" y="4248"/>
                    </a:cubicBezTo>
                    <a:cubicBezTo>
                      <a:pt x="12317" y="3856"/>
                      <a:pt x="13622" y="2942"/>
                      <a:pt x="15015" y="2203"/>
                    </a:cubicBezTo>
                    <a:cubicBezTo>
                      <a:pt x="16451" y="1419"/>
                      <a:pt x="17974" y="853"/>
                      <a:pt x="19584" y="462"/>
                    </a:cubicBezTo>
                    <a:cubicBezTo>
                      <a:pt x="18544" y="157"/>
                      <a:pt x="17474" y="1"/>
                      <a:pt x="16401" y="1"/>
                    </a:cubicBezTo>
                    <a:close/>
                  </a:path>
                </a:pathLst>
              </a:custGeom>
              <a:solidFill>
                <a:srgbClr val="E7FF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27"/>
              <p:cNvSpPr/>
              <p:nvPr/>
            </p:nvSpPr>
            <p:spPr>
              <a:xfrm>
                <a:off x="3941625" y="1978950"/>
                <a:ext cx="254625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10185" h="5819" extrusionOk="0">
                    <a:moveTo>
                      <a:pt x="9212" y="1"/>
                    </a:moveTo>
                    <a:cubicBezTo>
                      <a:pt x="8858" y="1"/>
                      <a:pt x="8507" y="323"/>
                      <a:pt x="8705" y="717"/>
                    </a:cubicBezTo>
                    <a:cubicBezTo>
                      <a:pt x="9140" y="1544"/>
                      <a:pt x="8531" y="2284"/>
                      <a:pt x="8009" y="2937"/>
                    </a:cubicBezTo>
                    <a:cubicBezTo>
                      <a:pt x="7356" y="3677"/>
                      <a:pt x="6616" y="4286"/>
                      <a:pt x="5745" y="4721"/>
                    </a:cubicBezTo>
                    <a:cubicBezTo>
                      <a:pt x="5165" y="5069"/>
                      <a:pt x="4508" y="5244"/>
                      <a:pt x="3850" y="5244"/>
                    </a:cubicBezTo>
                    <a:cubicBezTo>
                      <a:pt x="3521" y="5244"/>
                      <a:pt x="3192" y="5200"/>
                      <a:pt x="2873" y="5113"/>
                    </a:cubicBezTo>
                    <a:cubicBezTo>
                      <a:pt x="1785" y="4808"/>
                      <a:pt x="1002" y="4068"/>
                      <a:pt x="131" y="3416"/>
                    </a:cubicBezTo>
                    <a:cubicBezTo>
                      <a:pt x="88" y="3416"/>
                      <a:pt x="1" y="3416"/>
                      <a:pt x="44" y="3503"/>
                    </a:cubicBezTo>
                    <a:cubicBezTo>
                      <a:pt x="906" y="5041"/>
                      <a:pt x="2508" y="5819"/>
                      <a:pt x="4157" y="5819"/>
                    </a:cubicBezTo>
                    <a:cubicBezTo>
                      <a:pt x="4840" y="5819"/>
                      <a:pt x="5531" y="5685"/>
                      <a:pt x="6181" y="5418"/>
                    </a:cubicBezTo>
                    <a:cubicBezTo>
                      <a:pt x="7225" y="4895"/>
                      <a:pt x="8183" y="4199"/>
                      <a:pt x="8922" y="3285"/>
                    </a:cubicBezTo>
                    <a:cubicBezTo>
                      <a:pt x="9662" y="2415"/>
                      <a:pt x="10184" y="1457"/>
                      <a:pt x="9706" y="326"/>
                    </a:cubicBezTo>
                    <a:cubicBezTo>
                      <a:pt x="9599" y="96"/>
                      <a:pt x="9405" y="1"/>
                      <a:pt x="9212" y="1"/>
                    </a:cubicBezTo>
                    <a:close/>
                  </a:path>
                </a:pathLst>
              </a:custGeom>
              <a:solidFill>
                <a:srgbClr val="88D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27"/>
              <p:cNvSpPr/>
              <p:nvPr/>
            </p:nvSpPr>
            <p:spPr>
              <a:xfrm>
                <a:off x="3914425" y="1933850"/>
                <a:ext cx="294875" cy="176200"/>
              </a:xfrm>
              <a:custGeom>
                <a:avLst/>
                <a:gdLst/>
                <a:ahLst/>
                <a:cxnLst/>
                <a:rect l="l" t="t" r="r" b="b"/>
                <a:pathLst>
                  <a:path w="11795" h="7048" extrusionOk="0">
                    <a:moveTo>
                      <a:pt x="6483" y="1"/>
                    </a:moveTo>
                    <a:cubicBezTo>
                      <a:pt x="4754" y="1"/>
                      <a:pt x="3030" y="737"/>
                      <a:pt x="1829" y="2173"/>
                    </a:cubicBezTo>
                    <a:cubicBezTo>
                      <a:pt x="1" y="4175"/>
                      <a:pt x="1219" y="7048"/>
                      <a:pt x="5006" y="7048"/>
                    </a:cubicBezTo>
                    <a:cubicBezTo>
                      <a:pt x="8009" y="7048"/>
                      <a:pt x="11795" y="2826"/>
                      <a:pt x="10576" y="1608"/>
                    </a:cubicBezTo>
                    <a:cubicBezTo>
                      <a:pt x="9418" y="529"/>
                      <a:pt x="7949" y="1"/>
                      <a:pt x="6483" y="1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27"/>
              <p:cNvSpPr/>
              <p:nvPr/>
            </p:nvSpPr>
            <p:spPr>
              <a:xfrm>
                <a:off x="3925325" y="1934100"/>
                <a:ext cx="2002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8008" h="6646" extrusionOk="0">
                    <a:moveTo>
                      <a:pt x="6041" y="1"/>
                    </a:moveTo>
                    <a:cubicBezTo>
                      <a:pt x="4285" y="1"/>
                      <a:pt x="2563" y="772"/>
                      <a:pt x="1393" y="2163"/>
                    </a:cubicBezTo>
                    <a:cubicBezTo>
                      <a:pt x="0" y="3686"/>
                      <a:pt x="392" y="5732"/>
                      <a:pt x="2307" y="6646"/>
                    </a:cubicBezTo>
                    <a:cubicBezTo>
                      <a:pt x="2046" y="4209"/>
                      <a:pt x="2742" y="2294"/>
                      <a:pt x="5309" y="1119"/>
                    </a:cubicBezTo>
                    <a:cubicBezTo>
                      <a:pt x="6180" y="727"/>
                      <a:pt x="7094" y="466"/>
                      <a:pt x="8008" y="335"/>
                    </a:cubicBezTo>
                    <a:cubicBezTo>
                      <a:pt x="7366" y="110"/>
                      <a:pt x="6701" y="1"/>
                      <a:pt x="6041" y="1"/>
                    </a:cubicBezTo>
                    <a:close/>
                  </a:path>
                </a:pathLst>
              </a:custGeom>
              <a:solidFill>
                <a:srgbClr val="8E4A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27"/>
              <p:cNvSpPr/>
              <p:nvPr/>
            </p:nvSpPr>
            <p:spPr>
              <a:xfrm>
                <a:off x="3349775" y="2034950"/>
                <a:ext cx="19260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6834" extrusionOk="0">
                    <a:moveTo>
                      <a:pt x="3960" y="1"/>
                    </a:moveTo>
                    <a:cubicBezTo>
                      <a:pt x="2916" y="175"/>
                      <a:pt x="0" y="6833"/>
                      <a:pt x="3960" y="6833"/>
                    </a:cubicBezTo>
                    <a:cubicBezTo>
                      <a:pt x="7703" y="6833"/>
                      <a:pt x="4961" y="305"/>
                      <a:pt x="3960" y="1"/>
                    </a:cubicBezTo>
                    <a:close/>
                  </a:path>
                </a:pathLst>
              </a:custGeom>
              <a:solidFill>
                <a:srgbClr val="8E4A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27"/>
              <p:cNvSpPr/>
              <p:nvPr/>
            </p:nvSpPr>
            <p:spPr>
              <a:xfrm>
                <a:off x="3408525" y="2048000"/>
                <a:ext cx="37000" cy="1462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850" extrusionOk="0">
                    <a:moveTo>
                      <a:pt x="1480" y="1"/>
                    </a:moveTo>
                    <a:cubicBezTo>
                      <a:pt x="784" y="1655"/>
                      <a:pt x="0" y="4179"/>
                      <a:pt x="1088" y="5833"/>
                    </a:cubicBezTo>
                    <a:cubicBezTo>
                      <a:pt x="1088" y="5844"/>
                      <a:pt x="1098" y="5850"/>
                      <a:pt x="1111" y="5850"/>
                    </a:cubicBezTo>
                    <a:cubicBezTo>
                      <a:pt x="1146" y="5850"/>
                      <a:pt x="1207" y="5809"/>
                      <a:pt x="1175" y="5745"/>
                    </a:cubicBezTo>
                    <a:cubicBezTo>
                      <a:pt x="392" y="4005"/>
                      <a:pt x="914" y="1785"/>
                      <a:pt x="1480" y="44"/>
                    </a:cubicBezTo>
                    <a:cubicBezTo>
                      <a:pt x="1480" y="1"/>
                      <a:pt x="1480" y="1"/>
                      <a:pt x="1480" y="1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27"/>
              <p:cNvSpPr/>
              <p:nvPr/>
            </p:nvSpPr>
            <p:spPr>
              <a:xfrm>
                <a:off x="3446600" y="2051275"/>
                <a:ext cx="12000" cy="13492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5397" extrusionOk="0">
                    <a:moveTo>
                      <a:pt x="44" y="0"/>
                    </a:moveTo>
                    <a:cubicBezTo>
                      <a:pt x="262" y="1785"/>
                      <a:pt x="262" y="3613"/>
                      <a:pt x="0" y="5397"/>
                    </a:cubicBezTo>
                    <a:cubicBezTo>
                      <a:pt x="479" y="3613"/>
                      <a:pt x="349" y="1828"/>
                      <a:pt x="87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27"/>
              <p:cNvSpPr/>
              <p:nvPr/>
            </p:nvSpPr>
            <p:spPr>
              <a:xfrm>
                <a:off x="3450950" y="2049100"/>
                <a:ext cx="31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73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71" y="1785"/>
                      <a:pt x="1045" y="3830"/>
                      <a:pt x="392" y="5701"/>
                    </a:cubicBezTo>
                    <a:cubicBezTo>
                      <a:pt x="392" y="5723"/>
                      <a:pt x="403" y="5734"/>
                      <a:pt x="414" y="5734"/>
                    </a:cubicBezTo>
                    <a:cubicBezTo>
                      <a:pt x="425" y="5734"/>
                      <a:pt x="436" y="5723"/>
                      <a:pt x="436" y="5701"/>
                    </a:cubicBezTo>
                    <a:cubicBezTo>
                      <a:pt x="1263" y="3830"/>
                      <a:pt x="1089" y="1698"/>
                      <a:pt x="1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27"/>
              <p:cNvSpPr/>
              <p:nvPr/>
            </p:nvSpPr>
            <p:spPr>
              <a:xfrm>
                <a:off x="3442250" y="2034950"/>
                <a:ext cx="100125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6834" extrusionOk="0">
                    <a:moveTo>
                      <a:pt x="261" y="1"/>
                    </a:moveTo>
                    <a:lnTo>
                      <a:pt x="261" y="1"/>
                    </a:lnTo>
                    <a:cubicBezTo>
                      <a:pt x="566" y="1263"/>
                      <a:pt x="740" y="2525"/>
                      <a:pt x="697" y="3830"/>
                    </a:cubicBezTo>
                    <a:cubicBezTo>
                      <a:pt x="697" y="4875"/>
                      <a:pt x="479" y="5919"/>
                      <a:pt x="0" y="6833"/>
                    </a:cubicBezTo>
                    <a:lnTo>
                      <a:pt x="261" y="6833"/>
                    </a:lnTo>
                    <a:cubicBezTo>
                      <a:pt x="4004" y="6833"/>
                      <a:pt x="1262" y="305"/>
                      <a:pt x="261" y="1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27"/>
              <p:cNvSpPr/>
              <p:nvPr/>
            </p:nvSpPr>
            <p:spPr>
              <a:xfrm>
                <a:off x="3424700" y="2086675"/>
                <a:ext cx="193925" cy="135975"/>
              </a:xfrm>
              <a:custGeom>
                <a:avLst/>
                <a:gdLst/>
                <a:ahLst/>
                <a:cxnLst/>
                <a:rect l="l" t="t" r="r" b="b"/>
                <a:pathLst>
                  <a:path w="7757" h="5439" extrusionOk="0">
                    <a:moveTo>
                      <a:pt x="6885" y="1"/>
                    </a:moveTo>
                    <a:cubicBezTo>
                      <a:pt x="5136" y="1"/>
                      <a:pt x="1" y="2211"/>
                      <a:pt x="2400" y="4764"/>
                    </a:cubicBezTo>
                    <a:cubicBezTo>
                      <a:pt x="2852" y="5239"/>
                      <a:pt x="3311" y="5439"/>
                      <a:pt x="3758" y="5439"/>
                    </a:cubicBezTo>
                    <a:cubicBezTo>
                      <a:pt x="5892" y="5439"/>
                      <a:pt x="7757" y="899"/>
                      <a:pt x="7361" y="108"/>
                    </a:cubicBezTo>
                    <a:cubicBezTo>
                      <a:pt x="7269" y="35"/>
                      <a:pt x="7104" y="1"/>
                      <a:pt x="6885" y="1"/>
                    </a:cubicBezTo>
                    <a:close/>
                  </a:path>
                </a:pathLst>
              </a:custGeom>
              <a:solidFill>
                <a:srgbClr val="8E4A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27"/>
              <p:cNvSpPr/>
              <p:nvPr/>
            </p:nvSpPr>
            <p:spPr>
              <a:xfrm>
                <a:off x="3484675" y="2095875"/>
                <a:ext cx="1121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751" extrusionOk="0">
                    <a:moveTo>
                      <a:pt x="4483" y="1"/>
                    </a:moveTo>
                    <a:lnTo>
                      <a:pt x="4483" y="1"/>
                    </a:lnTo>
                    <a:cubicBezTo>
                      <a:pt x="2829" y="610"/>
                      <a:pt x="479" y="1785"/>
                      <a:pt x="1" y="3700"/>
                    </a:cubicBezTo>
                    <a:cubicBezTo>
                      <a:pt x="1" y="3725"/>
                      <a:pt x="30" y="3750"/>
                      <a:pt x="63" y="3750"/>
                    </a:cubicBezTo>
                    <a:cubicBezTo>
                      <a:pt x="87" y="3750"/>
                      <a:pt x="113" y="3737"/>
                      <a:pt x="131" y="3700"/>
                    </a:cubicBezTo>
                    <a:cubicBezTo>
                      <a:pt x="828" y="1959"/>
                      <a:pt x="2829" y="784"/>
                      <a:pt x="4483" y="1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27"/>
              <p:cNvSpPr/>
              <p:nvPr/>
            </p:nvSpPr>
            <p:spPr>
              <a:xfrm>
                <a:off x="3497725" y="2100225"/>
                <a:ext cx="99050" cy="91425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3657" extrusionOk="0">
                    <a:moveTo>
                      <a:pt x="3961" y="1"/>
                    </a:moveTo>
                    <a:cubicBezTo>
                      <a:pt x="2786" y="1350"/>
                      <a:pt x="1481" y="2612"/>
                      <a:pt x="1" y="3656"/>
                    </a:cubicBezTo>
                    <a:cubicBezTo>
                      <a:pt x="1655" y="2786"/>
                      <a:pt x="2830" y="1437"/>
                      <a:pt x="3961" y="1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27"/>
              <p:cNvSpPr/>
              <p:nvPr/>
            </p:nvSpPr>
            <p:spPr>
              <a:xfrm>
                <a:off x="3503175" y="2101325"/>
                <a:ext cx="96850" cy="105550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4222" extrusionOk="0">
                    <a:moveTo>
                      <a:pt x="3874" y="0"/>
                    </a:moveTo>
                    <a:lnTo>
                      <a:pt x="3874" y="0"/>
                    </a:lnTo>
                    <a:cubicBezTo>
                      <a:pt x="3177" y="1828"/>
                      <a:pt x="1785" y="3351"/>
                      <a:pt x="0" y="4178"/>
                    </a:cubicBezTo>
                    <a:cubicBezTo>
                      <a:pt x="0" y="4178"/>
                      <a:pt x="0" y="4205"/>
                      <a:pt x="0" y="4222"/>
                    </a:cubicBezTo>
                    <a:cubicBezTo>
                      <a:pt x="1959" y="3569"/>
                      <a:pt x="3395" y="1959"/>
                      <a:pt x="3874" y="0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27"/>
              <p:cNvSpPr/>
              <p:nvPr/>
            </p:nvSpPr>
            <p:spPr>
              <a:xfrm>
                <a:off x="3481425" y="2089350"/>
                <a:ext cx="137200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5332" extrusionOk="0">
                    <a:moveTo>
                      <a:pt x="5092" y="1"/>
                    </a:moveTo>
                    <a:lnTo>
                      <a:pt x="5092" y="1"/>
                    </a:lnTo>
                    <a:cubicBezTo>
                      <a:pt x="4439" y="1089"/>
                      <a:pt x="3612" y="2046"/>
                      <a:pt x="2655" y="2916"/>
                    </a:cubicBezTo>
                    <a:cubicBezTo>
                      <a:pt x="1915" y="3656"/>
                      <a:pt x="1001" y="4179"/>
                      <a:pt x="0" y="4483"/>
                    </a:cubicBezTo>
                    <a:cubicBezTo>
                      <a:pt x="44" y="4527"/>
                      <a:pt x="87" y="4614"/>
                      <a:pt x="174" y="4657"/>
                    </a:cubicBezTo>
                    <a:cubicBezTo>
                      <a:pt x="619" y="5132"/>
                      <a:pt x="1072" y="5332"/>
                      <a:pt x="1514" y="5332"/>
                    </a:cubicBezTo>
                    <a:cubicBezTo>
                      <a:pt x="3623" y="5332"/>
                      <a:pt x="5488" y="792"/>
                      <a:pt x="5092" y="1"/>
                    </a:cubicBezTo>
                    <a:close/>
                  </a:path>
                </a:pathLst>
              </a:custGeom>
              <a:solidFill>
                <a:srgbClr val="6E3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27"/>
              <p:cNvSpPr/>
              <p:nvPr/>
            </p:nvSpPr>
            <p:spPr>
              <a:xfrm>
                <a:off x="4266300" y="1999025"/>
                <a:ext cx="149725" cy="199850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7994" extrusionOk="0">
                    <a:moveTo>
                      <a:pt x="3024" y="0"/>
                    </a:moveTo>
                    <a:cubicBezTo>
                      <a:pt x="2200" y="0"/>
                      <a:pt x="1346" y="681"/>
                      <a:pt x="766" y="2265"/>
                    </a:cubicBezTo>
                    <a:cubicBezTo>
                      <a:pt x="0" y="4401"/>
                      <a:pt x="504" y="7993"/>
                      <a:pt x="2726" y="7993"/>
                    </a:cubicBezTo>
                    <a:cubicBezTo>
                      <a:pt x="2903" y="7993"/>
                      <a:pt x="3091" y="7970"/>
                      <a:pt x="3290" y="7922"/>
                    </a:cubicBezTo>
                    <a:cubicBezTo>
                      <a:pt x="5988" y="7269"/>
                      <a:pt x="5771" y="3265"/>
                      <a:pt x="5031" y="1655"/>
                    </a:cubicBezTo>
                    <a:cubicBezTo>
                      <a:pt x="4564" y="616"/>
                      <a:pt x="3808" y="0"/>
                      <a:pt x="3024" y="0"/>
                    </a:cubicBezTo>
                    <a:close/>
                  </a:path>
                </a:pathLst>
              </a:custGeom>
              <a:solidFill>
                <a:srgbClr val="1919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27"/>
              <p:cNvSpPr/>
              <p:nvPr/>
            </p:nvSpPr>
            <p:spPr>
              <a:xfrm>
                <a:off x="4272375" y="2005575"/>
                <a:ext cx="49000" cy="173025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6921" extrusionOk="0">
                    <a:moveTo>
                      <a:pt x="1959" y="1"/>
                    </a:moveTo>
                    <a:lnTo>
                      <a:pt x="1959" y="1"/>
                    </a:lnTo>
                    <a:cubicBezTo>
                      <a:pt x="1263" y="479"/>
                      <a:pt x="784" y="1176"/>
                      <a:pt x="523" y="2003"/>
                    </a:cubicBezTo>
                    <a:cubicBezTo>
                      <a:pt x="1" y="3482"/>
                      <a:pt x="88" y="5702"/>
                      <a:pt x="958" y="6920"/>
                    </a:cubicBezTo>
                    <a:cubicBezTo>
                      <a:pt x="915" y="5528"/>
                      <a:pt x="1045" y="4179"/>
                      <a:pt x="1263" y="2786"/>
                    </a:cubicBezTo>
                    <a:cubicBezTo>
                      <a:pt x="1481" y="1872"/>
                      <a:pt x="1698" y="915"/>
                      <a:pt x="1959" y="1"/>
                    </a:cubicBezTo>
                    <a:close/>
                  </a:path>
                </a:pathLst>
              </a:custGeom>
              <a:solidFill>
                <a:srgbClr val="4751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27"/>
              <p:cNvSpPr/>
              <p:nvPr/>
            </p:nvSpPr>
            <p:spPr>
              <a:xfrm>
                <a:off x="4348550" y="2028425"/>
                <a:ext cx="67475" cy="16975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6790" extrusionOk="0">
                    <a:moveTo>
                      <a:pt x="1480" y="1"/>
                    </a:moveTo>
                    <a:lnTo>
                      <a:pt x="1480" y="1"/>
                    </a:lnTo>
                    <a:cubicBezTo>
                      <a:pt x="1523" y="1306"/>
                      <a:pt x="1436" y="2655"/>
                      <a:pt x="1175" y="3961"/>
                    </a:cubicBezTo>
                    <a:cubicBezTo>
                      <a:pt x="958" y="4962"/>
                      <a:pt x="566" y="5919"/>
                      <a:pt x="0" y="6790"/>
                    </a:cubicBezTo>
                    <a:cubicBezTo>
                      <a:pt x="2698" y="6137"/>
                      <a:pt x="2437" y="2133"/>
                      <a:pt x="1697" y="479"/>
                    </a:cubicBezTo>
                    <a:cubicBezTo>
                      <a:pt x="1654" y="305"/>
                      <a:pt x="1567" y="131"/>
                      <a:pt x="1480" y="1"/>
                    </a:cubicBezTo>
                    <a:close/>
                  </a:path>
                </a:pathLst>
              </a:custGeom>
              <a:solidFill>
                <a:srgbClr val="040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27"/>
              <p:cNvSpPr/>
              <p:nvPr/>
            </p:nvSpPr>
            <p:spPr>
              <a:xfrm>
                <a:off x="4285450" y="2056225"/>
                <a:ext cx="2277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911" h="2025" extrusionOk="0">
                    <a:moveTo>
                      <a:pt x="758" y="1"/>
                    </a:moveTo>
                    <a:cubicBezTo>
                      <a:pt x="721" y="1"/>
                      <a:pt x="682" y="20"/>
                      <a:pt x="653" y="64"/>
                    </a:cubicBezTo>
                    <a:cubicBezTo>
                      <a:pt x="435" y="325"/>
                      <a:pt x="305" y="629"/>
                      <a:pt x="218" y="934"/>
                    </a:cubicBezTo>
                    <a:cubicBezTo>
                      <a:pt x="87" y="1239"/>
                      <a:pt x="0" y="2022"/>
                      <a:pt x="435" y="2022"/>
                    </a:cubicBezTo>
                    <a:cubicBezTo>
                      <a:pt x="452" y="2024"/>
                      <a:pt x="468" y="2025"/>
                      <a:pt x="484" y="2025"/>
                    </a:cubicBezTo>
                    <a:cubicBezTo>
                      <a:pt x="834" y="2025"/>
                      <a:pt x="910" y="1572"/>
                      <a:pt x="827" y="1239"/>
                    </a:cubicBezTo>
                    <a:cubicBezTo>
                      <a:pt x="783" y="890"/>
                      <a:pt x="827" y="542"/>
                      <a:pt x="870" y="194"/>
                    </a:cubicBezTo>
                    <a:cubicBezTo>
                      <a:pt x="899" y="78"/>
                      <a:pt x="832" y="1"/>
                      <a:pt x="7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27"/>
              <p:cNvSpPr/>
              <p:nvPr/>
            </p:nvSpPr>
            <p:spPr>
              <a:xfrm>
                <a:off x="4284350" y="2108775"/>
                <a:ext cx="196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784" h="834" extrusionOk="0">
                    <a:moveTo>
                      <a:pt x="413" y="0"/>
                    </a:moveTo>
                    <a:cubicBezTo>
                      <a:pt x="227" y="0"/>
                      <a:pt x="83" y="160"/>
                      <a:pt x="44" y="355"/>
                    </a:cubicBezTo>
                    <a:cubicBezTo>
                      <a:pt x="1" y="529"/>
                      <a:pt x="88" y="747"/>
                      <a:pt x="305" y="834"/>
                    </a:cubicBezTo>
                    <a:cubicBezTo>
                      <a:pt x="523" y="834"/>
                      <a:pt x="697" y="660"/>
                      <a:pt x="697" y="486"/>
                    </a:cubicBezTo>
                    <a:cubicBezTo>
                      <a:pt x="784" y="268"/>
                      <a:pt x="653" y="51"/>
                      <a:pt x="479" y="7"/>
                    </a:cubicBezTo>
                    <a:cubicBezTo>
                      <a:pt x="457" y="2"/>
                      <a:pt x="434" y="0"/>
                      <a:pt x="4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27"/>
              <p:cNvSpPr/>
              <p:nvPr/>
            </p:nvSpPr>
            <p:spPr>
              <a:xfrm>
                <a:off x="4339850" y="2076750"/>
                <a:ext cx="204900" cy="165450"/>
              </a:xfrm>
              <a:custGeom>
                <a:avLst/>
                <a:gdLst/>
                <a:ahLst/>
                <a:cxnLst/>
                <a:rect l="l" t="t" r="r" b="b"/>
                <a:pathLst>
                  <a:path w="8196" h="6618" extrusionOk="0">
                    <a:moveTo>
                      <a:pt x="5505" y="0"/>
                    </a:moveTo>
                    <a:cubicBezTo>
                      <a:pt x="5146" y="0"/>
                      <a:pt x="4747" y="63"/>
                      <a:pt x="4309" y="200"/>
                    </a:cubicBezTo>
                    <a:cubicBezTo>
                      <a:pt x="2176" y="853"/>
                      <a:pt x="0" y="3899"/>
                      <a:pt x="2263" y="5901"/>
                    </a:cubicBezTo>
                    <a:cubicBezTo>
                      <a:pt x="2827" y="6410"/>
                      <a:pt x="3408" y="6618"/>
                      <a:pt x="3971" y="6618"/>
                    </a:cubicBezTo>
                    <a:cubicBezTo>
                      <a:pt x="5623" y="6618"/>
                      <a:pt x="7118" y="4828"/>
                      <a:pt x="7572" y="3595"/>
                    </a:cubicBezTo>
                    <a:cubicBezTo>
                      <a:pt x="8196" y="1798"/>
                      <a:pt x="7429" y="0"/>
                      <a:pt x="5505" y="0"/>
                    </a:cubicBezTo>
                    <a:close/>
                  </a:path>
                </a:pathLst>
              </a:custGeom>
              <a:solidFill>
                <a:srgbClr val="1919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27"/>
              <p:cNvSpPr/>
              <p:nvPr/>
            </p:nvSpPr>
            <p:spPr>
              <a:xfrm>
                <a:off x="4372475" y="2076975"/>
                <a:ext cx="131675" cy="87475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3499" extrusionOk="0">
                    <a:moveTo>
                      <a:pt x="4107" y="0"/>
                    </a:moveTo>
                    <a:cubicBezTo>
                      <a:pt x="3735" y="0"/>
                      <a:pt x="3359" y="65"/>
                      <a:pt x="3004" y="191"/>
                    </a:cubicBezTo>
                    <a:cubicBezTo>
                      <a:pt x="1480" y="713"/>
                      <a:pt x="349" y="1975"/>
                      <a:pt x="1" y="3498"/>
                    </a:cubicBezTo>
                    <a:cubicBezTo>
                      <a:pt x="915" y="2672"/>
                      <a:pt x="1916" y="1932"/>
                      <a:pt x="2960" y="1323"/>
                    </a:cubicBezTo>
                    <a:cubicBezTo>
                      <a:pt x="3700" y="931"/>
                      <a:pt x="4483" y="539"/>
                      <a:pt x="5267" y="235"/>
                    </a:cubicBezTo>
                    <a:cubicBezTo>
                      <a:pt x="4905" y="76"/>
                      <a:pt x="4508" y="0"/>
                      <a:pt x="4107" y="0"/>
                    </a:cubicBezTo>
                    <a:close/>
                  </a:path>
                </a:pathLst>
              </a:custGeom>
              <a:solidFill>
                <a:srgbClr val="4751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27"/>
              <p:cNvSpPr/>
              <p:nvPr/>
            </p:nvSpPr>
            <p:spPr>
              <a:xfrm>
                <a:off x="4395325" y="2154625"/>
                <a:ext cx="137125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5485" h="3485" extrusionOk="0">
                    <a:moveTo>
                      <a:pt x="5484" y="1"/>
                    </a:moveTo>
                    <a:lnTo>
                      <a:pt x="5484" y="1"/>
                    </a:lnTo>
                    <a:cubicBezTo>
                      <a:pt x="4657" y="828"/>
                      <a:pt x="3700" y="1524"/>
                      <a:pt x="2699" y="2090"/>
                    </a:cubicBezTo>
                    <a:cubicBezTo>
                      <a:pt x="1872" y="2568"/>
                      <a:pt x="958" y="2786"/>
                      <a:pt x="1" y="2786"/>
                    </a:cubicBezTo>
                    <a:cubicBezTo>
                      <a:pt x="573" y="3282"/>
                      <a:pt x="1160" y="3485"/>
                      <a:pt x="1726" y="3485"/>
                    </a:cubicBezTo>
                    <a:cubicBezTo>
                      <a:pt x="3399" y="3485"/>
                      <a:pt x="4898" y="1715"/>
                      <a:pt x="5353" y="480"/>
                    </a:cubicBezTo>
                    <a:cubicBezTo>
                      <a:pt x="5397" y="305"/>
                      <a:pt x="5441" y="131"/>
                      <a:pt x="5484" y="1"/>
                    </a:cubicBezTo>
                    <a:close/>
                  </a:path>
                </a:pathLst>
              </a:custGeom>
              <a:solidFill>
                <a:srgbClr val="040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27"/>
              <p:cNvSpPr/>
              <p:nvPr/>
            </p:nvSpPr>
            <p:spPr>
              <a:xfrm>
                <a:off x="4413825" y="2096975"/>
                <a:ext cx="47900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194" extrusionOk="0">
                    <a:moveTo>
                      <a:pt x="1698" y="0"/>
                    </a:moveTo>
                    <a:cubicBezTo>
                      <a:pt x="1393" y="0"/>
                      <a:pt x="1132" y="44"/>
                      <a:pt x="827" y="131"/>
                    </a:cubicBezTo>
                    <a:cubicBezTo>
                      <a:pt x="566" y="218"/>
                      <a:pt x="0" y="610"/>
                      <a:pt x="262" y="1001"/>
                    </a:cubicBezTo>
                    <a:cubicBezTo>
                      <a:pt x="347" y="1137"/>
                      <a:pt x="458" y="1194"/>
                      <a:pt x="575" y="1194"/>
                    </a:cubicBezTo>
                    <a:cubicBezTo>
                      <a:pt x="758" y="1194"/>
                      <a:pt x="956" y="1056"/>
                      <a:pt x="1088" y="871"/>
                    </a:cubicBezTo>
                    <a:cubicBezTo>
                      <a:pt x="1262" y="653"/>
                      <a:pt x="1480" y="435"/>
                      <a:pt x="1785" y="305"/>
                    </a:cubicBezTo>
                    <a:cubicBezTo>
                      <a:pt x="1915" y="218"/>
                      <a:pt x="1872" y="44"/>
                      <a:pt x="16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27"/>
              <p:cNvSpPr/>
              <p:nvPr/>
            </p:nvSpPr>
            <p:spPr>
              <a:xfrm>
                <a:off x="4397750" y="2118725"/>
                <a:ext cx="23725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728" extrusionOk="0">
                    <a:moveTo>
                      <a:pt x="564" y="1"/>
                    </a:moveTo>
                    <a:cubicBezTo>
                      <a:pt x="503" y="1"/>
                      <a:pt x="440" y="15"/>
                      <a:pt x="382" y="44"/>
                    </a:cubicBezTo>
                    <a:cubicBezTo>
                      <a:pt x="0" y="235"/>
                      <a:pt x="222" y="728"/>
                      <a:pt x="576" y="728"/>
                    </a:cubicBezTo>
                    <a:cubicBezTo>
                      <a:pt x="625" y="728"/>
                      <a:pt x="677" y="718"/>
                      <a:pt x="730" y="697"/>
                    </a:cubicBezTo>
                    <a:cubicBezTo>
                      <a:pt x="905" y="610"/>
                      <a:pt x="948" y="392"/>
                      <a:pt x="861" y="175"/>
                    </a:cubicBezTo>
                    <a:cubicBezTo>
                      <a:pt x="803" y="59"/>
                      <a:pt x="687" y="1"/>
                      <a:pt x="5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27"/>
              <p:cNvSpPr/>
              <p:nvPr/>
            </p:nvSpPr>
            <p:spPr>
              <a:xfrm>
                <a:off x="3674000" y="2074425"/>
                <a:ext cx="215425" cy="176650"/>
              </a:xfrm>
              <a:custGeom>
                <a:avLst/>
                <a:gdLst/>
                <a:ahLst/>
                <a:cxnLst/>
                <a:rect l="l" t="t" r="r" b="b"/>
                <a:pathLst>
                  <a:path w="8617" h="7066" extrusionOk="0">
                    <a:moveTo>
                      <a:pt x="4030" y="0"/>
                    </a:moveTo>
                    <a:cubicBezTo>
                      <a:pt x="3693" y="0"/>
                      <a:pt x="3366" y="116"/>
                      <a:pt x="3090" y="337"/>
                    </a:cubicBezTo>
                    <a:cubicBezTo>
                      <a:pt x="2959" y="424"/>
                      <a:pt x="2872" y="554"/>
                      <a:pt x="2785" y="728"/>
                    </a:cubicBezTo>
                    <a:cubicBezTo>
                      <a:pt x="2475" y="418"/>
                      <a:pt x="2075" y="265"/>
                      <a:pt x="1677" y="265"/>
                    </a:cubicBezTo>
                    <a:cubicBezTo>
                      <a:pt x="1237" y="265"/>
                      <a:pt x="798" y="450"/>
                      <a:pt x="479" y="815"/>
                    </a:cubicBezTo>
                    <a:cubicBezTo>
                      <a:pt x="0" y="1337"/>
                      <a:pt x="261" y="2164"/>
                      <a:pt x="566" y="2687"/>
                    </a:cubicBezTo>
                    <a:cubicBezTo>
                      <a:pt x="783" y="3078"/>
                      <a:pt x="1219" y="3513"/>
                      <a:pt x="1175" y="3992"/>
                    </a:cubicBezTo>
                    <a:cubicBezTo>
                      <a:pt x="1132" y="4471"/>
                      <a:pt x="914" y="4863"/>
                      <a:pt x="827" y="5298"/>
                    </a:cubicBezTo>
                    <a:cubicBezTo>
                      <a:pt x="733" y="6327"/>
                      <a:pt x="1556" y="7065"/>
                      <a:pt x="2430" y="7065"/>
                    </a:cubicBezTo>
                    <a:cubicBezTo>
                      <a:pt x="2776" y="7065"/>
                      <a:pt x="3130" y="6950"/>
                      <a:pt x="3438" y="6690"/>
                    </a:cubicBezTo>
                    <a:cubicBezTo>
                      <a:pt x="3569" y="6560"/>
                      <a:pt x="3699" y="6473"/>
                      <a:pt x="3830" y="6342"/>
                    </a:cubicBezTo>
                    <a:cubicBezTo>
                      <a:pt x="4265" y="6299"/>
                      <a:pt x="4700" y="6081"/>
                      <a:pt x="5005" y="5776"/>
                    </a:cubicBezTo>
                    <a:cubicBezTo>
                      <a:pt x="5222" y="5559"/>
                      <a:pt x="5353" y="5341"/>
                      <a:pt x="5484" y="5080"/>
                    </a:cubicBezTo>
                    <a:cubicBezTo>
                      <a:pt x="5614" y="5102"/>
                      <a:pt x="5734" y="5113"/>
                      <a:pt x="5853" y="5113"/>
                    </a:cubicBezTo>
                    <a:cubicBezTo>
                      <a:pt x="5973" y="5113"/>
                      <a:pt x="6093" y="5102"/>
                      <a:pt x="6223" y="5080"/>
                    </a:cubicBezTo>
                    <a:cubicBezTo>
                      <a:pt x="7181" y="4993"/>
                      <a:pt x="7790" y="4036"/>
                      <a:pt x="7398" y="3122"/>
                    </a:cubicBezTo>
                    <a:cubicBezTo>
                      <a:pt x="7747" y="3078"/>
                      <a:pt x="8051" y="2861"/>
                      <a:pt x="8312" y="2600"/>
                    </a:cubicBezTo>
                    <a:cubicBezTo>
                      <a:pt x="8617" y="2208"/>
                      <a:pt x="8573" y="1599"/>
                      <a:pt x="8182" y="1250"/>
                    </a:cubicBezTo>
                    <a:cubicBezTo>
                      <a:pt x="8051" y="1120"/>
                      <a:pt x="7877" y="1033"/>
                      <a:pt x="7660" y="989"/>
                    </a:cubicBezTo>
                    <a:lnTo>
                      <a:pt x="7660" y="946"/>
                    </a:lnTo>
                    <a:cubicBezTo>
                      <a:pt x="7660" y="598"/>
                      <a:pt x="7398" y="293"/>
                      <a:pt x="7094" y="162"/>
                    </a:cubicBezTo>
                    <a:cubicBezTo>
                      <a:pt x="6956" y="111"/>
                      <a:pt x="6812" y="87"/>
                      <a:pt x="6669" y="87"/>
                    </a:cubicBezTo>
                    <a:cubicBezTo>
                      <a:pt x="6450" y="87"/>
                      <a:pt x="6234" y="144"/>
                      <a:pt x="6049" y="249"/>
                    </a:cubicBezTo>
                    <a:cubicBezTo>
                      <a:pt x="5832" y="337"/>
                      <a:pt x="5614" y="511"/>
                      <a:pt x="5484" y="685"/>
                    </a:cubicBezTo>
                    <a:cubicBezTo>
                      <a:pt x="5266" y="424"/>
                      <a:pt x="4961" y="206"/>
                      <a:pt x="4613" y="119"/>
                    </a:cubicBezTo>
                    <a:cubicBezTo>
                      <a:pt x="4422" y="39"/>
                      <a:pt x="4224" y="0"/>
                      <a:pt x="4030" y="0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27"/>
              <p:cNvSpPr/>
              <p:nvPr/>
            </p:nvSpPr>
            <p:spPr>
              <a:xfrm>
                <a:off x="3688125" y="2125250"/>
                <a:ext cx="198050" cy="125625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5025" extrusionOk="0">
                    <a:moveTo>
                      <a:pt x="7921" y="1"/>
                    </a:moveTo>
                    <a:lnTo>
                      <a:pt x="7921" y="1"/>
                    </a:lnTo>
                    <a:cubicBezTo>
                      <a:pt x="7617" y="262"/>
                      <a:pt x="7225" y="392"/>
                      <a:pt x="6833" y="392"/>
                    </a:cubicBezTo>
                    <a:cubicBezTo>
                      <a:pt x="6629" y="392"/>
                      <a:pt x="6482" y="354"/>
                      <a:pt x="6352" y="354"/>
                    </a:cubicBezTo>
                    <a:cubicBezTo>
                      <a:pt x="6205" y="354"/>
                      <a:pt x="6081" y="403"/>
                      <a:pt x="5919" y="610"/>
                    </a:cubicBezTo>
                    <a:cubicBezTo>
                      <a:pt x="5615" y="1045"/>
                      <a:pt x="5702" y="1742"/>
                      <a:pt x="5223" y="2090"/>
                    </a:cubicBezTo>
                    <a:cubicBezTo>
                      <a:pt x="5110" y="2162"/>
                      <a:pt x="5016" y="2190"/>
                      <a:pt x="4933" y="2190"/>
                    </a:cubicBezTo>
                    <a:cubicBezTo>
                      <a:pt x="4666" y="2190"/>
                      <a:pt x="4511" y="1895"/>
                      <a:pt x="4179" y="1829"/>
                    </a:cubicBezTo>
                    <a:cubicBezTo>
                      <a:pt x="4140" y="1820"/>
                      <a:pt x="4103" y="1815"/>
                      <a:pt x="4065" y="1815"/>
                    </a:cubicBezTo>
                    <a:cubicBezTo>
                      <a:pt x="3530" y="1815"/>
                      <a:pt x="3126" y="2698"/>
                      <a:pt x="2633" y="2698"/>
                    </a:cubicBezTo>
                    <a:cubicBezTo>
                      <a:pt x="2503" y="2698"/>
                      <a:pt x="2367" y="2636"/>
                      <a:pt x="2220" y="2481"/>
                    </a:cubicBezTo>
                    <a:cubicBezTo>
                      <a:pt x="1959" y="2220"/>
                      <a:pt x="2133" y="1393"/>
                      <a:pt x="1916" y="1219"/>
                    </a:cubicBezTo>
                    <a:cubicBezTo>
                      <a:pt x="1873" y="1185"/>
                      <a:pt x="1831" y="1171"/>
                      <a:pt x="1791" y="1171"/>
                    </a:cubicBezTo>
                    <a:cubicBezTo>
                      <a:pt x="1626" y="1171"/>
                      <a:pt x="1472" y="1402"/>
                      <a:pt x="1263" y="1437"/>
                    </a:cubicBezTo>
                    <a:cubicBezTo>
                      <a:pt x="1202" y="1446"/>
                      <a:pt x="1149" y="1451"/>
                      <a:pt x="1101" y="1451"/>
                    </a:cubicBezTo>
                    <a:cubicBezTo>
                      <a:pt x="703" y="1451"/>
                      <a:pt x="713" y="1148"/>
                      <a:pt x="480" y="915"/>
                    </a:cubicBezTo>
                    <a:cubicBezTo>
                      <a:pt x="349" y="784"/>
                      <a:pt x="175" y="697"/>
                      <a:pt x="1" y="654"/>
                    </a:cubicBezTo>
                    <a:lnTo>
                      <a:pt x="1" y="654"/>
                    </a:lnTo>
                    <a:cubicBezTo>
                      <a:pt x="262" y="1045"/>
                      <a:pt x="654" y="1480"/>
                      <a:pt x="610" y="1916"/>
                    </a:cubicBezTo>
                    <a:cubicBezTo>
                      <a:pt x="567" y="2351"/>
                      <a:pt x="349" y="2786"/>
                      <a:pt x="305" y="3265"/>
                    </a:cubicBezTo>
                    <a:cubicBezTo>
                      <a:pt x="180" y="4269"/>
                      <a:pt x="1005" y="5025"/>
                      <a:pt x="1884" y="5025"/>
                    </a:cubicBezTo>
                    <a:cubicBezTo>
                      <a:pt x="2223" y="5025"/>
                      <a:pt x="2570" y="4912"/>
                      <a:pt x="2873" y="4657"/>
                    </a:cubicBezTo>
                    <a:cubicBezTo>
                      <a:pt x="3004" y="4527"/>
                      <a:pt x="3134" y="4440"/>
                      <a:pt x="3265" y="4309"/>
                    </a:cubicBezTo>
                    <a:cubicBezTo>
                      <a:pt x="3700" y="4266"/>
                      <a:pt x="4135" y="4048"/>
                      <a:pt x="4440" y="3743"/>
                    </a:cubicBezTo>
                    <a:cubicBezTo>
                      <a:pt x="4657" y="3526"/>
                      <a:pt x="4788" y="3308"/>
                      <a:pt x="4919" y="3047"/>
                    </a:cubicBezTo>
                    <a:cubicBezTo>
                      <a:pt x="5049" y="3069"/>
                      <a:pt x="5169" y="3080"/>
                      <a:pt x="5288" y="3080"/>
                    </a:cubicBezTo>
                    <a:cubicBezTo>
                      <a:pt x="5408" y="3080"/>
                      <a:pt x="5528" y="3069"/>
                      <a:pt x="5658" y="3047"/>
                    </a:cubicBezTo>
                    <a:cubicBezTo>
                      <a:pt x="6616" y="2960"/>
                      <a:pt x="7225" y="2003"/>
                      <a:pt x="6833" y="1089"/>
                    </a:cubicBezTo>
                    <a:cubicBezTo>
                      <a:pt x="7182" y="1045"/>
                      <a:pt x="7486" y="828"/>
                      <a:pt x="7747" y="567"/>
                    </a:cubicBezTo>
                    <a:cubicBezTo>
                      <a:pt x="7834" y="392"/>
                      <a:pt x="7921" y="218"/>
                      <a:pt x="7921" y="1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27"/>
              <p:cNvSpPr/>
              <p:nvPr/>
            </p:nvSpPr>
            <p:spPr>
              <a:xfrm>
                <a:off x="3733825" y="2098050"/>
                <a:ext cx="15250" cy="53150"/>
              </a:xfrm>
              <a:custGeom>
                <a:avLst/>
                <a:gdLst/>
                <a:ahLst/>
                <a:cxnLst/>
                <a:rect l="l" t="t" r="r" b="b"/>
                <a:pathLst>
                  <a:path w="610" h="2126" extrusionOk="0">
                    <a:moveTo>
                      <a:pt x="262" y="1"/>
                    </a:moveTo>
                    <a:lnTo>
                      <a:pt x="305" y="44"/>
                    </a:lnTo>
                    <a:cubicBezTo>
                      <a:pt x="305" y="175"/>
                      <a:pt x="305" y="349"/>
                      <a:pt x="349" y="480"/>
                    </a:cubicBezTo>
                    <a:cubicBezTo>
                      <a:pt x="349" y="654"/>
                      <a:pt x="218" y="871"/>
                      <a:pt x="131" y="1045"/>
                    </a:cubicBezTo>
                    <a:cubicBezTo>
                      <a:pt x="131" y="1089"/>
                      <a:pt x="131" y="1176"/>
                      <a:pt x="131" y="1219"/>
                    </a:cubicBezTo>
                    <a:cubicBezTo>
                      <a:pt x="175" y="1480"/>
                      <a:pt x="131" y="1785"/>
                      <a:pt x="1" y="2003"/>
                    </a:cubicBezTo>
                    <a:cubicBezTo>
                      <a:pt x="1" y="2064"/>
                      <a:pt x="66" y="2126"/>
                      <a:pt x="120" y="2126"/>
                    </a:cubicBezTo>
                    <a:cubicBezTo>
                      <a:pt x="142" y="2126"/>
                      <a:pt x="162" y="2115"/>
                      <a:pt x="175" y="2090"/>
                    </a:cubicBezTo>
                    <a:cubicBezTo>
                      <a:pt x="262" y="1959"/>
                      <a:pt x="305" y="1785"/>
                      <a:pt x="349" y="1655"/>
                    </a:cubicBezTo>
                    <a:cubicBezTo>
                      <a:pt x="436" y="1437"/>
                      <a:pt x="262" y="1176"/>
                      <a:pt x="392" y="1002"/>
                    </a:cubicBezTo>
                    <a:cubicBezTo>
                      <a:pt x="610" y="697"/>
                      <a:pt x="436" y="349"/>
                      <a:pt x="349" y="1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27"/>
              <p:cNvSpPr/>
              <p:nvPr/>
            </p:nvSpPr>
            <p:spPr>
              <a:xfrm>
                <a:off x="3696825" y="2105375"/>
                <a:ext cx="25050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249" extrusionOk="0">
                    <a:moveTo>
                      <a:pt x="396" y="1"/>
                    </a:moveTo>
                    <a:cubicBezTo>
                      <a:pt x="381" y="1"/>
                      <a:pt x="365" y="4"/>
                      <a:pt x="349" y="12"/>
                    </a:cubicBezTo>
                    <a:cubicBezTo>
                      <a:pt x="175" y="99"/>
                      <a:pt x="44" y="361"/>
                      <a:pt x="132" y="578"/>
                    </a:cubicBezTo>
                    <a:cubicBezTo>
                      <a:pt x="132" y="665"/>
                      <a:pt x="219" y="796"/>
                      <a:pt x="262" y="883"/>
                    </a:cubicBezTo>
                    <a:cubicBezTo>
                      <a:pt x="349" y="1013"/>
                      <a:pt x="436" y="1057"/>
                      <a:pt x="480" y="1187"/>
                    </a:cubicBezTo>
                    <a:cubicBezTo>
                      <a:pt x="510" y="1218"/>
                      <a:pt x="541" y="1249"/>
                      <a:pt x="572" y="1249"/>
                    </a:cubicBezTo>
                    <a:cubicBezTo>
                      <a:pt x="585" y="1249"/>
                      <a:pt x="597" y="1244"/>
                      <a:pt x="610" y="1231"/>
                    </a:cubicBezTo>
                    <a:cubicBezTo>
                      <a:pt x="1002" y="883"/>
                      <a:pt x="1" y="535"/>
                      <a:pt x="436" y="143"/>
                    </a:cubicBezTo>
                    <a:cubicBezTo>
                      <a:pt x="507" y="72"/>
                      <a:pt x="462" y="1"/>
                      <a:pt x="396" y="1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27"/>
              <p:cNvSpPr/>
              <p:nvPr/>
            </p:nvSpPr>
            <p:spPr>
              <a:xfrm>
                <a:off x="3803450" y="2090350"/>
                <a:ext cx="12000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702" extrusionOk="0">
                    <a:moveTo>
                      <a:pt x="292" y="0"/>
                    </a:moveTo>
                    <a:cubicBezTo>
                      <a:pt x="264" y="0"/>
                      <a:pt x="235" y="14"/>
                      <a:pt x="218" y="48"/>
                    </a:cubicBezTo>
                    <a:cubicBezTo>
                      <a:pt x="44" y="265"/>
                      <a:pt x="1" y="570"/>
                      <a:pt x="44" y="831"/>
                    </a:cubicBezTo>
                    <a:cubicBezTo>
                      <a:pt x="131" y="1136"/>
                      <a:pt x="480" y="1397"/>
                      <a:pt x="44" y="1614"/>
                    </a:cubicBezTo>
                    <a:cubicBezTo>
                      <a:pt x="1" y="1658"/>
                      <a:pt x="44" y="1701"/>
                      <a:pt x="88" y="1701"/>
                    </a:cubicBezTo>
                    <a:cubicBezTo>
                      <a:pt x="306" y="1658"/>
                      <a:pt x="480" y="1527"/>
                      <a:pt x="480" y="1310"/>
                    </a:cubicBezTo>
                    <a:cubicBezTo>
                      <a:pt x="480" y="1179"/>
                      <a:pt x="436" y="1092"/>
                      <a:pt x="393" y="1005"/>
                    </a:cubicBezTo>
                    <a:cubicBezTo>
                      <a:pt x="218" y="700"/>
                      <a:pt x="218" y="396"/>
                      <a:pt x="349" y="91"/>
                    </a:cubicBezTo>
                    <a:cubicBezTo>
                      <a:pt x="376" y="37"/>
                      <a:pt x="336" y="0"/>
                      <a:pt x="292" y="0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27"/>
              <p:cNvSpPr/>
              <p:nvPr/>
            </p:nvSpPr>
            <p:spPr>
              <a:xfrm>
                <a:off x="3766475" y="2082825"/>
                <a:ext cx="193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926" extrusionOk="0">
                    <a:moveTo>
                      <a:pt x="502" y="1"/>
                    </a:moveTo>
                    <a:cubicBezTo>
                      <a:pt x="363" y="1"/>
                      <a:pt x="218" y="59"/>
                      <a:pt x="131" y="175"/>
                    </a:cubicBezTo>
                    <a:cubicBezTo>
                      <a:pt x="44" y="392"/>
                      <a:pt x="0" y="610"/>
                      <a:pt x="44" y="827"/>
                    </a:cubicBezTo>
                    <a:cubicBezTo>
                      <a:pt x="44" y="893"/>
                      <a:pt x="87" y="925"/>
                      <a:pt x="131" y="925"/>
                    </a:cubicBezTo>
                    <a:cubicBezTo>
                      <a:pt x="174" y="925"/>
                      <a:pt x="218" y="893"/>
                      <a:pt x="218" y="827"/>
                    </a:cubicBezTo>
                    <a:cubicBezTo>
                      <a:pt x="218" y="697"/>
                      <a:pt x="218" y="523"/>
                      <a:pt x="261" y="392"/>
                    </a:cubicBezTo>
                    <a:cubicBezTo>
                      <a:pt x="297" y="248"/>
                      <a:pt x="423" y="164"/>
                      <a:pt x="564" y="164"/>
                    </a:cubicBezTo>
                    <a:cubicBezTo>
                      <a:pt x="593" y="164"/>
                      <a:pt x="623" y="167"/>
                      <a:pt x="653" y="175"/>
                    </a:cubicBezTo>
                    <a:cubicBezTo>
                      <a:pt x="665" y="181"/>
                      <a:pt x="676" y="183"/>
                      <a:pt x="687" y="183"/>
                    </a:cubicBezTo>
                    <a:cubicBezTo>
                      <a:pt x="750" y="183"/>
                      <a:pt x="771" y="81"/>
                      <a:pt x="697" y="44"/>
                    </a:cubicBezTo>
                    <a:cubicBezTo>
                      <a:pt x="639" y="15"/>
                      <a:pt x="571" y="1"/>
                      <a:pt x="502" y="1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27"/>
              <p:cNvSpPr/>
              <p:nvPr/>
            </p:nvSpPr>
            <p:spPr>
              <a:xfrm>
                <a:off x="3763200" y="2123950"/>
                <a:ext cx="2287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256" extrusionOk="0">
                    <a:moveTo>
                      <a:pt x="683" y="1"/>
                    </a:moveTo>
                    <a:cubicBezTo>
                      <a:pt x="458" y="1"/>
                      <a:pt x="251" y="124"/>
                      <a:pt x="175" y="314"/>
                    </a:cubicBezTo>
                    <a:cubicBezTo>
                      <a:pt x="44" y="575"/>
                      <a:pt x="1" y="836"/>
                      <a:pt x="44" y="1141"/>
                    </a:cubicBezTo>
                    <a:cubicBezTo>
                      <a:pt x="44" y="1211"/>
                      <a:pt x="119" y="1256"/>
                      <a:pt x="188" y="1256"/>
                    </a:cubicBezTo>
                    <a:cubicBezTo>
                      <a:pt x="249" y="1256"/>
                      <a:pt x="305" y="1222"/>
                      <a:pt x="305" y="1141"/>
                    </a:cubicBezTo>
                    <a:cubicBezTo>
                      <a:pt x="349" y="967"/>
                      <a:pt x="392" y="749"/>
                      <a:pt x="392" y="532"/>
                    </a:cubicBezTo>
                    <a:cubicBezTo>
                      <a:pt x="436" y="357"/>
                      <a:pt x="566" y="183"/>
                      <a:pt x="784" y="183"/>
                    </a:cubicBezTo>
                    <a:cubicBezTo>
                      <a:pt x="915" y="183"/>
                      <a:pt x="871" y="9"/>
                      <a:pt x="784" y="9"/>
                    </a:cubicBezTo>
                    <a:cubicBezTo>
                      <a:pt x="750" y="4"/>
                      <a:pt x="717" y="1"/>
                      <a:pt x="683" y="1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27"/>
              <p:cNvSpPr/>
              <p:nvPr/>
            </p:nvSpPr>
            <p:spPr>
              <a:xfrm>
                <a:off x="3844800" y="2092600"/>
                <a:ext cx="274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02" extrusionOk="0">
                    <a:moveTo>
                      <a:pt x="464" y="0"/>
                    </a:moveTo>
                    <a:cubicBezTo>
                      <a:pt x="455" y="0"/>
                      <a:pt x="445" y="1"/>
                      <a:pt x="436" y="1"/>
                    </a:cubicBezTo>
                    <a:cubicBezTo>
                      <a:pt x="436" y="45"/>
                      <a:pt x="436" y="45"/>
                      <a:pt x="436" y="88"/>
                    </a:cubicBezTo>
                    <a:cubicBezTo>
                      <a:pt x="784" y="480"/>
                      <a:pt x="436" y="915"/>
                      <a:pt x="88" y="1176"/>
                    </a:cubicBezTo>
                    <a:cubicBezTo>
                      <a:pt x="1" y="1220"/>
                      <a:pt x="44" y="1350"/>
                      <a:pt x="131" y="1394"/>
                    </a:cubicBezTo>
                    <a:cubicBezTo>
                      <a:pt x="159" y="1399"/>
                      <a:pt x="186" y="1402"/>
                      <a:pt x="213" y="1402"/>
                    </a:cubicBezTo>
                    <a:cubicBezTo>
                      <a:pt x="841" y="1402"/>
                      <a:pt x="1097" y="0"/>
                      <a:pt x="464" y="0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27"/>
              <p:cNvSpPr/>
              <p:nvPr/>
            </p:nvSpPr>
            <p:spPr>
              <a:xfrm>
                <a:off x="3808900" y="2154625"/>
                <a:ext cx="1307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938" extrusionOk="0">
                    <a:moveTo>
                      <a:pt x="218" y="1"/>
                    </a:moveTo>
                    <a:cubicBezTo>
                      <a:pt x="131" y="1"/>
                      <a:pt x="44" y="44"/>
                      <a:pt x="44" y="175"/>
                    </a:cubicBezTo>
                    <a:cubicBezTo>
                      <a:pt x="44" y="305"/>
                      <a:pt x="88" y="392"/>
                      <a:pt x="131" y="567"/>
                    </a:cubicBezTo>
                    <a:cubicBezTo>
                      <a:pt x="131" y="697"/>
                      <a:pt x="88" y="784"/>
                      <a:pt x="0" y="915"/>
                    </a:cubicBezTo>
                    <a:lnTo>
                      <a:pt x="44" y="915"/>
                    </a:lnTo>
                    <a:cubicBezTo>
                      <a:pt x="76" y="931"/>
                      <a:pt x="108" y="938"/>
                      <a:pt x="139" y="938"/>
                    </a:cubicBezTo>
                    <a:cubicBezTo>
                      <a:pt x="279" y="938"/>
                      <a:pt x="408" y="796"/>
                      <a:pt x="479" y="654"/>
                    </a:cubicBezTo>
                    <a:cubicBezTo>
                      <a:pt x="523" y="392"/>
                      <a:pt x="436" y="131"/>
                      <a:pt x="218" y="1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27"/>
              <p:cNvSpPr/>
              <p:nvPr/>
            </p:nvSpPr>
            <p:spPr>
              <a:xfrm>
                <a:off x="3825225" y="2086950"/>
                <a:ext cx="138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728" extrusionOk="0">
                    <a:moveTo>
                      <a:pt x="414" y="1"/>
                    </a:moveTo>
                    <a:cubicBezTo>
                      <a:pt x="406" y="1"/>
                      <a:pt x="398" y="4"/>
                      <a:pt x="392" y="10"/>
                    </a:cubicBezTo>
                    <a:cubicBezTo>
                      <a:pt x="131" y="140"/>
                      <a:pt x="0" y="401"/>
                      <a:pt x="87" y="662"/>
                    </a:cubicBezTo>
                    <a:cubicBezTo>
                      <a:pt x="109" y="706"/>
                      <a:pt x="153" y="728"/>
                      <a:pt x="196" y="728"/>
                    </a:cubicBezTo>
                    <a:cubicBezTo>
                      <a:pt x="240" y="728"/>
                      <a:pt x="283" y="706"/>
                      <a:pt x="305" y="662"/>
                    </a:cubicBezTo>
                    <a:cubicBezTo>
                      <a:pt x="305" y="445"/>
                      <a:pt x="305" y="314"/>
                      <a:pt x="479" y="140"/>
                    </a:cubicBezTo>
                    <a:cubicBezTo>
                      <a:pt x="554" y="103"/>
                      <a:pt x="468" y="1"/>
                      <a:pt x="414" y="1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27"/>
              <p:cNvSpPr/>
              <p:nvPr/>
            </p:nvSpPr>
            <p:spPr>
              <a:xfrm>
                <a:off x="3816825" y="2104050"/>
                <a:ext cx="1820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292" extrusionOk="0">
                    <a:moveTo>
                      <a:pt x="347" y="0"/>
                    </a:moveTo>
                    <a:cubicBezTo>
                      <a:pt x="238" y="0"/>
                      <a:pt x="140" y="22"/>
                      <a:pt x="75" y="109"/>
                    </a:cubicBezTo>
                    <a:cubicBezTo>
                      <a:pt x="0" y="184"/>
                      <a:pt x="55" y="292"/>
                      <a:pt x="155" y="292"/>
                    </a:cubicBezTo>
                    <a:cubicBezTo>
                      <a:pt x="171" y="292"/>
                      <a:pt x="188" y="289"/>
                      <a:pt x="206" y="283"/>
                    </a:cubicBezTo>
                    <a:cubicBezTo>
                      <a:pt x="249" y="240"/>
                      <a:pt x="336" y="196"/>
                      <a:pt x="380" y="196"/>
                    </a:cubicBezTo>
                    <a:cubicBezTo>
                      <a:pt x="467" y="152"/>
                      <a:pt x="554" y="152"/>
                      <a:pt x="684" y="109"/>
                    </a:cubicBezTo>
                    <a:cubicBezTo>
                      <a:pt x="728" y="109"/>
                      <a:pt x="728" y="22"/>
                      <a:pt x="684" y="22"/>
                    </a:cubicBezTo>
                    <a:cubicBezTo>
                      <a:pt x="576" y="22"/>
                      <a:pt x="456" y="0"/>
                      <a:pt x="347" y="0"/>
                    </a:cubicBezTo>
                    <a:close/>
                  </a:path>
                </a:pathLst>
              </a:custGeom>
              <a:solidFill>
                <a:srgbClr val="EAB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27"/>
              <p:cNvSpPr/>
              <p:nvPr/>
            </p:nvSpPr>
            <p:spPr>
              <a:xfrm>
                <a:off x="3721850" y="2164425"/>
                <a:ext cx="131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926" extrusionOk="0">
                    <a:moveTo>
                      <a:pt x="480" y="0"/>
                    </a:moveTo>
                    <a:cubicBezTo>
                      <a:pt x="436" y="44"/>
                      <a:pt x="393" y="88"/>
                      <a:pt x="349" y="131"/>
                    </a:cubicBezTo>
                    <a:cubicBezTo>
                      <a:pt x="306" y="218"/>
                      <a:pt x="262" y="305"/>
                      <a:pt x="175" y="349"/>
                    </a:cubicBezTo>
                    <a:cubicBezTo>
                      <a:pt x="44" y="479"/>
                      <a:pt x="1" y="653"/>
                      <a:pt x="1" y="827"/>
                    </a:cubicBezTo>
                    <a:cubicBezTo>
                      <a:pt x="1" y="893"/>
                      <a:pt x="44" y="925"/>
                      <a:pt x="88" y="925"/>
                    </a:cubicBezTo>
                    <a:cubicBezTo>
                      <a:pt x="131" y="925"/>
                      <a:pt x="175" y="893"/>
                      <a:pt x="175" y="827"/>
                    </a:cubicBezTo>
                    <a:cubicBezTo>
                      <a:pt x="219" y="697"/>
                      <a:pt x="262" y="523"/>
                      <a:pt x="349" y="392"/>
                    </a:cubicBezTo>
                    <a:cubicBezTo>
                      <a:pt x="436" y="262"/>
                      <a:pt x="480" y="131"/>
                      <a:pt x="523" y="0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27"/>
              <p:cNvSpPr/>
              <p:nvPr/>
            </p:nvSpPr>
            <p:spPr>
              <a:xfrm>
                <a:off x="3738175" y="2206050"/>
                <a:ext cx="76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686" extrusionOk="0">
                    <a:moveTo>
                      <a:pt x="66" y="0"/>
                    </a:moveTo>
                    <a:cubicBezTo>
                      <a:pt x="55" y="0"/>
                      <a:pt x="44" y="11"/>
                      <a:pt x="44" y="33"/>
                    </a:cubicBezTo>
                    <a:cubicBezTo>
                      <a:pt x="44" y="250"/>
                      <a:pt x="1" y="555"/>
                      <a:pt x="218" y="686"/>
                    </a:cubicBezTo>
                    <a:cubicBezTo>
                      <a:pt x="262" y="686"/>
                      <a:pt x="305" y="642"/>
                      <a:pt x="262" y="642"/>
                    </a:cubicBezTo>
                    <a:cubicBezTo>
                      <a:pt x="131" y="468"/>
                      <a:pt x="44" y="250"/>
                      <a:pt x="88" y="33"/>
                    </a:cubicBezTo>
                    <a:cubicBezTo>
                      <a:pt x="88" y="11"/>
                      <a:pt x="77" y="0"/>
                      <a:pt x="66" y="0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27"/>
              <p:cNvSpPr/>
              <p:nvPr/>
            </p:nvSpPr>
            <p:spPr>
              <a:xfrm>
                <a:off x="3789325" y="2179175"/>
                <a:ext cx="90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361" h="849" extrusionOk="0">
                    <a:moveTo>
                      <a:pt x="160" y="0"/>
                    </a:moveTo>
                    <a:cubicBezTo>
                      <a:pt x="116" y="0"/>
                      <a:pt x="73" y="20"/>
                      <a:pt x="44" y="63"/>
                    </a:cubicBezTo>
                    <a:lnTo>
                      <a:pt x="44" y="107"/>
                    </a:lnTo>
                    <a:cubicBezTo>
                      <a:pt x="0" y="324"/>
                      <a:pt x="0" y="586"/>
                      <a:pt x="131" y="803"/>
                    </a:cubicBezTo>
                    <a:cubicBezTo>
                      <a:pt x="146" y="834"/>
                      <a:pt x="183" y="848"/>
                      <a:pt x="221" y="848"/>
                    </a:cubicBezTo>
                    <a:cubicBezTo>
                      <a:pt x="290" y="848"/>
                      <a:pt x="361" y="800"/>
                      <a:pt x="305" y="716"/>
                    </a:cubicBezTo>
                    <a:cubicBezTo>
                      <a:pt x="218" y="542"/>
                      <a:pt x="218" y="368"/>
                      <a:pt x="305" y="194"/>
                    </a:cubicBezTo>
                    <a:cubicBezTo>
                      <a:pt x="334" y="78"/>
                      <a:pt x="247" y="0"/>
                      <a:pt x="160" y="0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27"/>
              <p:cNvSpPr/>
              <p:nvPr/>
            </p:nvSpPr>
            <p:spPr>
              <a:xfrm>
                <a:off x="3840450" y="2145650"/>
                <a:ext cx="817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483" extrusionOk="0">
                    <a:moveTo>
                      <a:pt x="316" y="1"/>
                    </a:moveTo>
                    <a:cubicBezTo>
                      <a:pt x="305" y="1"/>
                      <a:pt x="283" y="12"/>
                      <a:pt x="262" y="12"/>
                    </a:cubicBezTo>
                    <a:cubicBezTo>
                      <a:pt x="88" y="99"/>
                      <a:pt x="1" y="316"/>
                      <a:pt x="131" y="447"/>
                    </a:cubicBezTo>
                    <a:cubicBezTo>
                      <a:pt x="144" y="472"/>
                      <a:pt x="164" y="483"/>
                      <a:pt x="186" y="483"/>
                    </a:cubicBezTo>
                    <a:cubicBezTo>
                      <a:pt x="240" y="483"/>
                      <a:pt x="305" y="421"/>
                      <a:pt x="305" y="360"/>
                    </a:cubicBezTo>
                    <a:cubicBezTo>
                      <a:pt x="262" y="316"/>
                      <a:pt x="262" y="186"/>
                      <a:pt x="305" y="55"/>
                    </a:cubicBezTo>
                    <a:cubicBezTo>
                      <a:pt x="327" y="12"/>
                      <a:pt x="327" y="1"/>
                      <a:pt x="316" y="1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27"/>
              <p:cNvSpPr/>
              <p:nvPr/>
            </p:nvSpPr>
            <p:spPr>
              <a:xfrm>
                <a:off x="3704150" y="2127425"/>
                <a:ext cx="182025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7281" h="1525" extrusionOk="0">
                    <a:moveTo>
                      <a:pt x="7280" y="1"/>
                    </a:moveTo>
                    <a:cubicBezTo>
                      <a:pt x="7231" y="74"/>
                      <a:pt x="7168" y="148"/>
                      <a:pt x="7099" y="206"/>
                    </a:cubicBezTo>
                    <a:lnTo>
                      <a:pt x="7099" y="206"/>
                    </a:lnTo>
                    <a:cubicBezTo>
                      <a:pt x="7182" y="158"/>
                      <a:pt x="7251" y="89"/>
                      <a:pt x="7280" y="1"/>
                    </a:cubicBezTo>
                    <a:close/>
                    <a:moveTo>
                      <a:pt x="7099" y="206"/>
                    </a:moveTo>
                    <a:lnTo>
                      <a:pt x="7099" y="206"/>
                    </a:lnTo>
                    <a:cubicBezTo>
                      <a:pt x="7060" y="229"/>
                      <a:pt x="7018" y="248"/>
                      <a:pt x="6976" y="262"/>
                    </a:cubicBezTo>
                    <a:cubicBezTo>
                      <a:pt x="6916" y="302"/>
                      <a:pt x="6857" y="323"/>
                      <a:pt x="6797" y="335"/>
                    </a:cubicBezTo>
                    <a:lnTo>
                      <a:pt x="6797" y="335"/>
                    </a:lnTo>
                    <a:cubicBezTo>
                      <a:pt x="6842" y="330"/>
                      <a:pt x="6887" y="320"/>
                      <a:pt x="6932" y="305"/>
                    </a:cubicBezTo>
                    <a:cubicBezTo>
                      <a:pt x="6989" y="286"/>
                      <a:pt x="7046" y="251"/>
                      <a:pt x="7099" y="206"/>
                    </a:cubicBezTo>
                    <a:close/>
                    <a:moveTo>
                      <a:pt x="5931" y="262"/>
                    </a:moveTo>
                    <a:cubicBezTo>
                      <a:pt x="5844" y="305"/>
                      <a:pt x="5801" y="305"/>
                      <a:pt x="5714" y="305"/>
                    </a:cubicBezTo>
                    <a:lnTo>
                      <a:pt x="5583" y="305"/>
                    </a:lnTo>
                    <a:lnTo>
                      <a:pt x="5496" y="349"/>
                    </a:lnTo>
                    <a:cubicBezTo>
                      <a:pt x="5409" y="349"/>
                      <a:pt x="5366" y="393"/>
                      <a:pt x="5278" y="436"/>
                    </a:cubicBezTo>
                    <a:cubicBezTo>
                      <a:pt x="5191" y="523"/>
                      <a:pt x="5017" y="610"/>
                      <a:pt x="5017" y="610"/>
                    </a:cubicBezTo>
                    <a:cubicBezTo>
                      <a:pt x="4974" y="610"/>
                      <a:pt x="4887" y="610"/>
                      <a:pt x="4843" y="567"/>
                    </a:cubicBezTo>
                    <a:lnTo>
                      <a:pt x="4582" y="567"/>
                    </a:lnTo>
                    <a:cubicBezTo>
                      <a:pt x="4365" y="654"/>
                      <a:pt x="4321" y="784"/>
                      <a:pt x="4234" y="828"/>
                    </a:cubicBezTo>
                    <a:lnTo>
                      <a:pt x="3929" y="828"/>
                    </a:lnTo>
                    <a:cubicBezTo>
                      <a:pt x="3799" y="828"/>
                      <a:pt x="3668" y="828"/>
                      <a:pt x="3581" y="784"/>
                    </a:cubicBezTo>
                    <a:cubicBezTo>
                      <a:pt x="3407" y="697"/>
                      <a:pt x="3233" y="697"/>
                      <a:pt x="3102" y="697"/>
                    </a:cubicBezTo>
                    <a:cubicBezTo>
                      <a:pt x="3015" y="741"/>
                      <a:pt x="2928" y="784"/>
                      <a:pt x="2841" y="871"/>
                    </a:cubicBezTo>
                    <a:lnTo>
                      <a:pt x="2798" y="958"/>
                    </a:lnTo>
                    <a:lnTo>
                      <a:pt x="2711" y="1045"/>
                    </a:lnTo>
                    <a:cubicBezTo>
                      <a:pt x="2711" y="1089"/>
                      <a:pt x="2667" y="1132"/>
                      <a:pt x="2624" y="1176"/>
                    </a:cubicBezTo>
                    <a:cubicBezTo>
                      <a:pt x="2624" y="1176"/>
                      <a:pt x="2624" y="1219"/>
                      <a:pt x="2580" y="1219"/>
                    </a:cubicBezTo>
                    <a:lnTo>
                      <a:pt x="2537" y="1219"/>
                    </a:lnTo>
                    <a:cubicBezTo>
                      <a:pt x="2493" y="1219"/>
                      <a:pt x="2363" y="1089"/>
                      <a:pt x="2189" y="1089"/>
                    </a:cubicBezTo>
                    <a:cubicBezTo>
                      <a:pt x="2145" y="1067"/>
                      <a:pt x="2102" y="1056"/>
                      <a:pt x="2058" y="1056"/>
                    </a:cubicBezTo>
                    <a:cubicBezTo>
                      <a:pt x="2015" y="1056"/>
                      <a:pt x="1971" y="1067"/>
                      <a:pt x="1927" y="1089"/>
                    </a:cubicBezTo>
                    <a:cubicBezTo>
                      <a:pt x="1884" y="1089"/>
                      <a:pt x="1797" y="1132"/>
                      <a:pt x="1710" y="1132"/>
                    </a:cubicBezTo>
                    <a:cubicBezTo>
                      <a:pt x="1632" y="1210"/>
                      <a:pt x="1520" y="1253"/>
                      <a:pt x="1435" y="1292"/>
                    </a:cubicBezTo>
                    <a:lnTo>
                      <a:pt x="1435" y="1292"/>
                    </a:lnTo>
                    <a:cubicBezTo>
                      <a:pt x="1393" y="1251"/>
                      <a:pt x="1347" y="1204"/>
                      <a:pt x="1318" y="1176"/>
                    </a:cubicBezTo>
                    <a:lnTo>
                      <a:pt x="1144" y="1176"/>
                    </a:lnTo>
                    <a:cubicBezTo>
                      <a:pt x="1144" y="1219"/>
                      <a:pt x="1101" y="1219"/>
                      <a:pt x="1057" y="1263"/>
                    </a:cubicBezTo>
                    <a:lnTo>
                      <a:pt x="883" y="1350"/>
                    </a:lnTo>
                    <a:lnTo>
                      <a:pt x="839" y="1393"/>
                    </a:lnTo>
                    <a:lnTo>
                      <a:pt x="361" y="1393"/>
                    </a:lnTo>
                    <a:cubicBezTo>
                      <a:pt x="317" y="1437"/>
                      <a:pt x="230" y="1437"/>
                      <a:pt x="187" y="1480"/>
                    </a:cubicBezTo>
                    <a:lnTo>
                      <a:pt x="100" y="1480"/>
                    </a:lnTo>
                    <a:cubicBezTo>
                      <a:pt x="90" y="1490"/>
                      <a:pt x="79" y="1493"/>
                      <a:pt x="68" y="1493"/>
                    </a:cubicBezTo>
                    <a:cubicBezTo>
                      <a:pt x="37" y="1493"/>
                      <a:pt x="3" y="1468"/>
                      <a:pt x="1" y="1468"/>
                    </a:cubicBezTo>
                    <a:lnTo>
                      <a:pt x="1" y="1468"/>
                    </a:lnTo>
                    <a:cubicBezTo>
                      <a:pt x="0" y="1468"/>
                      <a:pt x="3" y="1471"/>
                      <a:pt x="13" y="1480"/>
                    </a:cubicBezTo>
                    <a:cubicBezTo>
                      <a:pt x="56" y="1524"/>
                      <a:pt x="56" y="1524"/>
                      <a:pt x="100" y="1524"/>
                    </a:cubicBezTo>
                    <a:lnTo>
                      <a:pt x="187" y="1524"/>
                    </a:lnTo>
                    <a:cubicBezTo>
                      <a:pt x="274" y="1524"/>
                      <a:pt x="317" y="1437"/>
                      <a:pt x="361" y="1437"/>
                    </a:cubicBezTo>
                    <a:lnTo>
                      <a:pt x="535" y="1437"/>
                    </a:lnTo>
                    <a:cubicBezTo>
                      <a:pt x="578" y="1459"/>
                      <a:pt x="611" y="1470"/>
                      <a:pt x="644" y="1470"/>
                    </a:cubicBezTo>
                    <a:cubicBezTo>
                      <a:pt x="676" y="1470"/>
                      <a:pt x="709" y="1459"/>
                      <a:pt x="752" y="1437"/>
                    </a:cubicBezTo>
                    <a:lnTo>
                      <a:pt x="970" y="1437"/>
                    </a:lnTo>
                    <a:cubicBezTo>
                      <a:pt x="1014" y="1393"/>
                      <a:pt x="1101" y="1306"/>
                      <a:pt x="1144" y="1306"/>
                    </a:cubicBezTo>
                    <a:lnTo>
                      <a:pt x="1231" y="1306"/>
                    </a:lnTo>
                    <a:cubicBezTo>
                      <a:pt x="1275" y="1350"/>
                      <a:pt x="1275" y="1350"/>
                      <a:pt x="1275" y="1350"/>
                    </a:cubicBezTo>
                    <a:cubicBezTo>
                      <a:pt x="1275" y="1393"/>
                      <a:pt x="1318" y="1393"/>
                      <a:pt x="1318" y="1437"/>
                    </a:cubicBezTo>
                    <a:lnTo>
                      <a:pt x="1362" y="1480"/>
                    </a:lnTo>
                    <a:lnTo>
                      <a:pt x="1405" y="1480"/>
                    </a:lnTo>
                    <a:cubicBezTo>
                      <a:pt x="1579" y="1480"/>
                      <a:pt x="1710" y="1393"/>
                      <a:pt x="1840" y="1350"/>
                    </a:cubicBezTo>
                    <a:cubicBezTo>
                      <a:pt x="1884" y="1306"/>
                      <a:pt x="1927" y="1306"/>
                      <a:pt x="1971" y="1306"/>
                    </a:cubicBezTo>
                    <a:lnTo>
                      <a:pt x="2232" y="1306"/>
                    </a:lnTo>
                    <a:lnTo>
                      <a:pt x="2319" y="1350"/>
                    </a:lnTo>
                    <a:cubicBezTo>
                      <a:pt x="2363" y="1393"/>
                      <a:pt x="2450" y="1393"/>
                      <a:pt x="2537" y="1437"/>
                    </a:cubicBezTo>
                    <a:lnTo>
                      <a:pt x="2667" y="1437"/>
                    </a:lnTo>
                    <a:cubicBezTo>
                      <a:pt x="2754" y="1393"/>
                      <a:pt x="2798" y="1393"/>
                      <a:pt x="2841" y="1350"/>
                    </a:cubicBezTo>
                    <a:cubicBezTo>
                      <a:pt x="2885" y="1306"/>
                      <a:pt x="2928" y="1219"/>
                      <a:pt x="2972" y="1176"/>
                    </a:cubicBezTo>
                    <a:lnTo>
                      <a:pt x="3015" y="1089"/>
                    </a:lnTo>
                    <a:lnTo>
                      <a:pt x="3059" y="1002"/>
                    </a:lnTo>
                    <a:cubicBezTo>
                      <a:pt x="3102" y="1002"/>
                      <a:pt x="3146" y="958"/>
                      <a:pt x="3190" y="958"/>
                    </a:cubicBezTo>
                    <a:cubicBezTo>
                      <a:pt x="3277" y="958"/>
                      <a:pt x="3407" y="958"/>
                      <a:pt x="3494" y="1002"/>
                    </a:cubicBezTo>
                    <a:cubicBezTo>
                      <a:pt x="3625" y="1045"/>
                      <a:pt x="3799" y="1089"/>
                      <a:pt x="3929" y="1089"/>
                    </a:cubicBezTo>
                    <a:cubicBezTo>
                      <a:pt x="4016" y="1089"/>
                      <a:pt x="4103" y="1089"/>
                      <a:pt x="4190" y="1045"/>
                    </a:cubicBezTo>
                    <a:cubicBezTo>
                      <a:pt x="4190" y="1045"/>
                      <a:pt x="4234" y="1045"/>
                      <a:pt x="4278" y="1002"/>
                    </a:cubicBezTo>
                    <a:lnTo>
                      <a:pt x="4408" y="1002"/>
                    </a:lnTo>
                    <a:cubicBezTo>
                      <a:pt x="4539" y="871"/>
                      <a:pt x="4669" y="741"/>
                      <a:pt x="4713" y="741"/>
                    </a:cubicBezTo>
                    <a:lnTo>
                      <a:pt x="4843" y="741"/>
                    </a:lnTo>
                    <a:cubicBezTo>
                      <a:pt x="4887" y="741"/>
                      <a:pt x="4974" y="784"/>
                      <a:pt x="5061" y="784"/>
                    </a:cubicBezTo>
                    <a:cubicBezTo>
                      <a:pt x="5148" y="784"/>
                      <a:pt x="5235" y="741"/>
                      <a:pt x="5322" y="654"/>
                    </a:cubicBezTo>
                    <a:lnTo>
                      <a:pt x="5453" y="523"/>
                    </a:lnTo>
                    <a:cubicBezTo>
                      <a:pt x="5496" y="480"/>
                      <a:pt x="5540" y="480"/>
                      <a:pt x="5583" y="436"/>
                    </a:cubicBezTo>
                    <a:lnTo>
                      <a:pt x="5714" y="393"/>
                    </a:lnTo>
                    <a:lnTo>
                      <a:pt x="5757" y="393"/>
                    </a:lnTo>
                    <a:cubicBezTo>
                      <a:pt x="5844" y="393"/>
                      <a:pt x="5888" y="349"/>
                      <a:pt x="5975" y="349"/>
                    </a:cubicBezTo>
                    <a:lnTo>
                      <a:pt x="6149" y="349"/>
                    </a:lnTo>
                    <a:cubicBezTo>
                      <a:pt x="6214" y="371"/>
                      <a:pt x="6290" y="382"/>
                      <a:pt x="6366" y="382"/>
                    </a:cubicBezTo>
                    <a:cubicBezTo>
                      <a:pt x="6443" y="382"/>
                      <a:pt x="6519" y="371"/>
                      <a:pt x="6584" y="349"/>
                    </a:cubicBezTo>
                    <a:cubicBezTo>
                      <a:pt x="6655" y="349"/>
                      <a:pt x="6726" y="349"/>
                      <a:pt x="6797" y="335"/>
                    </a:cubicBezTo>
                    <a:lnTo>
                      <a:pt x="6797" y="335"/>
                    </a:lnTo>
                    <a:cubicBezTo>
                      <a:pt x="6777" y="337"/>
                      <a:pt x="6757" y="338"/>
                      <a:pt x="6736" y="338"/>
                    </a:cubicBezTo>
                    <a:cubicBezTo>
                      <a:pt x="6671" y="338"/>
                      <a:pt x="6606" y="327"/>
                      <a:pt x="6541" y="305"/>
                    </a:cubicBezTo>
                    <a:cubicBezTo>
                      <a:pt x="6410" y="305"/>
                      <a:pt x="6279" y="262"/>
                      <a:pt x="6149" y="262"/>
                    </a:cubicBezTo>
                    <a:close/>
                  </a:path>
                </a:pathLst>
              </a:custGeom>
              <a:solidFill>
                <a:srgbClr val="DDA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27"/>
              <p:cNvSpPr/>
              <p:nvPr/>
            </p:nvSpPr>
            <p:spPr>
              <a:xfrm>
                <a:off x="3693400" y="2173125"/>
                <a:ext cx="167750" cy="774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3099" extrusionOk="0">
                    <a:moveTo>
                      <a:pt x="6709" y="1"/>
                    </a:moveTo>
                    <a:lnTo>
                      <a:pt x="6709" y="1"/>
                    </a:lnTo>
                    <a:cubicBezTo>
                      <a:pt x="6492" y="131"/>
                      <a:pt x="6318" y="305"/>
                      <a:pt x="6144" y="436"/>
                    </a:cubicBezTo>
                    <a:cubicBezTo>
                      <a:pt x="5897" y="713"/>
                      <a:pt x="5563" y="860"/>
                      <a:pt x="5219" y="860"/>
                    </a:cubicBezTo>
                    <a:cubicBezTo>
                      <a:pt x="5078" y="860"/>
                      <a:pt x="4934" y="835"/>
                      <a:pt x="4795" y="784"/>
                    </a:cubicBezTo>
                    <a:cubicBezTo>
                      <a:pt x="4671" y="756"/>
                      <a:pt x="4567" y="742"/>
                      <a:pt x="4476" y="742"/>
                    </a:cubicBezTo>
                    <a:cubicBezTo>
                      <a:pt x="4149" y="742"/>
                      <a:pt x="3998" y="922"/>
                      <a:pt x="3794" y="1263"/>
                    </a:cubicBezTo>
                    <a:cubicBezTo>
                      <a:pt x="3504" y="1883"/>
                      <a:pt x="2901" y="2267"/>
                      <a:pt x="2208" y="2267"/>
                    </a:cubicBezTo>
                    <a:cubicBezTo>
                      <a:pt x="2171" y="2267"/>
                      <a:pt x="2134" y="2266"/>
                      <a:pt x="2096" y="2264"/>
                    </a:cubicBezTo>
                    <a:cubicBezTo>
                      <a:pt x="1357" y="2177"/>
                      <a:pt x="617" y="1828"/>
                      <a:pt x="94" y="1263"/>
                    </a:cubicBezTo>
                    <a:lnTo>
                      <a:pt x="94" y="1350"/>
                    </a:lnTo>
                    <a:cubicBezTo>
                      <a:pt x="1" y="2381"/>
                      <a:pt x="805" y="3098"/>
                      <a:pt x="1668" y="3098"/>
                    </a:cubicBezTo>
                    <a:cubicBezTo>
                      <a:pt x="2007" y="3098"/>
                      <a:pt x="2355" y="2988"/>
                      <a:pt x="2662" y="2742"/>
                    </a:cubicBezTo>
                    <a:cubicBezTo>
                      <a:pt x="2793" y="2612"/>
                      <a:pt x="2923" y="2525"/>
                      <a:pt x="3054" y="2394"/>
                    </a:cubicBezTo>
                    <a:cubicBezTo>
                      <a:pt x="3489" y="2351"/>
                      <a:pt x="3924" y="2133"/>
                      <a:pt x="4229" y="1828"/>
                    </a:cubicBezTo>
                    <a:cubicBezTo>
                      <a:pt x="4446" y="1611"/>
                      <a:pt x="4577" y="1393"/>
                      <a:pt x="4708" y="1132"/>
                    </a:cubicBezTo>
                    <a:cubicBezTo>
                      <a:pt x="4838" y="1154"/>
                      <a:pt x="4958" y="1165"/>
                      <a:pt x="5077" y="1165"/>
                    </a:cubicBezTo>
                    <a:cubicBezTo>
                      <a:pt x="5197" y="1165"/>
                      <a:pt x="5317" y="1154"/>
                      <a:pt x="5447" y="1132"/>
                    </a:cubicBezTo>
                    <a:cubicBezTo>
                      <a:pt x="5926" y="1089"/>
                      <a:pt x="6405" y="740"/>
                      <a:pt x="6622" y="305"/>
                    </a:cubicBezTo>
                    <a:cubicBezTo>
                      <a:pt x="6666" y="218"/>
                      <a:pt x="6666" y="131"/>
                      <a:pt x="6709" y="1"/>
                    </a:cubicBezTo>
                    <a:close/>
                  </a:path>
                </a:pathLst>
              </a:custGeom>
              <a:solidFill>
                <a:srgbClr val="DDA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27"/>
              <p:cNvSpPr/>
              <p:nvPr/>
            </p:nvSpPr>
            <p:spPr>
              <a:xfrm>
                <a:off x="3759950" y="2220550"/>
                <a:ext cx="7625" cy="138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53" extrusionOk="0">
                    <a:moveTo>
                      <a:pt x="149" y="0"/>
                    </a:moveTo>
                    <a:cubicBezTo>
                      <a:pt x="138" y="0"/>
                      <a:pt x="131" y="6"/>
                      <a:pt x="131" y="19"/>
                    </a:cubicBezTo>
                    <a:cubicBezTo>
                      <a:pt x="87" y="193"/>
                      <a:pt x="0" y="410"/>
                      <a:pt x="174" y="541"/>
                    </a:cubicBezTo>
                    <a:cubicBezTo>
                      <a:pt x="182" y="549"/>
                      <a:pt x="192" y="553"/>
                      <a:pt x="203" y="553"/>
                    </a:cubicBezTo>
                    <a:cubicBezTo>
                      <a:pt x="248" y="553"/>
                      <a:pt x="305" y="489"/>
                      <a:pt x="305" y="454"/>
                    </a:cubicBezTo>
                    <a:cubicBezTo>
                      <a:pt x="218" y="323"/>
                      <a:pt x="218" y="193"/>
                      <a:pt x="218" y="62"/>
                    </a:cubicBezTo>
                    <a:cubicBezTo>
                      <a:pt x="218" y="31"/>
                      <a:pt x="174" y="0"/>
                      <a:pt x="149" y="0"/>
                    </a:cubicBezTo>
                    <a:close/>
                  </a:path>
                </a:pathLst>
              </a:custGeom>
              <a:solidFill>
                <a:srgbClr val="FFE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85" name="Google Shape;1685;p27"/>
            <p:cNvSpPr txBox="1"/>
            <p:nvPr/>
          </p:nvSpPr>
          <p:spPr>
            <a:xfrm>
              <a:off x="1613740" y="845850"/>
              <a:ext cx="1199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PROCESSED FOODS</a:t>
              </a:r>
              <a:endParaRPr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86" name="Google Shape;1686;p27"/>
            <p:cNvSpPr txBox="1"/>
            <p:nvPr/>
          </p:nvSpPr>
          <p:spPr>
            <a:xfrm>
              <a:off x="4173290" y="1627198"/>
              <a:ext cx="1199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HEALTHY FATS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87" name="Google Shape;1687;p27"/>
            <p:cNvSpPr txBox="1"/>
            <p:nvPr/>
          </p:nvSpPr>
          <p:spPr>
            <a:xfrm>
              <a:off x="495475" y="2556450"/>
              <a:ext cx="1363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PROTEINS + GRAINS</a:t>
              </a:r>
              <a:endParaRPr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88" name="Google Shape;1688;p27"/>
            <p:cNvSpPr txBox="1"/>
            <p:nvPr/>
          </p:nvSpPr>
          <p:spPr>
            <a:xfrm>
              <a:off x="5071850" y="3302828"/>
              <a:ext cx="1199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FRUITS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89" name="Google Shape;1689;p27"/>
            <p:cNvSpPr txBox="1"/>
            <p:nvPr/>
          </p:nvSpPr>
          <p:spPr>
            <a:xfrm>
              <a:off x="-270825" y="4175738"/>
              <a:ext cx="10869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VEGETABLES</a:t>
              </a:r>
              <a:endParaRPr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690" name="Google Shape;1690;p27"/>
          <p:cNvSpPr txBox="1"/>
          <p:nvPr/>
        </p:nvSpPr>
        <p:spPr>
          <a:xfrm>
            <a:off x="6327625" y="2263950"/>
            <a:ext cx="2105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components of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healthy, balanced diet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D00E3D6-B40E-0C09-A406-342C02FA68FF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1E684CA-06CE-E370-F637-26B336729969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3B592-4ECA-346C-774D-E0AED8A53B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64F5FE-EF05-E6F1-53BF-842110DAF6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Carbohydrates, Proteins and Lipids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96" name="Google Shape;1696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2.25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Identify the sources and describe the functions of carbohydrate, protein, lipid (fats and oils), vitamins A, C and D, the mineral ions calcium and iron, water and dietary fibre as components of the diet.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Carbohydrates are required for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energy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Carbohydrates are easily broken down into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glucose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Glucose is then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respired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release energy.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Proteins are required for the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growth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repair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cells.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Proteins contain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amino acids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Amino acids are required to build new structural and functional proteins.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Lipids are required for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long term storage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insulation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protection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Lipids contain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fatty acids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glycerol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These are broken down when no carbohydrates remain in the body.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Lipids also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protect organs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and insulate the body from the cold.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97" name="Google Shape;169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6F71D3B-0C48-75CC-0421-6636EC73CD4F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7638148-EEE8-7BC8-E2B6-063A8E8BCBED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E92AE-D7D1-DBA8-C8CF-E15E81660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CE9F83-8906-40B0-3C61-19BCE0F22F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703" name="Google Shape;1703;p29"/>
          <p:cNvPicPr preferRelativeResize="0"/>
          <p:nvPr/>
        </p:nvPicPr>
        <p:blipFill rotWithShape="1">
          <a:blip r:embed="rId3">
            <a:alphaModFix/>
          </a:blip>
          <a:srcRect r="24693"/>
          <a:stretch/>
        </p:blipFill>
        <p:spPr>
          <a:xfrm>
            <a:off x="0" y="0"/>
            <a:ext cx="5811456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4" name="Google Shape;1704;p29"/>
          <p:cNvCxnSpPr/>
          <p:nvPr/>
        </p:nvCxnSpPr>
        <p:spPr>
          <a:xfrm>
            <a:off x="5811450" y="-3300"/>
            <a:ext cx="0" cy="5150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05" name="Google Shape;1705;p29"/>
          <p:cNvSpPr txBox="1"/>
          <p:nvPr/>
        </p:nvSpPr>
        <p:spPr>
          <a:xfrm>
            <a:off x="6364675" y="2156100"/>
            <a:ext cx="2274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Breads, grains and pasta are good sources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carbohydrates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D3A8EB3-6145-E06C-D3C5-BD6B4F6058F8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50C4AEE-DF64-4B78-07AF-51E1DB3095FF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A73EF-757F-4F4A-C9A2-E53CDD9959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B3849A-1D4A-C346-7AB8-6CF1526864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cxnSp>
        <p:nvCxnSpPr>
          <p:cNvPr id="1711" name="Google Shape;1711;p30"/>
          <p:cNvCxnSpPr/>
          <p:nvPr/>
        </p:nvCxnSpPr>
        <p:spPr>
          <a:xfrm>
            <a:off x="6477125" y="-3300"/>
            <a:ext cx="0" cy="5150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2" name="Google Shape;1712;p30"/>
          <p:cNvSpPr txBox="1"/>
          <p:nvPr/>
        </p:nvSpPr>
        <p:spPr>
          <a:xfrm>
            <a:off x="6979975" y="2156100"/>
            <a:ext cx="1681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Cooked meats are an excellent source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protein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713" name="Google Shape;1713;p30"/>
          <p:cNvPicPr preferRelativeResize="0"/>
          <p:nvPr/>
        </p:nvPicPr>
        <p:blipFill rotWithShape="1">
          <a:blip r:embed="rId3">
            <a:alphaModFix/>
          </a:blip>
          <a:srcRect l="10482" r="5589"/>
          <a:stretch/>
        </p:blipFill>
        <p:spPr>
          <a:xfrm>
            <a:off x="0" y="0"/>
            <a:ext cx="64771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6AD7F05-3B7A-8E81-E202-55F0444CB724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234585D-8F54-FAD6-30ED-63354A4B12E5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8DA5A-1238-FC1D-CF99-72079F95C0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72B957-A5BF-CC4A-5016-44B27C9FD5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8" name="Google Shape;1718;p31"/>
          <p:cNvPicPr preferRelativeResize="0"/>
          <p:nvPr/>
        </p:nvPicPr>
        <p:blipFill rotWithShape="1">
          <a:blip r:embed="rId3">
            <a:alphaModFix/>
          </a:blip>
          <a:srcRect l="10175" r="22484"/>
          <a:stretch/>
        </p:blipFill>
        <p:spPr>
          <a:xfrm>
            <a:off x="3947250" y="0"/>
            <a:ext cx="51967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9" name="Google Shape;171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cxnSp>
        <p:nvCxnSpPr>
          <p:cNvPr id="1720" name="Google Shape;1720;p31"/>
          <p:cNvCxnSpPr/>
          <p:nvPr/>
        </p:nvCxnSpPr>
        <p:spPr>
          <a:xfrm>
            <a:off x="3947250" y="-3300"/>
            <a:ext cx="0" cy="5150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21" name="Google Shape;1721;p31"/>
          <p:cNvSpPr txBox="1"/>
          <p:nvPr/>
        </p:nvSpPr>
        <p:spPr>
          <a:xfrm>
            <a:off x="583751" y="2270850"/>
            <a:ext cx="27012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Some fruits like avocados are a good source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healthy lipids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2B9435F-411A-6771-076F-98B06D8AA02B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3362C2C-A818-C2AD-78B6-B8E4E17C6FB6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A2A9E4-1210-E33C-A451-359709F6F0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73EA3B-CC34-8137-8C20-381C2033A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32"/>
          <p:cNvSpPr txBox="1">
            <a:spLocks noGrp="1"/>
          </p:cNvSpPr>
          <p:nvPr>
            <p:ph type="body" idx="1"/>
          </p:nvPr>
        </p:nvSpPr>
        <p:spPr>
          <a:xfrm>
            <a:off x="311700" y="1152144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Vitamins are </a:t>
            </a:r>
            <a:r>
              <a:rPr lang="en" sz="15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micronutrients </a:t>
            </a: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body needs to function correctly.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Vitamins </a:t>
            </a:r>
            <a:r>
              <a:rPr lang="en" sz="1100" b="1">
                <a:solidFill>
                  <a:srgbClr val="FF0022"/>
                </a:solidFill>
                <a:latin typeface="Cambria"/>
                <a:ea typeface="Cambria"/>
                <a:cs typeface="Cambria"/>
                <a:sym typeface="Cambria"/>
              </a:rPr>
              <a:t>cannot </a:t>
            </a: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be synthesised by the body.</a:t>
            </a:r>
            <a:endParaRPr sz="1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Vitamin A is important for </a:t>
            </a:r>
            <a:r>
              <a:rPr lang="en" sz="15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good vision</a:t>
            </a: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Vitamin A makes a light-sensitive chemical in the eye called </a:t>
            </a:r>
            <a:r>
              <a:rPr lang="en" sz="11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retinol</a:t>
            </a: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Vitamin A deficiency can lead to </a:t>
            </a:r>
            <a:r>
              <a:rPr lang="en" sz="11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night blindness</a:t>
            </a: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One good source of vitamin A are </a:t>
            </a:r>
            <a:r>
              <a:rPr lang="en" sz="15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carrots</a:t>
            </a: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Vitamin C is important for </a:t>
            </a:r>
            <a:r>
              <a:rPr lang="en" sz="15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healthy skin</a:t>
            </a: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Vitamin C is involved in the manufacture of a connective tissue called </a:t>
            </a:r>
            <a:r>
              <a:rPr lang="en" sz="11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collagen</a:t>
            </a: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Vitamin C deficiency can lead to </a:t>
            </a:r>
            <a:r>
              <a:rPr lang="en" sz="11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scurvy</a:t>
            </a: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One good source of vitamin C are </a:t>
            </a:r>
            <a:r>
              <a:rPr lang="en" sz="15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citrus fruits</a:t>
            </a: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Vitamin D is important for </a:t>
            </a:r>
            <a:r>
              <a:rPr lang="en" sz="15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healthy bones</a:t>
            </a: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Vitamin D helps the body </a:t>
            </a:r>
            <a:r>
              <a:rPr lang="en" sz="11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absorb calcium</a:t>
            </a: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Vitamin D deficiency can lead to </a:t>
            </a:r>
            <a:r>
              <a:rPr lang="en" sz="11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rickets</a:t>
            </a: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One good source of vitamin D is </a:t>
            </a:r>
            <a:r>
              <a:rPr lang="en" sz="1500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sunlight</a:t>
            </a: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27" name="Google Shape;172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Vitamins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28" name="Google Shape;1728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23012C0-B790-9DCE-7B7D-6D55280613BF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F46B8E0-486C-C511-409E-374AF5BB5F86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7F7B7-8479-8ABB-D90B-2E06DA526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5A4102-0191-F5DB-B33E-3DD6675340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33"/>
          <p:cNvSpPr txBox="1">
            <a:spLocks noGrp="1"/>
          </p:cNvSpPr>
          <p:nvPr>
            <p:ph type="sldNum" idx="12"/>
          </p:nvPr>
        </p:nvSpPr>
        <p:spPr>
          <a:xfrm>
            <a:off x="8739179" y="4663225"/>
            <a:ext cx="28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734" name="Google Shape;1734;p33"/>
          <p:cNvGrpSpPr/>
          <p:nvPr/>
        </p:nvGrpSpPr>
        <p:grpSpPr>
          <a:xfrm>
            <a:off x="590605" y="1105803"/>
            <a:ext cx="7554020" cy="3896604"/>
            <a:chOff x="590605" y="1034303"/>
            <a:chExt cx="7554020" cy="3896604"/>
          </a:xfrm>
        </p:grpSpPr>
        <p:grpSp>
          <p:nvGrpSpPr>
            <p:cNvPr id="1735" name="Google Shape;1735;p33"/>
            <p:cNvGrpSpPr/>
            <p:nvPr/>
          </p:nvGrpSpPr>
          <p:grpSpPr>
            <a:xfrm>
              <a:off x="590605" y="1034303"/>
              <a:ext cx="7347810" cy="3896604"/>
              <a:chOff x="566780" y="899253"/>
              <a:chExt cx="7347810" cy="3896604"/>
            </a:xfrm>
          </p:grpSpPr>
          <p:sp>
            <p:nvSpPr>
              <p:cNvPr id="1736" name="Google Shape;1736;p33"/>
              <p:cNvSpPr/>
              <p:nvPr/>
            </p:nvSpPr>
            <p:spPr>
              <a:xfrm>
                <a:off x="5253258" y="2235496"/>
                <a:ext cx="104871" cy="92688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200" extrusionOk="0">
                    <a:moveTo>
                      <a:pt x="3280" y="1"/>
                    </a:moveTo>
                    <a:lnTo>
                      <a:pt x="2877" y="565"/>
                    </a:lnTo>
                    <a:lnTo>
                      <a:pt x="2339" y="1130"/>
                    </a:lnTo>
                    <a:lnTo>
                      <a:pt x="1856" y="1748"/>
                    </a:lnTo>
                    <a:lnTo>
                      <a:pt x="1425" y="1721"/>
                    </a:lnTo>
                    <a:lnTo>
                      <a:pt x="780" y="1694"/>
                    </a:lnTo>
                    <a:lnTo>
                      <a:pt x="189" y="1829"/>
                    </a:lnTo>
                    <a:lnTo>
                      <a:pt x="135" y="1587"/>
                    </a:lnTo>
                    <a:lnTo>
                      <a:pt x="1" y="1641"/>
                    </a:lnTo>
                    <a:lnTo>
                      <a:pt x="54" y="1829"/>
                    </a:lnTo>
                    <a:lnTo>
                      <a:pt x="431" y="2716"/>
                    </a:lnTo>
                    <a:lnTo>
                      <a:pt x="2770" y="3200"/>
                    </a:lnTo>
                    <a:lnTo>
                      <a:pt x="2904" y="2985"/>
                    </a:lnTo>
                    <a:lnTo>
                      <a:pt x="2904" y="2635"/>
                    </a:lnTo>
                    <a:lnTo>
                      <a:pt x="3065" y="2286"/>
                    </a:lnTo>
                    <a:lnTo>
                      <a:pt x="3038" y="1909"/>
                    </a:lnTo>
                    <a:lnTo>
                      <a:pt x="3388" y="1721"/>
                    </a:lnTo>
                    <a:lnTo>
                      <a:pt x="3254" y="1614"/>
                    </a:lnTo>
                    <a:lnTo>
                      <a:pt x="3254" y="1022"/>
                    </a:lnTo>
                    <a:lnTo>
                      <a:pt x="3630" y="1022"/>
                    </a:lnTo>
                    <a:lnTo>
                      <a:pt x="3469" y="323"/>
                    </a:lnTo>
                    <a:lnTo>
                      <a:pt x="3280" y="1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3"/>
              <p:cNvSpPr/>
              <p:nvPr/>
            </p:nvSpPr>
            <p:spPr>
              <a:xfrm>
                <a:off x="5469182" y="4154195"/>
                <a:ext cx="41197" cy="28849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996" extrusionOk="0">
                    <a:moveTo>
                      <a:pt x="484" y="1"/>
                    </a:moveTo>
                    <a:lnTo>
                      <a:pt x="377" y="189"/>
                    </a:lnTo>
                    <a:lnTo>
                      <a:pt x="135" y="538"/>
                    </a:lnTo>
                    <a:lnTo>
                      <a:pt x="0" y="995"/>
                    </a:lnTo>
                    <a:lnTo>
                      <a:pt x="1049" y="968"/>
                    </a:lnTo>
                    <a:lnTo>
                      <a:pt x="1398" y="538"/>
                    </a:lnTo>
                    <a:lnTo>
                      <a:pt x="1425" y="404"/>
                    </a:lnTo>
                    <a:lnTo>
                      <a:pt x="807" y="269"/>
                    </a:lnTo>
                    <a:lnTo>
                      <a:pt x="484" y="1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3"/>
              <p:cNvSpPr/>
              <p:nvPr/>
            </p:nvSpPr>
            <p:spPr>
              <a:xfrm>
                <a:off x="6580609" y="3181608"/>
                <a:ext cx="904084" cy="846473"/>
              </a:xfrm>
              <a:custGeom>
                <a:avLst/>
                <a:gdLst/>
                <a:ahLst/>
                <a:cxnLst/>
                <a:rect l="l" t="t" r="r" b="b"/>
                <a:pathLst>
                  <a:path w="31294" h="29224" extrusionOk="0">
                    <a:moveTo>
                      <a:pt x="25916" y="1"/>
                    </a:moveTo>
                    <a:lnTo>
                      <a:pt x="25594" y="323"/>
                    </a:lnTo>
                    <a:lnTo>
                      <a:pt x="25513" y="592"/>
                    </a:lnTo>
                    <a:lnTo>
                      <a:pt x="25325" y="1049"/>
                    </a:lnTo>
                    <a:lnTo>
                      <a:pt x="25056" y="1533"/>
                    </a:lnTo>
                    <a:lnTo>
                      <a:pt x="25137" y="1829"/>
                    </a:lnTo>
                    <a:lnTo>
                      <a:pt x="24976" y="1990"/>
                    </a:lnTo>
                    <a:lnTo>
                      <a:pt x="24760" y="2689"/>
                    </a:lnTo>
                    <a:lnTo>
                      <a:pt x="24787" y="3173"/>
                    </a:lnTo>
                    <a:lnTo>
                      <a:pt x="24707" y="3442"/>
                    </a:lnTo>
                    <a:lnTo>
                      <a:pt x="24734" y="3899"/>
                    </a:lnTo>
                    <a:lnTo>
                      <a:pt x="24384" y="4598"/>
                    </a:lnTo>
                    <a:lnTo>
                      <a:pt x="24196" y="5055"/>
                    </a:lnTo>
                    <a:lnTo>
                      <a:pt x="23954" y="5485"/>
                    </a:lnTo>
                    <a:lnTo>
                      <a:pt x="23739" y="5942"/>
                    </a:lnTo>
                    <a:lnTo>
                      <a:pt x="23147" y="6238"/>
                    </a:lnTo>
                    <a:lnTo>
                      <a:pt x="22448" y="5942"/>
                    </a:lnTo>
                    <a:lnTo>
                      <a:pt x="22395" y="5673"/>
                    </a:lnTo>
                    <a:lnTo>
                      <a:pt x="22018" y="5458"/>
                    </a:lnTo>
                    <a:lnTo>
                      <a:pt x="21803" y="5458"/>
                    </a:lnTo>
                    <a:lnTo>
                      <a:pt x="21346" y="4920"/>
                    </a:lnTo>
                    <a:lnTo>
                      <a:pt x="20997" y="4625"/>
                    </a:lnTo>
                    <a:lnTo>
                      <a:pt x="20459" y="4329"/>
                    </a:lnTo>
                    <a:lnTo>
                      <a:pt x="19894" y="3818"/>
                    </a:lnTo>
                    <a:lnTo>
                      <a:pt x="19894" y="3603"/>
                    </a:lnTo>
                    <a:lnTo>
                      <a:pt x="20244" y="3146"/>
                    </a:lnTo>
                    <a:lnTo>
                      <a:pt x="20513" y="2716"/>
                    </a:lnTo>
                    <a:lnTo>
                      <a:pt x="20486" y="2366"/>
                    </a:lnTo>
                    <a:lnTo>
                      <a:pt x="20755" y="2339"/>
                    </a:lnTo>
                    <a:lnTo>
                      <a:pt x="21104" y="1963"/>
                    </a:lnTo>
                    <a:lnTo>
                      <a:pt x="21373" y="1506"/>
                    </a:lnTo>
                    <a:lnTo>
                      <a:pt x="21077" y="1049"/>
                    </a:lnTo>
                    <a:lnTo>
                      <a:pt x="20862" y="1210"/>
                    </a:lnTo>
                    <a:lnTo>
                      <a:pt x="20567" y="1157"/>
                    </a:lnTo>
                    <a:lnTo>
                      <a:pt x="20110" y="1372"/>
                    </a:lnTo>
                    <a:lnTo>
                      <a:pt x="19653" y="1130"/>
                    </a:lnTo>
                    <a:lnTo>
                      <a:pt x="19411" y="1210"/>
                    </a:lnTo>
                    <a:lnTo>
                      <a:pt x="18765" y="968"/>
                    </a:lnTo>
                    <a:lnTo>
                      <a:pt x="18416" y="619"/>
                    </a:lnTo>
                    <a:lnTo>
                      <a:pt x="17932" y="404"/>
                    </a:lnTo>
                    <a:lnTo>
                      <a:pt x="17475" y="538"/>
                    </a:lnTo>
                    <a:lnTo>
                      <a:pt x="18039" y="834"/>
                    </a:lnTo>
                    <a:lnTo>
                      <a:pt x="17986" y="1264"/>
                    </a:lnTo>
                    <a:lnTo>
                      <a:pt x="17314" y="1452"/>
                    </a:lnTo>
                    <a:lnTo>
                      <a:pt x="16910" y="1318"/>
                    </a:lnTo>
                    <a:lnTo>
                      <a:pt x="16426" y="1640"/>
                    </a:lnTo>
                    <a:lnTo>
                      <a:pt x="15996" y="2151"/>
                    </a:lnTo>
                    <a:lnTo>
                      <a:pt x="16104" y="2393"/>
                    </a:lnTo>
                    <a:lnTo>
                      <a:pt x="15701" y="2608"/>
                    </a:lnTo>
                    <a:lnTo>
                      <a:pt x="15244" y="3334"/>
                    </a:lnTo>
                    <a:lnTo>
                      <a:pt x="15351" y="3791"/>
                    </a:lnTo>
                    <a:lnTo>
                      <a:pt x="15351" y="3791"/>
                    </a:lnTo>
                    <a:lnTo>
                      <a:pt x="14867" y="3737"/>
                    </a:lnTo>
                    <a:lnTo>
                      <a:pt x="14383" y="3711"/>
                    </a:lnTo>
                    <a:lnTo>
                      <a:pt x="14034" y="3200"/>
                    </a:lnTo>
                    <a:lnTo>
                      <a:pt x="13496" y="2796"/>
                    </a:lnTo>
                    <a:lnTo>
                      <a:pt x="13120" y="2904"/>
                    </a:lnTo>
                    <a:lnTo>
                      <a:pt x="12770" y="3038"/>
                    </a:lnTo>
                    <a:lnTo>
                      <a:pt x="12716" y="3280"/>
                    </a:lnTo>
                    <a:lnTo>
                      <a:pt x="12394" y="3146"/>
                    </a:lnTo>
                    <a:lnTo>
                      <a:pt x="12313" y="3415"/>
                    </a:lnTo>
                    <a:lnTo>
                      <a:pt x="11910" y="3576"/>
                    </a:lnTo>
                    <a:lnTo>
                      <a:pt x="11668" y="3926"/>
                    </a:lnTo>
                    <a:lnTo>
                      <a:pt x="11211" y="4329"/>
                    </a:lnTo>
                    <a:lnTo>
                      <a:pt x="10996" y="5001"/>
                    </a:lnTo>
                    <a:lnTo>
                      <a:pt x="10673" y="4840"/>
                    </a:lnTo>
                    <a:lnTo>
                      <a:pt x="10378" y="5270"/>
                    </a:lnTo>
                    <a:lnTo>
                      <a:pt x="10593" y="5673"/>
                    </a:lnTo>
                    <a:lnTo>
                      <a:pt x="10243" y="5861"/>
                    </a:lnTo>
                    <a:lnTo>
                      <a:pt x="10028" y="5108"/>
                    </a:lnTo>
                    <a:lnTo>
                      <a:pt x="9356" y="5834"/>
                    </a:lnTo>
                    <a:lnTo>
                      <a:pt x="9248" y="6345"/>
                    </a:lnTo>
                    <a:lnTo>
                      <a:pt x="9141" y="6695"/>
                    </a:lnTo>
                    <a:lnTo>
                      <a:pt x="8603" y="7125"/>
                    </a:lnTo>
                    <a:lnTo>
                      <a:pt x="8334" y="7609"/>
                    </a:lnTo>
                    <a:lnTo>
                      <a:pt x="7850" y="8012"/>
                    </a:lnTo>
                    <a:lnTo>
                      <a:pt x="6990" y="8254"/>
                    </a:lnTo>
                    <a:lnTo>
                      <a:pt x="6533" y="8254"/>
                    </a:lnTo>
                    <a:lnTo>
                      <a:pt x="6345" y="8308"/>
                    </a:lnTo>
                    <a:lnTo>
                      <a:pt x="6184" y="8523"/>
                    </a:lnTo>
                    <a:lnTo>
                      <a:pt x="5700" y="8603"/>
                    </a:lnTo>
                    <a:lnTo>
                      <a:pt x="5055" y="8953"/>
                    </a:lnTo>
                    <a:lnTo>
                      <a:pt x="4839" y="8845"/>
                    </a:lnTo>
                    <a:lnTo>
                      <a:pt x="4490" y="8899"/>
                    </a:lnTo>
                    <a:lnTo>
                      <a:pt x="3845" y="9222"/>
                    </a:lnTo>
                    <a:lnTo>
                      <a:pt x="3388" y="9598"/>
                    </a:lnTo>
                    <a:lnTo>
                      <a:pt x="2716" y="9894"/>
                    </a:lnTo>
                    <a:lnTo>
                      <a:pt x="2285" y="10512"/>
                    </a:lnTo>
                    <a:lnTo>
                      <a:pt x="2339" y="9840"/>
                    </a:lnTo>
                    <a:lnTo>
                      <a:pt x="1909" y="10485"/>
                    </a:lnTo>
                    <a:lnTo>
                      <a:pt x="1882" y="10996"/>
                    </a:lnTo>
                    <a:lnTo>
                      <a:pt x="1721" y="11453"/>
                    </a:lnTo>
                    <a:lnTo>
                      <a:pt x="1506" y="11668"/>
                    </a:lnTo>
                    <a:lnTo>
                      <a:pt x="1318" y="12179"/>
                    </a:lnTo>
                    <a:lnTo>
                      <a:pt x="1452" y="12421"/>
                    </a:lnTo>
                    <a:lnTo>
                      <a:pt x="1479" y="12717"/>
                    </a:lnTo>
                    <a:lnTo>
                      <a:pt x="1694" y="13443"/>
                    </a:lnTo>
                    <a:lnTo>
                      <a:pt x="1586" y="13873"/>
                    </a:lnTo>
                    <a:lnTo>
                      <a:pt x="1452" y="13523"/>
                    </a:lnTo>
                    <a:lnTo>
                      <a:pt x="1129" y="13281"/>
                    </a:lnTo>
                    <a:lnTo>
                      <a:pt x="1183" y="14115"/>
                    </a:lnTo>
                    <a:lnTo>
                      <a:pt x="941" y="13738"/>
                    </a:lnTo>
                    <a:lnTo>
                      <a:pt x="941" y="14088"/>
                    </a:lnTo>
                    <a:lnTo>
                      <a:pt x="1210" y="14787"/>
                    </a:lnTo>
                    <a:lnTo>
                      <a:pt x="1129" y="15486"/>
                    </a:lnTo>
                    <a:lnTo>
                      <a:pt x="1371" y="15862"/>
                    </a:lnTo>
                    <a:lnTo>
                      <a:pt x="1291" y="16104"/>
                    </a:lnTo>
                    <a:lnTo>
                      <a:pt x="1452" y="16669"/>
                    </a:lnTo>
                    <a:lnTo>
                      <a:pt x="1264" y="17206"/>
                    </a:lnTo>
                    <a:lnTo>
                      <a:pt x="1210" y="17717"/>
                    </a:lnTo>
                    <a:lnTo>
                      <a:pt x="1318" y="18604"/>
                    </a:lnTo>
                    <a:lnTo>
                      <a:pt x="1237" y="19115"/>
                    </a:lnTo>
                    <a:lnTo>
                      <a:pt x="914" y="19733"/>
                    </a:lnTo>
                    <a:lnTo>
                      <a:pt x="834" y="20056"/>
                    </a:lnTo>
                    <a:lnTo>
                      <a:pt x="619" y="20271"/>
                    </a:lnTo>
                    <a:lnTo>
                      <a:pt x="215" y="20379"/>
                    </a:lnTo>
                    <a:lnTo>
                      <a:pt x="0" y="20889"/>
                    </a:lnTo>
                    <a:lnTo>
                      <a:pt x="323" y="21078"/>
                    </a:lnTo>
                    <a:lnTo>
                      <a:pt x="887" y="21615"/>
                    </a:lnTo>
                    <a:lnTo>
                      <a:pt x="1398" y="21615"/>
                    </a:lnTo>
                    <a:lnTo>
                      <a:pt x="1909" y="21669"/>
                    </a:lnTo>
                    <a:lnTo>
                      <a:pt x="2393" y="21400"/>
                    </a:lnTo>
                    <a:lnTo>
                      <a:pt x="2850" y="21131"/>
                    </a:lnTo>
                    <a:lnTo>
                      <a:pt x="3065" y="21185"/>
                    </a:lnTo>
                    <a:lnTo>
                      <a:pt x="3683" y="20701"/>
                    </a:lnTo>
                    <a:lnTo>
                      <a:pt x="4221" y="20647"/>
                    </a:lnTo>
                    <a:lnTo>
                      <a:pt x="4813" y="20567"/>
                    </a:lnTo>
                    <a:lnTo>
                      <a:pt x="5404" y="20701"/>
                    </a:lnTo>
                    <a:lnTo>
                      <a:pt x="5888" y="20647"/>
                    </a:lnTo>
                    <a:lnTo>
                      <a:pt x="6506" y="20621"/>
                    </a:lnTo>
                    <a:lnTo>
                      <a:pt x="6963" y="20271"/>
                    </a:lnTo>
                    <a:lnTo>
                      <a:pt x="7286" y="19814"/>
                    </a:lnTo>
                    <a:lnTo>
                      <a:pt x="7985" y="19599"/>
                    </a:lnTo>
                    <a:lnTo>
                      <a:pt x="8953" y="19142"/>
                    </a:lnTo>
                    <a:lnTo>
                      <a:pt x="9679" y="19223"/>
                    </a:lnTo>
                    <a:lnTo>
                      <a:pt x="10619" y="18900"/>
                    </a:lnTo>
                    <a:lnTo>
                      <a:pt x="11695" y="18604"/>
                    </a:lnTo>
                    <a:lnTo>
                      <a:pt x="13093" y="18497"/>
                    </a:lnTo>
                    <a:lnTo>
                      <a:pt x="13657" y="18954"/>
                    </a:lnTo>
                    <a:lnTo>
                      <a:pt x="14141" y="18954"/>
                    </a:lnTo>
                    <a:lnTo>
                      <a:pt x="14894" y="19518"/>
                    </a:lnTo>
                    <a:lnTo>
                      <a:pt x="14679" y="19706"/>
                    </a:lnTo>
                    <a:lnTo>
                      <a:pt x="14921" y="20029"/>
                    </a:lnTo>
                    <a:lnTo>
                      <a:pt x="15109" y="20674"/>
                    </a:lnTo>
                    <a:lnTo>
                      <a:pt x="14894" y="21158"/>
                    </a:lnTo>
                    <a:lnTo>
                      <a:pt x="15297" y="21508"/>
                    </a:lnTo>
                    <a:lnTo>
                      <a:pt x="15889" y="20809"/>
                    </a:lnTo>
                    <a:lnTo>
                      <a:pt x="16507" y="20513"/>
                    </a:lnTo>
                    <a:lnTo>
                      <a:pt x="17421" y="19733"/>
                    </a:lnTo>
                    <a:lnTo>
                      <a:pt x="17206" y="20432"/>
                    </a:lnTo>
                    <a:lnTo>
                      <a:pt x="16722" y="20836"/>
                    </a:lnTo>
                    <a:lnTo>
                      <a:pt x="16373" y="21373"/>
                    </a:lnTo>
                    <a:lnTo>
                      <a:pt x="15727" y="21830"/>
                    </a:lnTo>
                    <a:lnTo>
                      <a:pt x="16480" y="21696"/>
                    </a:lnTo>
                    <a:lnTo>
                      <a:pt x="17125" y="21078"/>
                    </a:lnTo>
                    <a:lnTo>
                      <a:pt x="17018" y="21723"/>
                    </a:lnTo>
                    <a:lnTo>
                      <a:pt x="16561" y="22153"/>
                    </a:lnTo>
                    <a:lnTo>
                      <a:pt x="17206" y="22287"/>
                    </a:lnTo>
                    <a:lnTo>
                      <a:pt x="17394" y="22637"/>
                    </a:lnTo>
                    <a:lnTo>
                      <a:pt x="17367" y="23067"/>
                    </a:lnTo>
                    <a:lnTo>
                      <a:pt x="17152" y="23739"/>
                    </a:lnTo>
                    <a:lnTo>
                      <a:pt x="17340" y="24277"/>
                    </a:lnTo>
                    <a:lnTo>
                      <a:pt x="17878" y="24546"/>
                    </a:lnTo>
                    <a:lnTo>
                      <a:pt x="18281" y="24599"/>
                    </a:lnTo>
                    <a:lnTo>
                      <a:pt x="18604" y="24761"/>
                    </a:lnTo>
                    <a:lnTo>
                      <a:pt x="19088" y="24976"/>
                    </a:lnTo>
                    <a:lnTo>
                      <a:pt x="20110" y="24330"/>
                    </a:lnTo>
                    <a:lnTo>
                      <a:pt x="20593" y="24196"/>
                    </a:lnTo>
                    <a:lnTo>
                      <a:pt x="20217" y="24626"/>
                    </a:lnTo>
                    <a:lnTo>
                      <a:pt x="20567" y="24814"/>
                    </a:lnTo>
                    <a:lnTo>
                      <a:pt x="20943" y="25191"/>
                    </a:lnTo>
                    <a:lnTo>
                      <a:pt x="21642" y="24814"/>
                    </a:lnTo>
                    <a:lnTo>
                      <a:pt x="22153" y="24465"/>
                    </a:lnTo>
                    <a:lnTo>
                      <a:pt x="23013" y="24115"/>
                    </a:lnTo>
                    <a:lnTo>
                      <a:pt x="23873" y="24062"/>
                    </a:lnTo>
                    <a:lnTo>
                      <a:pt x="24465" y="23739"/>
                    </a:lnTo>
                    <a:lnTo>
                      <a:pt x="24572" y="23497"/>
                    </a:lnTo>
                    <a:lnTo>
                      <a:pt x="25002" y="22879"/>
                    </a:lnTo>
                    <a:lnTo>
                      <a:pt x="25540" y="22207"/>
                    </a:lnTo>
                    <a:lnTo>
                      <a:pt x="26051" y="21777"/>
                    </a:lnTo>
                    <a:lnTo>
                      <a:pt x="26669" y="20997"/>
                    </a:lnTo>
                    <a:lnTo>
                      <a:pt x="27153" y="20567"/>
                    </a:lnTo>
                    <a:lnTo>
                      <a:pt x="27745" y="19868"/>
                    </a:lnTo>
                    <a:lnTo>
                      <a:pt x="28497" y="19438"/>
                    </a:lnTo>
                    <a:lnTo>
                      <a:pt x="29196" y="18631"/>
                    </a:lnTo>
                    <a:lnTo>
                      <a:pt x="29626" y="18013"/>
                    </a:lnTo>
                    <a:lnTo>
                      <a:pt x="29815" y="17475"/>
                    </a:lnTo>
                    <a:lnTo>
                      <a:pt x="30352" y="16669"/>
                    </a:lnTo>
                    <a:lnTo>
                      <a:pt x="30648" y="16265"/>
                    </a:lnTo>
                    <a:lnTo>
                      <a:pt x="30971" y="15486"/>
                    </a:lnTo>
                    <a:lnTo>
                      <a:pt x="30890" y="14733"/>
                    </a:lnTo>
                    <a:lnTo>
                      <a:pt x="31132" y="14168"/>
                    </a:lnTo>
                    <a:lnTo>
                      <a:pt x="31266" y="13684"/>
                    </a:lnTo>
                    <a:lnTo>
                      <a:pt x="31293" y="12959"/>
                    </a:lnTo>
                    <a:lnTo>
                      <a:pt x="30890" y="12260"/>
                    </a:lnTo>
                    <a:lnTo>
                      <a:pt x="30621" y="11910"/>
                    </a:lnTo>
                    <a:lnTo>
                      <a:pt x="30218" y="11372"/>
                    </a:lnTo>
                    <a:lnTo>
                      <a:pt x="30325" y="10432"/>
                    </a:lnTo>
                    <a:lnTo>
                      <a:pt x="30084" y="10539"/>
                    </a:lnTo>
                    <a:lnTo>
                      <a:pt x="29895" y="10163"/>
                    </a:lnTo>
                    <a:lnTo>
                      <a:pt x="29519" y="10378"/>
                    </a:lnTo>
                    <a:lnTo>
                      <a:pt x="29438" y="9410"/>
                    </a:lnTo>
                    <a:lnTo>
                      <a:pt x="29143" y="8845"/>
                    </a:lnTo>
                    <a:lnTo>
                      <a:pt x="29304" y="8630"/>
                    </a:lnTo>
                    <a:lnTo>
                      <a:pt x="28847" y="8254"/>
                    </a:lnTo>
                    <a:lnTo>
                      <a:pt x="28417" y="7797"/>
                    </a:lnTo>
                    <a:lnTo>
                      <a:pt x="27664" y="7367"/>
                    </a:lnTo>
                    <a:lnTo>
                      <a:pt x="27556" y="6748"/>
                    </a:lnTo>
                    <a:lnTo>
                      <a:pt x="27745" y="6291"/>
                    </a:lnTo>
                    <a:lnTo>
                      <a:pt x="27664" y="5539"/>
                    </a:lnTo>
                    <a:lnTo>
                      <a:pt x="27503" y="5431"/>
                    </a:lnTo>
                    <a:lnTo>
                      <a:pt x="27476" y="4974"/>
                    </a:lnTo>
                    <a:lnTo>
                      <a:pt x="27449" y="4221"/>
                    </a:lnTo>
                    <a:lnTo>
                      <a:pt x="27583" y="3818"/>
                    </a:lnTo>
                    <a:lnTo>
                      <a:pt x="27261" y="3469"/>
                    </a:lnTo>
                    <a:lnTo>
                      <a:pt x="27073" y="3092"/>
                    </a:lnTo>
                    <a:lnTo>
                      <a:pt x="26535" y="3442"/>
                    </a:lnTo>
                    <a:lnTo>
                      <a:pt x="26347" y="2743"/>
                    </a:lnTo>
                    <a:lnTo>
                      <a:pt x="26427" y="2420"/>
                    </a:lnTo>
                    <a:lnTo>
                      <a:pt x="26427" y="1909"/>
                    </a:lnTo>
                    <a:lnTo>
                      <a:pt x="26239" y="1479"/>
                    </a:lnTo>
                    <a:lnTo>
                      <a:pt x="26239" y="1076"/>
                    </a:lnTo>
                    <a:lnTo>
                      <a:pt x="26051" y="968"/>
                    </a:lnTo>
                    <a:lnTo>
                      <a:pt x="26051" y="404"/>
                    </a:lnTo>
                    <a:lnTo>
                      <a:pt x="25916" y="1"/>
                    </a:lnTo>
                    <a:close/>
                    <a:moveTo>
                      <a:pt x="18954" y="26669"/>
                    </a:moveTo>
                    <a:lnTo>
                      <a:pt x="18685" y="27073"/>
                    </a:lnTo>
                    <a:lnTo>
                      <a:pt x="18604" y="27852"/>
                    </a:lnTo>
                    <a:lnTo>
                      <a:pt x="18308" y="28417"/>
                    </a:lnTo>
                    <a:lnTo>
                      <a:pt x="18255" y="29170"/>
                    </a:lnTo>
                    <a:lnTo>
                      <a:pt x="18658" y="29196"/>
                    </a:lnTo>
                    <a:lnTo>
                      <a:pt x="18765" y="29223"/>
                    </a:lnTo>
                    <a:lnTo>
                      <a:pt x="19679" y="28632"/>
                    </a:lnTo>
                    <a:lnTo>
                      <a:pt x="19787" y="28874"/>
                    </a:lnTo>
                    <a:lnTo>
                      <a:pt x="20325" y="28175"/>
                    </a:lnTo>
                    <a:lnTo>
                      <a:pt x="20782" y="27852"/>
                    </a:lnTo>
                    <a:lnTo>
                      <a:pt x="21400" y="26804"/>
                    </a:lnTo>
                    <a:lnTo>
                      <a:pt x="21024" y="26750"/>
                    </a:lnTo>
                    <a:lnTo>
                      <a:pt x="20325" y="26938"/>
                    </a:lnTo>
                    <a:lnTo>
                      <a:pt x="19868" y="27046"/>
                    </a:lnTo>
                    <a:lnTo>
                      <a:pt x="19357" y="26750"/>
                    </a:lnTo>
                    <a:lnTo>
                      <a:pt x="18954" y="26669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3"/>
              <p:cNvSpPr/>
              <p:nvPr/>
            </p:nvSpPr>
            <p:spPr>
              <a:xfrm>
                <a:off x="4304164" y="1648375"/>
                <a:ext cx="148379" cy="66214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2286" extrusionOk="0">
                    <a:moveTo>
                      <a:pt x="3872" y="0"/>
                    </a:moveTo>
                    <a:lnTo>
                      <a:pt x="3630" y="54"/>
                    </a:lnTo>
                    <a:lnTo>
                      <a:pt x="3280" y="430"/>
                    </a:lnTo>
                    <a:lnTo>
                      <a:pt x="2742" y="161"/>
                    </a:lnTo>
                    <a:lnTo>
                      <a:pt x="2501" y="538"/>
                    </a:lnTo>
                    <a:lnTo>
                      <a:pt x="2285" y="645"/>
                    </a:lnTo>
                    <a:lnTo>
                      <a:pt x="2420" y="1210"/>
                    </a:lnTo>
                    <a:lnTo>
                      <a:pt x="2366" y="1371"/>
                    </a:lnTo>
                    <a:lnTo>
                      <a:pt x="2124" y="1183"/>
                    </a:lnTo>
                    <a:lnTo>
                      <a:pt x="1802" y="1156"/>
                    </a:lnTo>
                    <a:lnTo>
                      <a:pt x="1318" y="1344"/>
                    </a:lnTo>
                    <a:lnTo>
                      <a:pt x="699" y="1264"/>
                    </a:lnTo>
                    <a:lnTo>
                      <a:pt x="619" y="1506"/>
                    </a:lnTo>
                    <a:lnTo>
                      <a:pt x="269" y="1264"/>
                    </a:lnTo>
                    <a:lnTo>
                      <a:pt x="27" y="1344"/>
                    </a:lnTo>
                    <a:lnTo>
                      <a:pt x="81" y="1452"/>
                    </a:lnTo>
                    <a:lnTo>
                      <a:pt x="0" y="1533"/>
                    </a:lnTo>
                    <a:lnTo>
                      <a:pt x="54" y="1586"/>
                    </a:lnTo>
                    <a:lnTo>
                      <a:pt x="27" y="1640"/>
                    </a:lnTo>
                    <a:lnTo>
                      <a:pt x="81" y="1667"/>
                    </a:lnTo>
                    <a:lnTo>
                      <a:pt x="81" y="1694"/>
                    </a:lnTo>
                    <a:lnTo>
                      <a:pt x="54" y="1721"/>
                    </a:lnTo>
                    <a:lnTo>
                      <a:pt x="269" y="1748"/>
                    </a:lnTo>
                    <a:lnTo>
                      <a:pt x="269" y="1828"/>
                    </a:lnTo>
                    <a:lnTo>
                      <a:pt x="646" y="1855"/>
                    </a:lnTo>
                    <a:lnTo>
                      <a:pt x="1103" y="1990"/>
                    </a:lnTo>
                    <a:lnTo>
                      <a:pt x="1156" y="1828"/>
                    </a:lnTo>
                    <a:lnTo>
                      <a:pt x="1828" y="1694"/>
                    </a:lnTo>
                    <a:lnTo>
                      <a:pt x="2017" y="1990"/>
                    </a:lnTo>
                    <a:lnTo>
                      <a:pt x="3038" y="2178"/>
                    </a:lnTo>
                    <a:lnTo>
                      <a:pt x="3603" y="2285"/>
                    </a:lnTo>
                    <a:lnTo>
                      <a:pt x="3952" y="2070"/>
                    </a:lnTo>
                    <a:lnTo>
                      <a:pt x="4544" y="2043"/>
                    </a:lnTo>
                    <a:lnTo>
                      <a:pt x="4651" y="1882"/>
                    </a:lnTo>
                    <a:lnTo>
                      <a:pt x="4866" y="1344"/>
                    </a:lnTo>
                    <a:lnTo>
                      <a:pt x="4732" y="1156"/>
                    </a:lnTo>
                    <a:lnTo>
                      <a:pt x="5108" y="1156"/>
                    </a:lnTo>
                    <a:lnTo>
                      <a:pt x="5135" y="807"/>
                    </a:lnTo>
                    <a:lnTo>
                      <a:pt x="5001" y="511"/>
                    </a:lnTo>
                    <a:lnTo>
                      <a:pt x="5081" y="403"/>
                    </a:lnTo>
                    <a:lnTo>
                      <a:pt x="4759" y="242"/>
                    </a:lnTo>
                    <a:lnTo>
                      <a:pt x="4436" y="269"/>
                    </a:lnTo>
                    <a:lnTo>
                      <a:pt x="3872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3"/>
              <p:cNvSpPr/>
              <p:nvPr/>
            </p:nvSpPr>
            <p:spPr>
              <a:xfrm>
                <a:off x="4162805" y="1587635"/>
                <a:ext cx="71474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694" extrusionOk="0">
                    <a:moveTo>
                      <a:pt x="1667" y="0"/>
                    </a:moveTo>
                    <a:lnTo>
                      <a:pt x="1049" y="188"/>
                    </a:lnTo>
                    <a:lnTo>
                      <a:pt x="538" y="135"/>
                    </a:lnTo>
                    <a:lnTo>
                      <a:pt x="0" y="296"/>
                    </a:lnTo>
                    <a:lnTo>
                      <a:pt x="81" y="592"/>
                    </a:lnTo>
                    <a:lnTo>
                      <a:pt x="431" y="592"/>
                    </a:lnTo>
                    <a:lnTo>
                      <a:pt x="753" y="968"/>
                    </a:lnTo>
                    <a:lnTo>
                      <a:pt x="1210" y="1371"/>
                    </a:lnTo>
                    <a:lnTo>
                      <a:pt x="1560" y="1291"/>
                    </a:lnTo>
                    <a:lnTo>
                      <a:pt x="2178" y="1694"/>
                    </a:lnTo>
                    <a:lnTo>
                      <a:pt x="2232" y="1183"/>
                    </a:lnTo>
                    <a:lnTo>
                      <a:pt x="2420" y="1156"/>
                    </a:lnTo>
                    <a:lnTo>
                      <a:pt x="2474" y="592"/>
                    </a:lnTo>
                    <a:lnTo>
                      <a:pt x="2097" y="403"/>
                    </a:lnTo>
                    <a:lnTo>
                      <a:pt x="1667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3"/>
              <p:cNvSpPr/>
              <p:nvPr/>
            </p:nvSpPr>
            <p:spPr>
              <a:xfrm>
                <a:off x="2378761" y="2211368"/>
                <a:ext cx="42757" cy="8489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931" extrusionOk="0">
                    <a:moveTo>
                      <a:pt x="350" y="135"/>
                    </a:moveTo>
                    <a:lnTo>
                      <a:pt x="1" y="188"/>
                    </a:lnTo>
                    <a:lnTo>
                      <a:pt x="1" y="511"/>
                    </a:lnTo>
                    <a:lnTo>
                      <a:pt x="861" y="377"/>
                    </a:lnTo>
                    <a:lnTo>
                      <a:pt x="861" y="162"/>
                    </a:lnTo>
                    <a:lnTo>
                      <a:pt x="350" y="135"/>
                    </a:lnTo>
                    <a:close/>
                    <a:moveTo>
                      <a:pt x="942" y="0"/>
                    </a:moveTo>
                    <a:lnTo>
                      <a:pt x="915" y="81"/>
                    </a:lnTo>
                    <a:lnTo>
                      <a:pt x="1211" y="430"/>
                    </a:lnTo>
                    <a:lnTo>
                      <a:pt x="1103" y="914"/>
                    </a:lnTo>
                    <a:lnTo>
                      <a:pt x="1238" y="1022"/>
                    </a:lnTo>
                    <a:lnTo>
                      <a:pt x="1480" y="377"/>
                    </a:lnTo>
                    <a:lnTo>
                      <a:pt x="942" y="0"/>
                    </a:lnTo>
                    <a:close/>
                    <a:moveTo>
                      <a:pt x="350" y="1613"/>
                    </a:moveTo>
                    <a:lnTo>
                      <a:pt x="108" y="2178"/>
                    </a:lnTo>
                    <a:lnTo>
                      <a:pt x="350" y="2447"/>
                    </a:lnTo>
                    <a:lnTo>
                      <a:pt x="485" y="2931"/>
                    </a:lnTo>
                    <a:lnTo>
                      <a:pt x="673" y="2877"/>
                    </a:lnTo>
                    <a:lnTo>
                      <a:pt x="754" y="2366"/>
                    </a:lnTo>
                    <a:lnTo>
                      <a:pt x="592" y="1640"/>
                    </a:lnTo>
                    <a:lnTo>
                      <a:pt x="350" y="1613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3"/>
              <p:cNvSpPr/>
              <p:nvPr/>
            </p:nvSpPr>
            <p:spPr>
              <a:xfrm>
                <a:off x="6700994" y="2766569"/>
                <a:ext cx="27214" cy="36612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264" extrusionOk="0">
                    <a:moveTo>
                      <a:pt x="941" y="0"/>
                    </a:moveTo>
                    <a:lnTo>
                      <a:pt x="296" y="484"/>
                    </a:lnTo>
                    <a:lnTo>
                      <a:pt x="0" y="834"/>
                    </a:lnTo>
                    <a:lnTo>
                      <a:pt x="377" y="1264"/>
                    </a:lnTo>
                    <a:lnTo>
                      <a:pt x="511" y="968"/>
                    </a:lnTo>
                    <a:lnTo>
                      <a:pt x="914" y="995"/>
                    </a:lnTo>
                    <a:lnTo>
                      <a:pt x="914" y="457"/>
                    </a:lnTo>
                    <a:lnTo>
                      <a:pt x="941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3"/>
              <p:cNvSpPr/>
              <p:nvPr/>
            </p:nvSpPr>
            <p:spPr>
              <a:xfrm>
                <a:off x="1560943" y="905481"/>
                <a:ext cx="1717250" cy="929023"/>
              </a:xfrm>
              <a:custGeom>
                <a:avLst/>
                <a:gdLst/>
                <a:ahLst/>
                <a:cxnLst/>
                <a:rect l="l" t="t" r="r" b="b"/>
                <a:pathLst>
                  <a:path w="59441" h="32074" extrusionOk="0">
                    <a:moveTo>
                      <a:pt x="32879" y="2501"/>
                    </a:moveTo>
                    <a:lnTo>
                      <a:pt x="32100" y="2689"/>
                    </a:lnTo>
                    <a:lnTo>
                      <a:pt x="31965" y="2797"/>
                    </a:lnTo>
                    <a:lnTo>
                      <a:pt x="32772" y="2797"/>
                    </a:lnTo>
                    <a:lnTo>
                      <a:pt x="33578" y="2636"/>
                    </a:lnTo>
                    <a:lnTo>
                      <a:pt x="33094" y="2528"/>
                    </a:lnTo>
                    <a:lnTo>
                      <a:pt x="32879" y="2501"/>
                    </a:lnTo>
                    <a:close/>
                    <a:moveTo>
                      <a:pt x="44224" y="1049"/>
                    </a:moveTo>
                    <a:lnTo>
                      <a:pt x="43068" y="1076"/>
                    </a:lnTo>
                    <a:lnTo>
                      <a:pt x="43095" y="1211"/>
                    </a:lnTo>
                    <a:lnTo>
                      <a:pt x="42531" y="1264"/>
                    </a:lnTo>
                    <a:lnTo>
                      <a:pt x="41966" y="1399"/>
                    </a:lnTo>
                    <a:lnTo>
                      <a:pt x="41294" y="1668"/>
                    </a:lnTo>
                    <a:lnTo>
                      <a:pt x="41267" y="1963"/>
                    </a:lnTo>
                    <a:lnTo>
                      <a:pt x="41536" y="2178"/>
                    </a:lnTo>
                    <a:lnTo>
                      <a:pt x="42450" y="2178"/>
                    </a:lnTo>
                    <a:lnTo>
                      <a:pt x="41832" y="2313"/>
                    </a:lnTo>
                    <a:lnTo>
                      <a:pt x="41536" y="2555"/>
                    </a:lnTo>
                    <a:lnTo>
                      <a:pt x="41751" y="2824"/>
                    </a:lnTo>
                    <a:lnTo>
                      <a:pt x="42719" y="2904"/>
                    </a:lnTo>
                    <a:lnTo>
                      <a:pt x="43633" y="2851"/>
                    </a:lnTo>
                    <a:lnTo>
                      <a:pt x="45138" y="2367"/>
                    </a:lnTo>
                    <a:lnTo>
                      <a:pt x="45999" y="2205"/>
                    </a:lnTo>
                    <a:lnTo>
                      <a:pt x="45649" y="1990"/>
                    </a:lnTo>
                    <a:lnTo>
                      <a:pt x="45757" y="1587"/>
                    </a:lnTo>
                    <a:lnTo>
                      <a:pt x="45111" y="1453"/>
                    </a:lnTo>
                    <a:lnTo>
                      <a:pt x="44412" y="1345"/>
                    </a:lnTo>
                    <a:lnTo>
                      <a:pt x="44224" y="1049"/>
                    </a:lnTo>
                    <a:close/>
                    <a:moveTo>
                      <a:pt x="36293" y="2205"/>
                    </a:moveTo>
                    <a:lnTo>
                      <a:pt x="35971" y="2474"/>
                    </a:lnTo>
                    <a:lnTo>
                      <a:pt x="36347" y="2609"/>
                    </a:lnTo>
                    <a:lnTo>
                      <a:pt x="35621" y="2797"/>
                    </a:lnTo>
                    <a:lnTo>
                      <a:pt x="36697" y="2824"/>
                    </a:lnTo>
                    <a:lnTo>
                      <a:pt x="37261" y="3012"/>
                    </a:lnTo>
                    <a:lnTo>
                      <a:pt x="37987" y="3119"/>
                    </a:lnTo>
                    <a:lnTo>
                      <a:pt x="38148" y="2851"/>
                    </a:lnTo>
                    <a:lnTo>
                      <a:pt x="38148" y="2528"/>
                    </a:lnTo>
                    <a:lnTo>
                      <a:pt x="37100" y="2286"/>
                    </a:lnTo>
                    <a:lnTo>
                      <a:pt x="36293" y="2205"/>
                    </a:lnTo>
                    <a:close/>
                    <a:moveTo>
                      <a:pt x="39304" y="2501"/>
                    </a:moveTo>
                    <a:lnTo>
                      <a:pt x="39009" y="2770"/>
                    </a:lnTo>
                    <a:lnTo>
                      <a:pt x="38901" y="2985"/>
                    </a:lnTo>
                    <a:lnTo>
                      <a:pt x="39143" y="3146"/>
                    </a:lnTo>
                    <a:lnTo>
                      <a:pt x="40030" y="2985"/>
                    </a:lnTo>
                    <a:lnTo>
                      <a:pt x="40460" y="2770"/>
                    </a:lnTo>
                    <a:lnTo>
                      <a:pt x="40138" y="2555"/>
                    </a:lnTo>
                    <a:lnTo>
                      <a:pt x="39923" y="2501"/>
                    </a:lnTo>
                    <a:close/>
                    <a:moveTo>
                      <a:pt x="39546" y="3146"/>
                    </a:moveTo>
                    <a:lnTo>
                      <a:pt x="39466" y="3361"/>
                    </a:lnTo>
                    <a:lnTo>
                      <a:pt x="40380" y="3388"/>
                    </a:lnTo>
                    <a:lnTo>
                      <a:pt x="40622" y="3361"/>
                    </a:lnTo>
                    <a:lnTo>
                      <a:pt x="40783" y="3281"/>
                    </a:lnTo>
                    <a:lnTo>
                      <a:pt x="40568" y="3173"/>
                    </a:lnTo>
                    <a:lnTo>
                      <a:pt x="39546" y="3146"/>
                    </a:lnTo>
                    <a:close/>
                    <a:moveTo>
                      <a:pt x="32341" y="2931"/>
                    </a:moveTo>
                    <a:lnTo>
                      <a:pt x="31508" y="3012"/>
                    </a:lnTo>
                    <a:lnTo>
                      <a:pt x="30809" y="3227"/>
                    </a:lnTo>
                    <a:lnTo>
                      <a:pt x="31266" y="3442"/>
                    </a:lnTo>
                    <a:lnTo>
                      <a:pt x="32476" y="3227"/>
                    </a:lnTo>
                    <a:lnTo>
                      <a:pt x="32933" y="3066"/>
                    </a:lnTo>
                    <a:lnTo>
                      <a:pt x="32341" y="2931"/>
                    </a:lnTo>
                    <a:close/>
                    <a:moveTo>
                      <a:pt x="54682" y="1"/>
                    </a:moveTo>
                    <a:lnTo>
                      <a:pt x="53230" y="82"/>
                    </a:lnTo>
                    <a:lnTo>
                      <a:pt x="53042" y="28"/>
                    </a:lnTo>
                    <a:lnTo>
                      <a:pt x="51617" y="55"/>
                    </a:lnTo>
                    <a:lnTo>
                      <a:pt x="50730" y="108"/>
                    </a:lnTo>
                    <a:lnTo>
                      <a:pt x="49977" y="189"/>
                    </a:lnTo>
                    <a:lnTo>
                      <a:pt x="49305" y="458"/>
                    </a:lnTo>
                    <a:lnTo>
                      <a:pt x="48983" y="323"/>
                    </a:lnTo>
                    <a:lnTo>
                      <a:pt x="48418" y="297"/>
                    </a:lnTo>
                    <a:lnTo>
                      <a:pt x="47477" y="485"/>
                    </a:lnTo>
                    <a:lnTo>
                      <a:pt x="46456" y="565"/>
                    </a:lnTo>
                    <a:lnTo>
                      <a:pt x="45891" y="565"/>
                    </a:lnTo>
                    <a:lnTo>
                      <a:pt x="45031" y="700"/>
                    </a:lnTo>
                    <a:lnTo>
                      <a:pt x="44923" y="861"/>
                    </a:lnTo>
                    <a:lnTo>
                      <a:pt x="45246" y="1049"/>
                    </a:lnTo>
                    <a:lnTo>
                      <a:pt x="45353" y="1291"/>
                    </a:lnTo>
                    <a:lnTo>
                      <a:pt x="45972" y="1453"/>
                    </a:lnTo>
                    <a:lnTo>
                      <a:pt x="47719" y="1426"/>
                    </a:lnTo>
                    <a:lnTo>
                      <a:pt x="48741" y="1480"/>
                    </a:lnTo>
                    <a:lnTo>
                      <a:pt x="47746" y="1695"/>
                    </a:lnTo>
                    <a:lnTo>
                      <a:pt x="47423" y="1641"/>
                    </a:lnTo>
                    <a:lnTo>
                      <a:pt x="46133" y="1614"/>
                    </a:lnTo>
                    <a:lnTo>
                      <a:pt x="45972" y="1937"/>
                    </a:lnTo>
                    <a:lnTo>
                      <a:pt x="46375" y="2178"/>
                    </a:lnTo>
                    <a:lnTo>
                      <a:pt x="45972" y="2394"/>
                    </a:lnTo>
                    <a:lnTo>
                      <a:pt x="44923" y="2555"/>
                    </a:lnTo>
                    <a:lnTo>
                      <a:pt x="44251" y="2797"/>
                    </a:lnTo>
                    <a:lnTo>
                      <a:pt x="44923" y="2931"/>
                    </a:lnTo>
                    <a:lnTo>
                      <a:pt x="45165" y="3361"/>
                    </a:lnTo>
                    <a:lnTo>
                      <a:pt x="44090" y="3066"/>
                    </a:lnTo>
                    <a:lnTo>
                      <a:pt x="43740" y="3119"/>
                    </a:lnTo>
                    <a:lnTo>
                      <a:pt x="43471" y="3576"/>
                    </a:lnTo>
                    <a:lnTo>
                      <a:pt x="42369" y="3738"/>
                    </a:lnTo>
                    <a:lnTo>
                      <a:pt x="42100" y="4060"/>
                    </a:lnTo>
                    <a:lnTo>
                      <a:pt x="43041" y="4087"/>
                    </a:lnTo>
                    <a:lnTo>
                      <a:pt x="43713" y="4168"/>
                    </a:lnTo>
                    <a:lnTo>
                      <a:pt x="45326" y="4060"/>
                    </a:lnTo>
                    <a:lnTo>
                      <a:pt x="46509" y="4275"/>
                    </a:lnTo>
                    <a:lnTo>
                      <a:pt x="48284" y="3845"/>
                    </a:lnTo>
                    <a:lnTo>
                      <a:pt x="48418" y="3684"/>
                    </a:lnTo>
                    <a:lnTo>
                      <a:pt x="48418" y="3684"/>
                    </a:lnTo>
                    <a:lnTo>
                      <a:pt x="47504" y="3711"/>
                    </a:lnTo>
                    <a:lnTo>
                      <a:pt x="47612" y="3550"/>
                    </a:lnTo>
                    <a:lnTo>
                      <a:pt x="48499" y="3388"/>
                    </a:lnTo>
                    <a:lnTo>
                      <a:pt x="48983" y="3119"/>
                    </a:lnTo>
                    <a:lnTo>
                      <a:pt x="49951" y="2931"/>
                    </a:lnTo>
                    <a:lnTo>
                      <a:pt x="50649" y="2689"/>
                    </a:lnTo>
                    <a:lnTo>
                      <a:pt x="50542" y="2367"/>
                    </a:lnTo>
                    <a:lnTo>
                      <a:pt x="50999" y="2286"/>
                    </a:lnTo>
                    <a:lnTo>
                      <a:pt x="50408" y="2205"/>
                    </a:lnTo>
                    <a:lnTo>
                      <a:pt x="51967" y="2152"/>
                    </a:lnTo>
                    <a:lnTo>
                      <a:pt x="52397" y="1990"/>
                    </a:lnTo>
                    <a:lnTo>
                      <a:pt x="53526" y="1910"/>
                    </a:lnTo>
                    <a:lnTo>
                      <a:pt x="54817" y="1399"/>
                    </a:lnTo>
                    <a:lnTo>
                      <a:pt x="55757" y="1264"/>
                    </a:lnTo>
                    <a:lnTo>
                      <a:pt x="57209" y="915"/>
                    </a:lnTo>
                    <a:lnTo>
                      <a:pt x="56161" y="915"/>
                    </a:lnTo>
                    <a:lnTo>
                      <a:pt x="56698" y="781"/>
                    </a:lnTo>
                    <a:lnTo>
                      <a:pt x="57935" y="673"/>
                    </a:lnTo>
                    <a:lnTo>
                      <a:pt x="59306" y="431"/>
                    </a:lnTo>
                    <a:lnTo>
                      <a:pt x="59441" y="323"/>
                    </a:lnTo>
                    <a:lnTo>
                      <a:pt x="58742" y="162"/>
                    </a:lnTo>
                    <a:lnTo>
                      <a:pt x="57801" y="108"/>
                    </a:lnTo>
                    <a:lnTo>
                      <a:pt x="56618" y="55"/>
                    </a:lnTo>
                    <a:lnTo>
                      <a:pt x="55650" y="28"/>
                    </a:lnTo>
                    <a:lnTo>
                      <a:pt x="54682" y="1"/>
                    </a:lnTo>
                    <a:close/>
                    <a:moveTo>
                      <a:pt x="29384" y="3281"/>
                    </a:moveTo>
                    <a:lnTo>
                      <a:pt x="28524" y="3388"/>
                    </a:lnTo>
                    <a:lnTo>
                      <a:pt x="27771" y="3361"/>
                    </a:lnTo>
                    <a:lnTo>
                      <a:pt x="26104" y="3792"/>
                    </a:lnTo>
                    <a:lnTo>
                      <a:pt x="24491" y="4302"/>
                    </a:lnTo>
                    <a:lnTo>
                      <a:pt x="25002" y="4437"/>
                    </a:lnTo>
                    <a:lnTo>
                      <a:pt x="25970" y="4329"/>
                    </a:lnTo>
                    <a:lnTo>
                      <a:pt x="27341" y="4060"/>
                    </a:lnTo>
                    <a:lnTo>
                      <a:pt x="27852" y="4033"/>
                    </a:lnTo>
                    <a:lnTo>
                      <a:pt x="28605" y="3792"/>
                    </a:lnTo>
                    <a:lnTo>
                      <a:pt x="29384" y="3281"/>
                    </a:lnTo>
                    <a:close/>
                    <a:moveTo>
                      <a:pt x="37611" y="3872"/>
                    </a:moveTo>
                    <a:lnTo>
                      <a:pt x="37503" y="3980"/>
                    </a:lnTo>
                    <a:lnTo>
                      <a:pt x="36804" y="3926"/>
                    </a:lnTo>
                    <a:lnTo>
                      <a:pt x="35756" y="4168"/>
                    </a:lnTo>
                    <a:lnTo>
                      <a:pt x="35218" y="4141"/>
                    </a:lnTo>
                    <a:lnTo>
                      <a:pt x="34627" y="4679"/>
                    </a:lnTo>
                    <a:lnTo>
                      <a:pt x="35541" y="4625"/>
                    </a:lnTo>
                    <a:lnTo>
                      <a:pt x="35084" y="5001"/>
                    </a:lnTo>
                    <a:lnTo>
                      <a:pt x="35541" y="5109"/>
                    </a:lnTo>
                    <a:lnTo>
                      <a:pt x="36482" y="5055"/>
                    </a:lnTo>
                    <a:lnTo>
                      <a:pt x="37288" y="4544"/>
                    </a:lnTo>
                    <a:lnTo>
                      <a:pt x="37665" y="4195"/>
                    </a:lnTo>
                    <a:lnTo>
                      <a:pt x="37611" y="3872"/>
                    </a:lnTo>
                    <a:close/>
                    <a:moveTo>
                      <a:pt x="38713" y="4625"/>
                    </a:moveTo>
                    <a:lnTo>
                      <a:pt x="37772" y="4786"/>
                    </a:lnTo>
                    <a:lnTo>
                      <a:pt x="37154" y="5082"/>
                    </a:lnTo>
                    <a:lnTo>
                      <a:pt x="37584" y="5297"/>
                    </a:lnTo>
                    <a:lnTo>
                      <a:pt x="38310" y="5324"/>
                    </a:lnTo>
                    <a:lnTo>
                      <a:pt x="38874" y="5055"/>
                    </a:lnTo>
                    <a:lnTo>
                      <a:pt x="38901" y="4840"/>
                    </a:lnTo>
                    <a:lnTo>
                      <a:pt x="38713" y="4625"/>
                    </a:lnTo>
                    <a:close/>
                    <a:moveTo>
                      <a:pt x="31992" y="3845"/>
                    </a:moveTo>
                    <a:lnTo>
                      <a:pt x="31185" y="4087"/>
                    </a:lnTo>
                    <a:lnTo>
                      <a:pt x="31132" y="4732"/>
                    </a:lnTo>
                    <a:lnTo>
                      <a:pt x="30271" y="4679"/>
                    </a:lnTo>
                    <a:lnTo>
                      <a:pt x="29868" y="4275"/>
                    </a:lnTo>
                    <a:lnTo>
                      <a:pt x="28712" y="4060"/>
                    </a:lnTo>
                    <a:lnTo>
                      <a:pt x="27959" y="4222"/>
                    </a:lnTo>
                    <a:lnTo>
                      <a:pt x="26346" y="4921"/>
                    </a:lnTo>
                    <a:lnTo>
                      <a:pt x="26911" y="5028"/>
                    </a:lnTo>
                    <a:lnTo>
                      <a:pt x="29411" y="4948"/>
                    </a:lnTo>
                    <a:lnTo>
                      <a:pt x="27959" y="5243"/>
                    </a:lnTo>
                    <a:lnTo>
                      <a:pt x="27744" y="5458"/>
                    </a:lnTo>
                    <a:lnTo>
                      <a:pt x="28578" y="5458"/>
                    </a:lnTo>
                    <a:lnTo>
                      <a:pt x="30271" y="5136"/>
                    </a:lnTo>
                    <a:lnTo>
                      <a:pt x="32180" y="5055"/>
                    </a:lnTo>
                    <a:lnTo>
                      <a:pt x="32906" y="4732"/>
                    </a:lnTo>
                    <a:lnTo>
                      <a:pt x="33202" y="4383"/>
                    </a:lnTo>
                    <a:lnTo>
                      <a:pt x="32691" y="4356"/>
                    </a:lnTo>
                    <a:lnTo>
                      <a:pt x="32073" y="4464"/>
                    </a:lnTo>
                    <a:lnTo>
                      <a:pt x="32180" y="4222"/>
                    </a:lnTo>
                    <a:lnTo>
                      <a:pt x="32422" y="3899"/>
                    </a:lnTo>
                    <a:lnTo>
                      <a:pt x="31992" y="3845"/>
                    </a:lnTo>
                    <a:close/>
                    <a:moveTo>
                      <a:pt x="38874" y="3576"/>
                    </a:moveTo>
                    <a:lnTo>
                      <a:pt x="38337" y="3872"/>
                    </a:lnTo>
                    <a:lnTo>
                      <a:pt x="38740" y="4087"/>
                    </a:lnTo>
                    <a:lnTo>
                      <a:pt x="39708" y="4141"/>
                    </a:lnTo>
                    <a:lnTo>
                      <a:pt x="39923" y="4437"/>
                    </a:lnTo>
                    <a:lnTo>
                      <a:pt x="39627" y="4786"/>
                    </a:lnTo>
                    <a:lnTo>
                      <a:pt x="39412" y="5163"/>
                    </a:lnTo>
                    <a:lnTo>
                      <a:pt x="40595" y="5378"/>
                    </a:lnTo>
                    <a:lnTo>
                      <a:pt x="41375" y="5458"/>
                    </a:lnTo>
                    <a:lnTo>
                      <a:pt x="42477" y="5458"/>
                    </a:lnTo>
                    <a:lnTo>
                      <a:pt x="44090" y="5351"/>
                    </a:lnTo>
                    <a:lnTo>
                      <a:pt x="44708" y="5431"/>
                    </a:lnTo>
                    <a:lnTo>
                      <a:pt x="45622" y="5297"/>
                    </a:lnTo>
                    <a:lnTo>
                      <a:pt x="46133" y="5109"/>
                    </a:lnTo>
                    <a:lnTo>
                      <a:pt x="46241" y="4813"/>
                    </a:lnTo>
                    <a:lnTo>
                      <a:pt x="45918" y="4544"/>
                    </a:lnTo>
                    <a:lnTo>
                      <a:pt x="45138" y="4517"/>
                    </a:lnTo>
                    <a:lnTo>
                      <a:pt x="44009" y="4598"/>
                    </a:lnTo>
                    <a:lnTo>
                      <a:pt x="43041" y="4732"/>
                    </a:lnTo>
                    <a:lnTo>
                      <a:pt x="42315" y="4679"/>
                    </a:lnTo>
                    <a:lnTo>
                      <a:pt x="41643" y="4652"/>
                    </a:lnTo>
                    <a:lnTo>
                      <a:pt x="41482" y="4464"/>
                    </a:lnTo>
                    <a:lnTo>
                      <a:pt x="41025" y="4329"/>
                    </a:lnTo>
                    <a:lnTo>
                      <a:pt x="41401" y="4060"/>
                    </a:lnTo>
                    <a:lnTo>
                      <a:pt x="41213" y="3845"/>
                    </a:lnTo>
                    <a:lnTo>
                      <a:pt x="40219" y="3845"/>
                    </a:lnTo>
                    <a:lnTo>
                      <a:pt x="39869" y="3630"/>
                    </a:lnTo>
                    <a:lnTo>
                      <a:pt x="38874" y="3576"/>
                    </a:lnTo>
                    <a:close/>
                    <a:moveTo>
                      <a:pt x="31696" y="5996"/>
                    </a:moveTo>
                    <a:lnTo>
                      <a:pt x="30917" y="6023"/>
                    </a:lnTo>
                    <a:lnTo>
                      <a:pt x="30621" y="6130"/>
                    </a:lnTo>
                    <a:lnTo>
                      <a:pt x="30944" y="6614"/>
                    </a:lnTo>
                    <a:lnTo>
                      <a:pt x="31938" y="6157"/>
                    </a:lnTo>
                    <a:lnTo>
                      <a:pt x="31696" y="5996"/>
                    </a:lnTo>
                    <a:close/>
                    <a:moveTo>
                      <a:pt x="45165" y="5915"/>
                    </a:moveTo>
                    <a:lnTo>
                      <a:pt x="44869" y="5969"/>
                    </a:lnTo>
                    <a:lnTo>
                      <a:pt x="44627" y="6238"/>
                    </a:lnTo>
                    <a:lnTo>
                      <a:pt x="44923" y="6587"/>
                    </a:lnTo>
                    <a:lnTo>
                      <a:pt x="45031" y="6641"/>
                    </a:lnTo>
                    <a:lnTo>
                      <a:pt x="45730" y="6561"/>
                    </a:lnTo>
                    <a:lnTo>
                      <a:pt x="46267" y="6561"/>
                    </a:lnTo>
                    <a:lnTo>
                      <a:pt x="46832" y="6587"/>
                    </a:lnTo>
                    <a:lnTo>
                      <a:pt x="46966" y="6372"/>
                    </a:lnTo>
                    <a:lnTo>
                      <a:pt x="46348" y="5996"/>
                    </a:lnTo>
                    <a:lnTo>
                      <a:pt x="45165" y="5915"/>
                    </a:lnTo>
                    <a:close/>
                    <a:moveTo>
                      <a:pt x="37826" y="5647"/>
                    </a:moveTo>
                    <a:lnTo>
                      <a:pt x="37073" y="5862"/>
                    </a:lnTo>
                    <a:lnTo>
                      <a:pt x="36535" y="6157"/>
                    </a:lnTo>
                    <a:lnTo>
                      <a:pt x="36159" y="6507"/>
                    </a:lnTo>
                    <a:lnTo>
                      <a:pt x="35917" y="7125"/>
                    </a:lnTo>
                    <a:lnTo>
                      <a:pt x="36482" y="7152"/>
                    </a:lnTo>
                    <a:lnTo>
                      <a:pt x="37584" y="6614"/>
                    </a:lnTo>
                    <a:lnTo>
                      <a:pt x="38390" y="6480"/>
                    </a:lnTo>
                    <a:lnTo>
                      <a:pt x="39761" y="5862"/>
                    </a:lnTo>
                    <a:lnTo>
                      <a:pt x="38901" y="5673"/>
                    </a:lnTo>
                    <a:lnTo>
                      <a:pt x="37826" y="5647"/>
                    </a:lnTo>
                    <a:close/>
                    <a:moveTo>
                      <a:pt x="34465" y="5862"/>
                    </a:moveTo>
                    <a:lnTo>
                      <a:pt x="33471" y="6211"/>
                    </a:lnTo>
                    <a:lnTo>
                      <a:pt x="33605" y="6668"/>
                    </a:lnTo>
                    <a:lnTo>
                      <a:pt x="32583" y="6587"/>
                    </a:lnTo>
                    <a:lnTo>
                      <a:pt x="32341" y="6803"/>
                    </a:lnTo>
                    <a:lnTo>
                      <a:pt x="33121" y="7367"/>
                    </a:lnTo>
                    <a:lnTo>
                      <a:pt x="33256" y="7663"/>
                    </a:lnTo>
                    <a:lnTo>
                      <a:pt x="33713" y="7717"/>
                    </a:lnTo>
                    <a:lnTo>
                      <a:pt x="34895" y="7421"/>
                    </a:lnTo>
                    <a:lnTo>
                      <a:pt x="35621" y="6776"/>
                    </a:lnTo>
                    <a:lnTo>
                      <a:pt x="35111" y="6480"/>
                    </a:lnTo>
                    <a:lnTo>
                      <a:pt x="35944" y="6130"/>
                    </a:lnTo>
                    <a:lnTo>
                      <a:pt x="35998" y="5915"/>
                    </a:lnTo>
                    <a:lnTo>
                      <a:pt x="34949" y="5996"/>
                    </a:lnTo>
                    <a:lnTo>
                      <a:pt x="34465" y="5862"/>
                    </a:lnTo>
                    <a:close/>
                    <a:moveTo>
                      <a:pt x="23658" y="5431"/>
                    </a:moveTo>
                    <a:lnTo>
                      <a:pt x="21695" y="5566"/>
                    </a:lnTo>
                    <a:lnTo>
                      <a:pt x="21642" y="5969"/>
                    </a:lnTo>
                    <a:lnTo>
                      <a:pt x="20593" y="6453"/>
                    </a:lnTo>
                    <a:lnTo>
                      <a:pt x="19545" y="6964"/>
                    </a:lnTo>
                    <a:lnTo>
                      <a:pt x="18953" y="7260"/>
                    </a:lnTo>
                    <a:lnTo>
                      <a:pt x="19760" y="7663"/>
                    </a:lnTo>
                    <a:lnTo>
                      <a:pt x="19679" y="7985"/>
                    </a:lnTo>
                    <a:lnTo>
                      <a:pt x="21561" y="7609"/>
                    </a:lnTo>
                    <a:lnTo>
                      <a:pt x="21910" y="7286"/>
                    </a:lnTo>
                    <a:lnTo>
                      <a:pt x="23201" y="6803"/>
                    </a:lnTo>
                    <a:lnTo>
                      <a:pt x="25110" y="6292"/>
                    </a:lnTo>
                    <a:lnTo>
                      <a:pt x="25997" y="6130"/>
                    </a:lnTo>
                    <a:lnTo>
                      <a:pt x="25809" y="5835"/>
                    </a:lnTo>
                    <a:lnTo>
                      <a:pt x="25540" y="5620"/>
                    </a:lnTo>
                    <a:lnTo>
                      <a:pt x="24196" y="5593"/>
                    </a:lnTo>
                    <a:lnTo>
                      <a:pt x="23658" y="5431"/>
                    </a:lnTo>
                    <a:close/>
                    <a:moveTo>
                      <a:pt x="33040" y="8523"/>
                    </a:moveTo>
                    <a:lnTo>
                      <a:pt x="32368" y="8873"/>
                    </a:lnTo>
                    <a:lnTo>
                      <a:pt x="31669" y="9088"/>
                    </a:lnTo>
                    <a:lnTo>
                      <a:pt x="32153" y="9410"/>
                    </a:lnTo>
                    <a:lnTo>
                      <a:pt x="32691" y="9330"/>
                    </a:lnTo>
                    <a:lnTo>
                      <a:pt x="33256" y="9572"/>
                    </a:lnTo>
                    <a:lnTo>
                      <a:pt x="33847" y="9303"/>
                    </a:lnTo>
                    <a:lnTo>
                      <a:pt x="33713" y="9034"/>
                    </a:lnTo>
                    <a:lnTo>
                      <a:pt x="33686" y="8899"/>
                    </a:lnTo>
                    <a:lnTo>
                      <a:pt x="33471" y="8738"/>
                    </a:lnTo>
                    <a:lnTo>
                      <a:pt x="33040" y="8523"/>
                    </a:lnTo>
                    <a:close/>
                    <a:moveTo>
                      <a:pt x="26051" y="6238"/>
                    </a:moveTo>
                    <a:lnTo>
                      <a:pt x="24088" y="6668"/>
                    </a:lnTo>
                    <a:lnTo>
                      <a:pt x="23389" y="6937"/>
                    </a:lnTo>
                    <a:lnTo>
                      <a:pt x="22287" y="7502"/>
                    </a:lnTo>
                    <a:lnTo>
                      <a:pt x="23040" y="7690"/>
                    </a:lnTo>
                    <a:lnTo>
                      <a:pt x="23900" y="7690"/>
                    </a:lnTo>
                    <a:lnTo>
                      <a:pt x="22287" y="7985"/>
                    </a:lnTo>
                    <a:lnTo>
                      <a:pt x="22287" y="8227"/>
                    </a:lnTo>
                    <a:lnTo>
                      <a:pt x="23067" y="8281"/>
                    </a:lnTo>
                    <a:lnTo>
                      <a:pt x="24330" y="8200"/>
                    </a:lnTo>
                    <a:lnTo>
                      <a:pt x="25244" y="8362"/>
                    </a:lnTo>
                    <a:lnTo>
                      <a:pt x="24357" y="8496"/>
                    </a:lnTo>
                    <a:lnTo>
                      <a:pt x="23577" y="8469"/>
                    </a:lnTo>
                    <a:lnTo>
                      <a:pt x="22583" y="8604"/>
                    </a:lnTo>
                    <a:lnTo>
                      <a:pt x="22152" y="8684"/>
                    </a:lnTo>
                    <a:lnTo>
                      <a:pt x="22233" y="9276"/>
                    </a:lnTo>
                    <a:lnTo>
                      <a:pt x="22825" y="9195"/>
                    </a:lnTo>
                    <a:lnTo>
                      <a:pt x="23389" y="9383"/>
                    </a:lnTo>
                    <a:lnTo>
                      <a:pt x="23362" y="9733"/>
                    </a:lnTo>
                    <a:lnTo>
                      <a:pt x="24438" y="9652"/>
                    </a:lnTo>
                    <a:lnTo>
                      <a:pt x="25997" y="9572"/>
                    </a:lnTo>
                    <a:lnTo>
                      <a:pt x="27287" y="9303"/>
                    </a:lnTo>
                    <a:lnTo>
                      <a:pt x="28013" y="9249"/>
                    </a:lnTo>
                    <a:lnTo>
                      <a:pt x="28793" y="9437"/>
                    </a:lnTo>
                    <a:lnTo>
                      <a:pt x="29734" y="9572"/>
                    </a:lnTo>
                    <a:lnTo>
                      <a:pt x="30191" y="9303"/>
                    </a:lnTo>
                    <a:lnTo>
                      <a:pt x="30056" y="9007"/>
                    </a:lnTo>
                    <a:lnTo>
                      <a:pt x="31051" y="8953"/>
                    </a:lnTo>
                    <a:lnTo>
                      <a:pt x="31427" y="8631"/>
                    </a:lnTo>
                    <a:lnTo>
                      <a:pt x="30728" y="8281"/>
                    </a:lnTo>
                    <a:lnTo>
                      <a:pt x="30137" y="7905"/>
                    </a:lnTo>
                    <a:lnTo>
                      <a:pt x="30486" y="7394"/>
                    </a:lnTo>
                    <a:lnTo>
                      <a:pt x="30863" y="6695"/>
                    </a:lnTo>
                    <a:lnTo>
                      <a:pt x="30567" y="6426"/>
                    </a:lnTo>
                    <a:lnTo>
                      <a:pt x="30164" y="6292"/>
                    </a:lnTo>
                    <a:lnTo>
                      <a:pt x="29572" y="6372"/>
                    </a:lnTo>
                    <a:lnTo>
                      <a:pt x="29169" y="7125"/>
                    </a:lnTo>
                    <a:lnTo>
                      <a:pt x="28578" y="7448"/>
                    </a:lnTo>
                    <a:lnTo>
                      <a:pt x="28578" y="7448"/>
                    </a:lnTo>
                    <a:lnTo>
                      <a:pt x="28873" y="6695"/>
                    </a:lnTo>
                    <a:lnTo>
                      <a:pt x="28632" y="6507"/>
                    </a:lnTo>
                    <a:lnTo>
                      <a:pt x="27583" y="6856"/>
                    </a:lnTo>
                    <a:lnTo>
                      <a:pt x="27234" y="6507"/>
                    </a:lnTo>
                    <a:lnTo>
                      <a:pt x="25809" y="6695"/>
                    </a:lnTo>
                    <a:lnTo>
                      <a:pt x="25809" y="6695"/>
                    </a:lnTo>
                    <a:lnTo>
                      <a:pt x="26454" y="6372"/>
                    </a:lnTo>
                    <a:lnTo>
                      <a:pt x="26051" y="6238"/>
                    </a:lnTo>
                    <a:close/>
                    <a:moveTo>
                      <a:pt x="44681" y="9921"/>
                    </a:moveTo>
                    <a:lnTo>
                      <a:pt x="44090" y="10029"/>
                    </a:lnTo>
                    <a:lnTo>
                      <a:pt x="43579" y="10459"/>
                    </a:lnTo>
                    <a:lnTo>
                      <a:pt x="43471" y="10835"/>
                    </a:lnTo>
                    <a:lnTo>
                      <a:pt x="44144" y="10808"/>
                    </a:lnTo>
                    <a:lnTo>
                      <a:pt x="44681" y="10566"/>
                    </a:lnTo>
                    <a:lnTo>
                      <a:pt x="44816" y="10459"/>
                    </a:lnTo>
                    <a:lnTo>
                      <a:pt x="45004" y="10136"/>
                    </a:lnTo>
                    <a:lnTo>
                      <a:pt x="44681" y="9921"/>
                    </a:lnTo>
                    <a:close/>
                    <a:moveTo>
                      <a:pt x="37530" y="11857"/>
                    </a:moveTo>
                    <a:lnTo>
                      <a:pt x="36858" y="12609"/>
                    </a:lnTo>
                    <a:lnTo>
                      <a:pt x="36347" y="13228"/>
                    </a:lnTo>
                    <a:lnTo>
                      <a:pt x="35541" y="13604"/>
                    </a:lnTo>
                    <a:lnTo>
                      <a:pt x="36401" y="13523"/>
                    </a:lnTo>
                    <a:lnTo>
                      <a:pt x="36320" y="13981"/>
                    </a:lnTo>
                    <a:lnTo>
                      <a:pt x="37476" y="13577"/>
                    </a:lnTo>
                    <a:lnTo>
                      <a:pt x="38310" y="13174"/>
                    </a:lnTo>
                    <a:lnTo>
                      <a:pt x="38444" y="13523"/>
                    </a:lnTo>
                    <a:lnTo>
                      <a:pt x="39251" y="13685"/>
                    </a:lnTo>
                    <a:lnTo>
                      <a:pt x="39950" y="13443"/>
                    </a:lnTo>
                    <a:lnTo>
                      <a:pt x="39681" y="13201"/>
                    </a:lnTo>
                    <a:lnTo>
                      <a:pt x="39197" y="13255"/>
                    </a:lnTo>
                    <a:lnTo>
                      <a:pt x="39385" y="12878"/>
                    </a:lnTo>
                    <a:lnTo>
                      <a:pt x="38847" y="12636"/>
                    </a:lnTo>
                    <a:lnTo>
                      <a:pt x="38390" y="12367"/>
                    </a:lnTo>
                    <a:lnTo>
                      <a:pt x="38175" y="12152"/>
                    </a:lnTo>
                    <a:lnTo>
                      <a:pt x="37799" y="12287"/>
                    </a:lnTo>
                    <a:lnTo>
                      <a:pt x="37933" y="11964"/>
                    </a:lnTo>
                    <a:lnTo>
                      <a:pt x="37530" y="11857"/>
                    </a:lnTo>
                    <a:close/>
                    <a:moveTo>
                      <a:pt x="37638" y="14115"/>
                    </a:moveTo>
                    <a:lnTo>
                      <a:pt x="36939" y="14464"/>
                    </a:lnTo>
                    <a:lnTo>
                      <a:pt x="36939" y="14706"/>
                    </a:lnTo>
                    <a:lnTo>
                      <a:pt x="37342" y="14706"/>
                    </a:lnTo>
                    <a:lnTo>
                      <a:pt x="38337" y="14249"/>
                    </a:lnTo>
                    <a:lnTo>
                      <a:pt x="38471" y="14115"/>
                    </a:lnTo>
                    <a:close/>
                    <a:moveTo>
                      <a:pt x="42235" y="5888"/>
                    </a:moveTo>
                    <a:lnTo>
                      <a:pt x="40676" y="6077"/>
                    </a:lnTo>
                    <a:lnTo>
                      <a:pt x="39842" y="6345"/>
                    </a:lnTo>
                    <a:lnTo>
                      <a:pt x="38874" y="6991"/>
                    </a:lnTo>
                    <a:lnTo>
                      <a:pt x="38417" y="7743"/>
                    </a:lnTo>
                    <a:lnTo>
                      <a:pt x="39197" y="7743"/>
                    </a:lnTo>
                    <a:lnTo>
                      <a:pt x="38310" y="8093"/>
                    </a:lnTo>
                    <a:lnTo>
                      <a:pt x="38579" y="8335"/>
                    </a:lnTo>
                    <a:lnTo>
                      <a:pt x="39412" y="8442"/>
                    </a:lnTo>
                    <a:lnTo>
                      <a:pt x="40407" y="8658"/>
                    </a:lnTo>
                    <a:lnTo>
                      <a:pt x="42369" y="8819"/>
                    </a:lnTo>
                    <a:lnTo>
                      <a:pt x="43445" y="8738"/>
                    </a:lnTo>
                    <a:lnTo>
                      <a:pt x="43928" y="8496"/>
                    </a:lnTo>
                    <a:lnTo>
                      <a:pt x="44197" y="8765"/>
                    </a:lnTo>
                    <a:lnTo>
                      <a:pt x="44654" y="8792"/>
                    </a:lnTo>
                    <a:lnTo>
                      <a:pt x="44923" y="9276"/>
                    </a:lnTo>
                    <a:lnTo>
                      <a:pt x="44439" y="9491"/>
                    </a:lnTo>
                    <a:lnTo>
                      <a:pt x="45434" y="9706"/>
                    </a:lnTo>
                    <a:lnTo>
                      <a:pt x="46079" y="10109"/>
                    </a:lnTo>
                    <a:lnTo>
                      <a:pt x="46133" y="10351"/>
                    </a:lnTo>
                    <a:lnTo>
                      <a:pt x="46106" y="10674"/>
                    </a:lnTo>
                    <a:lnTo>
                      <a:pt x="44869" y="11427"/>
                    </a:lnTo>
                    <a:lnTo>
                      <a:pt x="44412" y="11830"/>
                    </a:lnTo>
                    <a:lnTo>
                      <a:pt x="44439" y="12099"/>
                    </a:lnTo>
                    <a:lnTo>
                      <a:pt x="43176" y="12179"/>
                    </a:lnTo>
                    <a:lnTo>
                      <a:pt x="42073" y="12206"/>
                    </a:lnTo>
                    <a:lnTo>
                      <a:pt x="41294" y="12771"/>
                    </a:lnTo>
                    <a:lnTo>
                      <a:pt x="41643" y="13066"/>
                    </a:lnTo>
                    <a:lnTo>
                      <a:pt x="43445" y="12932"/>
                    </a:lnTo>
                    <a:lnTo>
                      <a:pt x="43579" y="12717"/>
                    </a:lnTo>
                    <a:lnTo>
                      <a:pt x="44224" y="13066"/>
                    </a:lnTo>
                    <a:lnTo>
                      <a:pt x="44896" y="13497"/>
                    </a:lnTo>
                    <a:lnTo>
                      <a:pt x="44574" y="13712"/>
                    </a:lnTo>
                    <a:lnTo>
                      <a:pt x="45058" y="14115"/>
                    </a:lnTo>
                    <a:lnTo>
                      <a:pt x="46133" y="14572"/>
                    </a:lnTo>
                    <a:lnTo>
                      <a:pt x="47638" y="14895"/>
                    </a:lnTo>
                    <a:lnTo>
                      <a:pt x="47692" y="14599"/>
                    </a:lnTo>
                    <a:lnTo>
                      <a:pt x="47316" y="14142"/>
                    </a:lnTo>
                    <a:lnTo>
                      <a:pt x="46805" y="13416"/>
                    </a:lnTo>
                    <a:lnTo>
                      <a:pt x="47988" y="14088"/>
                    </a:lnTo>
                    <a:lnTo>
                      <a:pt x="48633" y="14276"/>
                    </a:lnTo>
                    <a:lnTo>
                      <a:pt x="49144" y="13712"/>
                    </a:lnTo>
                    <a:lnTo>
                      <a:pt x="49144" y="12932"/>
                    </a:lnTo>
                    <a:lnTo>
                      <a:pt x="49010" y="12717"/>
                    </a:lnTo>
                    <a:lnTo>
                      <a:pt x="48391" y="12367"/>
                    </a:lnTo>
                    <a:lnTo>
                      <a:pt x="48015" y="11937"/>
                    </a:lnTo>
                    <a:lnTo>
                      <a:pt x="48337" y="11480"/>
                    </a:lnTo>
                    <a:lnTo>
                      <a:pt x="49171" y="11373"/>
                    </a:lnTo>
                    <a:lnTo>
                      <a:pt x="49655" y="12126"/>
                    </a:lnTo>
                    <a:lnTo>
                      <a:pt x="50219" y="12448"/>
                    </a:lnTo>
                    <a:lnTo>
                      <a:pt x="51725" y="11534"/>
                    </a:lnTo>
                    <a:lnTo>
                      <a:pt x="52209" y="11023"/>
                    </a:lnTo>
                    <a:lnTo>
                      <a:pt x="51322" y="10943"/>
                    </a:lnTo>
                    <a:lnTo>
                      <a:pt x="50838" y="10271"/>
                    </a:lnTo>
                    <a:lnTo>
                      <a:pt x="50031" y="10109"/>
                    </a:lnTo>
                    <a:lnTo>
                      <a:pt x="48956" y="9598"/>
                    </a:lnTo>
                    <a:lnTo>
                      <a:pt x="50219" y="9249"/>
                    </a:lnTo>
                    <a:lnTo>
                      <a:pt x="50112" y="8577"/>
                    </a:lnTo>
                    <a:lnTo>
                      <a:pt x="49816" y="8227"/>
                    </a:lnTo>
                    <a:lnTo>
                      <a:pt x="48633" y="7985"/>
                    </a:lnTo>
                    <a:lnTo>
                      <a:pt x="48364" y="7502"/>
                    </a:lnTo>
                    <a:lnTo>
                      <a:pt x="47262" y="7663"/>
                    </a:lnTo>
                    <a:lnTo>
                      <a:pt x="47262" y="7663"/>
                    </a:lnTo>
                    <a:lnTo>
                      <a:pt x="47397" y="7367"/>
                    </a:lnTo>
                    <a:lnTo>
                      <a:pt x="46886" y="6991"/>
                    </a:lnTo>
                    <a:lnTo>
                      <a:pt x="45945" y="6641"/>
                    </a:lnTo>
                    <a:lnTo>
                      <a:pt x="45219" y="6910"/>
                    </a:lnTo>
                    <a:lnTo>
                      <a:pt x="43955" y="7125"/>
                    </a:lnTo>
                    <a:lnTo>
                      <a:pt x="44412" y="6641"/>
                    </a:lnTo>
                    <a:lnTo>
                      <a:pt x="44090" y="5915"/>
                    </a:lnTo>
                    <a:lnTo>
                      <a:pt x="42477" y="6211"/>
                    </a:lnTo>
                    <a:lnTo>
                      <a:pt x="41482" y="6803"/>
                    </a:lnTo>
                    <a:lnTo>
                      <a:pt x="41455" y="6345"/>
                    </a:lnTo>
                    <a:lnTo>
                      <a:pt x="42235" y="5888"/>
                    </a:lnTo>
                    <a:close/>
                    <a:moveTo>
                      <a:pt x="39385" y="14518"/>
                    </a:moveTo>
                    <a:lnTo>
                      <a:pt x="39009" y="14760"/>
                    </a:lnTo>
                    <a:lnTo>
                      <a:pt x="38928" y="14814"/>
                    </a:lnTo>
                    <a:lnTo>
                      <a:pt x="38982" y="15056"/>
                    </a:lnTo>
                    <a:lnTo>
                      <a:pt x="39197" y="15137"/>
                    </a:lnTo>
                    <a:lnTo>
                      <a:pt x="39708" y="14706"/>
                    </a:lnTo>
                    <a:lnTo>
                      <a:pt x="39654" y="14545"/>
                    </a:lnTo>
                    <a:lnTo>
                      <a:pt x="39385" y="14518"/>
                    </a:lnTo>
                    <a:close/>
                    <a:moveTo>
                      <a:pt x="457" y="21266"/>
                    </a:moveTo>
                    <a:lnTo>
                      <a:pt x="188" y="21562"/>
                    </a:lnTo>
                    <a:lnTo>
                      <a:pt x="0" y="21911"/>
                    </a:lnTo>
                    <a:lnTo>
                      <a:pt x="134" y="22180"/>
                    </a:lnTo>
                    <a:lnTo>
                      <a:pt x="54" y="22556"/>
                    </a:lnTo>
                    <a:lnTo>
                      <a:pt x="134" y="22987"/>
                    </a:lnTo>
                    <a:lnTo>
                      <a:pt x="403" y="22987"/>
                    </a:lnTo>
                    <a:lnTo>
                      <a:pt x="376" y="22288"/>
                    </a:lnTo>
                    <a:lnTo>
                      <a:pt x="1371" y="21320"/>
                    </a:lnTo>
                    <a:lnTo>
                      <a:pt x="672" y="21374"/>
                    </a:lnTo>
                    <a:lnTo>
                      <a:pt x="457" y="21266"/>
                    </a:lnTo>
                    <a:close/>
                    <a:moveTo>
                      <a:pt x="44627" y="24869"/>
                    </a:moveTo>
                    <a:lnTo>
                      <a:pt x="44359" y="24949"/>
                    </a:lnTo>
                    <a:lnTo>
                      <a:pt x="44869" y="25352"/>
                    </a:lnTo>
                    <a:lnTo>
                      <a:pt x="45649" y="25621"/>
                    </a:lnTo>
                    <a:lnTo>
                      <a:pt x="45972" y="25594"/>
                    </a:lnTo>
                    <a:lnTo>
                      <a:pt x="45999" y="25460"/>
                    </a:lnTo>
                    <a:lnTo>
                      <a:pt x="45461" y="25084"/>
                    </a:lnTo>
                    <a:lnTo>
                      <a:pt x="44627" y="24869"/>
                    </a:lnTo>
                    <a:close/>
                    <a:moveTo>
                      <a:pt x="1398" y="24170"/>
                    </a:moveTo>
                    <a:lnTo>
                      <a:pt x="1183" y="24358"/>
                    </a:lnTo>
                    <a:lnTo>
                      <a:pt x="1102" y="24842"/>
                    </a:lnTo>
                    <a:lnTo>
                      <a:pt x="1694" y="24976"/>
                    </a:lnTo>
                    <a:lnTo>
                      <a:pt x="1667" y="25245"/>
                    </a:lnTo>
                    <a:lnTo>
                      <a:pt x="2070" y="25541"/>
                    </a:lnTo>
                    <a:lnTo>
                      <a:pt x="2070" y="25836"/>
                    </a:lnTo>
                    <a:lnTo>
                      <a:pt x="2930" y="26240"/>
                    </a:lnTo>
                    <a:lnTo>
                      <a:pt x="3361" y="26132"/>
                    </a:lnTo>
                    <a:lnTo>
                      <a:pt x="3387" y="25621"/>
                    </a:lnTo>
                    <a:lnTo>
                      <a:pt x="2957" y="25272"/>
                    </a:lnTo>
                    <a:lnTo>
                      <a:pt x="2877" y="24869"/>
                    </a:lnTo>
                    <a:lnTo>
                      <a:pt x="2877" y="24573"/>
                    </a:lnTo>
                    <a:lnTo>
                      <a:pt x="2285" y="24465"/>
                    </a:lnTo>
                    <a:lnTo>
                      <a:pt x="1963" y="24358"/>
                    </a:lnTo>
                    <a:lnTo>
                      <a:pt x="1398" y="24170"/>
                    </a:lnTo>
                    <a:close/>
                    <a:moveTo>
                      <a:pt x="50730" y="23444"/>
                    </a:moveTo>
                    <a:lnTo>
                      <a:pt x="50058" y="23739"/>
                    </a:lnTo>
                    <a:lnTo>
                      <a:pt x="49493" y="24223"/>
                    </a:lnTo>
                    <a:lnTo>
                      <a:pt x="48337" y="25594"/>
                    </a:lnTo>
                    <a:lnTo>
                      <a:pt x="47612" y="26105"/>
                    </a:lnTo>
                    <a:lnTo>
                      <a:pt x="47827" y="26347"/>
                    </a:lnTo>
                    <a:lnTo>
                      <a:pt x="47316" y="26670"/>
                    </a:lnTo>
                    <a:lnTo>
                      <a:pt x="47343" y="26885"/>
                    </a:lnTo>
                    <a:lnTo>
                      <a:pt x="48660" y="26912"/>
                    </a:lnTo>
                    <a:lnTo>
                      <a:pt x="49440" y="26858"/>
                    </a:lnTo>
                    <a:lnTo>
                      <a:pt x="50031" y="27100"/>
                    </a:lnTo>
                    <a:lnTo>
                      <a:pt x="49440" y="27476"/>
                    </a:lnTo>
                    <a:lnTo>
                      <a:pt x="49843" y="27503"/>
                    </a:lnTo>
                    <a:lnTo>
                      <a:pt x="50838" y="26777"/>
                    </a:lnTo>
                    <a:lnTo>
                      <a:pt x="51026" y="26885"/>
                    </a:lnTo>
                    <a:lnTo>
                      <a:pt x="50676" y="27611"/>
                    </a:lnTo>
                    <a:lnTo>
                      <a:pt x="51080" y="27745"/>
                    </a:lnTo>
                    <a:lnTo>
                      <a:pt x="51402" y="27718"/>
                    </a:lnTo>
                    <a:lnTo>
                      <a:pt x="51913" y="26965"/>
                    </a:lnTo>
                    <a:lnTo>
                      <a:pt x="51806" y="26428"/>
                    </a:lnTo>
                    <a:lnTo>
                      <a:pt x="51886" y="25944"/>
                    </a:lnTo>
                    <a:lnTo>
                      <a:pt x="51886" y="25944"/>
                    </a:lnTo>
                    <a:lnTo>
                      <a:pt x="51348" y="26105"/>
                    </a:lnTo>
                    <a:lnTo>
                      <a:pt x="51725" y="25487"/>
                    </a:lnTo>
                    <a:lnTo>
                      <a:pt x="51133" y="25218"/>
                    </a:lnTo>
                    <a:lnTo>
                      <a:pt x="50757" y="25433"/>
                    </a:lnTo>
                    <a:lnTo>
                      <a:pt x="50219" y="25191"/>
                    </a:lnTo>
                    <a:lnTo>
                      <a:pt x="50542" y="24895"/>
                    </a:lnTo>
                    <a:lnTo>
                      <a:pt x="50139" y="24707"/>
                    </a:lnTo>
                    <a:lnTo>
                      <a:pt x="49601" y="24976"/>
                    </a:lnTo>
                    <a:lnTo>
                      <a:pt x="50327" y="24250"/>
                    </a:lnTo>
                    <a:lnTo>
                      <a:pt x="50838" y="23712"/>
                    </a:lnTo>
                    <a:lnTo>
                      <a:pt x="51053" y="23471"/>
                    </a:lnTo>
                    <a:lnTo>
                      <a:pt x="50730" y="23444"/>
                    </a:lnTo>
                    <a:close/>
                    <a:moveTo>
                      <a:pt x="43902" y="27396"/>
                    </a:moveTo>
                    <a:lnTo>
                      <a:pt x="43525" y="27664"/>
                    </a:lnTo>
                    <a:lnTo>
                      <a:pt x="43633" y="27960"/>
                    </a:lnTo>
                    <a:lnTo>
                      <a:pt x="44386" y="28310"/>
                    </a:lnTo>
                    <a:lnTo>
                      <a:pt x="44654" y="28283"/>
                    </a:lnTo>
                    <a:lnTo>
                      <a:pt x="45138" y="27906"/>
                    </a:lnTo>
                    <a:lnTo>
                      <a:pt x="45138" y="27906"/>
                    </a:lnTo>
                    <a:lnTo>
                      <a:pt x="44439" y="27933"/>
                    </a:lnTo>
                    <a:lnTo>
                      <a:pt x="43982" y="27799"/>
                    </a:lnTo>
                    <a:lnTo>
                      <a:pt x="43902" y="27396"/>
                    </a:lnTo>
                    <a:close/>
                    <a:moveTo>
                      <a:pt x="35917" y="7233"/>
                    </a:moveTo>
                    <a:lnTo>
                      <a:pt x="34788" y="7770"/>
                    </a:lnTo>
                    <a:lnTo>
                      <a:pt x="33981" y="8577"/>
                    </a:lnTo>
                    <a:lnTo>
                      <a:pt x="34412" y="8899"/>
                    </a:lnTo>
                    <a:lnTo>
                      <a:pt x="34600" y="9330"/>
                    </a:lnTo>
                    <a:lnTo>
                      <a:pt x="33739" y="10109"/>
                    </a:lnTo>
                    <a:lnTo>
                      <a:pt x="33282" y="10055"/>
                    </a:lnTo>
                    <a:lnTo>
                      <a:pt x="32422" y="10674"/>
                    </a:lnTo>
                    <a:lnTo>
                      <a:pt x="33014" y="9948"/>
                    </a:lnTo>
                    <a:lnTo>
                      <a:pt x="32341" y="9706"/>
                    </a:lnTo>
                    <a:lnTo>
                      <a:pt x="31723" y="9840"/>
                    </a:lnTo>
                    <a:lnTo>
                      <a:pt x="31401" y="10297"/>
                    </a:lnTo>
                    <a:lnTo>
                      <a:pt x="30567" y="10297"/>
                    </a:lnTo>
                    <a:lnTo>
                      <a:pt x="29572" y="10432"/>
                    </a:lnTo>
                    <a:lnTo>
                      <a:pt x="28820" y="10055"/>
                    </a:lnTo>
                    <a:lnTo>
                      <a:pt x="28148" y="10136"/>
                    </a:lnTo>
                    <a:lnTo>
                      <a:pt x="27959" y="9706"/>
                    </a:lnTo>
                    <a:lnTo>
                      <a:pt x="27664" y="9545"/>
                    </a:lnTo>
                    <a:lnTo>
                      <a:pt x="27126" y="9625"/>
                    </a:lnTo>
                    <a:lnTo>
                      <a:pt x="26373" y="9652"/>
                    </a:lnTo>
                    <a:lnTo>
                      <a:pt x="25755" y="9921"/>
                    </a:lnTo>
                    <a:lnTo>
                      <a:pt x="26051" y="10244"/>
                    </a:lnTo>
                    <a:lnTo>
                      <a:pt x="25083" y="10620"/>
                    </a:lnTo>
                    <a:lnTo>
                      <a:pt x="24895" y="10163"/>
                    </a:lnTo>
                    <a:lnTo>
                      <a:pt x="24276" y="10297"/>
                    </a:lnTo>
                    <a:lnTo>
                      <a:pt x="22609" y="10405"/>
                    </a:lnTo>
                    <a:lnTo>
                      <a:pt x="21722" y="10217"/>
                    </a:lnTo>
                    <a:lnTo>
                      <a:pt x="22905" y="9840"/>
                    </a:lnTo>
                    <a:lnTo>
                      <a:pt x="22529" y="9437"/>
                    </a:lnTo>
                    <a:lnTo>
                      <a:pt x="21910" y="9518"/>
                    </a:lnTo>
                    <a:lnTo>
                      <a:pt x="21265" y="9383"/>
                    </a:lnTo>
                    <a:lnTo>
                      <a:pt x="20190" y="9088"/>
                    </a:lnTo>
                    <a:lnTo>
                      <a:pt x="19679" y="8792"/>
                    </a:lnTo>
                    <a:lnTo>
                      <a:pt x="19061" y="8738"/>
                    </a:lnTo>
                    <a:lnTo>
                      <a:pt x="18577" y="8980"/>
                    </a:lnTo>
                    <a:lnTo>
                      <a:pt x="17743" y="9088"/>
                    </a:lnTo>
                    <a:lnTo>
                      <a:pt x="18308" y="8523"/>
                    </a:lnTo>
                    <a:lnTo>
                      <a:pt x="18308" y="8523"/>
                    </a:lnTo>
                    <a:lnTo>
                      <a:pt x="16991" y="9034"/>
                    </a:lnTo>
                    <a:lnTo>
                      <a:pt x="16776" y="8362"/>
                    </a:lnTo>
                    <a:lnTo>
                      <a:pt x="16480" y="8281"/>
                    </a:lnTo>
                    <a:lnTo>
                      <a:pt x="15942" y="8631"/>
                    </a:lnTo>
                    <a:lnTo>
                      <a:pt x="15324" y="8792"/>
                    </a:lnTo>
                    <a:lnTo>
                      <a:pt x="15297" y="8496"/>
                    </a:lnTo>
                    <a:lnTo>
                      <a:pt x="14168" y="8684"/>
                    </a:lnTo>
                    <a:lnTo>
                      <a:pt x="12958" y="9007"/>
                    </a:lnTo>
                    <a:lnTo>
                      <a:pt x="12205" y="8926"/>
                    </a:lnTo>
                    <a:lnTo>
                      <a:pt x="11238" y="9141"/>
                    </a:lnTo>
                    <a:lnTo>
                      <a:pt x="10350" y="9491"/>
                    </a:lnTo>
                    <a:lnTo>
                      <a:pt x="9866" y="9383"/>
                    </a:lnTo>
                    <a:lnTo>
                      <a:pt x="9383" y="9034"/>
                    </a:lnTo>
                    <a:lnTo>
                      <a:pt x="8549" y="8873"/>
                    </a:lnTo>
                    <a:lnTo>
                      <a:pt x="5162" y="11695"/>
                    </a:lnTo>
                    <a:lnTo>
                      <a:pt x="215" y="16185"/>
                    </a:lnTo>
                    <a:lnTo>
                      <a:pt x="807" y="16239"/>
                    </a:lnTo>
                    <a:lnTo>
                      <a:pt x="1183" y="16427"/>
                    </a:lnTo>
                    <a:lnTo>
                      <a:pt x="1290" y="16803"/>
                    </a:lnTo>
                    <a:lnTo>
                      <a:pt x="1317" y="17341"/>
                    </a:lnTo>
                    <a:lnTo>
                      <a:pt x="2366" y="16884"/>
                    </a:lnTo>
                    <a:lnTo>
                      <a:pt x="3253" y="16615"/>
                    </a:lnTo>
                    <a:lnTo>
                      <a:pt x="3172" y="17045"/>
                    </a:lnTo>
                    <a:lnTo>
                      <a:pt x="3280" y="17368"/>
                    </a:lnTo>
                    <a:lnTo>
                      <a:pt x="3522" y="17771"/>
                    </a:lnTo>
                    <a:lnTo>
                      <a:pt x="3334" y="18336"/>
                    </a:lnTo>
                    <a:lnTo>
                      <a:pt x="3172" y="19304"/>
                    </a:lnTo>
                    <a:lnTo>
                      <a:pt x="3791" y="19814"/>
                    </a:lnTo>
                    <a:lnTo>
                      <a:pt x="3361" y="20352"/>
                    </a:lnTo>
                    <a:lnTo>
                      <a:pt x="2662" y="20728"/>
                    </a:lnTo>
                    <a:lnTo>
                      <a:pt x="2312" y="21185"/>
                    </a:lnTo>
                    <a:lnTo>
                      <a:pt x="2608" y="21804"/>
                    </a:lnTo>
                    <a:lnTo>
                      <a:pt x="2151" y="22476"/>
                    </a:lnTo>
                    <a:lnTo>
                      <a:pt x="2715" y="22825"/>
                    </a:lnTo>
                    <a:lnTo>
                      <a:pt x="2258" y="23363"/>
                    </a:lnTo>
                    <a:lnTo>
                      <a:pt x="2043" y="24116"/>
                    </a:lnTo>
                    <a:lnTo>
                      <a:pt x="3011" y="24465"/>
                    </a:lnTo>
                    <a:lnTo>
                      <a:pt x="3253" y="24842"/>
                    </a:lnTo>
                    <a:lnTo>
                      <a:pt x="4033" y="25675"/>
                    </a:lnTo>
                    <a:lnTo>
                      <a:pt x="23093" y="25675"/>
                    </a:lnTo>
                    <a:lnTo>
                      <a:pt x="23255" y="25352"/>
                    </a:lnTo>
                    <a:lnTo>
                      <a:pt x="23497" y="25352"/>
                    </a:lnTo>
                    <a:lnTo>
                      <a:pt x="23389" y="25836"/>
                    </a:lnTo>
                    <a:lnTo>
                      <a:pt x="23497" y="25971"/>
                    </a:lnTo>
                    <a:lnTo>
                      <a:pt x="23981" y="26051"/>
                    </a:lnTo>
                    <a:lnTo>
                      <a:pt x="24599" y="26159"/>
                    </a:lnTo>
                    <a:lnTo>
                      <a:pt x="25137" y="26428"/>
                    </a:lnTo>
                    <a:lnTo>
                      <a:pt x="25755" y="26347"/>
                    </a:lnTo>
                    <a:lnTo>
                      <a:pt x="26508" y="26535"/>
                    </a:lnTo>
                    <a:lnTo>
                      <a:pt x="26750" y="26535"/>
                    </a:lnTo>
                    <a:lnTo>
                      <a:pt x="27449" y="26293"/>
                    </a:lnTo>
                    <a:lnTo>
                      <a:pt x="27959" y="26589"/>
                    </a:lnTo>
                    <a:lnTo>
                      <a:pt x="28470" y="26965"/>
                    </a:lnTo>
                    <a:lnTo>
                      <a:pt x="28927" y="27234"/>
                    </a:lnTo>
                    <a:lnTo>
                      <a:pt x="29330" y="27503"/>
                    </a:lnTo>
                    <a:lnTo>
                      <a:pt x="29304" y="27745"/>
                    </a:lnTo>
                    <a:lnTo>
                      <a:pt x="29438" y="27826"/>
                    </a:lnTo>
                    <a:lnTo>
                      <a:pt x="29357" y="27933"/>
                    </a:lnTo>
                    <a:lnTo>
                      <a:pt x="29546" y="27933"/>
                    </a:lnTo>
                    <a:lnTo>
                      <a:pt x="29707" y="27826"/>
                    </a:lnTo>
                    <a:lnTo>
                      <a:pt x="29707" y="27826"/>
                    </a:lnTo>
                    <a:lnTo>
                      <a:pt x="29653" y="28041"/>
                    </a:lnTo>
                    <a:lnTo>
                      <a:pt x="29734" y="28202"/>
                    </a:lnTo>
                    <a:lnTo>
                      <a:pt x="29922" y="28202"/>
                    </a:lnTo>
                    <a:lnTo>
                      <a:pt x="29976" y="28310"/>
                    </a:lnTo>
                    <a:lnTo>
                      <a:pt x="29841" y="28444"/>
                    </a:lnTo>
                    <a:lnTo>
                      <a:pt x="30406" y="28874"/>
                    </a:lnTo>
                    <a:lnTo>
                      <a:pt x="30245" y="29654"/>
                    </a:lnTo>
                    <a:lnTo>
                      <a:pt x="30056" y="30433"/>
                    </a:lnTo>
                    <a:lnTo>
                      <a:pt x="29653" y="30917"/>
                    </a:lnTo>
                    <a:lnTo>
                      <a:pt x="29169" y="31428"/>
                    </a:lnTo>
                    <a:lnTo>
                      <a:pt x="28900" y="31724"/>
                    </a:lnTo>
                    <a:lnTo>
                      <a:pt x="28820" y="31805"/>
                    </a:lnTo>
                    <a:lnTo>
                      <a:pt x="28873" y="31939"/>
                    </a:lnTo>
                    <a:lnTo>
                      <a:pt x="29062" y="32073"/>
                    </a:lnTo>
                    <a:lnTo>
                      <a:pt x="29250" y="32073"/>
                    </a:lnTo>
                    <a:lnTo>
                      <a:pt x="30245" y="31616"/>
                    </a:lnTo>
                    <a:lnTo>
                      <a:pt x="31024" y="31455"/>
                    </a:lnTo>
                    <a:lnTo>
                      <a:pt x="32100" y="31052"/>
                    </a:lnTo>
                    <a:lnTo>
                      <a:pt x="32153" y="30971"/>
                    </a:lnTo>
                    <a:lnTo>
                      <a:pt x="32180" y="30702"/>
                    </a:lnTo>
                    <a:lnTo>
                      <a:pt x="32126" y="30514"/>
                    </a:lnTo>
                    <a:lnTo>
                      <a:pt x="32503" y="30380"/>
                    </a:lnTo>
                    <a:lnTo>
                      <a:pt x="33874" y="30380"/>
                    </a:lnTo>
                    <a:lnTo>
                      <a:pt x="34223" y="30030"/>
                    </a:lnTo>
                    <a:lnTo>
                      <a:pt x="34331" y="29950"/>
                    </a:lnTo>
                    <a:lnTo>
                      <a:pt x="35326" y="29331"/>
                    </a:lnTo>
                    <a:lnTo>
                      <a:pt x="35702" y="29170"/>
                    </a:lnTo>
                    <a:lnTo>
                      <a:pt x="38068" y="29170"/>
                    </a:lnTo>
                    <a:lnTo>
                      <a:pt x="38202" y="28955"/>
                    </a:lnTo>
                    <a:lnTo>
                      <a:pt x="38444" y="28901"/>
                    </a:lnTo>
                    <a:lnTo>
                      <a:pt x="38794" y="28740"/>
                    </a:lnTo>
                    <a:lnTo>
                      <a:pt x="39170" y="28363"/>
                    </a:lnTo>
                    <a:lnTo>
                      <a:pt x="39627" y="27691"/>
                    </a:lnTo>
                    <a:lnTo>
                      <a:pt x="40380" y="27046"/>
                    </a:lnTo>
                    <a:lnTo>
                      <a:pt x="40541" y="27288"/>
                    </a:lnTo>
                    <a:lnTo>
                      <a:pt x="41052" y="27127"/>
                    </a:lnTo>
                    <a:lnTo>
                      <a:pt x="41267" y="27369"/>
                    </a:lnTo>
                    <a:lnTo>
                      <a:pt x="40864" y="28552"/>
                    </a:lnTo>
                    <a:lnTo>
                      <a:pt x="41159" y="29036"/>
                    </a:lnTo>
                    <a:lnTo>
                      <a:pt x="41966" y="28928"/>
                    </a:lnTo>
                    <a:lnTo>
                      <a:pt x="43122" y="28901"/>
                    </a:lnTo>
                    <a:lnTo>
                      <a:pt x="43122" y="28901"/>
                    </a:lnTo>
                    <a:lnTo>
                      <a:pt x="41643" y="29627"/>
                    </a:lnTo>
                    <a:lnTo>
                      <a:pt x="41455" y="30380"/>
                    </a:lnTo>
                    <a:lnTo>
                      <a:pt x="41966" y="30433"/>
                    </a:lnTo>
                    <a:lnTo>
                      <a:pt x="42934" y="29815"/>
                    </a:lnTo>
                    <a:lnTo>
                      <a:pt x="43767" y="29466"/>
                    </a:lnTo>
                    <a:lnTo>
                      <a:pt x="45488" y="28928"/>
                    </a:lnTo>
                    <a:lnTo>
                      <a:pt x="46509" y="28363"/>
                    </a:lnTo>
                    <a:lnTo>
                      <a:pt x="46160" y="28041"/>
                    </a:lnTo>
                    <a:lnTo>
                      <a:pt x="46294" y="27422"/>
                    </a:lnTo>
                    <a:lnTo>
                      <a:pt x="46294" y="27422"/>
                    </a:lnTo>
                    <a:lnTo>
                      <a:pt x="45300" y="28390"/>
                    </a:lnTo>
                    <a:lnTo>
                      <a:pt x="44117" y="28525"/>
                    </a:lnTo>
                    <a:lnTo>
                      <a:pt x="43337" y="28068"/>
                    </a:lnTo>
                    <a:lnTo>
                      <a:pt x="43337" y="27422"/>
                    </a:lnTo>
                    <a:lnTo>
                      <a:pt x="43418" y="26508"/>
                    </a:lnTo>
                    <a:lnTo>
                      <a:pt x="44278" y="25917"/>
                    </a:lnTo>
                    <a:lnTo>
                      <a:pt x="43794" y="25487"/>
                    </a:lnTo>
                    <a:lnTo>
                      <a:pt x="42746" y="25567"/>
                    </a:lnTo>
                    <a:lnTo>
                      <a:pt x="41052" y="26293"/>
                    </a:lnTo>
                    <a:lnTo>
                      <a:pt x="39520" y="27422"/>
                    </a:lnTo>
                    <a:lnTo>
                      <a:pt x="38874" y="27584"/>
                    </a:lnTo>
                    <a:lnTo>
                      <a:pt x="39977" y="26777"/>
                    </a:lnTo>
                    <a:lnTo>
                      <a:pt x="41375" y="25621"/>
                    </a:lnTo>
                    <a:lnTo>
                      <a:pt x="42396" y="25245"/>
                    </a:lnTo>
                    <a:lnTo>
                      <a:pt x="43176" y="24627"/>
                    </a:lnTo>
                    <a:lnTo>
                      <a:pt x="43928" y="24573"/>
                    </a:lnTo>
                    <a:lnTo>
                      <a:pt x="44950" y="24600"/>
                    </a:lnTo>
                    <a:lnTo>
                      <a:pt x="46348" y="24761"/>
                    </a:lnTo>
                    <a:lnTo>
                      <a:pt x="47504" y="24627"/>
                    </a:lnTo>
                    <a:lnTo>
                      <a:pt x="48606" y="23928"/>
                    </a:lnTo>
                    <a:lnTo>
                      <a:pt x="49843" y="23632"/>
                    </a:lnTo>
                    <a:lnTo>
                      <a:pt x="50434" y="23336"/>
                    </a:lnTo>
                    <a:lnTo>
                      <a:pt x="51026" y="23014"/>
                    </a:lnTo>
                    <a:lnTo>
                      <a:pt x="51295" y="22019"/>
                    </a:lnTo>
                    <a:lnTo>
                      <a:pt x="51133" y="21696"/>
                    </a:lnTo>
                    <a:lnTo>
                      <a:pt x="50676" y="21616"/>
                    </a:lnTo>
                    <a:lnTo>
                      <a:pt x="50676" y="20890"/>
                    </a:lnTo>
                    <a:lnTo>
                      <a:pt x="50354" y="20621"/>
                    </a:lnTo>
                    <a:lnTo>
                      <a:pt x="49359" y="20406"/>
                    </a:lnTo>
                    <a:lnTo>
                      <a:pt x="48983" y="19949"/>
                    </a:lnTo>
                    <a:lnTo>
                      <a:pt x="48311" y="19465"/>
                    </a:lnTo>
                    <a:lnTo>
                      <a:pt x="48794" y="18927"/>
                    </a:lnTo>
                    <a:lnTo>
                      <a:pt x="48499" y="17932"/>
                    </a:lnTo>
                    <a:lnTo>
                      <a:pt x="48122" y="16911"/>
                    </a:lnTo>
                    <a:lnTo>
                      <a:pt x="47988" y="16158"/>
                    </a:lnTo>
                    <a:lnTo>
                      <a:pt x="47397" y="16561"/>
                    </a:lnTo>
                    <a:lnTo>
                      <a:pt x="46375" y="17475"/>
                    </a:lnTo>
                    <a:lnTo>
                      <a:pt x="45246" y="17906"/>
                    </a:lnTo>
                    <a:lnTo>
                      <a:pt x="45004" y="17422"/>
                    </a:lnTo>
                    <a:lnTo>
                      <a:pt x="44466" y="17287"/>
                    </a:lnTo>
                    <a:lnTo>
                      <a:pt x="44816" y="16266"/>
                    </a:lnTo>
                    <a:lnTo>
                      <a:pt x="45165" y="15567"/>
                    </a:lnTo>
                    <a:lnTo>
                      <a:pt x="44090" y="15513"/>
                    </a:lnTo>
                    <a:lnTo>
                      <a:pt x="44063" y="15217"/>
                    </a:lnTo>
                    <a:lnTo>
                      <a:pt x="43579" y="14760"/>
                    </a:lnTo>
                    <a:lnTo>
                      <a:pt x="43149" y="14491"/>
                    </a:lnTo>
                    <a:lnTo>
                      <a:pt x="42531" y="14706"/>
                    </a:lnTo>
                    <a:lnTo>
                      <a:pt x="41939" y="14599"/>
                    </a:lnTo>
                    <a:lnTo>
                      <a:pt x="40998" y="14411"/>
                    </a:lnTo>
                    <a:lnTo>
                      <a:pt x="40460" y="14572"/>
                    </a:lnTo>
                    <a:lnTo>
                      <a:pt x="39950" y="15836"/>
                    </a:lnTo>
                    <a:lnTo>
                      <a:pt x="39788" y="16588"/>
                    </a:lnTo>
                    <a:lnTo>
                      <a:pt x="38579" y="17422"/>
                    </a:lnTo>
                    <a:lnTo>
                      <a:pt x="39009" y="18040"/>
                    </a:lnTo>
                    <a:lnTo>
                      <a:pt x="39062" y="18739"/>
                    </a:lnTo>
                    <a:lnTo>
                      <a:pt x="38821" y="19304"/>
                    </a:lnTo>
                    <a:lnTo>
                      <a:pt x="38175" y="19868"/>
                    </a:lnTo>
                    <a:lnTo>
                      <a:pt x="37154" y="20460"/>
                    </a:lnTo>
                    <a:lnTo>
                      <a:pt x="35863" y="20863"/>
                    </a:lnTo>
                    <a:lnTo>
                      <a:pt x="36105" y="21293"/>
                    </a:lnTo>
                    <a:lnTo>
                      <a:pt x="35810" y="22637"/>
                    </a:lnTo>
                    <a:lnTo>
                      <a:pt x="35030" y="23497"/>
                    </a:lnTo>
                    <a:lnTo>
                      <a:pt x="34385" y="23793"/>
                    </a:lnTo>
                    <a:lnTo>
                      <a:pt x="33793" y="22987"/>
                    </a:lnTo>
                    <a:lnTo>
                      <a:pt x="33739" y="22019"/>
                    </a:lnTo>
                    <a:lnTo>
                      <a:pt x="33981" y="21185"/>
                    </a:lnTo>
                    <a:lnTo>
                      <a:pt x="34492" y="20460"/>
                    </a:lnTo>
                    <a:lnTo>
                      <a:pt x="33847" y="20379"/>
                    </a:lnTo>
                    <a:lnTo>
                      <a:pt x="32772" y="20325"/>
                    </a:lnTo>
                    <a:lnTo>
                      <a:pt x="32288" y="19976"/>
                    </a:lnTo>
                    <a:lnTo>
                      <a:pt x="31589" y="19734"/>
                    </a:lnTo>
                    <a:lnTo>
                      <a:pt x="31374" y="19357"/>
                    </a:lnTo>
                    <a:lnTo>
                      <a:pt x="30890" y="19035"/>
                    </a:lnTo>
                    <a:lnTo>
                      <a:pt x="29922" y="18685"/>
                    </a:lnTo>
                    <a:lnTo>
                      <a:pt x="28927" y="18847"/>
                    </a:lnTo>
                    <a:lnTo>
                      <a:pt x="28927" y="18847"/>
                    </a:lnTo>
                    <a:lnTo>
                      <a:pt x="29035" y="18201"/>
                    </a:lnTo>
                    <a:lnTo>
                      <a:pt x="29250" y="17422"/>
                    </a:lnTo>
                    <a:lnTo>
                      <a:pt x="28416" y="17314"/>
                    </a:lnTo>
                    <a:lnTo>
                      <a:pt x="29089" y="16346"/>
                    </a:lnTo>
                    <a:lnTo>
                      <a:pt x="29788" y="15728"/>
                    </a:lnTo>
                    <a:lnTo>
                      <a:pt x="31105" y="14814"/>
                    </a:lnTo>
                    <a:lnTo>
                      <a:pt x="32288" y="14169"/>
                    </a:lnTo>
                    <a:lnTo>
                      <a:pt x="33067" y="14088"/>
                    </a:lnTo>
                    <a:lnTo>
                      <a:pt x="33498" y="13550"/>
                    </a:lnTo>
                    <a:lnTo>
                      <a:pt x="34196" y="13228"/>
                    </a:lnTo>
                    <a:lnTo>
                      <a:pt x="35084" y="13174"/>
                    </a:lnTo>
                    <a:lnTo>
                      <a:pt x="36159" y="12636"/>
                    </a:lnTo>
                    <a:lnTo>
                      <a:pt x="36589" y="12287"/>
                    </a:lnTo>
                    <a:lnTo>
                      <a:pt x="37611" y="11642"/>
                    </a:lnTo>
                    <a:lnTo>
                      <a:pt x="38068" y="11238"/>
                    </a:lnTo>
                    <a:lnTo>
                      <a:pt x="38498" y="11480"/>
                    </a:lnTo>
                    <a:lnTo>
                      <a:pt x="39412" y="11373"/>
                    </a:lnTo>
                    <a:lnTo>
                      <a:pt x="40917" y="10835"/>
                    </a:lnTo>
                    <a:lnTo>
                      <a:pt x="41240" y="10459"/>
                    </a:lnTo>
                    <a:lnTo>
                      <a:pt x="41133" y="10029"/>
                    </a:lnTo>
                    <a:lnTo>
                      <a:pt x="41832" y="9652"/>
                    </a:lnTo>
                    <a:lnTo>
                      <a:pt x="42073" y="9276"/>
                    </a:lnTo>
                    <a:lnTo>
                      <a:pt x="41563" y="8899"/>
                    </a:lnTo>
                    <a:lnTo>
                      <a:pt x="40783" y="8792"/>
                    </a:lnTo>
                    <a:lnTo>
                      <a:pt x="40057" y="8738"/>
                    </a:lnTo>
                    <a:lnTo>
                      <a:pt x="39412" y="9545"/>
                    </a:lnTo>
                    <a:lnTo>
                      <a:pt x="38498" y="10217"/>
                    </a:lnTo>
                    <a:lnTo>
                      <a:pt x="37503" y="10754"/>
                    </a:lnTo>
                    <a:lnTo>
                      <a:pt x="37315" y="10244"/>
                    </a:lnTo>
                    <a:lnTo>
                      <a:pt x="37906" y="9679"/>
                    </a:lnTo>
                    <a:lnTo>
                      <a:pt x="37584" y="9195"/>
                    </a:lnTo>
                    <a:lnTo>
                      <a:pt x="36374" y="9760"/>
                    </a:lnTo>
                    <a:lnTo>
                      <a:pt x="36966" y="9007"/>
                    </a:lnTo>
                    <a:lnTo>
                      <a:pt x="36051" y="8873"/>
                    </a:lnTo>
                    <a:lnTo>
                      <a:pt x="36858" y="8496"/>
                    </a:lnTo>
                    <a:lnTo>
                      <a:pt x="36804" y="7690"/>
                    </a:lnTo>
                    <a:lnTo>
                      <a:pt x="36535" y="7367"/>
                    </a:lnTo>
                    <a:lnTo>
                      <a:pt x="35917" y="7233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3"/>
              <p:cNvSpPr/>
              <p:nvPr/>
            </p:nvSpPr>
            <p:spPr>
              <a:xfrm>
                <a:off x="4235030" y="1679512"/>
                <a:ext cx="87797" cy="51413"/>
              </a:xfrm>
              <a:custGeom>
                <a:avLst/>
                <a:gdLst/>
                <a:ahLst/>
                <a:cxnLst/>
                <a:rect l="l" t="t" r="r" b="b"/>
                <a:pathLst>
                  <a:path w="3039" h="1775" extrusionOk="0">
                    <a:moveTo>
                      <a:pt x="1694" y="0"/>
                    </a:moveTo>
                    <a:lnTo>
                      <a:pt x="1533" y="162"/>
                    </a:lnTo>
                    <a:lnTo>
                      <a:pt x="942" y="162"/>
                    </a:lnTo>
                    <a:lnTo>
                      <a:pt x="780" y="323"/>
                    </a:lnTo>
                    <a:lnTo>
                      <a:pt x="458" y="242"/>
                    </a:lnTo>
                    <a:lnTo>
                      <a:pt x="485" y="458"/>
                    </a:lnTo>
                    <a:lnTo>
                      <a:pt x="1" y="941"/>
                    </a:lnTo>
                    <a:lnTo>
                      <a:pt x="1" y="1318"/>
                    </a:lnTo>
                    <a:lnTo>
                      <a:pt x="323" y="1210"/>
                    </a:lnTo>
                    <a:lnTo>
                      <a:pt x="565" y="1587"/>
                    </a:lnTo>
                    <a:lnTo>
                      <a:pt x="888" y="1775"/>
                    </a:lnTo>
                    <a:lnTo>
                      <a:pt x="1210" y="1721"/>
                    </a:lnTo>
                    <a:lnTo>
                      <a:pt x="1614" y="1425"/>
                    </a:lnTo>
                    <a:lnTo>
                      <a:pt x="1721" y="1560"/>
                    </a:lnTo>
                    <a:lnTo>
                      <a:pt x="2071" y="1533"/>
                    </a:lnTo>
                    <a:lnTo>
                      <a:pt x="2178" y="1210"/>
                    </a:lnTo>
                    <a:lnTo>
                      <a:pt x="2716" y="1291"/>
                    </a:lnTo>
                    <a:lnTo>
                      <a:pt x="3012" y="1157"/>
                    </a:lnTo>
                    <a:lnTo>
                      <a:pt x="3039" y="780"/>
                    </a:lnTo>
                    <a:lnTo>
                      <a:pt x="2662" y="753"/>
                    </a:lnTo>
                    <a:lnTo>
                      <a:pt x="2662" y="673"/>
                    </a:lnTo>
                    <a:lnTo>
                      <a:pt x="2447" y="646"/>
                    </a:lnTo>
                    <a:lnTo>
                      <a:pt x="2420" y="673"/>
                    </a:lnTo>
                    <a:lnTo>
                      <a:pt x="2366" y="646"/>
                    </a:lnTo>
                    <a:lnTo>
                      <a:pt x="2393" y="619"/>
                    </a:lnTo>
                    <a:lnTo>
                      <a:pt x="2366" y="565"/>
                    </a:lnTo>
                    <a:lnTo>
                      <a:pt x="2393" y="458"/>
                    </a:lnTo>
                    <a:lnTo>
                      <a:pt x="2474" y="377"/>
                    </a:lnTo>
                    <a:lnTo>
                      <a:pt x="2420" y="269"/>
                    </a:lnTo>
                    <a:lnTo>
                      <a:pt x="1694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3"/>
              <p:cNvSpPr/>
              <p:nvPr/>
            </p:nvSpPr>
            <p:spPr>
              <a:xfrm>
                <a:off x="4802776" y="1988656"/>
                <a:ext cx="48189" cy="28067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969" extrusionOk="0">
                    <a:moveTo>
                      <a:pt x="1668" y="0"/>
                    </a:moveTo>
                    <a:lnTo>
                      <a:pt x="1022" y="242"/>
                    </a:lnTo>
                    <a:lnTo>
                      <a:pt x="485" y="242"/>
                    </a:lnTo>
                    <a:lnTo>
                      <a:pt x="404" y="457"/>
                    </a:lnTo>
                    <a:lnTo>
                      <a:pt x="377" y="457"/>
                    </a:lnTo>
                    <a:lnTo>
                      <a:pt x="1" y="484"/>
                    </a:lnTo>
                    <a:lnTo>
                      <a:pt x="216" y="834"/>
                    </a:lnTo>
                    <a:lnTo>
                      <a:pt x="592" y="968"/>
                    </a:lnTo>
                    <a:lnTo>
                      <a:pt x="1318" y="619"/>
                    </a:lnTo>
                    <a:lnTo>
                      <a:pt x="1291" y="538"/>
                    </a:lnTo>
                    <a:lnTo>
                      <a:pt x="1184" y="377"/>
                    </a:lnTo>
                    <a:lnTo>
                      <a:pt x="1668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3"/>
              <p:cNvSpPr/>
              <p:nvPr/>
            </p:nvSpPr>
            <p:spPr>
              <a:xfrm>
                <a:off x="4230379" y="1501957"/>
                <a:ext cx="176316" cy="190039"/>
              </a:xfrm>
              <a:custGeom>
                <a:avLst/>
                <a:gdLst/>
                <a:ahLst/>
                <a:cxnLst/>
                <a:rect l="l" t="t" r="r" b="b"/>
                <a:pathLst>
                  <a:path w="6103" h="6561" extrusionOk="0">
                    <a:moveTo>
                      <a:pt x="2474" y="1"/>
                    </a:moveTo>
                    <a:lnTo>
                      <a:pt x="2044" y="135"/>
                    </a:lnTo>
                    <a:lnTo>
                      <a:pt x="1560" y="28"/>
                    </a:lnTo>
                    <a:lnTo>
                      <a:pt x="1560" y="28"/>
                    </a:lnTo>
                    <a:lnTo>
                      <a:pt x="1613" y="485"/>
                    </a:lnTo>
                    <a:lnTo>
                      <a:pt x="1775" y="807"/>
                    </a:lnTo>
                    <a:lnTo>
                      <a:pt x="1345" y="1238"/>
                    </a:lnTo>
                    <a:lnTo>
                      <a:pt x="1210" y="1049"/>
                    </a:lnTo>
                    <a:lnTo>
                      <a:pt x="672" y="1076"/>
                    </a:lnTo>
                    <a:lnTo>
                      <a:pt x="565" y="1265"/>
                    </a:lnTo>
                    <a:lnTo>
                      <a:pt x="672" y="1560"/>
                    </a:lnTo>
                    <a:lnTo>
                      <a:pt x="565" y="2313"/>
                    </a:lnTo>
                    <a:lnTo>
                      <a:pt x="377" y="2636"/>
                    </a:lnTo>
                    <a:lnTo>
                      <a:pt x="0" y="2636"/>
                    </a:lnTo>
                    <a:lnTo>
                      <a:pt x="135" y="3550"/>
                    </a:lnTo>
                    <a:lnTo>
                      <a:pt x="81" y="4114"/>
                    </a:lnTo>
                    <a:lnTo>
                      <a:pt x="189" y="4329"/>
                    </a:lnTo>
                    <a:lnTo>
                      <a:pt x="189" y="4706"/>
                    </a:lnTo>
                    <a:lnTo>
                      <a:pt x="538" y="4921"/>
                    </a:lnTo>
                    <a:lnTo>
                      <a:pt x="1533" y="5082"/>
                    </a:lnTo>
                    <a:lnTo>
                      <a:pt x="1210" y="5673"/>
                    </a:lnTo>
                    <a:lnTo>
                      <a:pt x="1103" y="6292"/>
                    </a:lnTo>
                    <a:lnTo>
                      <a:pt x="1694" y="6292"/>
                    </a:lnTo>
                    <a:lnTo>
                      <a:pt x="1855" y="6130"/>
                    </a:lnTo>
                    <a:lnTo>
                      <a:pt x="2581" y="6399"/>
                    </a:lnTo>
                    <a:lnTo>
                      <a:pt x="2823" y="6319"/>
                    </a:lnTo>
                    <a:lnTo>
                      <a:pt x="3173" y="6561"/>
                    </a:lnTo>
                    <a:lnTo>
                      <a:pt x="3253" y="6319"/>
                    </a:lnTo>
                    <a:lnTo>
                      <a:pt x="3872" y="6399"/>
                    </a:lnTo>
                    <a:lnTo>
                      <a:pt x="4356" y="6211"/>
                    </a:lnTo>
                    <a:lnTo>
                      <a:pt x="4678" y="6238"/>
                    </a:lnTo>
                    <a:lnTo>
                      <a:pt x="4920" y="6426"/>
                    </a:lnTo>
                    <a:lnTo>
                      <a:pt x="4974" y="6265"/>
                    </a:lnTo>
                    <a:lnTo>
                      <a:pt x="4839" y="5700"/>
                    </a:lnTo>
                    <a:lnTo>
                      <a:pt x="5055" y="5593"/>
                    </a:lnTo>
                    <a:lnTo>
                      <a:pt x="5296" y="5216"/>
                    </a:lnTo>
                    <a:lnTo>
                      <a:pt x="4893" y="4840"/>
                    </a:lnTo>
                    <a:lnTo>
                      <a:pt x="4490" y="4625"/>
                    </a:lnTo>
                    <a:lnTo>
                      <a:pt x="4409" y="4276"/>
                    </a:lnTo>
                    <a:lnTo>
                      <a:pt x="4275" y="4007"/>
                    </a:lnTo>
                    <a:lnTo>
                      <a:pt x="4759" y="3818"/>
                    </a:lnTo>
                    <a:lnTo>
                      <a:pt x="5001" y="3630"/>
                    </a:lnTo>
                    <a:lnTo>
                      <a:pt x="5485" y="3442"/>
                    </a:lnTo>
                    <a:lnTo>
                      <a:pt x="5619" y="3254"/>
                    </a:lnTo>
                    <a:lnTo>
                      <a:pt x="5807" y="3388"/>
                    </a:lnTo>
                    <a:lnTo>
                      <a:pt x="6103" y="3308"/>
                    </a:lnTo>
                    <a:lnTo>
                      <a:pt x="5780" y="2743"/>
                    </a:lnTo>
                    <a:lnTo>
                      <a:pt x="5807" y="2447"/>
                    </a:lnTo>
                    <a:lnTo>
                      <a:pt x="5592" y="1990"/>
                    </a:lnTo>
                    <a:lnTo>
                      <a:pt x="5323" y="1695"/>
                    </a:lnTo>
                    <a:lnTo>
                      <a:pt x="5512" y="1480"/>
                    </a:lnTo>
                    <a:lnTo>
                      <a:pt x="5296" y="1023"/>
                    </a:lnTo>
                    <a:lnTo>
                      <a:pt x="4974" y="754"/>
                    </a:lnTo>
                    <a:lnTo>
                      <a:pt x="4221" y="431"/>
                    </a:lnTo>
                    <a:lnTo>
                      <a:pt x="3845" y="673"/>
                    </a:lnTo>
                    <a:lnTo>
                      <a:pt x="3173" y="807"/>
                    </a:lnTo>
                    <a:lnTo>
                      <a:pt x="3173" y="512"/>
                    </a:lnTo>
                    <a:lnTo>
                      <a:pt x="2501" y="324"/>
                    </a:lnTo>
                    <a:lnTo>
                      <a:pt x="2474" y="1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3"/>
              <p:cNvSpPr/>
              <p:nvPr/>
            </p:nvSpPr>
            <p:spPr>
              <a:xfrm>
                <a:off x="4265335" y="1435772"/>
                <a:ext cx="87768" cy="70124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2421" extrusionOk="0">
                    <a:moveTo>
                      <a:pt x="1533" y="1"/>
                    </a:moveTo>
                    <a:lnTo>
                      <a:pt x="1022" y="243"/>
                    </a:lnTo>
                    <a:lnTo>
                      <a:pt x="807" y="458"/>
                    </a:lnTo>
                    <a:lnTo>
                      <a:pt x="269" y="512"/>
                    </a:lnTo>
                    <a:lnTo>
                      <a:pt x="81" y="780"/>
                    </a:lnTo>
                    <a:lnTo>
                      <a:pt x="0" y="996"/>
                    </a:lnTo>
                    <a:lnTo>
                      <a:pt x="54" y="1829"/>
                    </a:lnTo>
                    <a:lnTo>
                      <a:pt x="350" y="2313"/>
                    </a:lnTo>
                    <a:lnTo>
                      <a:pt x="834" y="2420"/>
                    </a:lnTo>
                    <a:lnTo>
                      <a:pt x="1264" y="2286"/>
                    </a:lnTo>
                    <a:lnTo>
                      <a:pt x="1049" y="1856"/>
                    </a:lnTo>
                    <a:lnTo>
                      <a:pt x="1479" y="1264"/>
                    </a:lnTo>
                    <a:lnTo>
                      <a:pt x="1667" y="1372"/>
                    </a:lnTo>
                    <a:lnTo>
                      <a:pt x="1828" y="1049"/>
                    </a:lnTo>
                    <a:lnTo>
                      <a:pt x="1479" y="915"/>
                    </a:lnTo>
                    <a:lnTo>
                      <a:pt x="1344" y="700"/>
                    </a:lnTo>
                    <a:lnTo>
                      <a:pt x="1533" y="431"/>
                    </a:lnTo>
                    <a:lnTo>
                      <a:pt x="1533" y="1"/>
                    </a:lnTo>
                    <a:close/>
                    <a:moveTo>
                      <a:pt x="2796" y="1345"/>
                    </a:moveTo>
                    <a:lnTo>
                      <a:pt x="1855" y="1641"/>
                    </a:lnTo>
                    <a:lnTo>
                      <a:pt x="1963" y="1963"/>
                    </a:lnTo>
                    <a:lnTo>
                      <a:pt x="2662" y="2420"/>
                    </a:lnTo>
                    <a:lnTo>
                      <a:pt x="3038" y="1748"/>
                    </a:lnTo>
                    <a:lnTo>
                      <a:pt x="2796" y="1345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3"/>
              <p:cNvSpPr/>
              <p:nvPr/>
            </p:nvSpPr>
            <p:spPr>
              <a:xfrm>
                <a:off x="3045946" y="899253"/>
                <a:ext cx="899403" cy="481282"/>
              </a:xfrm>
              <a:custGeom>
                <a:avLst/>
                <a:gdLst/>
                <a:ahLst/>
                <a:cxnLst/>
                <a:rect l="l" t="t" r="r" b="b"/>
                <a:pathLst>
                  <a:path w="31132" h="16616" extrusionOk="0">
                    <a:moveTo>
                      <a:pt x="20835" y="1"/>
                    </a:moveTo>
                    <a:lnTo>
                      <a:pt x="19195" y="55"/>
                    </a:lnTo>
                    <a:lnTo>
                      <a:pt x="18470" y="243"/>
                    </a:lnTo>
                    <a:lnTo>
                      <a:pt x="16883" y="216"/>
                    </a:lnTo>
                    <a:lnTo>
                      <a:pt x="15109" y="538"/>
                    </a:lnTo>
                    <a:lnTo>
                      <a:pt x="14894" y="727"/>
                    </a:lnTo>
                    <a:lnTo>
                      <a:pt x="15835" y="1022"/>
                    </a:lnTo>
                    <a:lnTo>
                      <a:pt x="14948" y="861"/>
                    </a:lnTo>
                    <a:lnTo>
                      <a:pt x="14329" y="834"/>
                    </a:lnTo>
                    <a:lnTo>
                      <a:pt x="13362" y="619"/>
                    </a:lnTo>
                    <a:lnTo>
                      <a:pt x="11883" y="915"/>
                    </a:lnTo>
                    <a:lnTo>
                      <a:pt x="11507" y="727"/>
                    </a:lnTo>
                    <a:lnTo>
                      <a:pt x="10028" y="754"/>
                    </a:lnTo>
                    <a:lnTo>
                      <a:pt x="8522" y="834"/>
                    </a:lnTo>
                    <a:lnTo>
                      <a:pt x="7286" y="969"/>
                    </a:lnTo>
                    <a:lnTo>
                      <a:pt x="7259" y="1237"/>
                    </a:lnTo>
                    <a:lnTo>
                      <a:pt x="6506" y="1291"/>
                    </a:lnTo>
                    <a:lnTo>
                      <a:pt x="4490" y="1668"/>
                    </a:lnTo>
                    <a:lnTo>
                      <a:pt x="3845" y="1910"/>
                    </a:lnTo>
                    <a:lnTo>
                      <a:pt x="4947" y="2125"/>
                    </a:lnTo>
                    <a:lnTo>
                      <a:pt x="4571" y="2367"/>
                    </a:lnTo>
                    <a:lnTo>
                      <a:pt x="2474" y="2689"/>
                    </a:lnTo>
                    <a:lnTo>
                      <a:pt x="296" y="2985"/>
                    </a:lnTo>
                    <a:lnTo>
                      <a:pt x="0" y="3227"/>
                    </a:lnTo>
                    <a:lnTo>
                      <a:pt x="887" y="3496"/>
                    </a:lnTo>
                    <a:lnTo>
                      <a:pt x="2931" y="3684"/>
                    </a:lnTo>
                    <a:lnTo>
                      <a:pt x="1855" y="3711"/>
                    </a:lnTo>
                    <a:lnTo>
                      <a:pt x="350" y="3926"/>
                    </a:lnTo>
                    <a:lnTo>
                      <a:pt x="887" y="4329"/>
                    </a:lnTo>
                    <a:lnTo>
                      <a:pt x="1318" y="4544"/>
                    </a:lnTo>
                    <a:lnTo>
                      <a:pt x="2635" y="4517"/>
                    </a:lnTo>
                    <a:lnTo>
                      <a:pt x="4033" y="4490"/>
                    </a:lnTo>
                    <a:lnTo>
                      <a:pt x="5108" y="4517"/>
                    </a:lnTo>
                    <a:lnTo>
                      <a:pt x="6210" y="4921"/>
                    </a:lnTo>
                    <a:lnTo>
                      <a:pt x="6049" y="5189"/>
                    </a:lnTo>
                    <a:lnTo>
                      <a:pt x="6533" y="5485"/>
                    </a:lnTo>
                    <a:lnTo>
                      <a:pt x="6748" y="6211"/>
                    </a:lnTo>
                    <a:lnTo>
                      <a:pt x="6909" y="6722"/>
                    </a:lnTo>
                    <a:lnTo>
                      <a:pt x="7071" y="6991"/>
                    </a:lnTo>
                    <a:lnTo>
                      <a:pt x="6103" y="7636"/>
                    </a:lnTo>
                    <a:lnTo>
                      <a:pt x="6452" y="7824"/>
                    </a:lnTo>
                    <a:lnTo>
                      <a:pt x="7071" y="7717"/>
                    </a:lnTo>
                    <a:lnTo>
                      <a:pt x="7420" y="7985"/>
                    </a:lnTo>
                    <a:lnTo>
                      <a:pt x="8173" y="8415"/>
                    </a:lnTo>
                    <a:lnTo>
                      <a:pt x="8173" y="8415"/>
                    </a:lnTo>
                    <a:lnTo>
                      <a:pt x="7125" y="8254"/>
                    </a:lnTo>
                    <a:lnTo>
                      <a:pt x="6614" y="8254"/>
                    </a:lnTo>
                    <a:lnTo>
                      <a:pt x="6184" y="8631"/>
                    </a:lnTo>
                    <a:lnTo>
                      <a:pt x="5942" y="9141"/>
                    </a:lnTo>
                    <a:lnTo>
                      <a:pt x="6533" y="9410"/>
                    </a:lnTo>
                    <a:lnTo>
                      <a:pt x="7098" y="9276"/>
                    </a:lnTo>
                    <a:lnTo>
                      <a:pt x="7447" y="9168"/>
                    </a:lnTo>
                    <a:lnTo>
                      <a:pt x="8227" y="8899"/>
                    </a:lnTo>
                    <a:lnTo>
                      <a:pt x="7850" y="9491"/>
                    </a:lnTo>
                    <a:lnTo>
                      <a:pt x="7474" y="9813"/>
                    </a:lnTo>
                    <a:lnTo>
                      <a:pt x="6479" y="10082"/>
                    </a:lnTo>
                    <a:lnTo>
                      <a:pt x="5511" y="10996"/>
                    </a:lnTo>
                    <a:lnTo>
                      <a:pt x="5780" y="11265"/>
                    </a:lnTo>
                    <a:lnTo>
                      <a:pt x="5323" y="11803"/>
                    </a:lnTo>
                    <a:lnTo>
                      <a:pt x="5834" y="12529"/>
                    </a:lnTo>
                    <a:lnTo>
                      <a:pt x="5619" y="13228"/>
                    </a:lnTo>
                    <a:lnTo>
                      <a:pt x="5727" y="13765"/>
                    </a:lnTo>
                    <a:lnTo>
                      <a:pt x="6399" y="14733"/>
                    </a:lnTo>
                    <a:lnTo>
                      <a:pt x="6506" y="15540"/>
                    </a:lnTo>
                    <a:lnTo>
                      <a:pt x="6963" y="15970"/>
                    </a:lnTo>
                    <a:lnTo>
                      <a:pt x="8200" y="15970"/>
                    </a:lnTo>
                    <a:lnTo>
                      <a:pt x="8899" y="16615"/>
                    </a:lnTo>
                    <a:lnTo>
                      <a:pt x="9786" y="16588"/>
                    </a:lnTo>
                    <a:lnTo>
                      <a:pt x="10351" y="15782"/>
                    </a:lnTo>
                    <a:lnTo>
                      <a:pt x="10834" y="15110"/>
                    </a:lnTo>
                    <a:lnTo>
                      <a:pt x="10808" y="14491"/>
                    </a:lnTo>
                    <a:lnTo>
                      <a:pt x="11991" y="13873"/>
                    </a:lnTo>
                    <a:lnTo>
                      <a:pt x="12474" y="13335"/>
                    </a:lnTo>
                    <a:lnTo>
                      <a:pt x="12663" y="12798"/>
                    </a:lnTo>
                    <a:lnTo>
                      <a:pt x="13335" y="12314"/>
                    </a:lnTo>
                    <a:lnTo>
                      <a:pt x="14222" y="12152"/>
                    </a:lnTo>
                    <a:lnTo>
                      <a:pt x="15082" y="11937"/>
                    </a:lnTo>
                    <a:lnTo>
                      <a:pt x="15512" y="11910"/>
                    </a:lnTo>
                    <a:lnTo>
                      <a:pt x="16910" y="11373"/>
                    </a:lnTo>
                    <a:lnTo>
                      <a:pt x="17959" y="10539"/>
                    </a:lnTo>
                    <a:lnTo>
                      <a:pt x="18631" y="10244"/>
                    </a:lnTo>
                    <a:lnTo>
                      <a:pt x="19276" y="10244"/>
                    </a:lnTo>
                    <a:lnTo>
                      <a:pt x="21024" y="10029"/>
                    </a:lnTo>
                    <a:lnTo>
                      <a:pt x="22717" y="9410"/>
                    </a:lnTo>
                    <a:lnTo>
                      <a:pt x="24384" y="8738"/>
                    </a:lnTo>
                    <a:lnTo>
                      <a:pt x="23604" y="8711"/>
                    </a:lnTo>
                    <a:lnTo>
                      <a:pt x="22126" y="8684"/>
                    </a:lnTo>
                    <a:lnTo>
                      <a:pt x="22879" y="8308"/>
                    </a:lnTo>
                    <a:lnTo>
                      <a:pt x="22798" y="7797"/>
                    </a:lnTo>
                    <a:lnTo>
                      <a:pt x="22798" y="7797"/>
                    </a:lnTo>
                    <a:lnTo>
                      <a:pt x="23389" y="8227"/>
                    </a:lnTo>
                    <a:lnTo>
                      <a:pt x="23766" y="8523"/>
                    </a:lnTo>
                    <a:lnTo>
                      <a:pt x="24787" y="8362"/>
                    </a:lnTo>
                    <a:lnTo>
                      <a:pt x="24707" y="7770"/>
                    </a:lnTo>
                    <a:lnTo>
                      <a:pt x="24088" y="7340"/>
                    </a:lnTo>
                    <a:lnTo>
                      <a:pt x="23362" y="7152"/>
                    </a:lnTo>
                    <a:lnTo>
                      <a:pt x="23685" y="6964"/>
                    </a:lnTo>
                    <a:lnTo>
                      <a:pt x="24734" y="7259"/>
                    </a:lnTo>
                    <a:lnTo>
                      <a:pt x="24787" y="6964"/>
                    </a:lnTo>
                    <a:lnTo>
                      <a:pt x="24196" y="6453"/>
                    </a:lnTo>
                    <a:lnTo>
                      <a:pt x="24949" y="6453"/>
                    </a:lnTo>
                    <a:lnTo>
                      <a:pt x="25755" y="6345"/>
                    </a:lnTo>
                    <a:lnTo>
                      <a:pt x="25970" y="6103"/>
                    </a:lnTo>
                    <a:lnTo>
                      <a:pt x="25433" y="5808"/>
                    </a:lnTo>
                    <a:lnTo>
                      <a:pt x="26615" y="5754"/>
                    </a:lnTo>
                    <a:lnTo>
                      <a:pt x="26051" y="5163"/>
                    </a:lnTo>
                    <a:lnTo>
                      <a:pt x="26642" y="5109"/>
                    </a:lnTo>
                    <a:lnTo>
                      <a:pt x="26642" y="4517"/>
                    </a:lnTo>
                    <a:lnTo>
                      <a:pt x="25782" y="4141"/>
                    </a:lnTo>
                    <a:lnTo>
                      <a:pt x="26669" y="3953"/>
                    </a:lnTo>
                    <a:lnTo>
                      <a:pt x="27476" y="3926"/>
                    </a:lnTo>
                    <a:lnTo>
                      <a:pt x="26965" y="3496"/>
                    </a:lnTo>
                    <a:lnTo>
                      <a:pt x="27153" y="2770"/>
                    </a:lnTo>
                    <a:lnTo>
                      <a:pt x="27637" y="2367"/>
                    </a:lnTo>
                    <a:lnTo>
                      <a:pt x="28309" y="1910"/>
                    </a:lnTo>
                    <a:lnTo>
                      <a:pt x="27207" y="1883"/>
                    </a:lnTo>
                    <a:lnTo>
                      <a:pt x="28793" y="1775"/>
                    </a:lnTo>
                    <a:lnTo>
                      <a:pt x="29089" y="1641"/>
                    </a:lnTo>
                    <a:lnTo>
                      <a:pt x="31132" y="1237"/>
                    </a:lnTo>
                    <a:lnTo>
                      <a:pt x="30890" y="996"/>
                    </a:lnTo>
                    <a:lnTo>
                      <a:pt x="29492" y="915"/>
                    </a:lnTo>
                    <a:lnTo>
                      <a:pt x="27153" y="1130"/>
                    </a:lnTo>
                    <a:lnTo>
                      <a:pt x="25863" y="1318"/>
                    </a:lnTo>
                    <a:lnTo>
                      <a:pt x="26481" y="996"/>
                    </a:lnTo>
                    <a:lnTo>
                      <a:pt x="26158" y="780"/>
                    </a:lnTo>
                    <a:lnTo>
                      <a:pt x="25191" y="969"/>
                    </a:lnTo>
                    <a:lnTo>
                      <a:pt x="23846" y="780"/>
                    </a:lnTo>
                    <a:lnTo>
                      <a:pt x="22126" y="861"/>
                    </a:lnTo>
                    <a:lnTo>
                      <a:pt x="21964" y="727"/>
                    </a:lnTo>
                    <a:lnTo>
                      <a:pt x="24492" y="700"/>
                    </a:lnTo>
                    <a:lnTo>
                      <a:pt x="26320" y="673"/>
                    </a:lnTo>
                    <a:lnTo>
                      <a:pt x="27234" y="458"/>
                    </a:lnTo>
                    <a:lnTo>
                      <a:pt x="24492" y="55"/>
                    </a:lnTo>
                    <a:lnTo>
                      <a:pt x="20835" y="1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3"/>
              <p:cNvSpPr/>
              <p:nvPr/>
            </p:nvSpPr>
            <p:spPr>
              <a:xfrm>
                <a:off x="3920476" y="1781527"/>
                <a:ext cx="256341" cy="200148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6910" extrusionOk="0">
                    <a:moveTo>
                      <a:pt x="1022" y="0"/>
                    </a:moveTo>
                    <a:lnTo>
                      <a:pt x="1" y="645"/>
                    </a:lnTo>
                    <a:lnTo>
                      <a:pt x="269" y="1049"/>
                    </a:lnTo>
                    <a:lnTo>
                      <a:pt x="189" y="1667"/>
                    </a:lnTo>
                    <a:lnTo>
                      <a:pt x="458" y="1425"/>
                    </a:lnTo>
                    <a:lnTo>
                      <a:pt x="780" y="1318"/>
                    </a:lnTo>
                    <a:lnTo>
                      <a:pt x="942" y="1748"/>
                    </a:lnTo>
                    <a:lnTo>
                      <a:pt x="1345" y="1748"/>
                    </a:lnTo>
                    <a:lnTo>
                      <a:pt x="1506" y="1640"/>
                    </a:lnTo>
                    <a:lnTo>
                      <a:pt x="1909" y="1667"/>
                    </a:lnTo>
                    <a:lnTo>
                      <a:pt x="2098" y="2097"/>
                    </a:lnTo>
                    <a:lnTo>
                      <a:pt x="1775" y="2339"/>
                    </a:lnTo>
                    <a:lnTo>
                      <a:pt x="1721" y="3011"/>
                    </a:lnTo>
                    <a:lnTo>
                      <a:pt x="1614" y="3173"/>
                    </a:lnTo>
                    <a:lnTo>
                      <a:pt x="1560" y="3576"/>
                    </a:lnTo>
                    <a:lnTo>
                      <a:pt x="1264" y="3630"/>
                    </a:lnTo>
                    <a:lnTo>
                      <a:pt x="1533" y="4167"/>
                    </a:lnTo>
                    <a:lnTo>
                      <a:pt x="1318" y="4759"/>
                    </a:lnTo>
                    <a:lnTo>
                      <a:pt x="1560" y="5028"/>
                    </a:lnTo>
                    <a:lnTo>
                      <a:pt x="1425" y="5243"/>
                    </a:lnTo>
                    <a:lnTo>
                      <a:pt x="1184" y="5565"/>
                    </a:lnTo>
                    <a:lnTo>
                      <a:pt x="1210" y="5861"/>
                    </a:lnTo>
                    <a:lnTo>
                      <a:pt x="1909" y="6022"/>
                    </a:lnTo>
                    <a:lnTo>
                      <a:pt x="2098" y="6533"/>
                    </a:lnTo>
                    <a:lnTo>
                      <a:pt x="2340" y="6856"/>
                    </a:lnTo>
                    <a:lnTo>
                      <a:pt x="2716" y="6909"/>
                    </a:lnTo>
                    <a:lnTo>
                      <a:pt x="3012" y="6587"/>
                    </a:lnTo>
                    <a:lnTo>
                      <a:pt x="3469" y="6264"/>
                    </a:lnTo>
                    <a:lnTo>
                      <a:pt x="4168" y="6291"/>
                    </a:lnTo>
                    <a:lnTo>
                      <a:pt x="5082" y="6264"/>
                    </a:lnTo>
                    <a:lnTo>
                      <a:pt x="5619" y="5565"/>
                    </a:lnTo>
                    <a:lnTo>
                      <a:pt x="6184" y="5404"/>
                    </a:lnTo>
                    <a:lnTo>
                      <a:pt x="6318" y="4813"/>
                    </a:lnTo>
                    <a:lnTo>
                      <a:pt x="6775" y="4436"/>
                    </a:lnTo>
                    <a:lnTo>
                      <a:pt x="6480" y="3925"/>
                    </a:lnTo>
                    <a:lnTo>
                      <a:pt x="6775" y="3199"/>
                    </a:lnTo>
                    <a:lnTo>
                      <a:pt x="7206" y="2716"/>
                    </a:lnTo>
                    <a:lnTo>
                      <a:pt x="7286" y="2420"/>
                    </a:lnTo>
                    <a:lnTo>
                      <a:pt x="8200" y="2259"/>
                    </a:lnTo>
                    <a:lnTo>
                      <a:pt x="8872" y="1667"/>
                    </a:lnTo>
                    <a:lnTo>
                      <a:pt x="8819" y="1129"/>
                    </a:lnTo>
                    <a:lnTo>
                      <a:pt x="7985" y="1237"/>
                    </a:lnTo>
                    <a:lnTo>
                      <a:pt x="7179" y="861"/>
                    </a:lnTo>
                    <a:lnTo>
                      <a:pt x="6910" y="1049"/>
                    </a:lnTo>
                    <a:lnTo>
                      <a:pt x="5619" y="645"/>
                    </a:lnTo>
                    <a:lnTo>
                      <a:pt x="5324" y="296"/>
                    </a:lnTo>
                    <a:lnTo>
                      <a:pt x="4168" y="269"/>
                    </a:lnTo>
                    <a:lnTo>
                      <a:pt x="3603" y="323"/>
                    </a:lnTo>
                    <a:lnTo>
                      <a:pt x="2850" y="188"/>
                    </a:lnTo>
                    <a:lnTo>
                      <a:pt x="1883" y="188"/>
                    </a:lnTo>
                    <a:lnTo>
                      <a:pt x="1022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3"/>
              <p:cNvSpPr/>
              <p:nvPr/>
            </p:nvSpPr>
            <p:spPr>
              <a:xfrm>
                <a:off x="4453294" y="1151567"/>
                <a:ext cx="215144" cy="2344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8093" extrusionOk="0">
                    <a:moveTo>
                      <a:pt x="3871" y="0"/>
                    </a:moveTo>
                    <a:lnTo>
                      <a:pt x="3038" y="269"/>
                    </a:lnTo>
                    <a:lnTo>
                      <a:pt x="2877" y="834"/>
                    </a:lnTo>
                    <a:lnTo>
                      <a:pt x="2420" y="1156"/>
                    </a:lnTo>
                    <a:lnTo>
                      <a:pt x="1774" y="995"/>
                    </a:lnTo>
                    <a:lnTo>
                      <a:pt x="1022" y="1022"/>
                    </a:lnTo>
                    <a:lnTo>
                      <a:pt x="323" y="619"/>
                    </a:lnTo>
                    <a:lnTo>
                      <a:pt x="0" y="807"/>
                    </a:lnTo>
                    <a:lnTo>
                      <a:pt x="860" y="1183"/>
                    </a:lnTo>
                    <a:lnTo>
                      <a:pt x="1828" y="1694"/>
                    </a:lnTo>
                    <a:lnTo>
                      <a:pt x="2097" y="2877"/>
                    </a:lnTo>
                    <a:lnTo>
                      <a:pt x="2366" y="3173"/>
                    </a:lnTo>
                    <a:lnTo>
                      <a:pt x="3253" y="3549"/>
                    </a:lnTo>
                    <a:lnTo>
                      <a:pt x="3361" y="3871"/>
                    </a:lnTo>
                    <a:lnTo>
                      <a:pt x="3011" y="4060"/>
                    </a:lnTo>
                    <a:lnTo>
                      <a:pt x="1801" y="4893"/>
                    </a:lnTo>
                    <a:lnTo>
                      <a:pt x="1317" y="5377"/>
                    </a:lnTo>
                    <a:lnTo>
                      <a:pt x="1129" y="5834"/>
                    </a:lnTo>
                    <a:lnTo>
                      <a:pt x="1532" y="6587"/>
                    </a:lnTo>
                    <a:lnTo>
                      <a:pt x="1532" y="7366"/>
                    </a:lnTo>
                    <a:lnTo>
                      <a:pt x="2151" y="7635"/>
                    </a:lnTo>
                    <a:lnTo>
                      <a:pt x="2581" y="8092"/>
                    </a:lnTo>
                    <a:lnTo>
                      <a:pt x="3603" y="7904"/>
                    </a:lnTo>
                    <a:lnTo>
                      <a:pt x="4624" y="7608"/>
                    </a:lnTo>
                    <a:lnTo>
                      <a:pt x="5753" y="7555"/>
                    </a:lnTo>
                    <a:lnTo>
                      <a:pt x="6855" y="6533"/>
                    </a:lnTo>
                    <a:lnTo>
                      <a:pt x="7339" y="6049"/>
                    </a:lnTo>
                    <a:lnTo>
                      <a:pt x="7447" y="5646"/>
                    </a:lnTo>
                    <a:lnTo>
                      <a:pt x="6425" y="5108"/>
                    </a:lnTo>
                    <a:lnTo>
                      <a:pt x="6533" y="4570"/>
                    </a:lnTo>
                    <a:lnTo>
                      <a:pt x="5861" y="3979"/>
                    </a:lnTo>
                    <a:lnTo>
                      <a:pt x="6103" y="3334"/>
                    </a:lnTo>
                    <a:lnTo>
                      <a:pt x="5216" y="2447"/>
                    </a:lnTo>
                    <a:lnTo>
                      <a:pt x="5592" y="1855"/>
                    </a:lnTo>
                    <a:lnTo>
                      <a:pt x="4597" y="1371"/>
                    </a:lnTo>
                    <a:lnTo>
                      <a:pt x="4543" y="834"/>
                    </a:lnTo>
                    <a:lnTo>
                      <a:pt x="4651" y="296"/>
                    </a:lnTo>
                    <a:lnTo>
                      <a:pt x="3871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3"/>
              <p:cNvSpPr/>
              <p:nvPr/>
            </p:nvSpPr>
            <p:spPr>
              <a:xfrm>
                <a:off x="4022226" y="1596180"/>
                <a:ext cx="288958" cy="246116"/>
              </a:xfrm>
              <a:custGeom>
                <a:avLst/>
                <a:gdLst/>
                <a:ahLst/>
                <a:cxnLst/>
                <a:rect l="l" t="t" r="r" b="b"/>
                <a:pathLst>
                  <a:path w="10002" h="8497" extrusionOk="0">
                    <a:moveTo>
                      <a:pt x="4866" y="1"/>
                    </a:moveTo>
                    <a:lnTo>
                      <a:pt x="4275" y="162"/>
                    </a:lnTo>
                    <a:lnTo>
                      <a:pt x="4087" y="861"/>
                    </a:lnTo>
                    <a:lnTo>
                      <a:pt x="2474" y="1533"/>
                    </a:lnTo>
                    <a:lnTo>
                      <a:pt x="1829" y="1184"/>
                    </a:lnTo>
                    <a:lnTo>
                      <a:pt x="2044" y="2152"/>
                    </a:lnTo>
                    <a:lnTo>
                      <a:pt x="888" y="1937"/>
                    </a:lnTo>
                    <a:lnTo>
                      <a:pt x="0" y="2125"/>
                    </a:lnTo>
                    <a:lnTo>
                      <a:pt x="81" y="2743"/>
                    </a:lnTo>
                    <a:lnTo>
                      <a:pt x="1103" y="3066"/>
                    </a:lnTo>
                    <a:lnTo>
                      <a:pt x="1640" y="3523"/>
                    </a:lnTo>
                    <a:lnTo>
                      <a:pt x="2339" y="4437"/>
                    </a:lnTo>
                    <a:lnTo>
                      <a:pt x="2178" y="6184"/>
                    </a:lnTo>
                    <a:lnTo>
                      <a:pt x="1802" y="6695"/>
                    </a:lnTo>
                    <a:lnTo>
                      <a:pt x="2097" y="7044"/>
                    </a:lnTo>
                    <a:lnTo>
                      <a:pt x="3388" y="7448"/>
                    </a:lnTo>
                    <a:lnTo>
                      <a:pt x="3657" y="7260"/>
                    </a:lnTo>
                    <a:lnTo>
                      <a:pt x="4463" y="7636"/>
                    </a:lnTo>
                    <a:lnTo>
                      <a:pt x="5297" y="7528"/>
                    </a:lnTo>
                    <a:lnTo>
                      <a:pt x="5377" y="6991"/>
                    </a:lnTo>
                    <a:lnTo>
                      <a:pt x="6399" y="6722"/>
                    </a:lnTo>
                    <a:lnTo>
                      <a:pt x="7824" y="6964"/>
                    </a:lnTo>
                    <a:lnTo>
                      <a:pt x="8442" y="6453"/>
                    </a:lnTo>
                    <a:lnTo>
                      <a:pt x="8496" y="6077"/>
                    </a:lnTo>
                    <a:lnTo>
                      <a:pt x="8119" y="5969"/>
                    </a:lnTo>
                    <a:lnTo>
                      <a:pt x="7904" y="5297"/>
                    </a:lnTo>
                    <a:lnTo>
                      <a:pt x="8146" y="5028"/>
                    </a:lnTo>
                    <a:lnTo>
                      <a:pt x="7931" y="4706"/>
                    </a:lnTo>
                    <a:lnTo>
                      <a:pt x="7931" y="4464"/>
                    </a:lnTo>
                    <a:lnTo>
                      <a:pt x="7689" y="4087"/>
                    </a:lnTo>
                    <a:lnTo>
                      <a:pt x="7367" y="4195"/>
                    </a:lnTo>
                    <a:lnTo>
                      <a:pt x="7367" y="3818"/>
                    </a:lnTo>
                    <a:lnTo>
                      <a:pt x="7851" y="3335"/>
                    </a:lnTo>
                    <a:lnTo>
                      <a:pt x="7824" y="3119"/>
                    </a:lnTo>
                    <a:lnTo>
                      <a:pt x="8146" y="3200"/>
                    </a:lnTo>
                    <a:lnTo>
                      <a:pt x="8308" y="3039"/>
                    </a:lnTo>
                    <a:lnTo>
                      <a:pt x="8415" y="2420"/>
                    </a:lnTo>
                    <a:lnTo>
                      <a:pt x="8738" y="1829"/>
                    </a:lnTo>
                    <a:lnTo>
                      <a:pt x="7743" y="1668"/>
                    </a:lnTo>
                    <a:lnTo>
                      <a:pt x="7394" y="1453"/>
                    </a:lnTo>
                    <a:lnTo>
                      <a:pt x="7205" y="1453"/>
                    </a:lnTo>
                    <a:lnTo>
                      <a:pt x="7044" y="1399"/>
                    </a:lnTo>
                    <a:lnTo>
                      <a:pt x="6426" y="996"/>
                    </a:lnTo>
                    <a:lnTo>
                      <a:pt x="6076" y="1076"/>
                    </a:lnTo>
                    <a:lnTo>
                      <a:pt x="5619" y="673"/>
                    </a:lnTo>
                    <a:lnTo>
                      <a:pt x="5297" y="297"/>
                    </a:lnTo>
                    <a:lnTo>
                      <a:pt x="4947" y="297"/>
                    </a:lnTo>
                    <a:lnTo>
                      <a:pt x="4866" y="1"/>
                    </a:lnTo>
                    <a:close/>
                    <a:moveTo>
                      <a:pt x="9840" y="7044"/>
                    </a:moveTo>
                    <a:lnTo>
                      <a:pt x="9410" y="7421"/>
                    </a:lnTo>
                    <a:lnTo>
                      <a:pt x="9249" y="7743"/>
                    </a:lnTo>
                    <a:lnTo>
                      <a:pt x="9464" y="8335"/>
                    </a:lnTo>
                    <a:lnTo>
                      <a:pt x="9786" y="8496"/>
                    </a:lnTo>
                    <a:lnTo>
                      <a:pt x="10001" y="7824"/>
                    </a:lnTo>
                    <a:lnTo>
                      <a:pt x="9840" y="7044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3"/>
              <p:cNvSpPr/>
              <p:nvPr/>
            </p:nvSpPr>
            <p:spPr>
              <a:xfrm>
                <a:off x="2877402" y="2757995"/>
                <a:ext cx="65263" cy="95816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3308" extrusionOk="0">
                    <a:moveTo>
                      <a:pt x="511" y="1"/>
                    </a:moveTo>
                    <a:lnTo>
                      <a:pt x="81" y="780"/>
                    </a:lnTo>
                    <a:lnTo>
                      <a:pt x="108" y="1399"/>
                    </a:lnTo>
                    <a:lnTo>
                      <a:pt x="404" y="1909"/>
                    </a:lnTo>
                    <a:lnTo>
                      <a:pt x="269" y="2313"/>
                    </a:lnTo>
                    <a:lnTo>
                      <a:pt x="215" y="2689"/>
                    </a:lnTo>
                    <a:lnTo>
                      <a:pt x="0" y="3065"/>
                    </a:lnTo>
                    <a:lnTo>
                      <a:pt x="350" y="3281"/>
                    </a:lnTo>
                    <a:lnTo>
                      <a:pt x="592" y="3012"/>
                    </a:lnTo>
                    <a:lnTo>
                      <a:pt x="780" y="3065"/>
                    </a:lnTo>
                    <a:lnTo>
                      <a:pt x="861" y="3307"/>
                    </a:lnTo>
                    <a:lnTo>
                      <a:pt x="1237" y="3254"/>
                    </a:lnTo>
                    <a:lnTo>
                      <a:pt x="1533" y="2904"/>
                    </a:lnTo>
                    <a:lnTo>
                      <a:pt x="1802" y="2259"/>
                    </a:lnTo>
                    <a:lnTo>
                      <a:pt x="2259" y="1452"/>
                    </a:lnTo>
                    <a:lnTo>
                      <a:pt x="2151" y="1076"/>
                    </a:lnTo>
                    <a:lnTo>
                      <a:pt x="1345" y="323"/>
                    </a:lnTo>
                    <a:lnTo>
                      <a:pt x="780" y="135"/>
                    </a:lnTo>
                    <a:lnTo>
                      <a:pt x="511" y="1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3"/>
              <p:cNvSpPr/>
              <p:nvPr/>
            </p:nvSpPr>
            <p:spPr>
              <a:xfrm>
                <a:off x="3968635" y="1413990"/>
                <a:ext cx="177096" cy="211821"/>
              </a:xfrm>
              <a:custGeom>
                <a:avLst/>
                <a:gdLst/>
                <a:ahLst/>
                <a:cxnLst/>
                <a:rect l="l" t="t" r="r" b="b"/>
                <a:pathLst>
                  <a:path w="6130" h="7313" extrusionOk="0">
                    <a:moveTo>
                      <a:pt x="592" y="2877"/>
                    </a:moveTo>
                    <a:lnTo>
                      <a:pt x="54" y="2904"/>
                    </a:lnTo>
                    <a:lnTo>
                      <a:pt x="189" y="3361"/>
                    </a:lnTo>
                    <a:lnTo>
                      <a:pt x="0" y="3818"/>
                    </a:lnTo>
                    <a:lnTo>
                      <a:pt x="431" y="3791"/>
                    </a:lnTo>
                    <a:lnTo>
                      <a:pt x="914" y="3979"/>
                    </a:lnTo>
                    <a:lnTo>
                      <a:pt x="1291" y="3387"/>
                    </a:lnTo>
                    <a:lnTo>
                      <a:pt x="592" y="2877"/>
                    </a:lnTo>
                    <a:close/>
                    <a:moveTo>
                      <a:pt x="1829" y="0"/>
                    </a:moveTo>
                    <a:lnTo>
                      <a:pt x="1291" y="672"/>
                    </a:lnTo>
                    <a:lnTo>
                      <a:pt x="1049" y="1532"/>
                    </a:lnTo>
                    <a:lnTo>
                      <a:pt x="1372" y="1963"/>
                    </a:lnTo>
                    <a:lnTo>
                      <a:pt x="1372" y="2769"/>
                    </a:lnTo>
                    <a:lnTo>
                      <a:pt x="1721" y="2366"/>
                    </a:lnTo>
                    <a:lnTo>
                      <a:pt x="1936" y="2581"/>
                    </a:lnTo>
                    <a:lnTo>
                      <a:pt x="1694" y="2984"/>
                    </a:lnTo>
                    <a:lnTo>
                      <a:pt x="1829" y="3199"/>
                    </a:lnTo>
                    <a:lnTo>
                      <a:pt x="2635" y="3361"/>
                    </a:lnTo>
                    <a:lnTo>
                      <a:pt x="3065" y="3898"/>
                    </a:lnTo>
                    <a:lnTo>
                      <a:pt x="2958" y="4355"/>
                    </a:lnTo>
                    <a:lnTo>
                      <a:pt x="1990" y="4302"/>
                    </a:lnTo>
                    <a:lnTo>
                      <a:pt x="1829" y="4866"/>
                    </a:lnTo>
                    <a:lnTo>
                      <a:pt x="2178" y="5296"/>
                    </a:lnTo>
                    <a:lnTo>
                      <a:pt x="1479" y="5565"/>
                    </a:lnTo>
                    <a:lnTo>
                      <a:pt x="1667" y="5915"/>
                    </a:lnTo>
                    <a:lnTo>
                      <a:pt x="2716" y="6076"/>
                    </a:lnTo>
                    <a:lnTo>
                      <a:pt x="2097" y="6237"/>
                    </a:lnTo>
                    <a:lnTo>
                      <a:pt x="1103" y="7124"/>
                    </a:lnTo>
                    <a:lnTo>
                      <a:pt x="1452" y="7313"/>
                    </a:lnTo>
                    <a:lnTo>
                      <a:pt x="1936" y="6990"/>
                    </a:lnTo>
                    <a:lnTo>
                      <a:pt x="2554" y="7071"/>
                    </a:lnTo>
                    <a:lnTo>
                      <a:pt x="3011" y="6694"/>
                    </a:lnTo>
                    <a:lnTo>
                      <a:pt x="3334" y="6829"/>
                    </a:lnTo>
                    <a:lnTo>
                      <a:pt x="4490" y="6587"/>
                    </a:lnTo>
                    <a:lnTo>
                      <a:pt x="5404" y="6614"/>
                    </a:lnTo>
                    <a:lnTo>
                      <a:pt x="5996" y="6183"/>
                    </a:lnTo>
                    <a:lnTo>
                      <a:pt x="5727" y="5753"/>
                    </a:lnTo>
                    <a:lnTo>
                      <a:pt x="6076" y="5484"/>
                    </a:lnTo>
                    <a:lnTo>
                      <a:pt x="6130" y="4947"/>
                    </a:lnTo>
                    <a:lnTo>
                      <a:pt x="5350" y="4759"/>
                    </a:lnTo>
                    <a:lnTo>
                      <a:pt x="5135" y="4436"/>
                    </a:lnTo>
                    <a:lnTo>
                      <a:pt x="4732" y="3468"/>
                    </a:lnTo>
                    <a:lnTo>
                      <a:pt x="4275" y="3334"/>
                    </a:lnTo>
                    <a:lnTo>
                      <a:pt x="3710" y="2366"/>
                    </a:lnTo>
                    <a:lnTo>
                      <a:pt x="3657" y="2258"/>
                    </a:lnTo>
                    <a:lnTo>
                      <a:pt x="2985" y="2205"/>
                    </a:lnTo>
                    <a:lnTo>
                      <a:pt x="3576" y="1479"/>
                    </a:lnTo>
                    <a:lnTo>
                      <a:pt x="3737" y="780"/>
                    </a:lnTo>
                    <a:lnTo>
                      <a:pt x="3065" y="780"/>
                    </a:lnTo>
                    <a:lnTo>
                      <a:pt x="2393" y="914"/>
                    </a:lnTo>
                    <a:lnTo>
                      <a:pt x="3092" y="0"/>
                    </a:lnTo>
                    <a:lnTo>
                      <a:pt x="3092" y="0"/>
                    </a:lnTo>
                    <a:lnTo>
                      <a:pt x="2339" y="81"/>
                    </a:lnTo>
                    <a:lnTo>
                      <a:pt x="1829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3"/>
              <p:cNvSpPr/>
              <p:nvPr/>
            </p:nvSpPr>
            <p:spPr>
              <a:xfrm>
                <a:off x="4535601" y="1831347"/>
                <a:ext cx="139048" cy="176802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6104" extrusionOk="0">
                    <a:moveTo>
                      <a:pt x="4114" y="1"/>
                    </a:moveTo>
                    <a:lnTo>
                      <a:pt x="4168" y="404"/>
                    </a:lnTo>
                    <a:lnTo>
                      <a:pt x="3523" y="485"/>
                    </a:lnTo>
                    <a:lnTo>
                      <a:pt x="2958" y="216"/>
                    </a:lnTo>
                    <a:lnTo>
                      <a:pt x="2420" y="431"/>
                    </a:lnTo>
                    <a:lnTo>
                      <a:pt x="1883" y="404"/>
                    </a:lnTo>
                    <a:lnTo>
                      <a:pt x="1748" y="431"/>
                    </a:lnTo>
                    <a:lnTo>
                      <a:pt x="1668" y="592"/>
                    </a:lnTo>
                    <a:lnTo>
                      <a:pt x="1237" y="592"/>
                    </a:lnTo>
                    <a:lnTo>
                      <a:pt x="1022" y="754"/>
                    </a:lnTo>
                    <a:lnTo>
                      <a:pt x="538" y="861"/>
                    </a:lnTo>
                    <a:lnTo>
                      <a:pt x="538" y="1076"/>
                    </a:lnTo>
                    <a:lnTo>
                      <a:pt x="296" y="1211"/>
                    </a:lnTo>
                    <a:lnTo>
                      <a:pt x="296" y="1506"/>
                    </a:lnTo>
                    <a:lnTo>
                      <a:pt x="1" y="1910"/>
                    </a:lnTo>
                    <a:lnTo>
                      <a:pt x="55" y="2178"/>
                    </a:lnTo>
                    <a:lnTo>
                      <a:pt x="485" y="2689"/>
                    </a:lnTo>
                    <a:lnTo>
                      <a:pt x="807" y="3093"/>
                    </a:lnTo>
                    <a:lnTo>
                      <a:pt x="969" y="3684"/>
                    </a:lnTo>
                    <a:lnTo>
                      <a:pt x="1318" y="4383"/>
                    </a:lnTo>
                    <a:lnTo>
                      <a:pt x="1936" y="4759"/>
                    </a:lnTo>
                    <a:lnTo>
                      <a:pt x="2420" y="4759"/>
                    </a:lnTo>
                    <a:lnTo>
                      <a:pt x="2071" y="3980"/>
                    </a:lnTo>
                    <a:lnTo>
                      <a:pt x="2555" y="3899"/>
                    </a:lnTo>
                    <a:lnTo>
                      <a:pt x="2286" y="3442"/>
                    </a:lnTo>
                    <a:lnTo>
                      <a:pt x="2985" y="3684"/>
                    </a:lnTo>
                    <a:lnTo>
                      <a:pt x="2931" y="3173"/>
                    </a:lnTo>
                    <a:lnTo>
                      <a:pt x="2555" y="2904"/>
                    </a:lnTo>
                    <a:lnTo>
                      <a:pt x="2098" y="2501"/>
                    </a:lnTo>
                    <a:lnTo>
                      <a:pt x="2367" y="2313"/>
                    </a:lnTo>
                    <a:lnTo>
                      <a:pt x="1963" y="1883"/>
                    </a:lnTo>
                    <a:lnTo>
                      <a:pt x="1748" y="1372"/>
                    </a:lnTo>
                    <a:lnTo>
                      <a:pt x="1856" y="1184"/>
                    </a:lnTo>
                    <a:lnTo>
                      <a:pt x="2286" y="1614"/>
                    </a:lnTo>
                    <a:lnTo>
                      <a:pt x="2689" y="1614"/>
                    </a:lnTo>
                    <a:lnTo>
                      <a:pt x="3039" y="1479"/>
                    </a:lnTo>
                    <a:lnTo>
                      <a:pt x="2474" y="996"/>
                    </a:lnTo>
                    <a:lnTo>
                      <a:pt x="3334" y="754"/>
                    </a:lnTo>
                    <a:lnTo>
                      <a:pt x="3711" y="861"/>
                    </a:lnTo>
                    <a:lnTo>
                      <a:pt x="4168" y="888"/>
                    </a:lnTo>
                    <a:lnTo>
                      <a:pt x="4302" y="754"/>
                    </a:lnTo>
                    <a:lnTo>
                      <a:pt x="4490" y="216"/>
                    </a:lnTo>
                    <a:lnTo>
                      <a:pt x="4114" y="1"/>
                    </a:lnTo>
                    <a:close/>
                    <a:moveTo>
                      <a:pt x="2877" y="5378"/>
                    </a:moveTo>
                    <a:lnTo>
                      <a:pt x="2770" y="5781"/>
                    </a:lnTo>
                    <a:lnTo>
                      <a:pt x="3684" y="5942"/>
                    </a:lnTo>
                    <a:lnTo>
                      <a:pt x="3684" y="6104"/>
                    </a:lnTo>
                    <a:lnTo>
                      <a:pt x="4759" y="5996"/>
                    </a:lnTo>
                    <a:lnTo>
                      <a:pt x="4813" y="5754"/>
                    </a:lnTo>
                    <a:lnTo>
                      <a:pt x="4437" y="5862"/>
                    </a:lnTo>
                    <a:lnTo>
                      <a:pt x="4437" y="5727"/>
                    </a:lnTo>
                    <a:lnTo>
                      <a:pt x="3872" y="5646"/>
                    </a:lnTo>
                    <a:lnTo>
                      <a:pt x="3307" y="5673"/>
                    </a:lnTo>
                    <a:lnTo>
                      <a:pt x="2877" y="5378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3"/>
              <p:cNvSpPr/>
              <p:nvPr/>
            </p:nvSpPr>
            <p:spPr>
              <a:xfrm>
                <a:off x="3919696" y="1498076"/>
                <a:ext cx="78494" cy="85678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958" extrusionOk="0">
                    <a:moveTo>
                      <a:pt x="1748" y="1"/>
                    </a:moveTo>
                    <a:lnTo>
                      <a:pt x="1237" y="404"/>
                    </a:lnTo>
                    <a:lnTo>
                      <a:pt x="296" y="1076"/>
                    </a:lnTo>
                    <a:lnTo>
                      <a:pt x="619" y="1936"/>
                    </a:lnTo>
                    <a:lnTo>
                      <a:pt x="1" y="2823"/>
                    </a:lnTo>
                    <a:lnTo>
                      <a:pt x="942" y="2958"/>
                    </a:lnTo>
                    <a:lnTo>
                      <a:pt x="2178" y="2420"/>
                    </a:lnTo>
                    <a:lnTo>
                      <a:pt x="2716" y="1694"/>
                    </a:lnTo>
                    <a:lnTo>
                      <a:pt x="2608" y="1076"/>
                    </a:lnTo>
                    <a:lnTo>
                      <a:pt x="2125" y="888"/>
                    </a:lnTo>
                    <a:lnTo>
                      <a:pt x="1694" y="915"/>
                    </a:lnTo>
                    <a:lnTo>
                      <a:pt x="1883" y="458"/>
                    </a:lnTo>
                    <a:lnTo>
                      <a:pt x="1748" y="1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3"/>
              <p:cNvSpPr/>
              <p:nvPr/>
            </p:nvSpPr>
            <p:spPr>
              <a:xfrm>
                <a:off x="3697560" y="1231771"/>
                <a:ext cx="181776" cy="68560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2367" extrusionOk="0">
                    <a:moveTo>
                      <a:pt x="4921" y="0"/>
                    </a:moveTo>
                    <a:lnTo>
                      <a:pt x="3899" y="430"/>
                    </a:lnTo>
                    <a:lnTo>
                      <a:pt x="3200" y="188"/>
                    </a:lnTo>
                    <a:lnTo>
                      <a:pt x="2232" y="619"/>
                    </a:lnTo>
                    <a:lnTo>
                      <a:pt x="1399" y="108"/>
                    </a:lnTo>
                    <a:lnTo>
                      <a:pt x="485" y="215"/>
                    </a:lnTo>
                    <a:lnTo>
                      <a:pt x="1" y="726"/>
                    </a:lnTo>
                    <a:lnTo>
                      <a:pt x="1211" y="887"/>
                    </a:lnTo>
                    <a:lnTo>
                      <a:pt x="1157" y="1129"/>
                    </a:lnTo>
                    <a:lnTo>
                      <a:pt x="108" y="1291"/>
                    </a:lnTo>
                    <a:lnTo>
                      <a:pt x="1318" y="1667"/>
                    </a:lnTo>
                    <a:lnTo>
                      <a:pt x="673" y="2017"/>
                    </a:lnTo>
                    <a:lnTo>
                      <a:pt x="2313" y="2258"/>
                    </a:lnTo>
                    <a:lnTo>
                      <a:pt x="3093" y="2366"/>
                    </a:lnTo>
                    <a:lnTo>
                      <a:pt x="3657" y="2232"/>
                    </a:lnTo>
                    <a:lnTo>
                      <a:pt x="5431" y="1694"/>
                    </a:lnTo>
                    <a:lnTo>
                      <a:pt x="6292" y="1102"/>
                    </a:lnTo>
                    <a:lnTo>
                      <a:pt x="5673" y="565"/>
                    </a:lnTo>
                    <a:lnTo>
                      <a:pt x="5889" y="81"/>
                    </a:lnTo>
                    <a:lnTo>
                      <a:pt x="4921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3"/>
              <p:cNvSpPr/>
              <p:nvPr/>
            </p:nvSpPr>
            <p:spPr>
              <a:xfrm>
                <a:off x="4857147" y="2049395"/>
                <a:ext cx="28774" cy="97351"/>
              </a:xfrm>
              <a:custGeom>
                <a:avLst/>
                <a:gdLst/>
                <a:ahLst/>
                <a:cxnLst/>
                <a:rect l="l" t="t" r="r" b="b"/>
                <a:pathLst>
                  <a:path w="996" h="3361" extrusionOk="0">
                    <a:moveTo>
                      <a:pt x="969" y="0"/>
                    </a:moveTo>
                    <a:lnTo>
                      <a:pt x="753" y="54"/>
                    </a:lnTo>
                    <a:lnTo>
                      <a:pt x="700" y="189"/>
                    </a:lnTo>
                    <a:lnTo>
                      <a:pt x="431" y="189"/>
                    </a:lnTo>
                    <a:lnTo>
                      <a:pt x="350" y="430"/>
                    </a:lnTo>
                    <a:lnTo>
                      <a:pt x="270" y="1103"/>
                    </a:lnTo>
                    <a:lnTo>
                      <a:pt x="108" y="1506"/>
                    </a:lnTo>
                    <a:lnTo>
                      <a:pt x="162" y="1586"/>
                    </a:lnTo>
                    <a:lnTo>
                      <a:pt x="1" y="1882"/>
                    </a:lnTo>
                    <a:lnTo>
                      <a:pt x="619" y="3361"/>
                    </a:lnTo>
                    <a:lnTo>
                      <a:pt x="861" y="1963"/>
                    </a:lnTo>
                    <a:lnTo>
                      <a:pt x="807" y="1613"/>
                    </a:lnTo>
                    <a:lnTo>
                      <a:pt x="458" y="1721"/>
                    </a:lnTo>
                    <a:lnTo>
                      <a:pt x="485" y="1506"/>
                    </a:lnTo>
                    <a:lnTo>
                      <a:pt x="673" y="1371"/>
                    </a:lnTo>
                    <a:lnTo>
                      <a:pt x="458" y="1291"/>
                    </a:lnTo>
                    <a:lnTo>
                      <a:pt x="538" y="699"/>
                    </a:lnTo>
                    <a:lnTo>
                      <a:pt x="834" y="807"/>
                    </a:lnTo>
                    <a:lnTo>
                      <a:pt x="942" y="538"/>
                    </a:lnTo>
                    <a:lnTo>
                      <a:pt x="942" y="511"/>
                    </a:lnTo>
                    <a:lnTo>
                      <a:pt x="995" y="404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3"/>
              <p:cNvSpPr/>
              <p:nvPr/>
            </p:nvSpPr>
            <p:spPr>
              <a:xfrm>
                <a:off x="4250573" y="1697413"/>
                <a:ext cx="248570" cy="26711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9222" extrusionOk="0">
                    <a:moveTo>
                      <a:pt x="1882" y="5163"/>
                    </a:moveTo>
                    <a:lnTo>
                      <a:pt x="1533" y="5404"/>
                    </a:lnTo>
                    <a:lnTo>
                      <a:pt x="1129" y="5378"/>
                    </a:lnTo>
                    <a:lnTo>
                      <a:pt x="1318" y="5888"/>
                    </a:lnTo>
                    <a:lnTo>
                      <a:pt x="1398" y="6937"/>
                    </a:lnTo>
                    <a:lnTo>
                      <a:pt x="1640" y="7179"/>
                    </a:lnTo>
                    <a:lnTo>
                      <a:pt x="1936" y="6883"/>
                    </a:lnTo>
                    <a:lnTo>
                      <a:pt x="2259" y="6937"/>
                    </a:lnTo>
                    <a:lnTo>
                      <a:pt x="2339" y="5781"/>
                    </a:lnTo>
                    <a:lnTo>
                      <a:pt x="1882" y="5163"/>
                    </a:lnTo>
                    <a:close/>
                    <a:moveTo>
                      <a:pt x="3683" y="1"/>
                    </a:moveTo>
                    <a:lnTo>
                      <a:pt x="3011" y="135"/>
                    </a:lnTo>
                    <a:lnTo>
                      <a:pt x="2958" y="297"/>
                    </a:lnTo>
                    <a:lnTo>
                      <a:pt x="2501" y="162"/>
                    </a:lnTo>
                    <a:lnTo>
                      <a:pt x="2474" y="539"/>
                    </a:lnTo>
                    <a:lnTo>
                      <a:pt x="2178" y="673"/>
                    </a:lnTo>
                    <a:lnTo>
                      <a:pt x="1640" y="592"/>
                    </a:lnTo>
                    <a:lnTo>
                      <a:pt x="1533" y="915"/>
                    </a:lnTo>
                    <a:lnTo>
                      <a:pt x="1183" y="942"/>
                    </a:lnTo>
                    <a:lnTo>
                      <a:pt x="1076" y="807"/>
                    </a:lnTo>
                    <a:lnTo>
                      <a:pt x="672" y="1103"/>
                    </a:lnTo>
                    <a:lnTo>
                      <a:pt x="350" y="1157"/>
                    </a:lnTo>
                    <a:lnTo>
                      <a:pt x="27" y="969"/>
                    </a:lnTo>
                    <a:lnTo>
                      <a:pt x="27" y="1211"/>
                    </a:lnTo>
                    <a:lnTo>
                      <a:pt x="242" y="1533"/>
                    </a:lnTo>
                    <a:lnTo>
                      <a:pt x="0" y="1802"/>
                    </a:lnTo>
                    <a:lnTo>
                      <a:pt x="215" y="2474"/>
                    </a:lnTo>
                    <a:lnTo>
                      <a:pt x="592" y="2582"/>
                    </a:lnTo>
                    <a:lnTo>
                      <a:pt x="538" y="2958"/>
                    </a:lnTo>
                    <a:lnTo>
                      <a:pt x="834" y="2904"/>
                    </a:lnTo>
                    <a:lnTo>
                      <a:pt x="1210" y="2501"/>
                    </a:lnTo>
                    <a:lnTo>
                      <a:pt x="1533" y="2393"/>
                    </a:lnTo>
                    <a:lnTo>
                      <a:pt x="2124" y="2689"/>
                    </a:lnTo>
                    <a:lnTo>
                      <a:pt x="2474" y="2770"/>
                    </a:lnTo>
                    <a:lnTo>
                      <a:pt x="2742" y="3657"/>
                    </a:lnTo>
                    <a:lnTo>
                      <a:pt x="3253" y="4141"/>
                    </a:lnTo>
                    <a:lnTo>
                      <a:pt x="3952" y="4706"/>
                    </a:lnTo>
                    <a:lnTo>
                      <a:pt x="4517" y="5109"/>
                    </a:lnTo>
                    <a:lnTo>
                      <a:pt x="5081" y="5189"/>
                    </a:lnTo>
                    <a:lnTo>
                      <a:pt x="5404" y="5539"/>
                    </a:lnTo>
                    <a:lnTo>
                      <a:pt x="5861" y="5673"/>
                    </a:lnTo>
                    <a:lnTo>
                      <a:pt x="6103" y="6077"/>
                    </a:lnTo>
                    <a:lnTo>
                      <a:pt x="6399" y="6184"/>
                    </a:lnTo>
                    <a:lnTo>
                      <a:pt x="6668" y="6614"/>
                    </a:lnTo>
                    <a:lnTo>
                      <a:pt x="6990" y="7125"/>
                    </a:lnTo>
                    <a:lnTo>
                      <a:pt x="6829" y="7340"/>
                    </a:lnTo>
                    <a:lnTo>
                      <a:pt x="6694" y="7797"/>
                    </a:lnTo>
                    <a:lnTo>
                      <a:pt x="6721" y="8066"/>
                    </a:lnTo>
                    <a:lnTo>
                      <a:pt x="7017" y="8012"/>
                    </a:lnTo>
                    <a:lnTo>
                      <a:pt x="7367" y="7233"/>
                    </a:lnTo>
                    <a:lnTo>
                      <a:pt x="7662" y="7179"/>
                    </a:lnTo>
                    <a:lnTo>
                      <a:pt x="7716" y="6722"/>
                    </a:lnTo>
                    <a:lnTo>
                      <a:pt x="7151" y="6399"/>
                    </a:lnTo>
                    <a:lnTo>
                      <a:pt x="7420" y="5835"/>
                    </a:lnTo>
                    <a:lnTo>
                      <a:pt x="8066" y="5969"/>
                    </a:lnTo>
                    <a:lnTo>
                      <a:pt x="8523" y="6399"/>
                    </a:lnTo>
                    <a:lnTo>
                      <a:pt x="8603" y="6077"/>
                    </a:lnTo>
                    <a:lnTo>
                      <a:pt x="8523" y="5915"/>
                    </a:lnTo>
                    <a:lnTo>
                      <a:pt x="7877" y="5458"/>
                    </a:lnTo>
                    <a:lnTo>
                      <a:pt x="7340" y="5189"/>
                    </a:lnTo>
                    <a:lnTo>
                      <a:pt x="6668" y="4867"/>
                    </a:lnTo>
                    <a:lnTo>
                      <a:pt x="6829" y="4679"/>
                    </a:lnTo>
                    <a:lnTo>
                      <a:pt x="6668" y="4490"/>
                    </a:lnTo>
                    <a:lnTo>
                      <a:pt x="6103" y="4490"/>
                    </a:lnTo>
                    <a:lnTo>
                      <a:pt x="5243" y="3791"/>
                    </a:lnTo>
                    <a:lnTo>
                      <a:pt x="4866" y="3066"/>
                    </a:lnTo>
                    <a:lnTo>
                      <a:pt x="4167" y="2609"/>
                    </a:lnTo>
                    <a:lnTo>
                      <a:pt x="3899" y="2178"/>
                    </a:lnTo>
                    <a:lnTo>
                      <a:pt x="3979" y="1936"/>
                    </a:lnTo>
                    <a:lnTo>
                      <a:pt x="3925" y="1506"/>
                    </a:lnTo>
                    <a:lnTo>
                      <a:pt x="4463" y="1184"/>
                    </a:lnTo>
                    <a:lnTo>
                      <a:pt x="5055" y="1318"/>
                    </a:lnTo>
                    <a:lnTo>
                      <a:pt x="4839" y="942"/>
                    </a:lnTo>
                    <a:lnTo>
                      <a:pt x="4893" y="485"/>
                    </a:lnTo>
                    <a:lnTo>
                      <a:pt x="3872" y="297"/>
                    </a:lnTo>
                    <a:lnTo>
                      <a:pt x="3683" y="1"/>
                    </a:lnTo>
                    <a:close/>
                    <a:moveTo>
                      <a:pt x="6587" y="7770"/>
                    </a:moveTo>
                    <a:lnTo>
                      <a:pt x="6049" y="7851"/>
                    </a:lnTo>
                    <a:lnTo>
                      <a:pt x="5296" y="7958"/>
                    </a:lnTo>
                    <a:lnTo>
                      <a:pt x="4409" y="7851"/>
                    </a:lnTo>
                    <a:lnTo>
                      <a:pt x="4356" y="8335"/>
                    </a:lnTo>
                    <a:lnTo>
                      <a:pt x="5404" y="8765"/>
                    </a:lnTo>
                    <a:lnTo>
                      <a:pt x="5780" y="8873"/>
                    </a:lnTo>
                    <a:lnTo>
                      <a:pt x="6372" y="9222"/>
                    </a:lnTo>
                    <a:lnTo>
                      <a:pt x="6479" y="8738"/>
                    </a:lnTo>
                    <a:lnTo>
                      <a:pt x="6372" y="8469"/>
                    </a:lnTo>
                    <a:lnTo>
                      <a:pt x="6587" y="777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3"/>
              <p:cNvSpPr/>
              <p:nvPr/>
            </p:nvSpPr>
            <p:spPr>
              <a:xfrm>
                <a:off x="6899035" y="1736371"/>
                <a:ext cx="213613" cy="371447"/>
              </a:xfrm>
              <a:custGeom>
                <a:avLst/>
                <a:gdLst/>
                <a:ahLst/>
                <a:cxnLst/>
                <a:rect l="l" t="t" r="r" b="b"/>
                <a:pathLst>
                  <a:path w="7394" h="12824" extrusionOk="0">
                    <a:moveTo>
                      <a:pt x="3119" y="0"/>
                    </a:moveTo>
                    <a:lnTo>
                      <a:pt x="3388" y="672"/>
                    </a:lnTo>
                    <a:lnTo>
                      <a:pt x="4006" y="1882"/>
                    </a:lnTo>
                    <a:lnTo>
                      <a:pt x="3281" y="1963"/>
                    </a:lnTo>
                    <a:lnTo>
                      <a:pt x="3361" y="2635"/>
                    </a:lnTo>
                    <a:lnTo>
                      <a:pt x="4006" y="3495"/>
                    </a:lnTo>
                    <a:lnTo>
                      <a:pt x="4813" y="3495"/>
                    </a:lnTo>
                    <a:lnTo>
                      <a:pt x="4571" y="2500"/>
                    </a:lnTo>
                    <a:lnTo>
                      <a:pt x="4571" y="2500"/>
                    </a:lnTo>
                    <a:lnTo>
                      <a:pt x="6103" y="3119"/>
                    </a:lnTo>
                    <a:lnTo>
                      <a:pt x="6130" y="2231"/>
                    </a:lnTo>
                    <a:lnTo>
                      <a:pt x="7044" y="2016"/>
                    </a:lnTo>
                    <a:lnTo>
                      <a:pt x="6184" y="995"/>
                    </a:lnTo>
                    <a:lnTo>
                      <a:pt x="5969" y="1398"/>
                    </a:lnTo>
                    <a:lnTo>
                      <a:pt x="5351" y="1210"/>
                    </a:lnTo>
                    <a:lnTo>
                      <a:pt x="4598" y="914"/>
                    </a:lnTo>
                    <a:lnTo>
                      <a:pt x="3119" y="0"/>
                    </a:lnTo>
                    <a:close/>
                    <a:moveTo>
                      <a:pt x="2931" y="9866"/>
                    </a:moveTo>
                    <a:lnTo>
                      <a:pt x="2797" y="10243"/>
                    </a:lnTo>
                    <a:lnTo>
                      <a:pt x="2340" y="10135"/>
                    </a:lnTo>
                    <a:lnTo>
                      <a:pt x="2151" y="10673"/>
                    </a:lnTo>
                    <a:lnTo>
                      <a:pt x="2313" y="11076"/>
                    </a:lnTo>
                    <a:lnTo>
                      <a:pt x="2904" y="11345"/>
                    </a:lnTo>
                    <a:lnTo>
                      <a:pt x="2904" y="10807"/>
                    </a:lnTo>
                    <a:lnTo>
                      <a:pt x="3173" y="10619"/>
                    </a:lnTo>
                    <a:lnTo>
                      <a:pt x="3603" y="10915"/>
                    </a:lnTo>
                    <a:lnTo>
                      <a:pt x="3818" y="10350"/>
                    </a:lnTo>
                    <a:lnTo>
                      <a:pt x="3576" y="10055"/>
                    </a:lnTo>
                    <a:lnTo>
                      <a:pt x="2931" y="9866"/>
                    </a:lnTo>
                    <a:close/>
                    <a:moveTo>
                      <a:pt x="5136" y="3656"/>
                    </a:moveTo>
                    <a:lnTo>
                      <a:pt x="4463" y="3818"/>
                    </a:lnTo>
                    <a:lnTo>
                      <a:pt x="4490" y="4355"/>
                    </a:lnTo>
                    <a:lnTo>
                      <a:pt x="5189" y="5377"/>
                    </a:lnTo>
                    <a:lnTo>
                      <a:pt x="5351" y="6452"/>
                    </a:lnTo>
                    <a:lnTo>
                      <a:pt x="5109" y="6775"/>
                    </a:lnTo>
                    <a:lnTo>
                      <a:pt x="4490" y="7689"/>
                    </a:lnTo>
                    <a:lnTo>
                      <a:pt x="3765" y="7259"/>
                    </a:lnTo>
                    <a:lnTo>
                      <a:pt x="3765" y="8845"/>
                    </a:lnTo>
                    <a:lnTo>
                      <a:pt x="2904" y="8630"/>
                    </a:lnTo>
                    <a:lnTo>
                      <a:pt x="1533" y="8899"/>
                    </a:lnTo>
                    <a:lnTo>
                      <a:pt x="1264" y="9517"/>
                    </a:lnTo>
                    <a:lnTo>
                      <a:pt x="754" y="10001"/>
                    </a:lnTo>
                    <a:lnTo>
                      <a:pt x="592" y="10565"/>
                    </a:lnTo>
                    <a:lnTo>
                      <a:pt x="1" y="10807"/>
                    </a:lnTo>
                    <a:lnTo>
                      <a:pt x="538" y="11426"/>
                    </a:lnTo>
                    <a:lnTo>
                      <a:pt x="1130" y="11668"/>
                    </a:lnTo>
                    <a:lnTo>
                      <a:pt x="1237" y="12501"/>
                    </a:lnTo>
                    <a:lnTo>
                      <a:pt x="1748" y="12824"/>
                    </a:lnTo>
                    <a:lnTo>
                      <a:pt x="2098" y="12474"/>
                    </a:lnTo>
                    <a:lnTo>
                      <a:pt x="1990" y="10942"/>
                    </a:lnTo>
                    <a:lnTo>
                      <a:pt x="942" y="10297"/>
                    </a:lnTo>
                    <a:lnTo>
                      <a:pt x="1802" y="10297"/>
                    </a:lnTo>
                    <a:lnTo>
                      <a:pt x="2501" y="9840"/>
                    </a:lnTo>
                    <a:lnTo>
                      <a:pt x="3711" y="9678"/>
                    </a:lnTo>
                    <a:lnTo>
                      <a:pt x="4033" y="10323"/>
                    </a:lnTo>
                    <a:lnTo>
                      <a:pt x="4679" y="10673"/>
                    </a:lnTo>
                    <a:lnTo>
                      <a:pt x="5270" y="9651"/>
                    </a:lnTo>
                    <a:lnTo>
                      <a:pt x="6587" y="9624"/>
                    </a:lnTo>
                    <a:lnTo>
                      <a:pt x="7313" y="9167"/>
                    </a:lnTo>
                    <a:lnTo>
                      <a:pt x="7394" y="8549"/>
                    </a:lnTo>
                    <a:lnTo>
                      <a:pt x="7044" y="8119"/>
                    </a:lnTo>
                    <a:lnTo>
                      <a:pt x="6964" y="7393"/>
                    </a:lnTo>
                    <a:lnTo>
                      <a:pt x="6453" y="6479"/>
                    </a:lnTo>
                    <a:lnTo>
                      <a:pt x="6641" y="5592"/>
                    </a:lnTo>
                    <a:lnTo>
                      <a:pt x="6238" y="4866"/>
                    </a:lnTo>
                    <a:lnTo>
                      <a:pt x="5136" y="3656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3"/>
              <p:cNvSpPr/>
              <p:nvPr/>
            </p:nvSpPr>
            <p:spPr>
              <a:xfrm>
                <a:off x="6779430" y="1913115"/>
                <a:ext cx="94788" cy="108271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3738" extrusionOk="0">
                    <a:moveTo>
                      <a:pt x="1184" y="1"/>
                    </a:moveTo>
                    <a:lnTo>
                      <a:pt x="1184" y="216"/>
                    </a:lnTo>
                    <a:lnTo>
                      <a:pt x="942" y="270"/>
                    </a:lnTo>
                    <a:lnTo>
                      <a:pt x="431" y="323"/>
                    </a:lnTo>
                    <a:lnTo>
                      <a:pt x="350" y="700"/>
                    </a:lnTo>
                    <a:lnTo>
                      <a:pt x="1" y="673"/>
                    </a:lnTo>
                    <a:lnTo>
                      <a:pt x="1" y="780"/>
                    </a:lnTo>
                    <a:lnTo>
                      <a:pt x="834" y="1533"/>
                    </a:lnTo>
                    <a:lnTo>
                      <a:pt x="377" y="1694"/>
                    </a:lnTo>
                    <a:lnTo>
                      <a:pt x="1103" y="2608"/>
                    </a:lnTo>
                    <a:lnTo>
                      <a:pt x="1264" y="3254"/>
                    </a:lnTo>
                    <a:lnTo>
                      <a:pt x="1560" y="3738"/>
                    </a:lnTo>
                    <a:lnTo>
                      <a:pt x="2205" y="3657"/>
                    </a:lnTo>
                    <a:lnTo>
                      <a:pt x="2635" y="3307"/>
                    </a:lnTo>
                    <a:lnTo>
                      <a:pt x="3227" y="3119"/>
                    </a:lnTo>
                    <a:lnTo>
                      <a:pt x="3280" y="2635"/>
                    </a:lnTo>
                    <a:lnTo>
                      <a:pt x="2823" y="1614"/>
                    </a:lnTo>
                    <a:lnTo>
                      <a:pt x="2340" y="1022"/>
                    </a:lnTo>
                    <a:lnTo>
                      <a:pt x="1184" y="1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3"/>
              <p:cNvSpPr/>
              <p:nvPr/>
            </p:nvSpPr>
            <p:spPr>
              <a:xfrm>
                <a:off x="4527079" y="1794764"/>
                <a:ext cx="34957" cy="3583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237" extrusionOk="0">
                    <a:moveTo>
                      <a:pt x="484" y="0"/>
                    </a:moveTo>
                    <a:lnTo>
                      <a:pt x="350" y="27"/>
                    </a:lnTo>
                    <a:lnTo>
                      <a:pt x="269" y="323"/>
                    </a:lnTo>
                    <a:lnTo>
                      <a:pt x="134" y="377"/>
                    </a:lnTo>
                    <a:lnTo>
                      <a:pt x="0" y="592"/>
                    </a:lnTo>
                    <a:lnTo>
                      <a:pt x="188" y="807"/>
                    </a:lnTo>
                    <a:lnTo>
                      <a:pt x="350" y="914"/>
                    </a:lnTo>
                    <a:lnTo>
                      <a:pt x="457" y="1237"/>
                    </a:lnTo>
                    <a:lnTo>
                      <a:pt x="538" y="1237"/>
                    </a:lnTo>
                    <a:lnTo>
                      <a:pt x="538" y="1049"/>
                    </a:lnTo>
                    <a:lnTo>
                      <a:pt x="941" y="914"/>
                    </a:lnTo>
                    <a:lnTo>
                      <a:pt x="1102" y="887"/>
                    </a:lnTo>
                    <a:lnTo>
                      <a:pt x="1075" y="807"/>
                    </a:lnTo>
                    <a:lnTo>
                      <a:pt x="1156" y="699"/>
                    </a:lnTo>
                    <a:lnTo>
                      <a:pt x="1210" y="484"/>
                    </a:lnTo>
                    <a:lnTo>
                      <a:pt x="1129" y="484"/>
                    </a:lnTo>
                    <a:lnTo>
                      <a:pt x="941" y="350"/>
                    </a:lnTo>
                    <a:lnTo>
                      <a:pt x="833" y="296"/>
                    </a:lnTo>
                    <a:lnTo>
                      <a:pt x="753" y="162"/>
                    </a:lnTo>
                    <a:lnTo>
                      <a:pt x="591" y="108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3"/>
              <p:cNvSpPr/>
              <p:nvPr/>
            </p:nvSpPr>
            <p:spPr>
              <a:xfrm>
                <a:off x="5129782" y="2133481"/>
                <a:ext cx="42728" cy="3895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345" extrusionOk="0">
                    <a:moveTo>
                      <a:pt x="457" y="1"/>
                    </a:moveTo>
                    <a:lnTo>
                      <a:pt x="0" y="834"/>
                    </a:lnTo>
                    <a:lnTo>
                      <a:pt x="699" y="915"/>
                    </a:lnTo>
                    <a:lnTo>
                      <a:pt x="914" y="1345"/>
                    </a:lnTo>
                    <a:lnTo>
                      <a:pt x="1479" y="1318"/>
                    </a:lnTo>
                    <a:lnTo>
                      <a:pt x="1156" y="646"/>
                    </a:lnTo>
                    <a:lnTo>
                      <a:pt x="1183" y="431"/>
                    </a:lnTo>
                    <a:lnTo>
                      <a:pt x="995" y="55"/>
                    </a:lnTo>
                    <a:lnTo>
                      <a:pt x="457" y="1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3"/>
              <p:cNvSpPr/>
              <p:nvPr/>
            </p:nvSpPr>
            <p:spPr>
              <a:xfrm>
                <a:off x="4225727" y="1621119"/>
                <a:ext cx="10111" cy="17147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92" extrusionOk="0">
                    <a:moveTo>
                      <a:pt x="242" y="0"/>
                    </a:moveTo>
                    <a:lnTo>
                      <a:pt x="54" y="27"/>
                    </a:lnTo>
                    <a:lnTo>
                      <a:pt x="0" y="538"/>
                    </a:lnTo>
                    <a:lnTo>
                      <a:pt x="161" y="592"/>
                    </a:lnTo>
                    <a:lnTo>
                      <a:pt x="350" y="592"/>
                    </a:lnTo>
                    <a:lnTo>
                      <a:pt x="350" y="215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3"/>
              <p:cNvSpPr/>
              <p:nvPr/>
            </p:nvSpPr>
            <p:spPr>
              <a:xfrm>
                <a:off x="7766601" y="3423785"/>
                <a:ext cx="55151" cy="59987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071" extrusionOk="0">
                    <a:moveTo>
                      <a:pt x="0" y="0"/>
                    </a:moveTo>
                    <a:lnTo>
                      <a:pt x="27" y="323"/>
                    </a:lnTo>
                    <a:lnTo>
                      <a:pt x="377" y="941"/>
                    </a:lnTo>
                    <a:lnTo>
                      <a:pt x="780" y="1425"/>
                    </a:lnTo>
                    <a:lnTo>
                      <a:pt x="1210" y="1802"/>
                    </a:lnTo>
                    <a:lnTo>
                      <a:pt x="1559" y="2071"/>
                    </a:lnTo>
                    <a:lnTo>
                      <a:pt x="1909" y="1829"/>
                    </a:lnTo>
                    <a:lnTo>
                      <a:pt x="1613" y="1425"/>
                    </a:lnTo>
                    <a:lnTo>
                      <a:pt x="1129" y="888"/>
                    </a:lnTo>
                    <a:lnTo>
                      <a:pt x="941" y="619"/>
                    </a:lnTo>
                    <a:lnTo>
                      <a:pt x="672" y="323"/>
                    </a:lnTo>
                    <a:lnTo>
                      <a:pt x="323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3"/>
              <p:cNvSpPr/>
              <p:nvPr/>
            </p:nvSpPr>
            <p:spPr>
              <a:xfrm>
                <a:off x="4178348" y="1537787"/>
                <a:ext cx="71474" cy="66996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2313" extrusionOk="0">
                    <a:moveTo>
                      <a:pt x="1801" y="1"/>
                    </a:moveTo>
                    <a:lnTo>
                      <a:pt x="887" y="350"/>
                    </a:lnTo>
                    <a:lnTo>
                      <a:pt x="350" y="1614"/>
                    </a:lnTo>
                    <a:lnTo>
                      <a:pt x="0" y="1856"/>
                    </a:lnTo>
                    <a:lnTo>
                      <a:pt x="511" y="1909"/>
                    </a:lnTo>
                    <a:lnTo>
                      <a:pt x="1129" y="1721"/>
                    </a:lnTo>
                    <a:lnTo>
                      <a:pt x="1559" y="2124"/>
                    </a:lnTo>
                    <a:lnTo>
                      <a:pt x="1936" y="2313"/>
                    </a:lnTo>
                    <a:lnTo>
                      <a:pt x="1801" y="1399"/>
                    </a:lnTo>
                    <a:lnTo>
                      <a:pt x="2178" y="1399"/>
                    </a:lnTo>
                    <a:lnTo>
                      <a:pt x="2366" y="1076"/>
                    </a:lnTo>
                    <a:lnTo>
                      <a:pt x="2473" y="323"/>
                    </a:lnTo>
                    <a:lnTo>
                      <a:pt x="2366" y="28"/>
                    </a:lnTo>
                    <a:lnTo>
                      <a:pt x="1801" y="1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3"/>
              <p:cNvSpPr/>
              <p:nvPr/>
            </p:nvSpPr>
            <p:spPr>
              <a:xfrm>
                <a:off x="4202413" y="945192"/>
                <a:ext cx="420205" cy="482064"/>
              </a:xfrm>
              <a:custGeom>
                <a:avLst/>
                <a:gdLst/>
                <a:ahLst/>
                <a:cxnLst/>
                <a:rect l="l" t="t" r="r" b="b"/>
                <a:pathLst>
                  <a:path w="14545" h="16643" extrusionOk="0">
                    <a:moveTo>
                      <a:pt x="7985" y="1"/>
                    </a:moveTo>
                    <a:lnTo>
                      <a:pt x="7528" y="189"/>
                    </a:lnTo>
                    <a:lnTo>
                      <a:pt x="6802" y="55"/>
                    </a:lnTo>
                    <a:lnTo>
                      <a:pt x="5350" y="216"/>
                    </a:lnTo>
                    <a:lnTo>
                      <a:pt x="5942" y="485"/>
                    </a:lnTo>
                    <a:lnTo>
                      <a:pt x="6641" y="512"/>
                    </a:lnTo>
                    <a:lnTo>
                      <a:pt x="6802" y="673"/>
                    </a:lnTo>
                    <a:lnTo>
                      <a:pt x="8281" y="781"/>
                    </a:lnTo>
                    <a:lnTo>
                      <a:pt x="9679" y="700"/>
                    </a:lnTo>
                    <a:lnTo>
                      <a:pt x="10270" y="350"/>
                    </a:lnTo>
                    <a:lnTo>
                      <a:pt x="9249" y="162"/>
                    </a:lnTo>
                    <a:lnTo>
                      <a:pt x="7985" y="1"/>
                    </a:lnTo>
                    <a:close/>
                    <a:moveTo>
                      <a:pt x="8388" y="1399"/>
                    </a:moveTo>
                    <a:lnTo>
                      <a:pt x="7394" y="1506"/>
                    </a:lnTo>
                    <a:lnTo>
                      <a:pt x="7743" y="1722"/>
                    </a:lnTo>
                    <a:lnTo>
                      <a:pt x="7447" y="1883"/>
                    </a:lnTo>
                    <a:lnTo>
                      <a:pt x="8388" y="2044"/>
                    </a:lnTo>
                    <a:lnTo>
                      <a:pt x="9410" y="1775"/>
                    </a:lnTo>
                    <a:lnTo>
                      <a:pt x="8657" y="1614"/>
                    </a:lnTo>
                    <a:lnTo>
                      <a:pt x="8388" y="1399"/>
                    </a:lnTo>
                    <a:close/>
                    <a:moveTo>
                      <a:pt x="5216" y="350"/>
                    </a:moveTo>
                    <a:lnTo>
                      <a:pt x="4490" y="377"/>
                    </a:lnTo>
                    <a:lnTo>
                      <a:pt x="4356" y="592"/>
                    </a:lnTo>
                    <a:lnTo>
                      <a:pt x="3657" y="619"/>
                    </a:lnTo>
                    <a:lnTo>
                      <a:pt x="3361" y="377"/>
                    </a:lnTo>
                    <a:lnTo>
                      <a:pt x="2044" y="619"/>
                    </a:lnTo>
                    <a:lnTo>
                      <a:pt x="2501" y="1130"/>
                    </a:lnTo>
                    <a:lnTo>
                      <a:pt x="3549" y="1641"/>
                    </a:lnTo>
                    <a:lnTo>
                      <a:pt x="4356" y="1829"/>
                    </a:lnTo>
                    <a:lnTo>
                      <a:pt x="3926" y="2071"/>
                    </a:lnTo>
                    <a:lnTo>
                      <a:pt x="5108" y="2474"/>
                    </a:lnTo>
                    <a:lnTo>
                      <a:pt x="5727" y="2447"/>
                    </a:lnTo>
                    <a:lnTo>
                      <a:pt x="5861" y="1910"/>
                    </a:lnTo>
                    <a:lnTo>
                      <a:pt x="6264" y="1775"/>
                    </a:lnTo>
                    <a:lnTo>
                      <a:pt x="6453" y="1291"/>
                    </a:lnTo>
                    <a:lnTo>
                      <a:pt x="7609" y="1076"/>
                    </a:lnTo>
                    <a:lnTo>
                      <a:pt x="5888" y="592"/>
                    </a:lnTo>
                    <a:lnTo>
                      <a:pt x="5216" y="350"/>
                    </a:lnTo>
                    <a:close/>
                    <a:moveTo>
                      <a:pt x="12582" y="6399"/>
                    </a:moveTo>
                    <a:lnTo>
                      <a:pt x="11641" y="6534"/>
                    </a:lnTo>
                    <a:lnTo>
                      <a:pt x="10593" y="6507"/>
                    </a:lnTo>
                    <a:lnTo>
                      <a:pt x="9894" y="7125"/>
                    </a:lnTo>
                    <a:lnTo>
                      <a:pt x="8953" y="7071"/>
                    </a:lnTo>
                    <a:lnTo>
                      <a:pt x="7770" y="7394"/>
                    </a:lnTo>
                    <a:lnTo>
                      <a:pt x="6345" y="8335"/>
                    </a:lnTo>
                    <a:lnTo>
                      <a:pt x="5458" y="8900"/>
                    </a:lnTo>
                    <a:lnTo>
                      <a:pt x="4221" y="10405"/>
                    </a:lnTo>
                    <a:lnTo>
                      <a:pt x="3227" y="11507"/>
                    </a:lnTo>
                    <a:lnTo>
                      <a:pt x="2124" y="12287"/>
                    </a:lnTo>
                    <a:lnTo>
                      <a:pt x="538" y="12959"/>
                    </a:lnTo>
                    <a:lnTo>
                      <a:pt x="1" y="13470"/>
                    </a:lnTo>
                    <a:lnTo>
                      <a:pt x="242" y="15352"/>
                    </a:lnTo>
                    <a:lnTo>
                      <a:pt x="511" y="16239"/>
                    </a:lnTo>
                    <a:lnTo>
                      <a:pt x="1425" y="16642"/>
                    </a:lnTo>
                    <a:lnTo>
                      <a:pt x="2259" y="16454"/>
                    </a:lnTo>
                    <a:lnTo>
                      <a:pt x="3442" y="15513"/>
                    </a:lnTo>
                    <a:lnTo>
                      <a:pt x="3899" y="15997"/>
                    </a:lnTo>
                    <a:lnTo>
                      <a:pt x="4141" y="15540"/>
                    </a:lnTo>
                    <a:lnTo>
                      <a:pt x="4625" y="14975"/>
                    </a:lnTo>
                    <a:lnTo>
                      <a:pt x="4732" y="14034"/>
                    </a:lnTo>
                    <a:lnTo>
                      <a:pt x="4329" y="13604"/>
                    </a:lnTo>
                    <a:lnTo>
                      <a:pt x="4168" y="12556"/>
                    </a:lnTo>
                    <a:lnTo>
                      <a:pt x="4490" y="11830"/>
                    </a:lnTo>
                    <a:lnTo>
                      <a:pt x="5082" y="11830"/>
                    </a:lnTo>
                    <a:lnTo>
                      <a:pt x="5270" y="11534"/>
                    </a:lnTo>
                    <a:lnTo>
                      <a:pt x="5028" y="11265"/>
                    </a:lnTo>
                    <a:lnTo>
                      <a:pt x="5834" y="10163"/>
                    </a:lnTo>
                    <a:lnTo>
                      <a:pt x="6291" y="9303"/>
                    </a:lnTo>
                    <a:lnTo>
                      <a:pt x="6587" y="8765"/>
                    </a:lnTo>
                    <a:lnTo>
                      <a:pt x="7152" y="8765"/>
                    </a:lnTo>
                    <a:lnTo>
                      <a:pt x="7232" y="8335"/>
                    </a:lnTo>
                    <a:lnTo>
                      <a:pt x="8361" y="8469"/>
                    </a:lnTo>
                    <a:lnTo>
                      <a:pt x="8361" y="7959"/>
                    </a:lnTo>
                    <a:lnTo>
                      <a:pt x="8684" y="7932"/>
                    </a:lnTo>
                    <a:lnTo>
                      <a:pt x="9007" y="7744"/>
                    </a:lnTo>
                    <a:lnTo>
                      <a:pt x="9706" y="8147"/>
                    </a:lnTo>
                    <a:lnTo>
                      <a:pt x="10458" y="8120"/>
                    </a:lnTo>
                    <a:lnTo>
                      <a:pt x="11104" y="8281"/>
                    </a:lnTo>
                    <a:lnTo>
                      <a:pt x="11561" y="7959"/>
                    </a:lnTo>
                    <a:lnTo>
                      <a:pt x="11722" y="7394"/>
                    </a:lnTo>
                    <a:lnTo>
                      <a:pt x="12555" y="7125"/>
                    </a:lnTo>
                    <a:lnTo>
                      <a:pt x="13335" y="7421"/>
                    </a:lnTo>
                    <a:lnTo>
                      <a:pt x="13227" y="7959"/>
                    </a:lnTo>
                    <a:lnTo>
                      <a:pt x="13658" y="7905"/>
                    </a:lnTo>
                    <a:lnTo>
                      <a:pt x="14545" y="7609"/>
                    </a:lnTo>
                    <a:lnTo>
                      <a:pt x="13819" y="7125"/>
                    </a:lnTo>
                    <a:lnTo>
                      <a:pt x="14491" y="6937"/>
                    </a:lnTo>
                    <a:lnTo>
                      <a:pt x="12582" y="6399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3"/>
              <p:cNvSpPr/>
              <p:nvPr/>
            </p:nvSpPr>
            <p:spPr>
              <a:xfrm>
                <a:off x="7476112" y="3793668"/>
                <a:ext cx="410122" cy="310708"/>
              </a:xfrm>
              <a:custGeom>
                <a:avLst/>
                <a:gdLst/>
                <a:ahLst/>
                <a:cxnLst/>
                <a:rect l="l" t="t" r="r" b="b"/>
                <a:pathLst>
                  <a:path w="14196" h="10727" extrusionOk="0">
                    <a:moveTo>
                      <a:pt x="11910" y="0"/>
                    </a:moveTo>
                    <a:lnTo>
                      <a:pt x="11614" y="54"/>
                    </a:lnTo>
                    <a:lnTo>
                      <a:pt x="11561" y="699"/>
                    </a:lnTo>
                    <a:lnTo>
                      <a:pt x="11641" y="1479"/>
                    </a:lnTo>
                    <a:lnTo>
                      <a:pt x="11776" y="1855"/>
                    </a:lnTo>
                    <a:lnTo>
                      <a:pt x="11641" y="1990"/>
                    </a:lnTo>
                    <a:lnTo>
                      <a:pt x="11588" y="2581"/>
                    </a:lnTo>
                    <a:lnTo>
                      <a:pt x="11238" y="3173"/>
                    </a:lnTo>
                    <a:lnTo>
                      <a:pt x="10647" y="3845"/>
                    </a:lnTo>
                    <a:lnTo>
                      <a:pt x="9921" y="4140"/>
                    </a:lnTo>
                    <a:lnTo>
                      <a:pt x="9679" y="4463"/>
                    </a:lnTo>
                    <a:lnTo>
                      <a:pt x="10216" y="4839"/>
                    </a:lnTo>
                    <a:lnTo>
                      <a:pt x="10082" y="5323"/>
                    </a:lnTo>
                    <a:lnTo>
                      <a:pt x="9114" y="6049"/>
                    </a:lnTo>
                    <a:lnTo>
                      <a:pt x="9329" y="6157"/>
                    </a:lnTo>
                    <a:lnTo>
                      <a:pt x="9249" y="6399"/>
                    </a:lnTo>
                    <a:lnTo>
                      <a:pt x="10082" y="6049"/>
                    </a:lnTo>
                    <a:lnTo>
                      <a:pt x="10915" y="5458"/>
                    </a:lnTo>
                    <a:lnTo>
                      <a:pt x="11534" y="4974"/>
                    </a:lnTo>
                    <a:lnTo>
                      <a:pt x="11776" y="4813"/>
                    </a:lnTo>
                    <a:lnTo>
                      <a:pt x="11964" y="4409"/>
                    </a:lnTo>
                    <a:lnTo>
                      <a:pt x="12367" y="4140"/>
                    </a:lnTo>
                    <a:lnTo>
                      <a:pt x="12878" y="4167"/>
                    </a:lnTo>
                    <a:lnTo>
                      <a:pt x="13469" y="3657"/>
                    </a:lnTo>
                    <a:lnTo>
                      <a:pt x="14195" y="2877"/>
                    </a:lnTo>
                    <a:lnTo>
                      <a:pt x="13900" y="2769"/>
                    </a:lnTo>
                    <a:lnTo>
                      <a:pt x="13227" y="3119"/>
                    </a:lnTo>
                    <a:lnTo>
                      <a:pt x="12797" y="3038"/>
                    </a:lnTo>
                    <a:lnTo>
                      <a:pt x="12394" y="2742"/>
                    </a:lnTo>
                    <a:lnTo>
                      <a:pt x="12744" y="2097"/>
                    </a:lnTo>
                    <a:lnTo>
                      <a:pt x="12529" y="1828"/>
                    </a:lnTo>
                    <a:lnTo>
                      <a:pt x="12152" y="2447"/>
                    </a:lnTo>
                    <a:lnTo>
                      <a:pt x="12206" y="1506"/>
                    </a:lnTo>
                    <a:lnTo>
                      <a:pt x="12475" y="699"/>
                    </a:lnTo>
                    <a:lnTo>
                      <a:pt x="12018" y="484"/>
                    </a:lnTo>
                    <a:lnTo>
                      <a:pt x="11910" y="0"/>
                    </a:lnTo>
                    <a:close/>
                    <a:moveTo>
                      <a:pt x="8308" y="5350"/>
                    </a:moveTo>
                    <a:lnTo>
                      <a:pt x="7501" y="5753"/>
                    </a:lnTo>
                    <a:lnTo>
                      <a:pt x="7017" y="6237"/>
                    </a:lnTo>
                    <a:lnTo>
                      <a:pt x="6587" y="6479"/>
                    </a:lnTo>
                    <a:lnTo>
                      <a:pt x="5754" y="7125"/>
                    </a:lnTo>
                    <a:lnTo>
                      <a:pt x="5001" y="7582"/>
                    </a:lnTo>
                    <a:lnTo>
                      <a:pt x="4006" y="8039"/>
                    </a:lnTo>
                    <a:lnTo>
                      <a:pt x="3227" y="8361"/>
                    </a:lnTo>
                    <a:lnTo>
                      <a:pt x="2635" y="8549"/>
                    </a:lnTo>
                    <a:lnTo>
                      <a:pt x="1049" y="9383"/>
                    </a:lnTo>
                    <a:lnTo>
                      <a:pt x="162" y="10055"/>
                    </a:lnTo>
                    <a:lnTo>
                      <a:pt x="1" y="10377"/>
                    </a:lnTo>
                    <a:lnTo>
                      <a:pt x="726" y="10431"/>
                    </a:lnTo>
                    <a:lnTo>
                      <a:pt x="915" y="10727"/>
                    </a:lnTo>
                    <a:lnTo>
                      <a:pt x="1533" y="10727"/>
                    </a:lnTo>
                    <a:lnTo>
                      <a:pt x="2098" y="10485"/>
                    </a:lnTo>
                    <a:lnTo>
                      <a:pt x="2985" y="10109"/>
                    </a:lnTo>
                    <a:lnTo>
                      <a:pt x="4114" y="9221"/>
                    </a:lnTo>
                    <a:lnTo>
                      <a:pt x="4786" y="8630"/>
                    </a:lnTo>
                    <a:lnTo>
                      <a:pt x="5673" y="8307"/>
                    </a:lnTo>
                    <a:lnTo>
                      <a:pt x="6238" y="8307"/>
                    </a:lnTo>
                    <a:lnTo>
                      <a:pt x="6291" y="7877"/>
                    </a:lnTo>
                    <a:lnTo>
                      <a:pt x="6937" y="7528"/>
                    </a:lnTo>
                    <a:lnTo>
                      <a:pt x="7931" y="6883"/>
                    </a:lnTo>
                    <a:lnTo>
                      <a:pt x="8496" y="6479"/>
                    </a:lnTo>
                    <a:lnTo>
                      <a:pt x="8792" y="6103"/>
                    </a:lnTo>
                    <a:lnTo>
                      <a:pt x="8845" y="5753"/>
                    </a:lnTo>
                    <a:lnTo>
                      <a:pt x="8093" y="6103"/>
                    </a:lnTo>
                    <a:lnTo>
                      <a:pt x="8093" y="6103"/>
                    </a:lnTo>
                    <a:lnTo>
                      <a:pt x="8200" y="5700"/>
                    </a:lnTo>
                    <a:lnTo>
                      <a:pt x="8308" y="535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3"/>
              <p:cNvSpPr/>
              <p:nvPr/>
            </p:nvSpPr>
            <p:spPr>
              <a:xfrm>
                <a:off x="2611787" y="2429387"/>
                <a:ext cx="36517" cy="15612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539" extrusionOk="0">
                    <a:moveTo>
                      <a:pt x="108" y="1"/>
                    </a:moveTo>
                    <a:lnTo>
                      <a:pt x="0" y="162"/>
                    </a:lnTo>
                    <a:lnTo>
                      <a:pt x="0" y="538"/>
                    </a:lnTo>
                    <a:lnTo>
                      <a:pt x="430" y="511"/>
                    </a:lnTo>
                    <a:lnTo>
                      <a:pt x="1022" y="511"/>
                    </a:lnTo>
                    <a:lnTo>
                      <a:pt x="1264" y="270"/>
                    </a:lnTo>
                    <a:lnTo>
                      <a:pt x="1129" y="108"/>
                    </a:lnTo>
                    <a:lnTo>
                      <a:pt x="726" y="28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33"/>
              <p:cNvSpPr/>
              <p:nvPr/>
            </p:nvSpPr>
            <p:spPr>
              <a:xfrm>
                <a:off x="3913484" y="1819674"/>
                <a:ext cx="67603" cy="138626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4786" extrusionOk="0">
                    <a:moveTo>
                      <a:pt x="1022" y="1"/>
                    </a:moveTo>
                    <a:lnTo>
                      <a:pt x="700" y="108"/>
                    </a:lnTo>
                    <a:lnTo>
                      <a:pt x="431" y="350"/>
                    </a:lnTo>
                    <a:lnTo>
                      <a:pt x="485" y="646"/>
                    </a:lnTo>
                    <a:lnTo>
                      <a:pt x="592" y="968"/>
                    </a:lnTo>
                    <a:lnTo>
                      <a:pt x="619" y="1318"/>
                    </a:lnTo>
                    <a:lnTo>
                      <a:pt x="431" y="1856"/>
                    </a:lnTo>
                    <a:lnTo>
                      <a:pt x="377" y="2232"/>
                    </a:lnTo>
                    <a:lnTo>
                      <a:pt x="54" y="2528"/>
                    </a:lnTo>
                    <a:lnTo>
                      <a:pt x="1" y="3119"/>
                    </a:lnTo>
                    <a:lnTo>
                      <a:pt x="135" y="3442"/>
                    </a:lnTo>
                    <a:lnTo>
                      <a:pt x="485" y="3522"/>
                    </a:lnTo>
                    <a:lnTo>
                      <a:pt x="538" y="4087"/>
                    </a:lnTo>
                    <a:lnTo>
                      <a:pt x="377" y="4759"/>
                    </a:lnTo>
                    <a:lnTo>
                      <a:pt x="780" y="4678"/>
                    </a:lnTo>
                    <a:lnTo>
                      <a:pt x="1157" y="4786"/>
                    </a:lnTo>
                    <a:lnTo>
                      <a:pt x="1452" y="4544"/>
                    </a:lnTo>
                    <a:lnTo>
                      <a:pt x="1426" y="4248"/>
                    </a:lnTo>
                    <a:lnTo>
                      <a:pt x="1667" y="3926"/>
                    </a:lnTo>
                    <a:lnTo>
                      <a:pt x="1802" y="3711"/>
                    </a:lnTo>
                    <a:lnTo>
                      <a:pt x="1560" y="3442"/>
                    </a:lnTo>
                    <a:lnTo>
                      <a:pt x="1775" y="2850"/>
                    </a:lnTo>
                    <a:lnTo>
                      <a:pt x="1506" y="2313"/>
                    </a:lnTo>
                    <a:lnTo>
                      <a:pt x="1802" y="2259"/>
                    </a:lnTo>
                    <a:lnTo>
                      <a:pt x="1856" y="1856"/>
                    </a:lnTo>
                    <a:lnTo>
                      <a:pt x="1963" y="1694"/>
                    </a:lnTo>
                    <a:lnTo>
                      <a:pt x="2017" y="1022"/>
                    </a:lnTo>
                    <a:lnTo>
                      <a:pt x="2340" y="780"/>
                    </a:lnTo>
                    <a:lnTo>
                      <a:pt x="2151" y="350"/>
                    </a:lnTo>
                    <a:lnTo>
                      <a:pt x="1748" y="323"/>
                    </a:lnTo>
                    <a:lnTo>
                      <a:pt x="1587" y="431"/>
                    </a:lnTo>
                    <a:lnTo>
                      <a:pt x="1184" y="431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3"/>
              <p:cNvSpPr/>
              <p:nvPr/>
            </p:nvSpPr>
            <p:spPr>
              <a:xfrm>
                <a:off x="5232284" y="2233931"/>
                <a:ext cx="19443" cy="40522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399" extrusionOk="0">
                    <a:moveTo>
                      <a:pt x="350" y="1"/>
                    </a:moveTo>
                    <a:lnTo>
                      <a:pt x="135" y="135"/>
                    </a:lnTo>
                    <a:lnTo>
                      <a:pt x="1" y="592"/>
                    </a:lnTo>
                    <a:lnTo>
                      <a:pt x="108" y="1211"/>
                    </a:lnTo>
                    <a:lnTo>
                      <a:pt x="350" y="1399"/>
                    </a:lnTo>
                    <a:lnTo>
                      <a:pt x="565" y="1345"/>
                    </a:lnTo>
                    <a:lnTo>
                      <a:pt x="673" y="834"/>
                    </a:lnTo>
                    <a:lnTo>
                      <a:pt x="619" y="297"/>
                    </a:lnTo>
                    <a:lnTo>
                      <a:pt x="350" y="1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3"/>
              <p:cNvSpPr/>
              <p:nvPr/>
            </p:nvSpPr>
            <p:spPr>
              <a:xfrm>
                <a:off x="3734077" y="2196567"/>
                <a:ext cx="189547" cy="169793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5862" extrusionOk="0">
                    <a:moveTo>
                      <a:pt x="3200" y="0"/>
                    </a:moveTo>
                    <a:lnTo>
                      <a:pt x="3065" y="108"/>
                    </a:lnTo>
                    <a:lnTo>
                      <a:pt x="2931" y="350"/>
                    </a:lnTo>
                    <a:lnTo>
                      <a:pt x="2635" y="861"/>
                    </a:lnTo>
                    <a:lnTo>
                      <a:pt x="2151" y="1183"/>
                    </a:lnTo>
                    <a:lnTo>
                      <a:pt x="1855" y="1748"/>
                    </a:lnTo>
                    <a:lnTo>
                      <a:pt x="1829" y="2205"/>
                    </a:lnTo>
                    <a:lnTo>
                      <a:pt x="1587" y="2743"/>
                    </a:lnTo>
                    <a:lnTo>
                      <a:pt x="1345" y="2850"/>
                    </a:lnTo>
                    <a:lnTo>
                      <a:pt x="915" y="3415"/>
                    </a:lnTo>
                    <a:lnTo>
                      <a:pt x="619" y="4060"/>
                    </a:lnTo>
                    <a:lnTo>
                      <a:pt x="673" y="4356"/>
                    </a:lnTo>
                    <a:lnTo>
                      <a:pt x="404" y="4840"/>
                    </a:lnTo>
                    <a:lnTo>
                      <a:pt x="81" y="5081"/>
                    </a:lnTo>
                    <a:lnTo>
                      <a:pt x="54" y="5485"/>
                    </a:lnTo>
                    <a:lnTo>
                      <a:pt x="0" y="5861"/>
                    </a:lnTo>
                    <a:lnTo>
                      <a:pt x="162" y="5565"/>
                    </a:lnTo>
                    <a:lnTo>
                      <a:pt x="3200" y="5565"/>
                    </a:lnTo>
                    <a:lnTo>
                      <a:pt x="3065" y="4275"/>
                    </a:lnTo>
                    <a:lnTo>
                      <a:pt x="3253" y="3818"/>
                    </a:lnTo>
                    <a:lnTo>
                      <a:pt x="4006" y="3737"/>
                    </a:lnTo>
                    <a:lnTo>
                      <a:pt x="4006" y="1479"/>
                    </a:lnTo>
                    <a:lnTo>
                      <a:pt x="6506" y="1533"/>
                    </a:lnTo>
                    <a:lnTo>
                      <a:pt x="6533" y="189"/>
                    </a:lnTo>
                    <a:lnTo>
                      <a:pt x="6560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3"/>
              <p:cNvSpPr/>
              <p:nvPr/>
            </p:nvSpPr>
            <p:spPr>
              <a:xfrm>
                <a:off x="4653675" y="2592142"/>
                <a:ext cx="259432" cy="224276"/>
              </a:xfrm>
              <a:custGeom>
                <a:avLst/>
                <a:gdLst/>
                <a:ahLst/>
                <a:cxnLst/>
                <a:rect l="l" t="t" r="r" b="b"/>
                <a:pathLst>
                  <a:path w="8980" h="7743" extrusionOk="0">
                    <a:moveTo>
                      <a:pt x="6829" y="0"/>
                    </a:moveTo>
                    <a:lnTo>
                      <a:pt x="6802" y="162"/>
                    </a:lnTo>
                    <a:lnTo>
                      <a:pt x="6318" y="216"/>
                    </a:lnTo>
                    <a:lnTo>
                      <a:pt x="6533" y="484"/>
                    </a:lnTo>
                    <a:lnTo>
                      <a:pt x="6587" y="1022"/>
                    </a:lnTo>
                    <a:lnTo>
                      <a:pt x="6183" y="1479"/>
                    </a:lnTo>
                    <a:lnTo>
                      <a:pt x="5780" y="2151"/>
                    </a:lnTo>
                    <a:lnTo>
                      <a:pt x="5404" y="2232"/>
                    </a:lnTo>
                    <a:lnTo>
                      <a:pt x="4732" y="1721"/>
                    </a:lnTo>
                    <a:lnTo>
                      <a:pt x="4436" y="1909"/>
                    </a:lnTo>
                    <a:lnTo>
                      <a:pt x="4382" y="2178"/>
                    </a:lnTo>
                    <a:lnTo>
                      <a:pt x="3979" y="2312"/>
                    </a:lnTo>
                    <a:lnTo>
                      <a:pt x="3925" y="2528"/>
                    </a:lnTo>
                    <a:lnTo>
                      <a:pt x="3172" y="2528"/>
                    </a:lnTo>
                    <a:lnTo>
                      <a:pt x="3065" y="2312"/>
                    </a:lnTo>
                    <a:lnTo>
                      <a:pt x="2500" y="2286"/>
                    </a:lnTo>
                    <a:lnTo>
                      <a:pt x="2231" y="2474"/>
                    </a:lnTo>
                    <a:lnTo>
                      <a:pt x="1990" y="2366"/>
                    </a:lnTo>
                    <a:lnTo>
                      <a:pt x="1586" y="1855"/>
                    </a:lnTo>
                    <a:lnTo>
                      <a:pt x="1452" y="1613"/>
                    </a:lnTo>
                    <a:lnTo>
                      <a:pt x="914" y="1721"/>
                    </a:lnTo>
                    <a:lnTo>
                      <a:pt x="699" y="2151"/>
                    </a:lnTo>
                    <a:lnTo>
                      <a:pt x="484" y="2931"/>
                    </a:lnTo>
                    <a:lnTo>
                      <a:pt x="215" y="3119"/>
                    </a:lnTo>
                    <a:lnTo>
                      <a:pt x="0" y="3200"/>
                    </a:lnTo>
                    <a:lnTo>
                      <a:pt x="511" y="3549"/>
                    </a:lnTo>
                    <a:lnTo>
                      <a:pt x="968" y="3899"/>
                    </a:lnTo>
                    <a:lnTo>
                      <a:pt x="968" y="4194"/>
                    </a:lnTo>
                    <a:lnTo>
                      <a:pt x="1533" y="4678"/>
                    </a:lnTo>
                    <a:lnTo>
                      <a:pt x="1855" y="5055"/>
                    </a:lnTo>
                    <a:lnTo>
                      <a:pt x="2043" y="5592"/>
                    </a:lnTo>
                    <a:lnTo>
                      <a:pt x="2635" y="5942"/>
                    </a:lnTo>
                    <a:lnTo>
                      <a:pt x="2769" y="6211"/>
                    </a:lnTo>
                    <a:lnTo>
                      <a:pt x="3253" y="6936"/>
                    </a:lnTo>
                    <a:lnTo>
                      <a:pt x="3603" y="7071"/>
                    </a:lnTo>
                    <a:lnTo>
                      <a:pt x="3818" y="6910"/>
                    </a:lnTo>
                    <a:lnTo>
                      <a:pt x="4167" y="6963"/>
                    </a:lnTo>
                    <a:lnTo>
                      <a:pt x="4624" y="6775"/>
                    </a:lnTo>
                    <a:lnTo>
                      <a:pt x="4785" y="7152"/>
                    </a:lnTo>
                    <a:lnTo>
                      <a:pt x="5511" y="7743"/>
                    </a:lnTo>
                    <a:lnTo>
                      <a:pt x="5834" y="7501"/>
                    </a:lnTo>
                    <a:lnTo>
                      <a:pt x="6318" y="7716"/>
                    </a:lnTo>
                    <a:lnTo>
                      <a:pt x="6936" y="7501"/>
                    </a:lnTo>
                    <a:lnTo>
                      <a:pt x="7501" y="7501"/>
                    </a:lnTo>
                    <a:lnTo>
                      <a:pt x="7985" y="7098"/>
                    </a:lnTo>
                    <a:lnTo>
                      <a:pt x="8442" y="6560"/>
                    </a:lnTo>
                    <a:lnTo>
                      <a:pt x="8979" y="5969"/>
                    </a:lnTo>
                    <a:lnTo>
                      <a:pt x="8495" y="5001"/>
                    </a:lnTo>
                    <a:lnTo>
                      <a:pt x="8119" y="4786"/>
                    </a:lnTo>
                    <a:lnTo>
                      <a:pt x="7985" y="4436"/>
                    </a:lnTo>
                    <a:lnTo>
                      <a:pt x="7581" y="4006"/>
                    </a:lnTo>
                    <a:lnTo>
                      <a:pt x="7097" y="3925"/>
                    </a:lnTo>
                    <a:lnTo>
                      <a:pt x="7366" y="3442"/>
                    </a:lnTo>
                    <a:lnTo>
                      <a:pt x="7770" y="3415"/>
                    </a:lnTo>
                    <a:lnTo>
                      <a:pt x="7877" y="3146"/>
                    </a:lnTo>
                    <a:lnTo>
                      <a:pt x="7850" y="2474"/>
                    </a:lnTo>
                    <a:lnTo>
                      <a:pt x="7743" y="2420"/>
                    </a:lnTo>
                    <a:lnTo>
                      <a:pt x="7743" y="1990"/>
                    </a:lnTo>
                    <a:lnTo>
                      <a:pt x="7662" y="1694"/>
                    </a:lnTo>
                    <a:lnTo>
                      <a:pt x="7232" y="1345"/>
                    </a:lnTo>
                    <a:lnTo>
                      <a:pt x="7124" y="699"/>
                    </a:lnTo>
                    <a:lnTo>
                      <a:pt x="7205" y="54"/>
                    </a:lnTo>
                    <a:lnTo>
                      <a:pt x="6829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3"/>
              <p:cNvSpPr/>
              <p:nvPr/>
            </p:nvSpPr>
            <p:spPr>
              <a:xfrm>
                <a:off x="4390371" y="1702887"/>
                <a:ext cx="56711" cy="35830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1237" extrusionOk="0">
                    <a:moveTo>
                      <a:pt x="1667" y="0"/>
                    </a:moveTo>
                    <a:lnTo>
                      <a:pt x="1560" y="161"/>
                    </a:lnTo>
                    <a:lnTo>
                      <a:pt x="968" y="188"/>
                    </a:lnTo>
                    <a:lnTo>
                      <a:pt x="619" y="403"/>
                    </a:lnTo>
                    <a:lnTo>
                      <a:pt x="54" y="296"/>
                    </a:lnTo>
                    <a:lnTo>
                      <a:pt x="0" y="753"/>
                    </a:lnTo>
                    <a:lnTo>
                      <a:pt x="216" y="1129"/>
                    </a:lnTo>
                    <a:lnTo>
                      <a:pt x="27" y="1183"/>
                    </a:lnTo>
                    <a:lnTo>
                      <a:pt x="538" y="1210"/>
                    </a:lnTo>
                    <a:lnTo>
                      <a:pt x="646" y="1075"/>
                    </a:lnTo>
                    <a:lnTo>
                      <a:pt x="915" y="1210"/>
                    </a:lnTo>
                    <a:lnTo>
                      <a:pt x="1183" y="1237"/>
                    </a:lnTo>
                    <a:lnTo>
                      <a:pt x="1156" y="995"/>
                    </a:lnTo>
                    <a:lnTo>
                      <a:pt x="1372" y="887"/>
                    </a:lnTo>
                    <a:lnTo>
                      <a:pt x="1452" y="565"/>
                    </a:lnTo>
                    <a:lnTo>
                      <a:pt x="1963" y="350"/>
                    </a:lnTo>
                    <a:lnTo>
                      <a:pt x="1802" y="54"/>
                    </a:lnTo>
                    <a:lnTo>
                      <a:pt x="1667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3"/>
              <p:cNvSpPr/>
              <p:nvPr/>
            </p:nvSpPr>
            <p:spPr>
              <a:xfrm>
                <a:off x="4315026" y="1174913"/>
                <a:ext cx="206621" cy="317746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0970" extrusionOk="0">
                    <a:moveTo>
                      <a:pt x="4786" y="1"/>
                    </a:moveTo>
                    <a:lnTo>
                      <a:pt x="4463" y="28"/>
                    </a:lnTo>
                    <a:lnTo>
                      <a:pt x="4463" y="538"/>
                    </a:lnTo>
                    <a:lnTo>
                      <a:pt x="3334" y="404"/>
                    </a:lnTo>
                    <a:lnTo>
                      <a:pt x="3254" y="834"/>
                    </a:lnTo>
                    <a:lnTo>
                      <a:pt x="2689" y="834"/>
                    </a:lnTo>
                    <a:lnTo>
                      <a:pt x="2393" y="1372"/>
                    </a:lnTo>
                    <a:lnTo>
                      <a:pt x="1936" y="2232"/>
                    </a:lnTo>
                    <a:lnTo>
                      <a:pt x="1130" y="3334"/>
                    </a:lnTo>
                    <a:lnTo>
                      <a:pt x="1372" y="3603"/>
                    </a:lnTo>
                    <a:lnTo>
                      <a:pt x="1184" y="3899"/>
                    </a:lnTo>
                    <a:lnTo>
                      <a:pt x="592" y="3899"/>
                    </a:lnTo>
                    <a:lnTo>
                      <a:pt x="270" y="4625"/>
                    </a:lnTo>
                    <a:lnTo>
                      <a:pt x="431" y="5673"/>
                    </a:lnTo>
                    <a:lnTo>
                      <a:pt x="834" y="6103"/>
                    </a:lnTo>
                    <a:lnTo>
                      <a:pt x="727" y="7044"/>
                    </a:lnTo>
                    <a:lnTo>
                      <a:pt x="243" y="7609"/>
                    </a:lnTo>
                    <a:lnTo>
                      <a:pt x="1" y="8066"/>
                    </a:lnTo>
                    <a:lnTo>
                      <a:pt x="592" y="9249"/>
                    </a:lnTo>
                    <a:lnTo>
                      <a:pt x="1210" y="10190"/>
                    </a:lnTo>
                    <a:lnTo>
                      <a:pt x="1479" y="10969"/>
                    </a:lnTo>
                    <a:lnTo>
                      <a:pt x="2259" y="10942"/>
                    </a:lnTo>
                    <a:lnTo>
                      <a:pt x="2555" y="10270"/>
                    </a:lnTo>
                    <a:lnTo>
                      <a:pt x="3334" y="10351"/>
                    </a:lnTo>
                    <a:lnTo>
                      <a:pt x="3630" y="9571"/>
                    </a:lnTo>
                    <a:lnTo>
                      <a:pt x="3684" y="8200"/>
                    </a:lnTo>
                    <a:lnTo>
                      <a:pt x="4356" y="7985"/>
                    </a:lnTo>
                    <a:lnTo>
                      <a:pt x="4786" y="7071"/>
                    </a:lnTo>
                    <a:lnTo>
                      <a:pt x="4141" y="6641"/>
                    </a:lnTo>
                    <a:lnTo>
                      <a:pt x="3630" y="6076"/>
                    </a:lnTo>
                    <a:lnTo>
                      <a:pt x="3926" y="4920"/>
                    </a:lnTo>
                    <a:lnTo>
                      <a:pt x="5001" y="4248"/>
                    </a:lnTo>
                    <a:lnTo>
                      <a:pt x="5835" y="3630"/>
                    </a:lnTo>
                    <a:lnTo>
                      <a:pt x="5673" y="3119"/>
                    </a:lnTo>
                    <a:lnTo>
                      <a:pt x="6130" y="2582"/>
                    </a:lnTo>
                    <a:lnTo>
                      <a:pt x="7152" y="2367"/>
                    </a:lnTo>
                    <a:lnTo>
                      <a:pt x="6883" y="2071"/>
                    </a:lnTo>
                    <a:lnTo>
                      <a:pt x="6614" y="888"/>
                    </a:lnTo>
                    <a:lnTo>
                      <a:pt x="5646" y="377"/>
                    </a:lnTo>
                    <a:lnTo>
                      <a:pt x="4786" y="1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3"/>
              <p:cNvSpPr/>
              <p:nvPr/>
            </p:nvSpPr>
            <p:spPr>
              <a:xfrm>
                <a:off x="6771659" y="2255742"/>
                <a:ext cx="32646" cy="8489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2931" extrusionOk="0">
                    <a:moveTo>
                      <a:pt x="727" y="1"/>
                    </a:moveTo>
                    <a:lnTo>
                      <a:pt x="270" y="673"/>
                    </a:lnTo>
                    <a:lnTo>
                      <a:pt x="1" y="1560"/>
                    </a:lnTo>
                    <a:lnTo>
                      <a:pt x="189" y="2205"/>
                    </a:lnTo>
                    <a:lnTo>
                      <a:pt x="754" y="2931"/>
                    </a:lnTo>
                    <a:lnTo>
                      <a:pt x="969" y="2232"/>
                    </a:lnTo>
                    <a:lnTo>
                      <a:pt x="1103" y="780"/>
                    </a:lnTo>
                    <a:lnTo>
                      <a:pt x="1130" y="243"/>
                    </a:lnTo>
                    <a:lnTo>
                      <a:pt x="727" y="1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3"/>
              <p:cNvSpPr/>
              <p:nvPr/>
            </p:nvSpPr>
            <p:spPr>
              <a:xfrm>
                <a:off x="566780" y="1127411"/>
                <a:ext cx="2186366" cy="1292679"/>
              </a:xfrm>
              <a:custGeom>
                <a:avLst/>
                <a:gdLst/>
                <a:ahLst/>
                <a:cxnLst/>
                <a:rect l="l" t="t" r="r" b="b"/>
                <a:pathLst>
                  <a:path w="75679" h="44629" extrusionOk="0">
                    <a:moveTo>
                      <a:pt x="19034" y="5754"/>
                    </a:moveTo>
                    <a:lnTo>
                      <a:pt x="18604" y="6050"/>
                    </a:lnTo>
                    <a:lnTo>
                      <a:pt x="18658" y="6130"/>
                    </a:lnTo>
                    <a:lnTo>
                      <a:pt x="19249" y="6050"/>
                    </a:lnTo>
                    <a:lnTo>
                      <a:pt x="19303" y="6211"/>
                    </a:lnTo>
                    <a:lnTo>
                      <a:pt x="19545" y="6372"/>
                    </a:lnTo>
                    <a:lnTo>
                      <a:pt x="20217" y="6211"/>
                    </a:lnTo>
                    <a:lnTo>
                      <a:pt x="20379" y="6157"/>
                    </a:lnTo>
                    <a:lnTo>
                      <a:pt x="19922" y="6023"/>
                    </a:lnTo>
                    <a:lnTo>
                      <a:pt x="19680" y="5835"/>
                    </a:lnTo>
                    <a:lnTo>
                      <a:pt x="19223" y="5915"/>
                    </a:lnTo>
                    <a:lnTo>
                      <a:pt x="19034" y="5754"/>
                    </a:lnTo>
                    <a:close/>
                    <a:moveTo>
                      <a:pt x="18766" y="8469"/>
                    </a:moveTo>
                    <a:lnTo>
                      <a:pt x="18013" y="8631"/>
                    </a:lnTo>
                    <a:lnTo>
                      <a:pt x="18120" y="8819"/>
                    </a:lnTo>
                    <a:lnTo>
                      <a:pt x="18335" y="8980"/>
                    </a:lnTo>
                    <a:lnTo>
                      <a:pt x="18873" y="8846"/>
                    </a:lnTo>
                    <a:lnTo>
                      <a:pt x="19196" y="8523"/>
                    </a:lnTo>
                    <a:lnTo>
                      <a:pt x="18766" y="8469"/>
                    </a:lnTo>
                    <a:close/>
                    <a:moveTo>
                      <a:pt x="24868" y="10459"/>
                    </a:moveTo>
                    <a:lnTo>
                      <a:pt x="24411" y="10566"/>
                    </a:lnTo>
                    <a:lnTo>
                      <a:pt x="23524" y="10862"/>
                    </a:lnTo>
                    <a:lnTo>
                      <a:pt x="23201" y="11238"/>
                    </a:lnTo>
                    <a:lnTo>
                      <a:pt x="23309" y="11480"/>
                    </a:lnTo>
                    <a:lnTo>
                      <a:pt x="24277" y="11158"/>
                    </a:lnTo>
                    <a:lnTo>
                      <a:pt x="25271" y="10781"/>
                    </a:lnTo>
                    <a:lnTo>
                      <a:pt x="25271" y="10512"/>
                    </a:lnTo>
                    <a:lnTo>
                      <a:pt x="24868" y="10459"/>
                    </a:lnTo>
                    <a:close/>
                    <a:moveTo>
                      <a:pt x="35891" y="1"/>
                    </a:moveTo>
                    <a:lnTo>
                      <a:pt x="34466" y="377"/>
                    </a:lnTo>
                    <a:lnTo>
                      <a:pt x="34036" y="323"/>
                    </a:lnTo>
                    <a:lnTo>
                      <a:pt x="32476" y="646"/>
                    </a:lnTo>
                    <a:lnTo>
                      <a:pt x="31804" y="727"/>
                    </a:lnTo>
                    <a:lnTo>
                      <a:pt x="30702" y="1076"/>
                    </a:lnTo>
                    <a:lnTo>
                      <a:pt x="30057" y="1453"/>
                    </a:lnTo>
                    <a:lnTo>
                      <a:pt x="28820" y="1775"/>
                    </a:lnTo>
                    <a:lnTo>
                      <a:pt x="27799" y="1829"/>
                    </a:lnTo>
                    <a:lnTo>
                      <a:pt x="26911" y="2205"/>
                    </a:lnTo>
                    <a:lnTo>
                      <a:pt x="27342" y="2474"/>
                    </a:lnTo>
                    <a:lnTo>
                      <a:pt x="27449" y="2797"/>
                    </a:lnTo>
                    <a:lnTo>
                      <a:pt x="27315" y="3146"/>
                    </a:lnTo>
                    <a:lnTo>
                      <a:pt x="27637" y="3442"/>
                    </a:lnTo>
                    <a:lnTo>
                      <a:pt x="27503" y="3926"/>
                    </a:lnTo>
                    <a:lnTo>
                      <a:pt x="26212" y="3980"/>
                    </a:lnTo>
                    <a:lnTo>
                      <a:pt x="26831" y="3576"/>
                    </a:lnTo>
                    <a:lnTo>
                      <a:pt x="26320" y="3576"/>
                    </a:lnTo>
                    <a:lnTo>
                      <a:pt x="24492" y="3926"/>
                    </a:lnTo>
                    <a:lnTo>
                      <a:pt x="23228" y="4275"/>
                    </a:lnTo>
                    <a:lnTo>
                      <a:pt x="23363" y="4732"/>
                    </a:lnTo>
                    <a:lnTo>
                      <a:pt x="23201" y="5028"/>
                    </a:lnTo>
                    <a:lnTo>
                      <a:pt x="23820" y="5243"/>
                    </a:lnTo>
                    <a:lnTo>
                      <a:pt x="24788" y="5136"/>
                    </a:lnTo>
                    <a:lnTo>
                      <a:pt x="25030" y="5324"/>
                    </a:lnTo>
                    <a:lnTo>
                      <a:pt x="25433" y="5136"/>
                    </a:lnTo>
                    <a:lnTo>
                      <a:pt x="26293" y="4974"/>
                    </a:lnTo>
                    <a:lnTo>
                      <a:pt x="26669" y="4974"/>
                    </a:lnTo>
                    <a:lnTo>
                      <a:pt x="25836" y="5270"/>
                    </a:lnTo>
                    <a:lnTo>
                      <a:pt x="25997" y="5404"/>
                    </a:lnTo>
                    <a:lnTo>
                      <a:pt x="25648" y="5754"/>
                    </a:lnTo>
                    <a:lnTo>
                      <a:pt x="24868" y="5996"/>
                    </a:lnTo>
                    <a:lnTo>
                      <a:pt x="24519" y="5942"/>
                    </a:lnTo>
                    <a:lnTo>
                      <a:pt x="23551" y="6319"/>
                    </a:lnTo>
                    <a:lnTo>
                      <a:pt x="23282" y="6211"/>
                    </a:lnTo>
                    <a:lnTo>
                      <a:pt x="22718" y="6265"/>
                    </a:lnTo>
                    <a:lnTo>
                      <a:pt x="21992" y="6641"/>
                    </a:lnTo>
                    <a:lnTo>
                      <a:pt x="20916" y="7125"/>
                    </a:lnTo>
                    <a:lnTo>
                      <a:pt x="20110" y="7555"/>
                    </a:lnTo>
                    <a:lnTo>
                      <a:pt x="20164" y="7905"/>
                    </a:lnTo>
                    <a:lnTo>
                      <a:pt x="19599" y="8362"/>
                    </a:lnTo>
                    <a:lnTo>
                      <a:pt x="19814" y="8577"/>
                    </a:lnTo>
                    <a:lnTo>
                      <a:pt x="19868" y="8953"/>
                    </a:lnTo>
                    <a:lnTo>
                      <a:pt x="20863" y="8792"/>
                    </a:lnTo>
                    <a:lnTo>
                      <a:pt x="20916" y="9088"/>
                    </a:lnTo>
                    <a:lnTo>
                      <a:pt x="20459" y="9383"/>
                    </a:lnTo>
                    <a:lnTo>
                      <a:pt x="19948" y="9867"/>
                    </a:lnTo>
                    <a:lnTo>
                      <a:pt x="20325" y="9867"/>
                    </a:lnTo>
                    <a:lnTo>
                      <a:pt x="21373" y="9545"/>
                    </a:lnTo>
                    <a:lnTo>
                      <a:pt x="21131" y="9948"/>
                    </a:lnTo>
                    <a:lnTo>
                      <a:pt x="21642" y="9652"/>
                    </a:lnTo>
                    <a:lnTo>
                      <a:pt x="21642" y="9652"/>
                    </a:lnTo>
                    <a:lnTo>
                      <a:pt x="21588" y="10055"/>
                    </a:lnTo>
                    <a:lnTo>
                      <a:pt x="22260" y="9760"/>
                    </a:lnTo>
                    <a:lnTo>
                      <a:pt x="22314" y="9921"/>
                    </a:lnTo>
                    <a:lnTo>
                      <a:pt x="23309" y="9652"/>
                    </a:lnTo>
                    <a:lnTo>
                      <a:pt x="23309" y="9652"/>
                    </a:lnTo>
                    <a:lnTo>
                      <a:pt x="22449" y="10163"/>
                    </a:lnTo>
                    <a:lnTo>
                      <a:pt x="21642" y="10781"/>
                    </a:lnTo>
                    <a:lnTo>
                      <a:pt x="20863" y="11077"/>
                    </a:lnTo>
                    <a:lnTo>
                      <a:pt x="20540" y="11238"/>
                    </a:lnTo>
                    <a:lnTo>
                      <a:pt x="19088" y="11749"/>
                    </a:lnTo>
                    <a:lnTo>
                      <a:pt x="18416" y="12072"/>
                    </a:lnTo>
                    <a:lnTo>
                      <a:pt x="17502" y="12152"/>
                    </a:lnTo>
                    <a:lnTo>
                      <a:pt x="16319" y="12636"/>
                    </a:lnTo>
                    <a:lnTo>
                      <a:pt x="15405" y="12905"/>
                    </a:lnTo>
                    <a:lnTo>
                      <a:pt x="14276" y="13281"/>
                    </a:lnTo>
                    <a:lnTo>
                      <a:pt x="14222" y="13416"/>
                    </a:lnTo>
                    <a:lnTo>
                      <a:pt x="15593" y="13201"/>
                    </a:lnTo>
                    <a:lnTo>
                      <a:pt x="16454" y="12905"/>
                    </a:lnTo>
                    <a:lnTo>
                      <a:pt x="17421" y="12609"/>
                    </a:lnTo>
                    <a:lnTo>
                      <a:pt x="18282" y="12367"/>
                    </a:lnTo>
                    <a:lnTo>
                      <a:pt x="18658" y="12448"/>
                    </a:lnTo>
                    <a:lnTo>
                      <a:pt x="19787" y="12099"/>
                    </a:lnTo>
                    <a:lnTo>
                      <a:pt x="20405" y="11695"/>
                    </a:lnTo>
                    <a:lnTo>
                      <a:pt x="21857" y="11265"/>
                    </a:lnTo>
                    <a:lnTo>
                      <a:pt x="22422" y="10889"/>
                    </a:lnTo>
                    <a:lnTo>
                      <a:pt x="23336" y="10647"/>
                    </a:lnTo>
                    <a:lnTo>
                      <a:pt x="24411" y="10297"/>
                    </a:lnTo>
                    <a:lnTo>
                      <a:pt x="25648" y="9706"/>
                    </a:lnTo>
                    <a:lnTo>
                      <a:pt x="25621" y="9303"/>
                    </a:lnTo>
                    <a:lnTo>
                      <a:pt x="27180" y="8738"/>
                    </a:lnTo>
                    <a:lnTo>
                      <a:pt x="28202" y="8174"/>
                    </a:lnTo>
                    <a:lnTo>
                      <a:pt x="29492" y="7743"/>
                    </a:lnTo>
                    <a:lnTo>
                      <a:pt x="29439" y="7958"/>
                    </a:lnTo>
                    <a:lnTo>
                      <a:pt x="28498" y="8174"/>
                    </a:lnTo>
                    <a:lnTo>
                      <a:pt x="27342" y="8980"/>
                    </a:lnTo>
                    <a:lnTo>
                      <a:pt x="26911" y="9491"/>
                    </a:lnTo>
                    <a:lnTo>
                      <a:pt x="26911" y="9491"/>
                    </a:lnTo>
                    <a:lnTo>
                      <a:pt x="27799" y="9303"/>
                    </a:lnTo>
                    <a:lnTo>
                      <a:pt x="28659" y="9034"/>
                    </a:lnTo>
                    <a:lnTo>
                      <a:pt x="29573" y="8846"/>
                    </a:lnTo>
                    <a:lnTo>
                      <a:pt x="29949" y="8792"/>
                    </a:lnTo>
                    <a:lnTo>
                      <a:pt x="30433" y="8227"/>
                    </a:lnTo>
                    <a:lnTo>
                      <a:pt x="31320" y="8066"/>
                    </a:lnTo>
                    <a:lnTo>
                      <a:pt x="31697" y="8415"/>
                    </a:lnTo>
                    <a:lnTo>
                      <a:pt x="32503" y="8765"/>
                    </a:lnTo>
                    <a:lnTo>
                      <a:pt x="33444" y="8711"/>
                    </a:lnTo>
                    <a:lnTo>
                      <a:pt x="34251" y="9007"/>
                    </a:lnTo>
                    <a:lnTo>
                      <a:pt x="34681" y="9141"/>
                    </a:lnTo>
                    <a:lnTo>
                      <a:pt x="35165" y="10002"/>
                    </a:lnTo>
                    <a:lnTo>
                      <a:pt x="35702" y="10244"/>
                    </a:lnTo>
                    <a:lnTo>
                      <a:pt x="36670" y="10270"/>
                    </a:lnTo>
                    <a:lnTo>
                      <a:pt x="37235" y="10324"/>
                    </a:lnTo>
                    <a:lnTo>
                      <a:pt x="36858" y="11104"/>
                    </a:lnTo>
                    <a:lnTo>
                      <a:pt x="37074" y="11776"/>
                    </a:lnTo>
                    <a:lnTo>
                      <a:pt x="36643" y="12502"/>
                    </a:lnTo>
                    <a:lnTo>
                      <a:pt x="36993" y="12771"/>
                    </a:lnTo>
                    <a:lnTo>
                      <a:pt x="37074" y="13066"/>
                    </a:lnTo>
                    <a:lnTo>
                      <a:pt x="37773" y="12690"/>
                    </a:lnTo>
                    <a:lnTo>
                      <a:pt x="38203" y="12152"/>
                    </a:lnTo>
                    <a:lnTo>
                      <a:pt x="37584" y="11642"/>
                    </a:lnTo>
                    <a:lnTo>
                      <a:pt x="37746" y="10674"/>
                    </a:lnTo>
                    <a:lnTo>
                      <a:pt x="37934" y="10109"/>
                    </a:lnTo>
                    <a:lnTo>
                      <a:pt x="37692" y="9706"/>
                    </a:lnTo>
                    <a:lnTo>
                      <a:pt x="37584" y="9383"/>
                    </a:lnTo>
                    <a:lnTo>
                      <a:pt x="37665" y="8953"/>
                    </a:lnTo>
                    <a:lnTo>
                      <a:pt x="36778" y="9222"/>
                    </a:lnTo>
                    <a:lnTo>
                      <a:pt x="35729" y="9679"/>
                    </a:lnTo>
                    <a:lnTo>
                      <a:pt x="35702" y="9141"/>
                    </a:lnTo>
                    <a:lnTo>
                      <a:pt x="35595" y="8765"/>
                    </a:lnTo>
                    <a:lnTo>
                      <a:pt x="35219" y="8577"/>
                    </a:lnTo>
                    <a:lnTo>
                      <a:pt x="34627" y="8523"/>
                    </a:lnTo>
                    <a:lnTo>
                      <a:pt x="39574" y="4033"/>
                    </a:lnTo>
                    <a:lnTo>
                      <a:pt x="42961" y="1211"/>
                    </a:lnTo>
                    <a:lnTo>
                      <a:pt x="42504" y="1076"/>
                    </a:lnTo>
                    <a:lnTo>
                      <a:pt x="41913" y="861"/>
                    </a:lnTo>
                    <a:lnTo>
                      <a:pt x="41026" y="996"/>
                    </a:lnTo>
                    <a:lnTo>
                      <a:pt x="40703" y="915"/>
                    </a:lnTo>
                    <a:lnTo>
                      <a:pt x="39735" y="807"/>
                    </a:lnTo>
                    <a:lnTo>
                      <a:pt x="38848" y="565"/>
                    </a:lnTo>
                    <a:lnTo>
                      <a:pt x="38176" y="673"/>
                    </a:lnTo>
                    <a:lnTo>
                      <a:pt x="37477" y="538"/>
                    </a:lnTo>
                    <a:lnTo>
                      <a:pt x="37773" y="377"/>
                    </a:lnTo>
                    <a:lnTo>
                      <a:pt x="36912" y="323"/>
                    </a:lnTo>
                    <a:lnTo>
                      <a:pt x="36428" y="458"/>
                    </a:lnTo>
                    <a:lnTo>
                      <a:pt x="36509" y="135"/>
                    </a:lnTo>
                    <a:lnTo>
                      <a:pt x="35891" y="1"/>
                    </a:lnTo>
                    <a:close/>
                    <a:moveTo>
                      <a:pt x="57667" y="17690"/>
                    </a:moveTo>
                    <a:lnTo>
                      <a:pt x="57505" y="18013"/>
                    </a:lnTo>
                    <a:lnTo>
                      <a:pt x="38525" y="18013"/>
                    </a:lnTo>
                    <a:lnTo>
                      <a:pt x="38283" y="18739"/>
                    </a:lnTo>
                    <a:lnTo>
                      <a:pt x="37961" y="19438"/>
                    </a:lnTo>
                    <a:lnTo>
                      <a:pt x="37638" y="19680"/>
                    </a:lnTo>
                    <a:lnTo>
                      <a:pt x="37773" y="18846"/>
                    </a:lnTo>
                    <a:lnTo>
                      <a:pt x="36993" y="18551"/>
                    </a:lnTo>
                    <a:lnTo>
                      <a:pt x="36778" y="18739"/>
                    </a:lnTo>
                    <a:lnTo>
                      <a:pt x="36724" y="19142"/>
                    </a:lnTo>
                    <a:lnTo>
                      <a:pt x="36482" y="19868"/>
                    </a:lnTo>
                    <a:lnTo>
                      <a:pt x="35864" y="21051"/>
                    </a:lnTo>
                    <a:lnTo>
                      <a:pt x="35299" y="21857"/>
                    </a:lnTo>
                    <a:lnTo>
                      <a:pt x="34735" y="22637"/>
                    </a:lnTo>
                    <a:lnTo>
                      <a:pt x="34009" y="23470"/>
                    </a:lnTo>
                    <a:lnTo>
                      <a:pt x="33847" y="24116"/>
                    </a:lnTo>
                    <a:lnTo>
                      <a:pt x="33444" y="24895"/>
                    </a:lnTo>
                    <a:lnTo>
                      <a:pt x="32933" y="25621"/>
                    </a:lnTo>
                    <a:lnTo>
                      <a:pt x="33068" y="26105"/>
                    </a:lnTo>
                    <a:lnTo>
                      <a:pt x="32799" y="26831"/>
                    </a:lnTo>
                    <a:lnTo>
                      <a:pt x="33014" y="27584"/>
                    </a:lnTo>
                    <a:lnTo>
                      <a:pt x="33175" y="27853"/>
                    </a:lnTo>
                    <a:lnTo>
                      <a:pt x="33068" y="28068"/>
                    </a:lnTo>
                    <a:lnTo>
                      <a:pt x="33122" y="29304"/>
                    </a:lnTo>
                    <a:lnTo>
                      <a:pt x="33471" y="30191"/>
                    </a:lnTo>
                    <a:lnTo>
                      <a:pt x="33364" y="30675"/>
                    </a:lnTo>
                    <a:lnTo>
                      <a:pt x="33471" y="30810"/>
                    </a:lnTo>
                    <a:lnTo>
                      <a:pt x="34170" y="30890"/>
                    </a:lnTo>
                    <a:lnTo>
                      <a:pt x="34305" y="31132"/>
                    </a:lnTo>
                    <a:lnTo>
                      <a:pt x="34708" y="31186"/>
                    </a:lnTo>
                    <a:lnTo>
                      <a:pt x="34681" y="31428"/>
                    </a:lnTo>
                    <a:lnTo>
                      <a:pt x="35003" y="31563"/>
                    </a:lnTo>
                    <a:lnTo>
                      <a:pt x="35299" y="32046"/>
                    </a:lnTo>
                    <a:lnTo>
                      <a:pt x="35245" y="32530"/>
                    </a:lnTo>
                    <a:lnTo>
                      <a:pt x="36133" y="32450"/>
                    </a:lnTo>
                    <a:lnTo>
                      <a:pt x="37100" y="32342"/>
                    </a:lnTo>
                    <a:lnTo>
                      <a:pt x="36993" y="32530"/>
                    </a:lnTo>
                    <a:lnTo>
                      <a:pt x="37961" y="32960"/>
                    </a:lnTo>
                    <a:lnTo>
                      <a:pt x="39466" y="33579"/>
                    </a:lnTo>
                    <a:lnTo>
                      <a:pt x="41563" y="33579"/>
                    </a:lnTo>
                    <a:lnTo>
                      <a:pt x="41671" y="33202"/>
                    </a:lnTo>
                    <a:lnTo>
                      <a:pt x="42961" y="33202"/>
                    </a:lnTo>
                    <a:lnTo>
                      <a:pt x="43149" y="33525"/>
                    </a:lnTo>
                    <a:lnTo>
                      <a:pt x="43445" y="33821"/>
                    </a:lnTo>
                    <a:lnTo>
                      <a:pt x="43768" y="34197"/>
                    </a:lnTo>
                    <a:lnTo>
                      <a:pt x="43875" y="34681"/>
                    </a:lnTo>
                    <a:lnTo>
                      <a:pt x="43929" y="35138"/>
                    </a:lnTo>
                    <a:lnTo>
                      <a:pt x="44278" y="35407"/>
                    </a:lnTo>
                    <a:lnTo>
                      <a:pt x="44816" y="35676"/>
                    </a:lnTo>
                    <a:lnTo>
                      <a:pt x="45461" y="35004"/>
                    </a:lnTo>
                    <a:lnTo>
                      <a:pt x="46107" y="34977"/>
                    </a:lnTo>
                    <a:lnTo>
                      <a:pt x="46537" y="35326"/>
                    </a:lnTo>
                    <a:lnTo>
                      <a:pt x="46779" y="35945"/>
                    </a:lnTo>
                    <a:lnTo>
                      <a:pt x="46913" y="36428"/>
                    </a:lnTo>
                    <a:lnTo>
                      <a:pt x="47236" y="36939"/>
                    </a:lnTo>
                    <a:lnTo>
                      <a:pt x="47263" y="37585"/>
                    </a:lnTo>
                    <a:lnTo>
                      <a:pt x="47397" y="38015"/>
                    </a:lnTo>
                    <a:lnTo>
                      <a:pt x="47908" y="38257"/>
                    </a:lnTo>
                    <a:lnTo>
                      <a:pt x="48419" y="38472"/>
                    </a:lnTo>
                    <a:lnTo>
                      <a:pt x="48714" y="38445"/>
                    </a:lnTo>
                    <a:lnTo>
                      <a:pt x="48634" y="38149"/>
                    </a:lnTo>
                    <a:lnTo>
                      <a:pt x="48687" y="37719"/>
                    </a:lnTo>
                    <a:lnTo>
                      <a:pt x="48822" y="37101"/>
                    </a:lnTo>
                    <a:lnTo>
                      <a:pt x="49091" y="36697"/>
                    </a:lnTo>
                    <a:lnTo>
                      <a:pt x="49601" y="36267"/>
                    </a:lnTo>
                    <a:lnTo>
                      <a:pt x="50462" y="35891"/>
                    </a:lnTo>
                    <a:lnTo>
                      <a:pt x="51322" y="35246"/>
                    </a:lnTo>
                    <a:lnTo>
                      <a:pt x="51994" y="35031"/>
                    </a:lnTo>
                    <a:lnTo>
                      <a:pt x="52451" y="34977"/>
                    </a:lnTo>
                    <a:lnTo>
                      <a:pt x="52962" y="35165"/>
                    </a:lnTo>
                    <a:lnTo>
                      <a:pt x="53634" y="35057"/>
                    </a:lnTo>
                    <a:lnTo>
                      <a:pt x="54118" y="35514"/>
                    </a:lnTo>
                    <a:lnTo>
                      <a:pt x="54629" y="35568"/>
                    </a:lnTo>
                    <a:lnTo>
                      <a:pt x="54951" y="35380"/>
                    </a:lnTo>
                    <a:lnTo>
                      <a:pt x="55220" y="35514"/>
                    </a:lnTo>
                    <a:lnTo>
                      <a:pt x="55382" y="35407"/>
                    </a:lnTo>
                    <a:lnTo>
                      <a:pt x="55247" y="35246"/>
                    </a:lnTo>
                    <a:lnTo>
                      <a:pt x="55382" y="34842"/>
                    </a:lnTo>
                    <a:lnTo>
                      <a:pt x="55274" y="34627"/>
                    </a:lnTo>
                    <a:lnTo>
                      <a:pt x="55650" y="34493"/>
                    </a:lnTo>
                    <a:lnTo>
                      <a:pt x="56242" y="34439"/>
                    </a:lnTo>
                    <a:lnTo>
                      <a:pt x="56887" y="34520"/>
                    </a:lnTo>
                    <a:lnTo>
                      <a:pt x="57720" y="34412"/>
                    </a:lnTo>
                    <a:lnTo>
                      <a:pt x="58177" y="34654"/>
                    </a:lnTo>
                    <a:lnTo>
                      <a:pt x="58446" y="35057"/>
                    </a:lnTo>
                    <a:lnTo>
                      <a:pt x="58554" y="35084"/>
                    </a:lnTo>
                    <a:lnTo>
                      <a:pt x="59414" y="34708"/>
                    </a:lnTo>
                    <a:lnTo>
                      <a:pt x="59683" y="34815"/>
                    </a:lnTo>
                    <a:lnTo>
                      <a:pt x="60086" y="35568"/>
                    </a:lnTo>
                    <a:lnTo>
                      <a:pt x="60221" y="36052"/>
                    </a:lnTo>
                    <a:lnTo>
                      <a:pt x="59952" y="36644"/>
                    </a:lnTo>
                    <a:lnTo>
                      <a:pt x="60006" y="36993"/>
                    </a:lnTo>
                    <a:lnTo>
                      <a:pt x="60221" y="37665"/>
                    </a:lnTo>
                    <a:lnTo>
                      <a:pt x="60463" y="38445"/>
                    </a:lnTo>
                    <a:lnTo>
                      <a:pt x="60731" y="38660"/>
                    </a:lnTo>
                    <a:lnTo>
                      <a:pt x="60785" y="39036"/>
                    </a:lnTo>
                    <a:lnTo>
                      <a:pt x="61162" y="39144"/>
                    </a:lnTo>
                    <a:lnTo>
                      <a:pt x="61404" y="39036"/>
                    </a:lnTo>
                    <a:lnTo>
                      <a:pt x="61672" y="38472"/>
                    </a:lnTo>
                    <a:lnTo>
                      <a:pt x="61780" y="38149"/>
                    </a:lnTo>
                    <a:lnTo>
                      <a:pt x="61887" y="37531"/>
                    </a:lnTo>
                    <a:lnTo>
                      <a:pt x="61753" y="36509"/>
                    </a:lnTo>
                    <a:lnTo>
                      <a:pt x="61807" y="36106"/>
                    </a:lnTo>
                    <a:lnTo>
                      <a:pt x="61592" y="35488"/>
                    </a:lnTo>
                    <a:lnTo>
                      <a:pt x="61511" y="34735"/>
                    </a:lnTo>
                    <a:lnTo>
                      <a:pt x="61511" y="34116"/>
                    </a:lnTo>
                    <a:lnTo>
                      <a:pt x="61780" y="33498"/>
                    </a:lnTo>
                    <a:lnTo>
                      <a:pt x="62237" y="32960"/>
                    </a:lnTo>
                    <a:lnTo>
                      <a:pt x="62775" y="32557"/>
                    </a:lnTo>
                    <a:lnTo>
                      <a:pt x="63716" y="31966"/>
                    </a:lnTo>
                    <a:lnTo>
                      <a:pt x="63931" y="31670"/>
                    </a:lnTo>
                    <a:lnTo>
                      <a:pt x="64361" y="31347"/>
                    </a:lnTo>
                    <a:lnTo>
                      <a:pt x="64737" y="31294"/>
                    </a:lnTo>
                    <a:lnTo>
                      <a:pt x="65356" y="30756"/>
                    </a:lnTo>
                    <a:lnTo>
                      <a:pt x="66216" y="30487"/>
                    </a:lnTo>
                    <a:lnTo>
                      <a:pt x="66861" y="29842"/>
                    </a:lnTo>
                    <a:lnTo>
                      <a:pt x="66995" y="28955"/>
                    </a:lnTo>
                    <a:lnTo>
                      <a:pt x="66995" y="28632"/>
                    </a:lnTo>
                    <a:lnTo>
                      <a:pt x="66807" y="28578"/>
                    </a:lnTo>
                    <a:lnTo>
                      <a:pt x="67022" y="27745"/>
                    </a:lnTo>
                    <a:lnTo>
                      <a:pt x="66592" y="27449"/>
                    </a:lnTo>
                    <a:lnTo>
                      <a:pt x="67049" y="27611"/>
                    </a:lnTo>
                    <a:lnTo>
                      <a:pt x="67049" y="27046"/>
                    </a:lnTo>
                    <a:lnTo>
                      <a:pt x="67318" y="26670"/>
                    </a:lnTo>
                    <a:lnTo>
                      <a:pt x="67157" y="27396"/>
                    </a:lnTo>
                    <a:lnTo>
                      <a:pt x="67426" y="27718"/>
                    </a:lnTo>
                    <a:lnTo>
                      <a:pt x="67049" y="28336"/>
                    </a:lnTo>
                    <a:lnTo>
                      <a:pt x="67103" y="28363"/>
                    </a:lnTo>
                    <a:lnTo>
                      <a:pt x="67721" y="27664"/>
                    </a:lnTo>
                    <a:lnTo>
                      <a:pt x="68044" y="27315"/>
                    </a:lnTo>
                    <a:lnTo>
                      <a:pt x="68125" y="26992"/>
                    </a:lnTo>
                    <a:lnTo>
                      <a:pt x="67990" y="26804"/>
                    </a:lnTo>
                    <a:lnTo>
                      <a:pt x="67990" y="26320"/>
                    </a:lnTo>
                    <a:lnTo>
                      <a:pt x="68151" y="26562"/>
                    </a:lnTo>
                    <a:lnTo>
                      <a:pt x="68313" y="26589"/>
                    </a:lnTo>
                    <a:lnTo>
                      <a:pt x="68286" y="26831"/>
                    </a:lnTo>
                    <a:lnTo>
                      <a:pt x="68286" y="26831"/>
                    </a:lnTo>
                    <a:lnTo>
                      <a:pt x="69012" y="26159"/>
                    </a:lnTo>
                    <a:lnTo>
                      <a:pt x="69361" y="25514"/>
                    </a:lnTo>
                    <a:lnTo>
                      <a:pt x="69173" y="25487"/>
                    </a:lnTo>
                    <a:lnTo>
                      <a:pt x="69469" y="25245"/>
                    </a:lnTo>
                    <a:lnTo>
                      <a:pt x="69442" y="25325"/>
                    </a:lnTo>
                    <a:lnTo>
                      <a:pt x="69872" y="25325"/>
                    </a:lnTo>
                    <a:lnTo>
                      <a:pt x="70974" y="25057"/>
                    </a:lnTo>
                    <a:lnTo>
                      <a:pt x="70813" y="24922"/>
                    </a:lnTo>
                    <a:lnTo>
                      <a:pt x="69684" y="25057"/>
                    </a:lnTo>
                    <a:lnTo>
                      <a:pt x="70383" y="24842"/>
                    </a:lnTo>
                    <a:lnTo>
                      <a:pt x="70813" y="24761"/>
                    </a:lnTo>
                    <a:lnTo>
                      <a:pt x="71136" y="24734"/>
                    </a:lnTo>
                    <a:lnTo>
                      <a:pt x="71700" y="24600"/>
                    </a:lnTo>
                    <a:lnTo>
                      <a:pt x="72050" y="24600"/>
                    </a:lnTo>
                    <a:lnTo>
                      <a:pt x="72587" y="24438"/>
                    </a:lnTo>
                    <a:lnTo>
                      <a:pt x="72722" y="24223"/>
                    </a:lnTo>
                    <a:lnTo>
                      <a:pt x="72560" y="24008"/>
                    </a:lnTo>
                    <a:lnTo>
                      <a:pt x="72534" y="24331"/>
                    </a:lnTo>
                    <a:lnTo>
                      <a:pt x="72265" y="24304"/>
                    </a:lnTo>
                    <a:lnTo>
                      <a:pt x="72184" y="23820"/>
                    </a:lnTo>
                    <a:lnTo>
                      <a:pt x="72318" y="23390"/>
                    </a:lnTo>
                    <a:lnTo>
                      <a:pt x="72507" y="23175"/>
                    </a:lnTo>
                    <a:lnTo>
                      <a:pt x="73044" y="22637"/>
                    </a:lnTo>
                    <a:lnTo>
                      <a:pt x="73878" y="22395"/>
                    </a:lnTo>
                    <a:lnTo>
                      <a:pt x="74711" y="22099"/>
                    </a:lnTo>
                    <a:lnTo>
                      <a:pt x="75598" y="21669"/>
                    </a:lnTo>
                    <a:lnTo>
                      <a:pt x="75571" y="21374"/>
                    </a:lnTo>
                    <a:lnTo>
                      <a:pt x="75276" y="20890"/>
                    </a:lnTo>
                    <a:lnTo>
                      <a:pt x="75679" y="19707"/>
                    </a:lnTo>
                    <a:lnTo>
                      <a:pt x="75464" y="19465"/>
                    </a:lnTo>
                    <a:lnTo>
                      <a:pt x="74953" y="19626"/>
                    </a:lnTo>
                    <a:lnTo>
                      <a:pt x="74792" y="19384"/>
                    </a:lnTo>
                    <a:lnTo>
                      <a:pt x="74039" y="20029"/>
                    </a:lnTo>
                    <a:lnTo>
                      <a:pt x="73582" y="20701"/>
                    </a:lnTo>
                    <a:lnTo>
                      <a:pt x="73206" y="21078"/>
                    </a:lnTo>
                    <a:lnTo>
                      <a:pt x="72856" y="21239"/>
                    </a:lnTo>
                    <a:lnTo>
                      <a:pt x="72614" y="21293"/>
                    </a:lnTo>
                    <a:lnTo>
                      <a:pt x="72480" y="21508"/>
                    </a:lnTo>
                    <a:lnTo>
                      <a:pt x="70114" y="21508"/>
                    </a:lnTo>
                    <a:lnTo>
                      <a:pt x="69738" y="21669"/>
                    </a:lnTo>
                    <a:lnTo>
                      <a:pt x="68743" y="22288"/>
                    </a:lnTo>
                    <a:lnTo>
                      <a:pt x="68635" y="22368"/>
                    </a:lnTo>
                    <a:lnTo>
                      <a:pt x="68286" y="22718"/>
                    </a:lnTo>
                    <a:lnTo>
                      <a:pt x="66915" y="22718"/>
                    </a:lnTo>
                    <a:lnTo>
                      <a:pt x="66538" y="22852"/>
                    </a:lnTo>
                    <a:lnTo>
                      <a:pt x="66592" y="23040"/>
                    </a:lnTo>
                    <a:lnTo>
                      <a:pt x="66565" y="23309"/>
                    </a:lnTo>
                    <a:lnTo>
                      <a:pt x="66512" y="23390"/>
                    </a:lnTo>
                    <a:lnTo>
                      <a:pt x="65436" y="23793"/>
                    </a:lnTo>
                    <a:lnTo>
                      <a:pt x="64657" y="23954"/>
                    </a:lnTo>
                    <a:lnTo>
                      <a:pt x="63662" y="24411"/>
                    </a:lnTo>
                    <a:lnTo>
                      <a:pt x="63474" y="24411"/>
                    </a:lnTo>
                    <a:lnTo>
                      <a:pt x="63285" y="24277"/>
                    </a:lnTo>
                    <a:lnTo>
                      <a:pt x="63232" y="24143"/>
                    </a:lnTo>
                    <a:lnTo>
                      <a:pt x="63312" y="24062"/>
                    </a:lnTo>
                    <a:lnTo>
                      <a:pt x="63581" y="23766"/>
                    </a:lnTo>
                    <a:lnTo>
                      <a:pt x="64065" y="23255"/>
                    </a:lnTo>
                    <a:lnTo>
                      <a:pt x="64468" y="22771"/>
                    </a:lnTo>
                    <a:lnTo>
                      <a:pt x="64657" y="21992"/>
                    </a:lnTo>
                    <a:lnTo>
                      <a:pt x="64818" y="21212"/>
                    </a:lnTo>
                    <a:lnTo>
                      <a:pt x="64253" y="20782"/>
                    </a:lnTo>
                    <a:lnTo>
                      <a:pt x="64388" y="20648"/>
                    </a:lnTo>
                    <a:lnTo>
                      <a:pt x="64334" y="20540"/>
                    </a:lnTo>
                    <a:lnTo>
                      <a:pt x="64146" y="20540"/>
                    </a:lnTo>
                    <a:lnTo>
                      <a:pt x="64065" y="20379"/>
                    </a:lnTo>
                    <a:lnTo>
                      <a:pt x="64119" y="20164"/>
                    </a:lnTo>
                    <a:lnTo>
                      <a:pt x="64119" y="20164"/>
                    </a:lnTo>
                    <a:lnTo>
                      <a:pt x="63958" y="20271"/>
                    </a:lnTo>
                    <a:lnTo>
                      <a:pt x="63769" y="20271"/>
                    </a:lnTo>
                    <a:lnTo>
                      <a:pt x="63850" y="20164"/>
                    </a:lnTo>
                    <a:lnTo>
                      <a:pt x="63716" y="20083"/>
                    </a:lnTo>
                    <a:lnTo>
                      <a:pt x="63742" y="19841"/>
                    </a:lnTo>
                    <a:lnTo>
                      <a:pt x="63339" y="19572"/>
                    </a:lnTo>
                    <a:lnTo>
                      <a:pt x="62882" y="19303"/>
                    </a:lnTo>
                    <a:lnTo>
                      <a:pt x="62371" y="18927"/>
                    </a:lnTo>
                    <a:lnTo>
                      <a:pt x="61861" y="18631"/>
                    </a:lnTo>
                    <a:lnTo>
                      <a:pt x="61162" y="18873"/>
                    </a:lnTo>
                    <a:lnTo>
                      <a:pt x="60920" y="18873"/>
                    </a:lnTo>
                    <a:lnTo>
                      <a:pt x="60167" y="18685"/>
                    </a:lnTo>
                    <a:lnTo>
                      <a:pt x="59549" y="18766"/>
                    </a:lnTo>
                    <a:lnTo>
                      <a:pt x="59011" y="18497"/>
                    </a:lnTo>
                    <a:lnTo>
                      <a:pt x="58393" y="18389"/>
                    </a:lnTo>
                    <a:lnTo>
                      <a:pt x="57909" y="18309"/>
                    </a:lnTo>
                    <a:lnTo>
                      <a:pt x="57801" y="18174"/>
                    </a:lnTo>
                    <a:lnTo>
                      <a:pt x="57909" y="17690"/>
                    </a:lnTo>
                    <a:close/>
                    <a:moveTo>
                      <a:pt x="216" y="41644"/>
                    </a:moveTo>
                    <a:lnTo>
                      <a:pt x="54" y="41752"/>
                    </a:lnTo>
                    <a:lnTo>
                      <a:pt x="1" y="41832"/>
                    </a:lnTo>
                    <a:lnTo>
                      <a:pt x="242" y="41993"/>
                    </a:lnTo>
                    <a:lnTo>
                      <a:pt x="350" y="41886"/>
                    </a:lnTo>
                    <a:lnTo>
                      <a:pt x="377" y="41698"/>
                    </a:lnTo>
                    <a:lnTo>
                      <a:pt x="216" y="41644"/>
                    </a:lnTo>
                    <a:close/>
                    <a:moveTo>
                      <a:pt x="1291" y="42128"/>
                    </a:moveTo>
                    <a:lnTo>
                      <a:pt x="1076" y="42235"/>
                    </a:lnTo>
                    <a:lnTo>
                      <a:pt x="1103" y="42262"/>
                    </a:lnTo>
                    <a:lnTo>
                      <a:pt x="1130" y="42477"/>
                    </a:lnTo>
                    <a:lnTo>
                      <a:pt x="1398" y="42504"/>
                    </a:lnTo>
                    <a:lnTo>
                      <a:pt x="1452" y="42531"/>
                    </a:lnTo>
                    <a:lnTo>
                      <a:pt x="1506" y="42477"/>
                    </a:lnTo>
                    <a:lnTo>
                      <a:pt x="1372" y="42182"/>
                    </a:lnTo>
                    <a:lnTo>
                      <a:pt x="1291" y="42128"/>
                    </a:lnTo>
                    <a:close/>
                    <a:moveTo>
                      <a:pt x="1775" y="42558"/>
                    </a:moveTo>
                    <a:lnTo>
                      <a:pt x="1721" y="42692"/>
                    </a:lnTo>
                    <a:lnTo>
                      <a:pt x="2097" y="42719"/>
                    </a:lnTo>
                    <a:lnTo>
                      <a:pt x="2151" y="42612"/>
                    </a:lnTo>
                    <a:lnTo>
                      <a:pt x="1775" y="42558"/>
                    </a:lnTo>
                    <a:close/>
                    <a:moveTo>
                      <a:pt x="2232" y="42746"/>
                    </a:moveTo>
                    <a:lnTo>
                      <a:pt x="2124" y="42827"/>
                    </a:lnTo>
                    <a:lnTo>
                      <a:pt x="2124" y="42908"/>
                    </a:lnTo>
                    <a:lnTo>
                      <a:pt x="2205" y="42961"/>
                    </a:lnTo>
                    <a:lnTo>
                      <a:pt x="2313" y="43149"/>
                    </a:lnTo>
                    <a:lnTo>
                      <a:pt x="2581" y="43069"/>
                    </a:lnTo>
                    <a:lnTo>
                      <a:pt x="2662" y="42988"/>
                    </a:lnTo>
                    <a:lnTo>
                      <a:pt x="2474" y="42827"/>
                    </a:lnTo>
                    <a:lnTo>
                      <a:pt x="2232" y="42746"/>
                    </a:lnTo>
                    <a:close/>
                    <a:moveTo>
                      <a:pt x="2662" y="43418"/>
                    </a:moveTo>
                    <a:lnTo>
                      <a:pt x="2608" y="43526"/>
                    </a:lnTo>
                    <a:lnTo>
                      <a:pt x="2608" y="43687"/>
                    </a:lnTo>
                    <a:lnTo>
                      <a:pt x="2420" y="43795"/>
                    </a:lnTo>
                    <a:lnTo>
                      <a:pt x="2366" y="43929"/>
                    </a:lnTo>
                    <a:lnTo>
                      <a:pt x="2420" y="44252"/>
                    </a:lnTo>
                    <a:lnTo>
                      <a:pt x="2339" y="44494"/>
                    </a:lnTo>
                    <a:lnTo>
                      <a:pt x="2501" y="44628"/>
                    </a:lnTo>
                    <a:lnTo>
                      <a:pt x="2662" y="44467"/>
                    </a:lnTo>
                    <a:lnTo>
                      <a:pt x="2931" y="44332"/>
                    </a:lnTo>
                    <a:lnTo>
                      <a:pt x="3280" y="44144"/>
                    </a:lnTo>
                    <a:lnTo>
                      <a:pt x="3307" y="44090"/>
                    </a:lnTo>
                    <a:lnTo>
                      <a:pt x="3200" y="43768"/>
                    </a:lnTo>
                    <a:lnTo>
                      <a:pt x="3092" y="43660"/>
                    </a:lnTo>
                    <a:lnTo>
                      <a:pt x="2958" y="43580"/>
                    </a:lnTo>
                    <a:lnTo>
                      <a:pt x="2716" y="43418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3"/>
              <p:cNvSpPr/>
              <p:nvPr/>
            </p:nvSpPr>
            <p:spPr>
              <a:xfrm>
                <a:off x="4870350" y="2069642"/>
                <a:ext cx="12452" cy="2960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022" extrusionOk="0">
                    <a:moveTo>
                      <a:pt x="81" y="0"/>
                    </a:moveTo>
                    <a:lnTo>
                      <a:pt x="1" y="592"/>
                    </a:lnTo>
                    <a:lnTo>
                      <a:pt x="216" y="672"/>
                    </a:lnTo>
                    <a:lnTo>
                      <a:pt x="28" y="807"/>
                    </a:lnTo>
                    <a:lnTo>
                      <a:pt x="1" y="1022"/>
                    </a:lnTo>
                    <a:lnTo>
                      <a:pt x="350" y="914"/>
                    </a:lnTo>
                    <a:lnTo>
                      <a:pt x="431" y="672"/>
                    </a:lnTo>
                    <a:lnTo>
                      <a:pt x="377" y="10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3"/>
              <p:cNvSpPr/>
              <p:nvPr/>
            </p:nvSpPr>
            <p:spPr>
              <a:xfrm>
                <a:off x="5222981" y="2231614"/>
                <a:ext cx="4680" cy="1092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77" extrusionOk="0">
                    <a:moveTo>
                      <a:pt x="27" y="0"/>
                    </a:moveTo>
                    <a:lnTo>
                      <a:pt x="0" y="27"/>
                    </a:lnTo>
                    <a:lnTo>
                      <a:pt x="54" y="188"/>
                    </a:lnTo>
                    <a:lnTo>
                      <a:pt x="54" y="242"/>
                    </a:lnTo>
                    <a:lnTo>
                      <a:pt x="108" y="350"/>
                    </a:lnTo>
                    <a:lnTo>
                      <a:pt x="135" y="377"/>
                    </a:lnTo>
                    <a:lnTo>
                      <a:pt x="161" y="323"/>
                    </a:lnTo>
                    <a:lnTo>
                      <a:pt x="135" y="81"/>
                    </a:lnTo>
                    <a:lnTo>
                      <a:pt x="81" y="27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3"/>
              <p:cNvSpPr/>
              <p:nvPr/>
            </p:nvSpPr>
            <p:spPr>
              <a:xfrm>
                <a:off x="6462536" y="2869366"/>
                <a:ext cx="12480" cy="8574"/>
              </a:xfrm>
              <a:custGeom>
                <a:avLst/>
                <a:gdLst/>
                <a:ahLst/>
                <a:cxnLst/>
                <a:rect l="l" t="t" r="r" b="b"/>
                <a:pathLst>
                  <a:path w="432" h="296" extrusionOk="0">
                    <a:moveTo>
                      <a:pt x="108" y="0"/>
                    </a:moveTo>
                    <a:lnTo>
                      <a:pt x="55" y="27"/>
                    </a:lnTo>
                    <a:lnTo>
                      <a:pt x="1" y="242"/>
                    </a:lnTo>
                    <a:lnTo>
                      <a:pt x="108" y="296"/>
                    </a:lnTo>
                    <a:lnTo>
                      <a:pt x="431" y="161"/>
                    </a:lnTo>
                    <a:lnTo>
                      <a:pt x="377" y="81"/>
                    </a:lnTo>
                    <a:lnTo>
                      <a:pt x="377" y="27"/>
                    </a:lnTo>
                    <a:lnTo>
                      <a:pt x="324" y="27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3"/>
              <p:cNvSpPr/>
              <p:nvPr/>
            </p:nvSpPr>
            <p:spPr>
              <a:xfrm>
                <a:off x="4142611" y="1811100"/>
                <a:ext cx="6240" cy="4721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54" y="1"/>
                    </a:moveTo>
                    <a:lnTo>
                      <a:pt x="0" y="28"/>
                    </a:lnTo>
                    <a:lnTo>
                      <a:pt x="0" y="82"/>
                    </a:lnTo>
                    <a:lnTo>
                      <a:pt x="0" y="108"/>
                    </a:lnTo>
                    <a:lnTo>
                      <a:pt x="0" y="135"/>
                    </a:lnTo>
                    <a:lnTo>
                      <a:pt x="27" y="162"/>
                    </a:lnTo>
                    <a:lnTo>
                      <a:pt x="216" y="108"/>
                    </a:lnTo>
                    <a:lnTo>
                      <a:pt x="216" y="82"/>
                    </a:lnTo>
                    <a:lnTo>
                      <a:pt x="216" y="28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3"/>
              <p:cNvSpPr/>
              <p:nvPr/>
            </p:nvSpPr>
            <p:spPr>
              <a:xfrm>
                <a:off x="4303384" y="1692749"/>
                <a:ext cx="3120" cy="625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16" extrusionOk="0">
                    <a:moveTo>
                      <a:pt x="27" y="1"/>
                    </a:moveTo>
                    <a:lnTo>
                      <a:pt x="0" y="108"/>
                    </a:lnTo>
                    <a:lnTo>
                      <a:pt x="27" y="162"/>
                    </a:lnTo>
                    <a:lnTo>
                      <a:pt x="0" y="189"/>
                    </a:lnTo>
                    <a:lnTo>
                      <a:pt x="54" y="216"/>
                    </a:lnTo>
                    <a:lnTo>
                      <a:pt x="81" y="189"/>
                    </a:lnTo>
                    <a:lnTo>
                      <a:pt x="108" y="162"/>
                    </a:lnTo>
                    <a:lnTo>
                      <a:pt x="108" y="135"/>
                    </a:lnTo>
                    <a:lnTo>
                      <a:pt x="54" y="108"/>
                    </a:lnTo>
                    <a:lnTo>
                      <a:pt x="81" y="54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3"/>
              <p:cNvSpPr/>
              <p:nvPr/>
            </p:nvSpPr>
            <p:spPr>
              <a:xfrm>
                <a:off x="4264555" y="1781527"/>
                <a:ext cx="1560" cy="811"/>
              </a:xfrm>
              <a:custGeom>
                <a:avLst/>
                <a:gdLst/>
                <a:ahLst/>
                <a:cxnLst/>
                <a:rect l="l" t="t" r="r" b="b"/>
                <a:pathLst>
                  <a:path w="54" h="28" extrusionOk="0">
                    <a:moveTo>
                      <a:pt x="0" y="0"/>
                    </a:moveTo>
                    <a:lnTo>
                      <a:pt x="0" y="27"/>
                    </a:lnTo>
                    <a:lnTo>
                      <a:pt x="54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3"/>
              <p:cNvSpPr/>
              <p:nvPr/>
            </p:nvSpPr>
            <p:spPr>
              <a:xfrm>
                <a:off x="4366306" y="1776082"/>
                <a:ext cx="3900" cy="2346"/>
              </a:xfrm>
              <a:custGeom>
                <a:avLst/>
                <a:gdLst/>
                <a:ahLst/>
                <a:cxnLst/>
                <a:rect l="l" t="t" r="r" b="b"/>
                <a:pathLst>
                  <a:path w="135" h="81" extrusionOk="0">
                    <a:moveTo>
                      <a:pt x="54" y="0"/>
                    </a:moveTo>
                    <a:lnTo>
                      <a:pt x="0" y="54"/>
                    </a:lnTo>
                    <a:lnTo>
                      <a:pt x="27" y="81"/>
                    </a:lnTo>
                    <a:lnTo>
                      <a:pt x="81" y="81"/>
                    </a:lnTo>
                    <a:lnTo>
                      <a:pt x="134" y="27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EEEEEE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3"/>
              <p:cNvSpPr/>
              <p:nvPr/>
            </p:nvSpPr>
            <p:spPr>
              <a:xfrm>
                <a:off x="5414031" y="1916243"/>
                <a:ext cx="291298" cy="235978"/>
              </a:xfrm>
              <a:custGeom>
                <a:avLst/>
                <a:gdLst/>
                <a:ahLst/>
                <a:cxnLst/>
                <a:rect l="l" t="t" r="r" b="b"/>
                <a:pathLst>
                  <a:path w="10083" h="8147" extrusionOk="0">
                    <a:moveTo>
                      <a:pt x="6587" y="0"/>
                    </a:moveTo>
                    <a:lnTo>
                      <a:pt x="6345" y="296"/>
                    </a:lnTo>
                    <a:lnTo>
                      <a:pt x="6372" y="672"/>
                    </a:lnTo>
                    <a:lnTo>
                      <a:pt x="6291" y="807"/>
                    </a:lnTo>
                    <a:lnTo>
                      <a:pt x="5861" y="780"/>
                    </a:lnTo>
                    <a:lnTo>
                      <a:pt x="5727" y="1183"/>
                    </a:lnTo>
                    <a:lnTo>
                      <a:pt x="5431" y="1022"/>
                    </a:lnTo>
                    <a:lnTo>
                      <a:pt x="4974" y="1318"/>
                    </a:lnTo>
                    <a:lnTo>
                      <a:pt x="4732" y="1183"/>
                    </a:lnTo>
                    <a:lnTo>
                      <a:pt x="4141" y="1022"/>
                    </a:lnTo>
                    <a:lnTo>
                      <a:pt x="3737" y="995"/>
                    </a:lnTo>
                    <a:lnTo>
                      <a:pt x="3495" y="968"/>
                    </a:lnTo>
                    <a:lnTo>
                      <a:pt x="3065" y="726"/>
                    </a:lnTo>
                    <a:lnTo>
                      <a:pt x="3038" y="1049"/>
                    </a:lnTo>
                    <a:lnTo>
                      <a:pt x="2447" y="1210"/>
                    </a:lnTo>
                    <a:lnTo>
                      <a:pt x="2501" y="1936"/>
                    </a:lnTo>
                    <a:lnTo>
                      <a:pt x="2124" y="2205"/>
                    </a:lnTo>
                    <a:lnTo>
                      <a:pt x="1587" y="2339"/>
                    </a:lnTo>
                    <a:lnTo>
                      <a:pt x="1506" y="2715"/>
                    </a:lnTo>
                    <a:lnTo>
                      <a:pt x="995" y="2850"/>
                    </a:lnTo>
                    <a:lnTo>
                      <a:pt x="162" y="2527"/>
                    </a:lnTo>
                    <a:lnTo>
                      <a:pt x="108" y="3603"/>
                    </a:lnTo>
                    <a:lnTo>
                      <a:pt x="1" y="4248"/>
                    </a:lnTo>
                    <a:lnTo>
                      <a:pt x="377" y="4409"/>
                    </a:lnTo>
                    <a:lnTo>
                      <a:pt x="135" y="4866"/>
                    </a:lnTo>
                    <a:lnTo>
                      <a:pt x="511" y="5592"/>
                    </a:lnTo>
                    <a:lnTo>
                      <a:pt x="700" y="6183"/>
                    </a:lnTo>
                    <a:lnTo>
                      <a:pt x="1291" y="6318"/>
                    </a:lnTo>
                    <a:lnTo>
                      <a:pt x="1425" y="6882"/>
                    </a:lnTo>
                    <a:lnTo>
                      <a:pt x="888" y="7662"/>
                    </a:lnTo>
                    <a:lnTo>
                      <a:pt x="2232" y="8146"/>
                    </a:lnTo>
                    <a:lnTo>
                      <a:pt x="2958" y="8012"/>
                    </a:lnTo>
                    <a:lnTo>
                      <a:pt x="3442" y="8119"/>
                    </a:lnTo>
                    <a:lnTo>
                      <a:pt x="3549" y="7931"/>
                    </a:lnTo>
                    <a:lnTo>
                      <a:pt x="4087" y="8012"/>
                    </a:lnTo>
                    <a:lnTo>
                      <a:pt x="5001" y="7635"/>
                    </a:lnTo>
                    <a:lnTo>
                      <a:pt x="4893" y="6882"/>
                    </a:lnTo>
                    <a:lnTo>
                      <a:pt x="5216" y="6372"/>
                    </a:lnTo>
                    <a:lnTo>
                      <a:pt x="5781" y="6372"/>
                    </a:lnTo>
                    <a:lnTo>
                      <a:pt x="5807" y="6130"/>
                    </a:lnTo>
                    <a:lnTo>
                      <a:pt x="6345" y="6022"/>
                    </a:lnTo>
                    <a:lnTo>
                      <a:pt x="6641" y="6076"/>
                    </a:lnTo>
                    <a:lnTo>
                      <a:pt x="6883" y="5861"/>
                    </a:lnTo>
                    <a:lnTo>
                      <a:pt x="6722" y="5323"/>
                    </a:lnTo>
                    <a:lnTo>
                      <a:pt x="6937" y="4786"/>
                    </a:lnTo>
                    <a:lnTo>
                      <a:pt x="7394" y="4544"/>
                    </a:lnTo>
                    <a:lnTo>
                      <a:pt x="6937" y="3952"/>
                    </a:lnTo>
                    <a:lnTo>
                      <a:pt x="7636" y="3979"/>
                    </a:lnTo>
                    <a:lnTo>
                      <a:pt x="7797" y="3656"/>
                    </a:lnTo>
                    <a:lnTo>
                      <a:pt x="7662" y="3334"/>
                    </a:lnTo>
                    <a:lnTo>
                      <a:pt x="7931" y="2957"/>
                    </a:lnTo>
                    <a:lnTo>
                      <a:pt x="7770" y="2527"/>
                    </a:lnTo>
                    <a:lnTo>
                      <a:pt x="7501" y="2124"/>
                    </a:lnTo>
                    <a:lnTo>
                      <a:pt x="7824" y="1748"/>
                    </a:lnTo>
                    <a:lnTo>
                      <a:pt x="8550" y="1586"/>
                    </a:lnTo>
                    <a:lnTo>
                      <a:pt x="9383" y="1452"/>
                    </a:lnTo>
                    <a:lnTo>
                      <a:pt x="9706" y="1318"/>
                    </a:lnTo>
                    <a:lnTo>
                      <a:pt x="10082" y="1183"/>
                    </a:lnTo>
                    <a:lnTo>
                      <a:pt x="9894" y="968"/>
                    </a:lnTo>
                    <a:lnTo>
                      <a:pt x="9141" y="968"/>
                    </a:lnTo>
                    <a:lnTo>
                      <a:pt x="8630" y="860"/>
                    </a:lnTo>
                    <a:lnTo>
                      <a:pt x="8254" y="1291"/>
                    </a:lnTo>
                    <a:lnTo>
                      <a:pt x="7958" y="1371"/>
                    </a:lnTo>
                    <a:lnTo>
                      <a:pt x="7770" y="1533"/>
                    </a:lnTo>
                    <a:lnTo>
                      <a:pt x="7421" y="1264"/>
                    </a:lnTo>
                    <a:lnTo>
                      <a:pt x="7259" y="511"/>
                    </a:lnTo>
                    <a:lnTo>
                      <a:pt x="7017" y="484"/>
                    </a:lnTo>
                    <a:lnTo>
                      <a:pt x="7017" y="188"/>
                    </a:lnTo>
                    <a:lnTo>
                      <a:pt x="6587" y="0"/>
                    </a:lnTo>
                    <a:close/>
                  </a:path>
                </a:pathLst>
              </a:custGeom>
              <a:solidFill>
                <a:srgbClr val="E31A1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3"/>
              <p:cNvSpPr/>
              <p:nvPr/>
            </p:nvSpPr>
            <p:spPr>
              <a:xfrm>
                <a:off x="4374049" y="3021200"/>
                <a:ext cx="281966" cy="347319"/>
              </a:xfrm>
              <a:custGeom>
                <a:avLst/>
                <a:gdLst/>
                <a:ahLst/>
                <a:cxnLst/>
                <a:rect l="l" t="t" r="r" b="b"/>
                <a:pathLst>
                  <a:path w="9760" h="11991" extrusionOk="0">
                    <a:moveTo>
                      <a:pt x="888" y="0"/>
                    </a:moveTo>
                    <a:lnTo>
                      <a:pt x="646" y="135"/>
                    </a:lnTo>
                    <a:lnTo>
                      <a:pt x="323" y="538"/>
                    </a:lnTo>
                    <a:lnTo>
                      <a:pt x="539" y="1210"/>
                    </a:lnTo>
                    <a:lnTo>
                      <a:pt x="727" y="1076"/>
                    </a:lnTo>
                    <a:lnTo>
                      <a:pt x="781" y="699"/>
                    </a:lnTo>
                    <a:lnTo>
                      <a:pt x="888" y="484"/>
                    </a:lnTo>
                    <a:lnTo>
                      <a:pt x="1184" y="296"/>
                    </a:lnTo>
                    <a:lnTo>
                      <a:pt x="888" y="0"/>
                    </a:lnTo>
                    <a:close/>
                    <a:moveTo>
                      <a:pt x="1480" y="1264"/>
                    </a:moveTo>
                    <a:lnTo>
                      <a:pt x="1184" y="1345"/>
                    </a:lnTo>
                    <a:lnTo>
                      <a:pt x="969" y="1345"/>
                    </a:lnTo>
                    <a:lnTo>
                      <a:pt x="646" y="1479"/>
                    </a:lnTo>
                    <a:lnTo>
                      <a:pt x="565" y="1640"/>
                    </a:lnTo>
                    <a:lnTo>
                      <a:pt x="942" y="2205"/>
                    </a:lnTo>
                    <a:lnTo>
                      <a:pt x="1130" y="2796"/>
                    </a:lnTo>
                    <a:lnTo>
                      <a:pt x="1318" y="3657"/>
                    </a:lnTo>
                    <a:lnTo>
                      <a:pt x="1103" y="4006"/>
                    </a:lnTo>
                    <a:lnTo>
                      <a:pt x="1049" y="4167"/>
                    </a:lnTo>
                    <a:lnTo>
                      <a:pt x="1238" y="4732"/>
                    </a:lnTo>
                    <a:lnTo>
                      <a:pt x="1453" y="5270"/>
                    </a:lnTo>
                    <a:lnTo>
                      <a:pt x="1668" y="5592"/>
                    </a:lnTo>
                    <a:lnTo>
                      <a:pt x="1721" y="6103"/>
                    </a:lnTo>
                    <a:lnTo>
                      <a:pt x="1614" y="6748"/>
                    </a:lnTo>
                    <a:lnTo>
                      <a:pt x="1345" y="7125"/>
                    </a:lnTo>
                    <a:lnTo>
                      <a:pt x="915" y="7716"/>
                    </a:lnTo>
                    <a:lnTo>
                      <a:pt x="700" y="8093"/>
                    </a:lnTo>
                    <a:lnTo>
                      <a:pt x="431" y="8899"/>
                    </a:lnTo>
                    <a:lnTo>
                      <a:pt x="404" y="9275"/>
                    </a:lnTo>
                    <a:lnTo>
                      <a:pt x="108" y="10082"/>
                    </a:lnTo>
                    <a:lnTo>
                      <a:pt x="1" y="10862"/>
                    </a:lnTo>
                    <a:lnTo>
                      <a:pt x="55" y="11426"/>
                    </a:lnTo>
                    <a:lnTo>
                      <a:pt x="431" y="11265"/>
                    </a:lnTo>
                    <a:lnTo>
                      <a:pt x="915" y="11104"/>
                    </a:lnTo>
                    <a:lnTo>
                      <a:pt x="1426" y="11130"/>
                    </a:lnTo>
                    <a:lnTo>
                      <a:pt x="1856" y="11507"/>
                    </a:lnTo>
                    <a:lnTo>
                      <a:pt x="1963" y="11453"/>
                    </a:lnTo>
                    <a:lnTo>
                      <a:pt x="5136" y="11426"/>
                    </a:lnTo>
                    <a:lnTo>
                      <a:pt x="5647" y="11829"/>
                    </a:lnTo>
                    <a:lnTo>
                      <a:pt x="7528" y="11991"/>
                    </a:lnTo>
                    <a:lnTo>
                      <a:pt x="8953" y="11614"/>
                    </a:lnTo>
                    <a:lnTo>
                      <a:pt x="8469" y="11077"/>
                    </a:lnTo>
                    <a:lnTo>
                      <a:pt x="7959" y="10351"/>
                    </a:lnTo>
                    <a:lnTo>
                      <a:pt x="8066" y="7501"/>
                    </a:lnTo>
                    <a:lnTo>
                      <a:pt x="9706" y="7501"/>
                    </a:lnTo>
                    <a:lnTo>
                      <a:pt x="9625" y="7205"/>
                    </a:lnTo>
                    <a:lnTo>
                      <a:pt x="9760" y="6883"/>
                    </a:lnTo>
                    <a:lnTo>
                      <a:pt x="9625" y="6479"/>
                    </a:lnTo>
                    <a:lnTo>
                      <a:pt x="9733" y="6049"/>
                    </a:lnTo>
                    <a:lnTo>
                      <a:pt x="9679" y="5780"/>
                    </a:lnTo>
                    <a:lnTo>
                      <a:pt x="9303" y="5700"/>
                    </a:lnTo>
                    <a:lnTo>
                      <a:pt x="8819" y="5834"/>
                    </a:lnTo>
                    <a:lnTo>
                      <a:pt x="8496" y="5834"/>
                    </a:lnTo>
                    <a:lnTo>
                      <a:pt x="8281" y="5888"/>
                    </a:lnTo>
                    <a:lnTo>
                      <a:pt x="8335" y="4840"/>
                    </a:lnTo>
                    <a:lnTo>
                      <a:pt x="8066" y="4517"/>
                    </a:lnTo>
                    <a:lnTo>
                      <a:pt x="8039" y="3979"/>
                    </a:lnTo>
                    <a:lnTo>
                      <a:pt x="8174" y="3415"/>
                    </a:lnTo>
                    <a:lnTo>
                      <a:pt x="8012" y="3092"/>
                    </a:lnTo>
                    <a:lnTo>
                      <a:pt x="7985" y="2528"/>
                    </a:lnTo>
                    <a:lnTo>
                      <a:pt x="7044" y="2528"/>
                    </a:lnTo>
                    <a:lnTo>
                      <a:pt x="7098" y="2205"/>
                    </a:lnTo>
                    <a:lnTo>
                      <a:pt x="6722" y="2205"/>
                    </a:lnTo>
                    <a:lnTo>
                      <a:pt x="6668" y="2393"/>
                    </a:lnTo>
                    <a:lnTo>
                      <a:pt x="6184" y="2420"/>
                    </a:lnTo>
                    <a:lnTo>
                      <a:pt x="5996" y="2904"/>
                    </a:lnTo>
                    <a:lnTo>
                      <a:pt x="5862" y="3146"/>
                    </a:lnTo>
                    <a:lnTo>
                      <a:pt x="5431" y="3038"/>
                    </a:lnTo>
                    <a:lnTo>
                      <a:pt x="5189" y="3146"/>
                    </a:lnTo>
                    <a:lnTo>
                      <a:pt x="4652" y="3200"/>
                    </a:lnTo>
                    <a:lnTo>
                      <a:pt x="4356" y="2770"/>
                    </a:lnTo>
                    <a:lnTo>
                      <a:pt x="4195" y="2474"/>
                    </a:lnTo>
                    <a:lnTo>
                      <a:pt x="3980" y="1936"/>
                    </a:lnTo>
                    <a:lnTo>
                      <a:pt x="3765" y="1264"/>
                    </a:lnTo>
                    <a:close/>
                  </a:path>
                </a:pathLst>
              </a:custGeom>
              <a:solidFill>
                <a:srgbClr val="E31A1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3"/>
              <p:cNvSpPr/>
              <p:nvPr/>
            </p:nvSpPr>
            <p:spPr>
              <a:xfrm>
                <a:off x="4512316" y="1808783"/>
                <a:ext cx="38857" cy="77887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2689" extrusionOk="0">
                    <a:moveTo>
                      <a:pt x="296" y="0"/>
                    </a:moveTo>
                    <a:lnTo>
                      <a:pt x="0" y="457"/>
                    </a:lnTo>
                    <a:lnTo>
                      <a:pt x="81" y="726"/>
                    </a:lnTo>
                    <a:lnTo>
                      <a:pt x="188" y="861"/>
                    </a:lnTo>
                    <a:lnTo>
                      <a:pt x="135" y="1129"/>
                    </a:lnTo>
                    <a:lnTo>
                      <a:pt x="135" y="1721"/>
                    </a:lnTo>
                    <a:lnTo>
                      <a:pt x="215" y="2151"/>
                    </a:lnTo>
                    <a:lnTo>
                      <a:pt x="645" y="2447"/>
                    </a:lnTo>
                    <a:lnTo>
                      <a:pt x="672" y="2635"/>
                    </a:lnTo>
                    <a:lnTo>
                      <a:pt x="807" y="2689"/>
                    </a:lnTo>
                    <a:lnTo>
                      <a:pt x="1102" y="2285"/>
                    </a:lnTo>
                    <a:lnTo>
                      <a:pt x="1102" y="1990"/>
                    </a:lnTo>
                    <a:lnTo>
                      <a:pt x="1344" y="1855"/>
                    </a:lnTo>
                    <a:lnTo>
                      <a:pt x="1344" y="1640"/>
                    </a:lnTo>
                    <a:lnTo>
                      <a:pt x="1022" y="1425"/>
                    </a:lnTo>
                    <a:lnTo>
                      <a:pt x="861" y="1049"/>
                    </a:lnTo>
                    <a:lnTo>
                      <a:pt x="968" y="753"/>
                    </a:lnTo>
                    <a:lnTo>
                      <a:pt x="861" y="430"/>
                    </a:lnTo>
                    <a:lnTo>
                      <a:pt x="699" y="323"/>
                    </a:lnTo>
                    <a:lnTo>
                      <a:pt x="511" y="108"/>
                    </a:lnTo>
                    <a:lnTo>
                      <a:pt x="350" y="188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3"/>
              <p:cNvSpPr/>
              <p:nvPr/>
            </p:nvSpPr>
            <p:spPr>
              <a:xfrm>
                <a:off x="2584602" y="3468159"/>
                <a:ext cx="351071" cy="849601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29332" extrusionOk="0">
                    <a:moveTo>
                      <a:pt x="2016" y="1"/>
                    </a:moveTo>
                    <a:lnTo>
                      <a:pt x="1452" y="834"/>
                    </a:lnTo>
                    <a:lnTo>
                      <a:pt x="1559" y="1049"/>
                    </a:lnTo>
                    <a:lnTo>
                      <a:pt x="1371" y="1990"/>
                    </a:lnTo>
                    <a:lnTo>
                      <a:pt x="618" y="2393"/>
                    </a:lnTo>
                    <a:lnTo>
                      <a:pt x="834" y="3899"/>
                    </a:lnTo>
                    <a:lnTo>
                      <a:pt x="699" y="4168"/>
                    </a:lnTo>
                    <a:lnTo>
                      <a:pt x="995" y="4517"/>
                    </a:lnTo>
                    <a:lnTo>
                      <a:pt x="565" y="5082"/>
                    </a:lnTo>
                    <a:lnTo>
                      <a:pt x="188" y="5888"/>
                    </a:lnTo>
                    <a:lnTo>
                      <a:pt x="54" y="6722"/>
                    </a:lnTo>
                    <a:lnTo>
                      <a:pt x="296" y="7582"/>
                    </a:lnTo>
                    <a:lnTo>
                      <a:pt x="0" y="8496"/>
                    </a:lnTo>
                    <a:lnTo>
                      <a:pt x="672" y="10029"/>
                    </a:lnTo>
                    <a:lnTo>
                      <a:pt x="914" y="10163"/>
                    </a:lnTo>
                    <a:lnTo>
                      <a:pt x="1102" y="10996"/>
                    </a:lnTo>
                    <a:lnTo>
                      <a:pt x="887" y="11884"/>
                    </a:lnTo>
                    <a:lnTo>
                      <a:pt x="1049" y="12609"/>
                    </a:lnTo>
                    <a:lnTo>
                      <a:pt x="645" y="13174"/>
                    </a:lnTo>
                    <a:lnTo>
                      <a:pt x="887" y="14007"/>
                    </a:lnTo>
                    <a:lnTo>
                      <a:pt x="1317" y="14868"/>
                    </a:lnTo>
                    <a:lnTo>
                      <a:pt x="968" y="15190"/>
                    </a:lnTo>
                    <a:lnTo>
                      <a:pt x="1022" y="15970"/>
                    </a:lnTo>
                    <a:lnTo>
                      <a:pt x="1129" y="16884"/>
                    </a:lnTo>
                    <a:lnTo>
                      <a:pt x="1586" y="17959"/>
                    </a:lnTo>
                    <a:lnTo>
                      <a:pt x="1344" y="18121"/>
                    </a:lnTo>
                    <a:lnTo>
                      <a:pt x="1855" y="19169"/>
                    </a:lnTo>
                    <a:lnTo>
                      <a:pt x="2258" y="19492"/>
                    </a:lnTo>
                    <a:lnTo>
                      <a:pt x="2178" y="19841"/>
                    </a:lnTo>
                    <a:lnTo>
                      <a:pt x="2554" y="20002"/>
                    </a:lnTo>
                    <a:lnTo>
                      <a:pt x="2742" y="20352"/>
                    </a:lnTo>
                    <a:lnTo>
                      <a:pt x="2500" y="20513"/>
                    </a:lnTo>
                    <a:lnTo>
                      <a:pt x="2769" y="21024"/>
                    </a:lnTo>
                    <a:lnTo>
                      <a:pt x="2904" y="22207"/>
                    </a:lnTo>
                    <a:lnTo>
                      <a:pt x="2823" y="22933"/>
                    </a:lnTo>
                    <a:lnTo>
                      <a:pt x="3065" y="23363"/>
                    </a:lnTo>
                    <a:lnTo>
                      <a:pt x="3065" y="23901"/>
                    </a:lnTo>
                    <a:lnTo>
                      <a:pt x="2689" y="24277"/>
                    </a:lnTo>
                    <a:lnTo>
                      <a:pt x="3092" y="25191"/>
                    </a:lnTo>
                    <a:lnTo>
                      <a:pt x="3468" y="25514"/>
                    </a:lnTo>
                    <a:lnTo>
                      <a:pt x="3898" y="25460"/>
                    </a:lnTo>
                    <a:lnTo>
                      <a:pt x="4167" y="26078"/>
                    </a:lnTo>
                    <a:lnTo>
                      <a:pt x="4651" y="26589"/>
                    </a:lnTo>
                    <a:lnTo>
                      <a:pt x="6318" y="26697"/>
                    </a:lnTo>
                    <a:lnTo>
                      <a:pt x="6990" y="26858"/>
                    </a:lnTo>
                    <a:lnTo>
                      <a:pt x="7286" y="26885"/>
                    </a:lnTo>
                    <a:lnTo>
                      <a:pt x="6640" y="26374"/>
                    </a:lnTo>
                    <a:lnTo>
                      <a:pt x="6076" y="25487"/>
                    </a:lnTo>
                    <a:lnTo>
                      <a:pt x="6183" y="25110"/>
                    </a:lnTo>
                    <a:lnTo>
                      <a:pt x="6694" y="24761"/>
                    </a:lnTo>
                    <a:lnTo>
                      <a:pt x="6748" y="23766"/>
                    </a:lnTo>
                    <a:lnTo>
                      <a:pt x="7393" y="23255"/>
                    </a:lnTo>
                    <a:lnTo>
                      <a:pt x="7366" y="22503"/>
                    </a:lnTo>
                    <a:lnTo>
                      <a:pt x="6667" y="22314"/>
                    </a:lnTo>
                    <a:lnTo>
                      <a:pt x="5753" y="21669"/>
                    </a:lnTo>
                    <a:lnTo>
                      <a:pt x="5753" y="21024"/>
                    </a:lnTo>
                    <a:lnTo>
                      <a:pt x="6157" y="20567"/>
                    </a:lnTo>
                    <a:lnTo>
                      <a:pt x="6802" y="20567"/>
                    </a:lnTo>
                    <a:lnTo>
                      <a:pt x="6829" y="20110"/>
                    </a:lnTo>
                    <a:lnTo>
                      <a:pt x="6667" y="19223"/>
                    </a:lnTo>
                    <a:lnTo>
                      <a:pt x="7071" y="18685"/>
                    </a:lnTo>
                    <a:lnTo>
                      <a:pt x="7635" y="18389"/>
                    </a:lnTo>
                    <a:lnTo>
                      <a:pt x="7313" y="17959"/>
                    </a:lnTo>
                    <a:lnTo>
                      <a:pt x="6990" y="18228"/>
                    </a:lnTo>
                    <a:lnTo>
                      <a:pt x="6425" y="17959"/>
                    </a:lnTo>
                    <a:lnTo>
                      <a:pt x="6076" y="17099"/>
                    </a:lnTo>
                    <a:lnTo>
                      <a:pt x="6264" y="16857"/>
                    </a:lnTo>
                    <a:lnTo>
                      <a:pt x="7071" y="17180"/>
                    </a:lnTo>
                    <a:lnTo>
                      <a:pt x="7770" y="17072"/>
                    </a:lnTo>
                    <a:lnTo>
                      <a:pt x="8146" y="16749"/>
                    </a:lnTo>
                    <a:lnTo>
                      <a:pt x="7877" y="16292"/>
                    </a:lnTo>
                    <a:lnTo>
                      <a:pt x="7850" y="15647"/>
                    </a:lnTo>
                    <a:lnTo>
                      <a:pt x="7581" y="15136"/>
                    </a:lnTo>
                    <a:lnTo>
                      <a:pt x="7581" y="15136"/>
                    </a:lnTo>
                    <a:lnTo>
                      <a:pt x="8388" y="15217"/>
                    </a:lnTo>
                    <a:lnTo>
                      <a:pt x="9813" y="15002"/>
                    </a:lnTo>
                    <a:lnTo>
                      <a:pt x="10781" y="14545"/>
                    </a:lnTo>
                    <a:lnTo>
                      <a:pt x="11238" y="13416"/>
                    </a:lnTo>
                    <a:lnTo>
                      <a:pt x="11184" y="12986"/>
                    </a:lnTo>
                    <a:lnTo>
                      <a:pt x="10646" y="12582"/>
                    </a:lnTo>
                    <a:lnTo>
                      <a:pt x="10646" y="11964"/>
                    </a:lnTo>
                    <a:lnTo>
                      <a:pt x="9544" y="11211"/>
                    </a:lnTo>
                    <a:lnTo>
                      <a:pt x="9490" y="10754"/>
                    </a:lnTo>
                    <a:lnTo>
                      <a:pt x="9463" y="10163"/>
                    </a:lnTo>
                    <a:lnTo>
                      <a:pt x="9571" y="9975"/>
                    </a:lnTo>
                    <a:lnTo>
                      <a:pt x="9410" y="9088"/>
                    </a:lnTo>
                    <a:lnTo>
                      <a:pt x="9463" y="8174"/>
                    </a:lnTo>
                    <a:lnTo>
                      <a:pt x="9517" y="7475"/>
                    </a:lnTo>
                    <a:lnTo>
                      <a:pt x="10350" y="6265"/>
                    </a:lnTo>
                    <a:lnTo>
                      <a:pt x="11103" y="5404"/>
                    </a:lnTo>
                    <a:lnTo>
                      <a:pt x="11560" y="5055"/>
                    </a:lnTo>
                    <a:lnTo>
                      <a:pt x="12152" y="4544"/>
                    </a:lnTo>
                    <a:lnTo>
                      <a:pt x="12071" y="3845"/>
                    </a:lnTo>
                    <a:lnTo>
                      <a:pt x="11641" y="3308"/>
                    </a:lnTo>
                    <a:lnTo>
                      <a:pt x="11291" y="3496"/>
                    </a:lnTo>
                    <a:lnTo>
                      <a:pt x="11238" y="4275"/>
                    </a:lnTo>
                    <a:lnTo>
                      <a:pt x="10646" y="4947"/>
                    </a:lnTo>
                    <a:lnTo>
                      <a:pt x="10055" y="5109"/>
                    </a:lnTo>
                    <a:lnTo>
                      <a:pt x="9194" y="4947"/>
                    </a:lnTo>
                    <a:lnTo>
                      <a:pt x="8388" y="4732"/>
                    </a:lnTo>
                    <a:lnTo>
                      <a:pt x="8953" y="3361"/>
                    </a:lnTo>
                    <a:lnTo>
                      <a:pt x="8818" y="2985"/>
                    </a:lnTo>
                    <a:lnTo>
                      <a:pt x="7985" y="2635"/>
                    </a:lnTo>
                    <a:lnTo>
                      <a:pt x="6990" y="1990"/>
                    </a:lnTo>
                    <a:lnTo>
                      <a:pt x="6345" y="1829"/>
                    </a:lnTo>
                    <a:lnTo>
                      <a:pt x="4786" y="377"/>
                    </a:lnTo>
                    <a:lnTo>
                      <a:pt x="4651" y="216"/>
                    </a:lnTo>
                    <a:lnTo>
                      <a:pt x="3764" y="162"/>
                    </a:lnTo>
                    <a:lnTo>
                      <a:pt x="3549" y="888"/>
                    </a:lnTo>
                    <a:lnTo>
                      <a:pt x="3038" y="243"/>
                    </a:lnTo>
                    <a:lnTo>
                      <a:pt x="2016" y="1"/>
                    </a:lnTo>
                    <a:close/>
                    <a:moveTo>
                      <a:pt x="7071" y="27127"/>
                    </a:moveTo>
                    <a:lnTo>
                      <a:pt x="7904" y="29035"/>
                    </a:lnTo>
                    <a:lnTo>
                      <a:pt x="8979" y="29035"/>
                    </a:lnTo>
                    <a:lnTo>
                      <a:pt x="9463" y="29331"/>
                    </a:lnTo>
                    <a:lnTo>
                      <a:pt x="10055" y="29304"/>
                    </a:lnTo>
                    <a:lnTo>
                      <a:pt x="10162" y="28874"/>
                    </a:lnTo>
                    <a:lnTo>
                      <a:pt x="9168" y="28686"/>
                    </a:lnTo>
                    <a:lnTo>
                      <a:pt x="8092" y="28148"/>
                    </a:lnTo>
                    <a:lnTo>
                      <a:pt x="7474" y="27530"/>
                    </a:lnTo>
                    <a:lnTo>
                      <a:pt x="7071" y="27127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3"/>
              <p:cNvSpPr/>
              <p:nvPr/>
            </p:nvSpPr>
            <p:spPr>
              <a:xfrm>
                <a:off x="5019480" y="1845366"/>
                <a:ext cx="72254" cy="64679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233" extrusionOk="0">
                    <a:moveTo>
                      <a:pt x="968" y="1"/>
                    </a:moveTo>
                    <a:lnTo>
                      <a:pt x="0" y="162"/>
                    </a:lnTo>
                    <a:lnTo>
                      <a:pt x="162" y="458"/>
                    </a:lnTo>
                    <a:lnTo>
                      <a:pt x="162" y="888"/>
                    </a:lnTo>
                    <a:lnTo>
                      <a:pt x="753" y="1103"/>
                    </a:lnTo>
                    <a:lnTo>
                      <a:pt x="1076" y="1372"/>
                    </a:lnTo>
                    <a:lnTo>
                      <a:pt x="1237" y="1345"/>
                    </a:lnTo>
                    <a:lnTo>
                      <a:pt x="1506" y="1587"/>
                    </a:lnTo>
                    <a:lnTo>
                      <a:pt x="1829" y="1587"/>
                    </a:lnTo>
                    <a:lnTo>
                      <a:pt x="1855" y="1721"/>
                    </a:lnTo>
                    <a:lnTo>
                      <a:pt x="2232" y="2232"/>
                    </a:lnTo>
                    <a:lnTo>
                      <a:pt x="2501" y="2205"/>
                    </a:lnTo>
                    <a:lnTo>
                      <a:pt x="2366" y="1587"/>
                    </a:lnTo>
                    <a:lnTo>
                      <a:pt x="1990" y="1426"/>
                    </a:lnTo>
                    <a:lnTo>
                      <a:pt x="1640" y="1184"/>
                    </a:lnTo>
                    <a:lnTo>
                      <a:pt x="1802" y="915"/>
                    </a:lnTo>
                    <a:lnTo>
                      <a:pt x="1345" y="592"/>
                    </a:lnTo>
                    <a:lnTo>
                      <a:pt x="1479" y="404"/>
                    </a:lnTo>
                    <a:lnTo>
                      <a:pt x="1183" y="243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3"/>
              <p:cNvSpPr/>
              <p:nvPr/>
            </p:nvSpPr>
            <p:spPr>
              <a:xfrm>
                <a:off x="5047446" y="1830565"/>
                <a:ext cx="118073" cy="91153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3147" extrusionOk="0">
                    <a:moveTo>
                      <a:pt x="269" y="1856"/>
                    </a:moveTo>
                    <a:lnTo>
                      <a:pt x="108" y="1883"/>
                    </a:lnTo>
                    <a:lnTo>
                      <a:pt x="296" y="2205"/>
                    </a:lnTo>
                    <a:lnTo>
                      <a:pt x="726" y="2609"/>
                    </a:lnTo>
                    <a:lnTo>
                      <a:pt x="1264" y="2743"/>
                    </a:lnTo>
                    <a:lnTo>
                      <a:pt x="1264" y="2743"/>
                    </a:lnTo>
                    <a:lnTo>
                      <a:pt x="887" y="2232"/>
                    </a:lnTo>
                    <a:lnTo>
                      <a:pt x="861" y="2098"/>
                    </a:lnTo>
                    <a:lnTo>
                      <a:pt x="538" y="2098"/>
                    </a:lnTo>
                    <a:lnTo>
                      <a:pt x="269" y="1856"/>
                    </a:lnTo>
                    <a:close/>
                    <a:moveTo>
                      <a:pt x="914" y="1"/>
                    </a:moveTo>
                    <a:lnTo>
                      <a:pt x="780" y="109"/>
                    </a:lnTo>
                    <a:lnTo>
                      <a:pt x="1210" y="592"/>
                    </a:lnTo>
                    <a:lnTo>
                      <a:pt x="1129" y="673"/>
                    </a:lnTo>
                    <a:lnTo>
                      <a:pt x="726" y="646"/>
                    </a:lnTo>
                    <a:lnTo>
                      <a:pt x="162" y="377"/>
                    </a:lnTo>
                    <a:lnTo>
                      <a:pt x="0" y="512"/>
                    </a:lnTo>
                    <a:lnTo>
                      <a:pt x="215" y="754"/>
                    </a:lnTo>
                    <a:lnTo>
                      <a:pt x="511" y="915"/>
                    </a:lnTo>
                    <a:lnTo>
                      <a:pt x="377" y="1103"/>
                    </a:lnTo>
                    <a:lnTo>
                      <a:pt x="834" y="1426"/>
                    </a:lnTo>
                    <a:lnTo>
                      <a:pt x="672" y="1695"/>
                    </a:lnTo>
                    <a:lnTo>
                      <a:pt x="1022" y="1937"/>
                    </a:lnTo>
                    <a:lnTo>
                      <a:pt x="1398" y="2098"/>
                    </a:lnTo>
                    <a:lnTo>
                      <a:pt x="1533" y="2716"/>
                    </a:lnTo>
                    <a:lnTo>
                      <a:pt x="2259" y="2044"/>
                    </a:lnTo>
                    <a:lnTo>
                      <a:pt x="2501" y="1990"/>
                    </a:lnTo>
                    <a:lnTo>
                      <a:pt x="2769" y="2259"/>
                    </a:lnTo>
                    <a:lnTo>
                      <a:pt x="2635" y="2689"/>
                    </a:lnTo>
                    <a:lnTo>
                      <a:pt x="3146" y="3146"/>
                    </a:lnTo>
                    <a:lnTo>
                      <a:pt x="3334" y="3120"/>
                    </a:lnTo>
                    <a:lnTo>
                      <a:pt x="3226" y="2689"/>
                    </a:lnTo>
                    <a:lnTo>
                      <a:pt x="3441" y="2474"/>
                    </a:lnTo>
                    <a:lnTo>
                      <a:pt x="3495" y="2152"/>
                    </a:lnTo>
                    <a:lnTo>
                      <a:pt x="3495" y="1480"/>
                    </a:lnTo>
                    <a:lnTo>
                      <a:pt x="4087" y="1399"/>
                    </a:lnTo>
                    <a:lnTo>
                      <a:pt x="3791" y="1157"/>
                    </a:lnTo>
                    <a:lnTo>
                      <a:pt x="3468" y="1103"/>
                    </a:lnTo>
                    <a:lnTo>
                      <a:pt x="2984" y="485"/>
                    </a:lnTo>
                    <a:lnTo>
                      <a:pt x="2501" y="28"/>
                    </a:lnTo>
                    <a:lnTo>
                      <a:pt x="2151" y="377"/>
                    </a:lnTo>
                    <a:lnTo>
                      <a:pt x="2070" y="619"/>
                    </a:lnTo>
                    <a:lnTo>
                      <a:pt x="1748" y="566"/>
                    </a:lnTo>
                    <a:lnTo>
                      <a:pt x="1129" y="28"/>
                    </a:lnTo>
                    <a:lnTo>
                      <a:pt x="914" y="1"/>
                    </a:lnTo>
                    <a:close/>
                  </a:path>
                </a:pathLst>
              </a:custGeom>
              <a:solidFill>
                <a:srgbClr val="FEB24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3"/>
              <p:cNvSpPr/>
              <p:nvPr/>
            </p:nvSpPr>
            <p:spPr>
              <a:xfrm>
                <a:off x="4771719" y="2967470"/>
                <a:ext cx="38857" cy="55323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910" extrusionOk="0">
                    <a:moveTo>
                      <a:pt x="699" y="0"/>
                    </a:moveTo>
                    <a:lnTo>
                      <a:pt x="458" y="484"/>
                    </a:lnTo>
                    <a:lnTo>
                      <a:pt x="0" y="431"/>
                    </a:lnTo>
                    <a:lnTo>
                      <a:pt x="162" y="807"/>
                    </a:lnTo>
                    <a:lnTo>
                      <a:pt x="242" y="1909"/>
                    </a:lnTo>
                    <a:lnTo>
                      <a:pt x="565" y="1855"/>
                    </a:lnTo>
                    <a:lnTo>
                      <a:pt x="861" y="1533"/>
                    </a:lnTo>
                    <a:lnTo>
                      <a:pt x="1157" y="1076"/>
                    </a:lnTo>
                    <a:lnTo>
                      <a:pt x="1345" y="888"/>
                    </a:lnTo>
                    <a:lnTo>
                      <a:pt x="1345" y="619"/>
                    </a:lnTo>
                    <a:lnTo>
                      <a:pt x="1183" y="404"/>
                    </a:lnTo>
                    <a:lnTo>
                      <a:pt x="1130" y="54"/>
                    </a:lnTo>
                    <a:lnTo>
                      <a:pt x="699" y="0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3"/>
              <p:cNvSpPr/>
              <p:nvPr/>
            </p:nvSpPr>
            <p:spPr>
              <a:xfrm>
                <a:off x="4130968" y="2592142"/>
                <a:ext cx="68354" cy="156556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5405" extrusionOk="0">
                    <a:moveTo>
                      <a:pt x="1344" y="0"/>
                    </a:moveTo>
                    <a:lnTo>
                      <a:pt x="1076" y="242"/>
                    </a:lnTo>
                    <a:lnTo>
                      <a:pt x="914" y="511"/>
                    </a:lnTo>
                    <a:lnTo>
                      <a:pt x="511" y="619"/>
                    </a:lnTo>
                    <a:lnTo>
                      <a:pt x="377" y="995"/>
                    </a:lnTo>
                    <a:lnTo>
                      <a:pt x="108" y="1076"/>
                    </a:lnTo>
                    <a:lnTo>
                      <a:pt x="0" y="1560"/>
                    </a:lnTo>
                    <a:lnTo>
                      <a:pt x="242" y="1802"/>
                    </a:lnTo>
                    <a:lnTo>
                      <a:pt x="511" y="2151"/>
                    </a:lnTo>
                    <a:lnTo>
                      <a:pt x="538" y="2554"/>
                    </a:lnTo>
                    <a:lnTo>
                      <a:pt x="699" y="2769"/>
                    </a:lnTo>
                    <a:lnTo>
                      <a:pt x="672" y="4786"/>
                    </a:lnTo>
                    <a:lnTo>
                      <a:pt x="860" y="5404"/>
                    </a:lnTo>
                    <a:lnTo>
                      <a:pt x="1533" y="5297"/>
                    </a:lnTo>
                    <a:lnTo>
                      <a:pt x="1559" y="3872"/>
                    </a:lnTo>
                    <a:lnTo>
                      <a:pt x="1533" y="3280"/>
                    </a:lnTo>
                    <a:lnTo>
                      <a:pt x="1667" y="2716"/>
                    </a:lnTo>
                    <a:lnTo>
                      <a:pt x="1909" y="2474"/>
                    </a:lnTo>
                    <a:lnTo>
                      <a:pt x="2285" y="1936"/>
                    </a:lnTo>
                    <a:lnTo>
                      <a:pt x="2205" y="1667"/>
                    </a:lnTo>
                    <a:lnTo>
                      <a:pt x="2366" y="1318"/>
                    </a:lnTo>
                    <a:lnTo>
                      <a:pt x="2205" y="780"/>
                    </a:lnTo>
                    <a:lnTo>
                      <a:pt x="2232" y="484"/>
                    </a:lnTo>
                    <a:lnTo>
                      <a:pt x="1613" y="0"/>
                    </a:lnTo>
                    <a:close/>
                  </a:path>
                </a:pathLst>
              </a:custGeom>
              <a:solidFill>
                <a:srgbClr val="BD002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3"/>
              <p:cNvSpPr/>
              <p:nvPr/>
            </p:nvSpPr>
            <p:spPr>
              <a:xfrm>
                <a:off x="3990389" y="2517383"/>
                <a:ext cx="172444" cy="141755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4894" extrusionOk="0">
                    <a:moveTo>
                      <a:pt x="3845" y="1"/>
                    </a:moveTo>
                    <a:lnTo>
                      <a:pt x="3441" y="135"/>
                    </a:lnTo>
                    <a:lnTo>
                      <a:pt x="2715" y="511"/>
                    </a:lnTo>
                    <a:lnTo>
                      <a:pt x="2554" y="780"/>
                    </a:lnTo>
                    <a:lnTo>
                      <a:pt x="1963" y="1183"/>
                    </a:lnTo>
                    <a:lnTo>
                      <a:pt x="1855" y="1425"/>
                    </a:lnTo>
                    <a:lnTo>
                      <a:pt x="1533" y="1587"/>
                    </a:lnTo>
                    <a:lnTo>
                      <a:pt x="1129" y="1479"/>
                    </a:lnTo>
                    <a:lnTo>
                      <a:pt x="941" y="1694"/>
                    </a:lnTo>
                    <a:lnTo>
                      <a:pt x="807" y="2313"/>
                    </a:lnTo>
                    <a:lnTo>
                      <a:pt x="188" y="3038"/>
                    </a:lnTo>
                    <a:lnTo>
                      <a:pt x="188" y="3334"/>
                    </a:lnTo>
                    <a:lnTo>
                      <a:pt x="0" y="3711"/>
                    </a:lnTo>
                    <a:lnTo>
                      <a:pt x="54" y="4221"/>
                    </a:lnTo>
                    <a:lnTo>
                      <a:pt x="403" y="4436"/>
                    </a:lnTo>
                    <a:lnTo>
                      <a:pt x="511" y="4732"/>
                    </a:lnTo>
                    <a:lnTo>
                      <a:pt x="887" y="4893"/>
                    </a:lnTo>
                    <a:lnTo>
                      <a:pt x="1129" y="4678"/>
                    </a:lnTo>
                    <a:lnTo>
                      <a:pt x="1533" y="4625"/>
                    </a:lnTo>
                    <a:lnTo>
                      <a:pt x="2043" y="4867"/>
                    </a:lnTo>
                    <a:lnTo>
                      <a:pt x="2043" y="4867"/>
                    </a:lnTo>
                    <a:lnTo>
                      <a:pt x="1936" y="4221"/>
                    </a:lnTo>
                    <a:lnTo>
                      <a:pt x="1963" y="3684"/>
                    </a:lnTo>
                    <a:lnTo>
                      <a:pt x="3334" y="3657"/>
                    </a:lnTo>
                    <a:lnTo>
                      <a:pt x="3683" y="3711"/>
                    </a:lnTo>
                    <a:lnTo>
                      <a:pt x="3898" y="3576"/>
                    </a:lnTo>
                    <a:lnTo>
                      <a:pt x="4302" y="3657"/>
                    </a:lnTo>
                    <a:lnTo>
                      <a:pt x="4974" y="3657"/>
                    </a:lnTo>
                    <a:lnTo>
                      <a:pt x="5243" y="3576"/>
                    </a:lnTo>
                    <a:lnTo>
                      <a:pt x="5377" y="3200"/>
                    </a:lnTo>
                    <a:lnTo>
                      <a:pt x="5780" y="3092"/>
                    </a:lnTo>
                    <a:lnTo>
                      <a:pt x="5942" y="2823"/>
                    </a:lnTo>
                    <a:lnTo>
                      <a:pt x="5968" y="2205"/>
                    </a:lnTo>
                    <a:lnTo>
                      <a:pt x="5054" y="2017"/>
                    </a:lnTo>
                    <a:lnTo>
                      <a:pt x="5027" y="1587"/>
                    </a:lnTo>
                    <a:lnTo>
                      <a:pt x="4597" y="995"/>
                    </a:lnTo>
                    <a:lnTo>
                      <a:pt x="4490" y="592"/>
                    </a:lnTo>
                    <a:lnTo>
                      <a:pt x="4570" y="189"/>
                    </a:lnTo>
                    <a:lnTo>
                      <a:pt x="4060" y="189"/>
                    </a:lnTo>
                    <a:lnTo>
                      <a:pt x="3845" y="1"/>
                    </a:lnTo>
                    <a:close/>
                  </a:path>
                </a:pathLst>
              </a:custGeom>
              <a:solidFill>
                <a:srgbClr val="FC4E2A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3"/>
              <p:cNvSpPr/>
              <p:nvPr/>
            </p:nvSpPr>
            <p:spPr>
              <a:xfrm>
                <a:off x="6056342" y="2225387"/>
                <a:ext cx="116542" cy="149517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5162" extrusionOk="0">
                    <a:moveTo>
                      <a:pt x="189" y="0"/>
                    </a:moveTo>
                    <a:lnTo>
                      <a:pt x="1" y="618"/>
                    </a:lnTo>
                    <a:lnTo>
                      <a:pt x="646" y="1102"/>
                    </a:lnTo>
                    <a:lnTo>
                      <a:pt x="216" y="1425"/>
                    </a:lnTo>
                    <a:lnTo>
                      <a:pt x="81" y="1748"/>
                    </a:lnTo>
                    <a:lnTo>
                      <a:pt x="619" y="1990"/>
                    </a:lnTo>
                    <a:lnTo>
                      <a:pt x="565" y="2500"/>
                    </a:lnTo>
                    <a:lnTo>
                      <a:pt x="915" y="3199"/>
                    </a:lnTo>
                    <a:lnTo>
                      <a:pt x="1157" y="3925"/>
                    </a:lnTo>
                    <a:lnTo>
                      <a:pt x="1452" y="4006"/>
                    </a:lnTo>
                    <a:lnTo>
                      <a:pt x="1667" y="4113"/>
                    </a:lnTo>
                    <a:lnTo>
                      <a:pt x="1775" y="3925"/>
                    </a:lnTo>
                    <a:lnTo>
                      <a:pt x="2124" y="4113"/>
                    </a:lnTo>
                    <a:lnTo>
                      <a:pt x="2286" y="3629"/>
                    </a:lnTo>
                    <a:lnTo>
                      <a:pt x="2178" y="3253"/>
                    </a:lnTo>
                    <a:lnTo>
                      <a:pt x="2877" y="3280"/>
                    </a:lnTo>
                    <a:lnTo>
                      <a:pt x="3280" y="3818"/>
                    </a:lnTo>
                    <a:lnTo>
                      <a:pt x="3496" y="4248"/>
                    </a:lnTo>
                    <a:lnTo>
                      <a:pt x="3603" y="4705"/>
                    </a:lnTo>
                    <a:lnTo>
                      <a:pt x="3899" y="5162"/>
                    </a:lnTo>
                    <a:lnTo>
                      <a:pt x="3899" y="5162"/>
                    </a:lnTo>
                    <a:lnTo>
                      <a:pt x="3737" y="4436"/>
                    </a:lnTo>
                    <a:lnTo>
                      <a:pt x="4033" y="4570"/>
                    </a:lnTo>
                    <a:lnTo>
                      <a:pt x="3953" y="3925"/>
                    </a:lnTo>
                    <a:lnTo>
                      <a:pt x="3334" y="2500"/>
                    </a:lnTo>
                    <a:lnTo>
                      <a:pt x="3119" y="2554"/>
                    </a:lnTo>
                    <a:lnTo>
                      <a:pt x="3065" y="3092"/>
                    </a:lnTo>
                    <a:lnTo>
                      <a:pt x="2581" y="2635"/>
                    </a:lnTo>
                    <a:lnTo>
                      <a:pt x="2743" y="2124"/>
                    </a:lnTo>
                    <a:lnTo>
                      <a:pt x="3092" y="2070"/>
                    </a:lnTo>
                    <a:lnTo>
                      <a:pt x="3307" y="1344"/>
                    </a:lnTo>
                    <a:lnTo>
                      <a:pt x="2850" y="1183"/>
                    </a:lnTo>
                    <a:lnTo>
                      <a:pt x="2151" y="1183"/>
                    </a:lnTo>
                    <a:lnTo>
                      <a:pt x="1372" y="1075"/>
                    </a:lnTo>
                    <a:lnTo>
                      <a:pt x="1210" y="457"/>
                    </a:lnTo>
                    <a:lnTo>
                      <a:pt x="861" y="40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3"/>
              <p:cNvSpPr/>
              <p:nvPr/>
            </p:nvSpPr>
            <p:spPr>
              <a:xfrm>
                <a:off x="4571338" y="1769854"/>
                <a:ext cx="127405" cy="75541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2608" extrusionOk="0">
                    <a:moveTo>
                      <a:pt x="162" y="0"/>
                    </a:moveTo>
                    <a:lnTo>
                      <a:pt x="0" y="215"/>
                    </a:lnTo>
                    <a:lnTo>
                      <a:pt x="135" y="511"/>
                    </a:lnTo>
                    <a:lnTo>
                      <a:pt x="511" y="887"/>
                    </a:lnTo>
                    <a:lnTo>
                      <a:pt x="242" y="1183"/>
                    </a:lnTo>
                    <a:lnTo>
                      <a:pt x="162" y="1452"/>
                    </a:lnTo>
                    <a:lnTo>
                      <a:pt x="242" y="1559"/>
                    </a:lnTo>
                    <a:lnTo>
                      <a:pt x="162" y="1667"/>
                    </a:lnTo>
                    <a:lnTo>
                      <a:pt x="538" y="1936"/>
                    </a:lnTo>
                    <a:lnTo>
                      <a:pt x="646" y="2527"/>
                    </a:lnTo>
                    <a:lnTo>
                      <a:pt x="1183" y="2554"/>
                    </a:lnTo>
                    <a:lnTo>
                      <a:pt x="1721" y="2339"/>
                    </a:lnTo>
                    <a:lnTo>
                      <a:pt x="2286" y="2608"/>
                    </a:lnTo>
                    <a:lnTo>
                      <a:pt x="2931" y="2527"/>
                    </a:lnTo>
                    <a:lnTo>
                      <a:pt x="2877" y="2124"/>
                    </a:lnTo>
                    <a:lnTo>
                      <a:pt x="3576" y="1828"/>
                    </a:lnTo>
                    <a:lnTo>
                      <a:pt x="4194" y="1936"/>
                    </a:lnTo>
                    <a:lnTo>
                      <a:pt x="4194" y="1936"/>
                    </a:lnTo>
                    <a:lnTo>
                      <a:pt x="3899" y="1452"/>
                    </a:lnTo>
                    <a:lnTo>
                      <a:pt x="4087" y="833"/>
                    </a:lnTo>
                    <a:lnTo>
                      <a:pt x="4409" y="457"/>
                    </a:lnTo>
                    <a:lnTo>
                      <a:pt x="3979" y="350"/>
                    </a:lnTo>
                    <a:lnTo>
                      <a:pt x="3415" y="54"/>
                    </a:lnTo>
                    <a:lnTo>
                      <a:pt x="2608" y="269"/>
                    </a:lnTo>
                    <a:lnTo>
                      <a:pt x="2286" y="457"/>
                    </a:lnTo>
                    <a:lnTo>
                      <a:pt x="1237" y="430"/>
                    </a:lnTo>
                    <a:lnTo>
                      <a:pt x="699" y="296"/>
                    </a:lnTo>
                    <a:lnTo>
                      <a:pt x="431" y="350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3"/>
              <p:cNvSpPr/>
              <p:nvPr/>
            </p:nvSpPr>
            <p:spPr>
              <a:xfrm>
                <a:off x="4433851" y="1744133"/>
                <a:ext cx="80805" cy="65461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2260" extrusionOk="0">
                    <a:moveTo>
                      <a:pt x="108" y="1"/>
                    </a:moveTo>
                    <a:lnTo>
                      <a:pt x="1" y="350"/>
                    </a:lnTo>
                    <a:lnTo>
                      <a:pt x="377" y="780"/>
                    </a:lnTo>
                    <a:lnTo>
                      <a:pt x="566" y="1076"/>
                    </a:lnTo>
                    <a:lnTo>
                      <a:pt x="915" y="1399"/>
                    </a:lnTo>
                    <a:lnTo>
                      <a:pt x="1211" y="1560"/>
                    </a:lnTo>
                    <a:lnTo>
                      <a:pt x="1506" y="1936"/>
                    </a:lnTo>
                    <a:lnTo>
                      <a:pt x="2152" y="2259"/>
                    </a:lnTo>
                    <a:lnTo>
                      <a:pt x="2205" y="1802"/>
                    </a:lnTo>
                    <a:lnTo>
                      <a:pt x="2447" y="1587"/>
                    </a:lnTo>
                    <a:lnTo>
                      <a:pt x="2555" y="1506"/>
                    </a:lnTo>
                    <a:lnTo>
                      <a:pt x="2716" y="1479"/>
                    </a:lnTo>
                    <a:lnTo>
                      <a:pt x="2797" y="1076"/>
                    </a:lnTo>
                    <a:lnTo>
                      <a:pt x="2421" y="700"/>
                    </a:lnTo>
                    <a:lnTo>
                      <a:pt x="2555" y="323"/>
                    </a:lnTo>
                    <a:lnTo>
                      <a:pt x="2286" y="323"/>
                    </a:lnTo>
                    <a:lnTo>
                      <a:pt x="1963" y="162"/>
                    </a:lnTo>
                    <a:lnTo>
                      <a:pt x="1480" y="162"/>
                    </a:lnTo>
                    <a:lnTo>
                      <a:pt x="861" y="1"/>
                    </a:lnTo>
                    <a:lnTo>
                      <a:pt x="512" y="28"/>
                    </a:lnTo>
                    <a:lnTo>
                      <a:pt x="404" y="216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3"/>
              <p:cNvSpPr/>
              <p:nvPr/>
            </p:nvSpPr>
            <p:spPr>
              <a:xfrm>
                <a:off x="4562007" y="1473948"/>
                <a:ext cx="178685" cy="118380"/>
              </a:xfrm>
              <a:custGeom>
                <a:avLst/>
                <a:gdLst/>
                <a:ahLst/>
                <a:cxnLst/>
                <a:rect l="l" t="t" r="r" b="b"/>
                <a:pathLst>
                  <a:path w="6185" h="4087" extrusionOk="0">
                    <a:moveTo>
                      <a:pt x="2770" y="0"/>
                    </a:moveTo>
                    <a:lnTo>
                      <a:pt x="2125" y="323"/>
                    </a:lnTo>
                    <a:lnTo>
                      <a:pt x="1748" y="430"/>
                    </a:lnTo>
                    <a:lnTo>
                      <a:pt x="1883" y="807"/>
                    </a:lnTo>
                    <a:lnTo>
                      <a:pt x="1399" y="1075"/>
                    </a:lnTo>
                    <a:lnTo>
                      <a:pt x="1291" y="1559"/>
                    </a:lnTo>
                    <a:lnTo>
                      <a:pt x="646" y="1882"/>
                    </a:lnTo>
                    <a:lnTo>
                      <a:pt x="1" y="1882"/>
                    </a:lnTo>
                    <a:lnTo>
                      <a:pt x="108" y="2258"/>
                    </a:lnTo>
                    <a:lnTo>
                      <a:pt x="323" y="2581"/>
                    </a:lnTo>
                    <a:lnTo>
                      <a:pt x="350" y="2904"/>
                    </a:lnTo>
                    <a:lnTo>
                      <a:pt x="1" y="3092"/>
                    </a:lnTo>
                    <a:lnTo>
                      <a:pt x="270" y="3468"/>
                    </a:lnTo>
                    <a:lnTo>
                      <a:pt x="323" y="3845"/>
                    </a:lnTo>
                    <a:lnTo>
                      <a:pt x="646" y="3818"/>
                    </a:lnTo>
                    <a:lnTo>
                      <a:pt x="969" y="3576"/>
                    </a:lnTo>
                    <a:lnTo>
                      <a:pt x="1479" y="3576"/>
                    </a:lnTo>
                    <a:lnTo>
                      <a:pt x="2178" y="3656"/>
                    </a:lnTo>
                    <a:lnTo>
                      <a:pt x="2958" y="3845"/>
                    </a:lnTo>
                    <a:lnTo>
                      <a:pt x="3523" y="3845"/>
                    </a:lnTo>
                    <a:lnTo>
                      <a:pt x="3791" y="3979"/>
                    </a:lnTo>
                    <a:lnTo>
                      <a:pt x="4007" y="3818"/>
                    </a:lnTo>
                    <a:lnTo>
                      <a:pt x="4222" y="4033"/>
                    </a:lnTo>
                    <a:lnTo>
                      <a:pt x="4813" y="4006"/>
                    </a:lnTo>
                    <a:lnTo>
                      <a:pt x="5109" y="4086"/>
                    </a:lnTo>
                    <a:lnTo>
                      <a:pt x="5082" y="3656"/>
                    </a:lnTo>
                    <a:lnTo>
                      <a:pt x="5216" y="3468"/>
                    </a:lnTo>
                    <a:lnTo>
                      <a:pt x="5808" y="3414"/>
                    </a:lnTo>
                    <a:lnTo>
                      <a:pt x="5539" y="2877"/>
                    </a:lnTo>
                    <a:lnTo>
                      <a:pt x="5324" y="2581"/>
                    </a:lnTo>
                    <a:lnTo>
                      <a:pt x="5431" y="2500"/>
                    </a:lnTo>
                    <a:lnTo>
                      <a:pt x="5996" y="2527"/>
                    </a:lnTo>
                    <a:lnTo>
                      <a:pt x="6184" y="2339"/>
                    </a:lnTo>
                    <a:lnTo>
                      <a:pt x="5969" y="2124"/>
                    </a:lnTo>
                    <a:lnTo>
                      <a:pt x="5485" y="1963"/>
                    </a:lnTo>
                    <a:lnTo>
                      <a:pt x="5485" y="1828"/>
                    </a:lnTo>
                    <a:lnTo>
                      <a:pt x="5189" y="1667"/>
                    </a:lnTo>
                    <a:lnTo>
                      <a:pt x="4652" y="1102"/>
                    </a:lnTo>
                    <a:lnTo>
                      <a:pt x="4759" y="860"/>
                    </a:lnTo>
                    <a:lnTo>
                      <a:pt x="4625" y="484"/>
                    </a:lnTo>
                    <a:lnTo>
                      <a:pt x="3953" y="296"/>
                    </a:lnTo>
                    <a:lnTo>
                      <a:pt x="3630" y="403"/>
                    </a:lnTo>
                    <a:lnTo>
                      <a:pt x="3496" y="188"/>
                    </a:lnTo>
                    <a:lnTo>
                      <a:pt x="2770" y="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3"/>
              <p:cNvSpPr/>
              <p:nvPr/>
            </p:nvSpPr>
            <p:spPr>
              <a:xfrm>
                <a:off x="2113146" y="2430169"/>
                <a:ext cx="31866" cy="67778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2340" extrusionOk="0">
                    <a:moveTo>
                      <a:pt x="861" y="1"/>
                    </a:moveTo>
                    <a:lnTo>
                      <a:pt x="484" y="565"/>
                    </a:lnTo>
                    <a:lnTo>
                      <a:pt x="350" y="458"/>
                    </a:lnTo>
                    <a:lnTo>
                      <a:pt x="269" y="511"/>
                    </a:lnTo>
                    <a:lnTo>
                      <a:pt x="269" y="619"/>
                    </a:lnTo>
                    <a:lnTo>
                      <a:pt x="162" y="1345"/>
                    </a:lnTo>
                    <a:lnTo>
                      <a:pt x="1" y="2339"/>
                    </a:lnTo>
                    <a:lnTo>
                      <a:pt x="216" y="2339"/>
                    </a:lnTo>
                    <a:lnTo>
                      <a:pt x="404" y="2017"/>
                    </a:lnTo>
                    <a:lnTo>
                      <a:pt x="565" y="1990"/>
                    </a:lnTo>
                    <a:lnTo>
                      <a:pt x="726" y="1748"/>
                    </a:lnTo>
                    <a:lnTo>
                      <a:pt x="888" y="1318"/>
                    </a:lnTo>
                    <a:lnTo>
                      <a:pt x="807" y="1210"/>
                    </a:lnTo>
                    <a:lnTo>
                      <a:pt x="942" y="915"/>
                    </a:lnTo>
                    <a:lnTo>
                      <a:pt x="915" y="780"/>
                    </a:lnTo>
                    <a:lnTo>
                      <a:pt x="1076" y="404"/>
                    </a:lnTo>
                    <a:lnTo>
                      <a:pt x="1103" y="162"/>
                    </a:lnTo>
                    <a:lnTo>
                      <a:pt x="968" y="162"/>
                    </a:lnTo>
                    <a:lnTo>
                      <a:pt x="995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33"/>
              <p:cNvSpPr/>
              <p:nvPr/>
            </p:nvSpPr>
            <p:spPr>
              <a:xfrm>
                <a:off x="2545745" y="3157480"/>
                <a:ext cx="283526" cy="337964"/>
              </a:xfrm>
              <a:custGeom>
                <a:avLst/>
                <a:gdLst/>
                <a:ahLst/>
                <a:cxnLst/>
                <a:rect l="l" t="t" r="r" b="b"/>
                <a:pathLst>
                  <a:path w="9814" h="11668" extrusionOk="0">
                    <a:moveTo>
                      <a:pt x="3200" y="0"/>
                    </a:moveTo>
                    <a:lnTo>
                      <a:pt x="2205" y="188"/>
                    </a:lnTo>
                    <a:lnTo>
                      <a:pt x="1775" y="511"/>
                    </a:lnTo>
                    <a:lnTo>
                      <a:pt x="1130" y="860"/>
                    </a:lnTo>
                    <a:lnTo>
                      <a:pt x="969" y="1129"/>
                    </a:lnTo>
                    <a:lnTo>
                      <a:pt x="566" y="1156"/>
                    </a:lnTo>
                    <a:lnTo>
                      <a:pt x="1" y="1075"/>
                    </a:lnTo>
                    <a:lnTo>
                      <a:pt x="754" y="2500"/>
                    </a:lnTo>
                    <a:lnTo>
                      <a:pt x="619" y="2796"/>
                    </a:lnTo>
                    <a:lnTo>
                      <a:pt x="619" y="3414"/>
                    </a:lnTo>
                    <a:lnTo>
                      <a:pt x="646" y="4194"/>
                    </a:lnTo>
                    <a:lnTo>
                      <a:pt x="377" y="4624"/>
                    </a:lnTo>
                    <a:lnTo>
                      <a:pt x="539" y="4947"/>
                    </a:lnTo>
                    <a:lnTo>
                      <a:pt x="404" y="5243"/>
                    </a:lnTo>
                    <a:lnTo>
                      <a:pt x="781" y="6022"/>
                    </a:lnTo>
                    <a:lnTo>
                      <a:pt x="404" y="6963"/>
                    </a:lnTo>
                    <a:lnTo>
                      <a:pt x="834" y="7581"/>
                    </a:lnTo>
                    <a:lnTo>
                      <a:pt x="996" y="8200"/>
                    </a:lnTo>
                    <a:lnTo>
                      <a:pt x="1426" y="8576"/>
                    </a:lnTo>
                    <a:lnTo>
                      <a:pt x="1291" y="9436"/>
                    </a:lnTo>
                    <a:lnTo>
                      <a:pt x="1829" y="10431"/>
                    </a:lnTo>
                    <a:lnTo>
                      <a:pt x="2259" y="11668"/>
                    </a:lnTo>
                    <a:lnTo>
                      <a:pt x="2797" y="11560"/>
                    </a:lnTo>
                    <a:lnTo>
                      <a:pt x="3361" y="10727"/>
                    </a:lnTo>
                    <a:lnTo>
                      <a:pt x="4383" y="10969"/>
                    </a:lnTo>
                    <a:lnTo>
                      <a:pt x="4894" y="11614"/>
                    </a:lnTo>
                    <a:lnTo>
                      <a:pt x="5109" y="10888"/>
                    </a:lnTo>
                    <a:lnTo>
                      <a:pt x="5996" y="10942"/>
                    </a:lnTo>
                    <a:lnTo>
                      <a:pt x="6131" y="11103"/>
                    </a:lnTo>
                    <a:lnTo>
                      <a:pt x="6319" y="10055"/>
                    </a:lnTo>
                    <a:lnTo>
                      <a:pt x="6292" y="9571"/>
                    </a:lnTo>
                    <a:lnTo>
                      <a:pt x="6588" y="8791"/>
                    </a:lnTo>
                    <a:lnTo>
                      <a:pt x="7905" y="8522"/>
                    </a:lnTo>
                    <a:lnTo>
                      <a:pt x="8631" y="8549"/>
                    </a:lnTo>
                    <a:lnTo>
                      <a:pt x="9383" y="9006"/>
                    </a:lnTo>
                    <a:lnTo>
                      <a:pt x="9437" y="9248"/>
                    </a:lnTo>
                    <a:lnTo>
                      <a:pt x="9652" y="9087"/>
                    </a:lnTo>
                    <a:lnTo>
                      <a:pt x="9545" y="8576"/>
                    </a:lnTo>
                    <a:lnTo>
                      <a:pt x="9706" y="8200"/>
                    </a:lnTo>
                    <a:lnTo>
                      <a:pt x="9814" y="7501"/>
                    </a:lnTo>
                    <a:lnTo>
                      <a:pt x="9572" y="6936"/>
                    </a:lnTo>
                    <a:lnTo>
                      <a:pt x="9115" y="6694"/>
                    </a:lnTo>
                    <a:lnTo>
                      <a:pt x="9007" y="6345"/>
                    </a:lnTo>
                    <a:lnTo>
                      <a:pt x="9088" y="5834"/>
                    </a:lnTo>
                    <a:lnTo>
                      <a:pt x="7582" y="5780"/>
                    </a:lnTo>
                    <a:lnTo>
                      <a:pt x="7233" y="4759"/>
                    </a:lnTo>
                    <a:lnTo>
                      <a:pt x="7448" y="4759"/>
                    </a:lnTo>
                    <a:lnTo>
                      <a:pt x="7421" y="4355"/>
                    </a:lnTo>
                    <a:lnTo>
                      <a:pt x="7233" y="4113"/>
                    </a:lnTo>
                    <a:lnTo>
                      <a:pt x="7179" y="3576"/>
                    </a:lnTo>
                    <a:lnTo>
                      <a:pt x="6695" y="3334"/>
                    </a:lnTo>
                    <a:lnTo>
                      <a:pt x="6211" y="3334"/>
                    </a:lnTo>
                    <a:lnTo>
                      <a:pt x="5889" y="3065"/>
                    </a:lnTo>
                    <a:lnTo>
                      <a:pt x="5351" y="2904"/>
                    </a:lnTo>
                    <a:lnTo>
                      <a:pt x="5028" y="2581"/>
                    </a:lnTo>
                    <a:lnTo>
                      <a:pt x="4141" y="2420"/>
                    </a:lnTo>
                    <a:lnTo>
                      <a:pt x="3227" y="1640"/>
                    </a:lnTo>
                    <a:lnTo>
                      <a:pt x="3254" y="1049"/>
                    </a:lnTo>
                    <a:lnTo>
                      <a:pt x="3146" y="672"/>
                    </a:lnTo>
                    <a:lnTo>
                      <a:pt x="3200" y="0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3"/>
              <p:cNvSpPr/>
              <p:nvPr/>
            </p:nvSpPr>
            <p:spPr>
              <a:xfrm>
                <a:off x="2440903" y="2772014"/>
                <a:ext cx="887010" cy="1003753"/>
              </a:xfrm>
              <a:custGeom>
                <a:avLst/>
                <a:gdLst/>
                <a:ahLst/>
                <a:cxnLst/>
                <a:rect l="l" t="t" r="r" b="b"/>
                <a:pathLst>
                  <a:path w="30703" h="34654" extrusionOk="0">
                    <a:moveTo>
                      <a:pt x="10700" y="1"/>
                    </a:moveTo>
                    <a:lnTo>
                      <a:pt x="10297" y="27"/>
                    </a:lnTo>
                    <a:lnTo>
                      <a:pt x="10405" y="296"/>
                    </a:lnTo>
                    <a:lnTo>
                      <a:pt x="10109" y="619"/>
                    </a:lnTo>
                    <a:lnTo>
                      <a:pt x="9222" y="942"/>
                    </a:lnTo>
                    <a:lnTo>
                      <a:pt x="8630" y="1076"/>
                    </a:lnTo>
                    <a:lnTo>
                      <a:pt x="8415" y="1291"/>
                    </a:lnTo>
                    <a:lnTo>
                      <a:pt x="7797" y="1076"/>
                    </a:lnTo>
                    <a:lnTo>
                      <a:pt x="7206" y="968"/>
                    </a:lnTo>
                    <a:lnTo>
                      <a:pt x="7071" y="1049"/>
                    </a:lnTo>
                    <a:lnTo>
                      <a:pt x="7421" y="1264"/>
                    </a:lnTo>
                    <a:lnTo>
                      <a:pt x="7367" y="1882"/>
                    </a:lnTo>
                    <a:lnTo>
                      <a:pt x="7474" y="2447"/>
                    </a:lnTo>
                    <a:lnTo>
                      <a:pt x="8120" y="2501"/>
                    </a:lnTo>
                    <a:lnTo>
                      <a:pt x="8146" y="2716"/>
                    </a:lnTo>
                    <a:lnTo>
                      <a:pt x="7609" y="2931"/>
                    </a:lnTo>
                    <a:lnTo>
                      <a:pt x="7501" y="3334"/>
                    </a:lnTo>
                    <a:lnTo>
                      <a:pt x="7179" y="3469"/>
                    </a:lnTo>
                    <a:lnTo>
                      <a:pt x="6587" y="3684"/>
                    </a:lnTo>
                    <a:lnTo>
                      <a:pt x="6453" y="3953"/>
                    </a:lnTo>
                    <a:lnTo>
                      <a:pt x="5834" y="4006"/>
                    </a:lnTo>
                    <a:lnTo>
                      <a:pt x="5404" y="3522"/>
                    </a:lnTo>
                    <a:lnTo>
                      <a:pt x="5270" y="3657"/>
                    </a:lnTo>
                    <a:lnTo>
                      <a:pt x="5109" y="3119"/>
                    </a:lnTo>
                    <a:lnTo>
                      <a:pt x="4893" y="2850"/>
                    </a:lnTo>
                    <a:lnTo>
                      <a:pt x="4625" y="3146"/>
                    </a:lnTo>
                    <a:lnTo>
                      <a:pt x="3092" y="3119"/>
                    </a:lnTo>
                    <a:lnTo>
                      <a:pt x="3119" y="3684"/>
                    </a:lnTo>
                    <a:lnTo>
                      <a:pt x="3549" y="3764"/>
                    </a:lnTo>
                    <a:lnTo>
                      <a:pt x="3522" y="4114"/>
                    </a:lnTo>
                    <a:lnTo>
                      <a:pt x="3388" y="4033"/>
                    </a:lnTo>
                    <a:lnTo>
                      <a:pt x="2931" y="4168"/>
                    </a:lnTo>
                    <a:lnTo>
                      <a:pt x="2931" y="4840"/>
                    </a:lnTo>
                    <a:lnTo>
                      <a:pt x="3280" y="5162"/>
                    </a:lnTo>
                    <a:lnTo>
                      <a:pt x="3415" y="5646"/>
                    </a:lnTo>
                    <a:lnTo>
                      <a:pt x="3388" y="6023"/>
                    </a:lnTo>
                    <a:lnTo>
                      <a:pt x="3092" y="8469"/>
                    </a:lnTo>
                    <a:lnTo>
                      <a:pt x="2393" y="8415"/>
                    </a:lnTo>
                    <a:lnTo>
                      <a:pt x="2286" y="8577"/>
                    </a:lnTo>
                    <a:lnTo>
                      <a:pt x="1641" y="8738"/>
                    </a:lnTo>
                    <a:lnTo>
                      <a:pt x="753" y="9329"/>
                    </a:lnTo>
                    <a:lnTo>
                      <a:pt x="726" y="9759"/>
                    </a:lnTo>
                    <a:lnTo>
                      <a:pt x="511" y="10082"/>
                    </a:lnTo>
                    <a:lnTo>
                      <a:pt x="646" y="10539"/>
                    </a:lnTo>
                    <a:lnTo>
                      <a:pt x="162" y="10808"/>
                    </a:lnTo>
                    <a:lnTo>
                      <a:pt x="162" y="11157"/>
                    </a:lnTo>
                    <a:lnTo>
                      <a:pt x="1" y="11346"/>
                    </a:lnTo>
                    <a:lnTo>
                      <a:pt x="350" y="12125"/>
                    </a:lnTo>
                    <a:lnTo>
                      <a:pt x="780" y="12663"/>
                    </a:lnTo>
                    <a:lnTo>
                      <a:pt x="646" y="13039"/>
                    </a:lnTo>
                    <a:lnTo>
                      <a:pt x="1184" y="13120"/>
                    </a:lnTo>
                    <a:lnTo>
                      <a:pt x="1506" y="13577"/>
                    </a:lnTo>
                    <a:lnTo>
                      <a:pt x="2178" y="13604"/>
                    </a:lnTo>
                    <a:lnTo>
                      <a:pt x="2797" y="13066"/>
                    </a:lnTo>
                    <a:lnTo>
                      <a:pt x="2823" y="14437"/>
                    </a:lnTo>
                    <a:lnTo>
                      <a:pt x="3173" y="14518"/>
                    </a:lnTo>
                    <a:lnTo>
                      <a:pt x="3630" y="14383"/>
                    </a:lnTo>
                    <a:lnTo>
                      <a:pt x="4195" y="14464"/>
                    </a:lnTo>
                    <a:lnTo>
                      <a:pt x="4598" y="14437"/>
                    </a:lnTo>
                    <a:lnTo>
                      <a:pt x="4759" y="14168"/>
                    </a:lnTo>
                    <a:lnTo>
                      <a:pt x="5404" y="13819"/>
                    </a:lnTo>
                    <a:lnTo>
                      <a:pt x="5834" y="13496"/>
                    </a:lnTo>
                    <a:lnTo>
                      <a:pt x="6829" y="13308"/>
                    </a:lnTo>
                    <a:lnTo>
                      <a:pt x="6775" y="13980"/>
                    </a:lnTo>
                    <a:lnTo>
                      <a:pt x="6883" y="14357"/>
                    </a:lnTo>
                    <a:lnTo>
                      <a:pt x="6856" y="14948"/>
                    </a:lnTo>
                    <a:lnTo>
                      <a:pt x="7770" y="15728"/>
                    </a:lnTo>
                    <a:lnTo>
                      <a:pt x="8657" y="15889"/>
                    </a:lnTo>
                    <a:lnTo>
                      <a:pt x="8980" y="16212"/>
                    </a:lnTo>
                    <a:lnTo>
                      <a:pt x="9518" y="16373"/>
                    </a:lnTo>
                    <a:lnTo>
                      <a:pt x="9840" y="16642"/>
                    </a:lnTo>
                    <a:lnTo>
                      <a:pt x="10324" y="16642"/>
                    </a:lnTo>
                    <a:lnTo>
                      <a:pt x="10808" y="16884"/>
                    </a:lnTo>
                    <a:lnTo>
                      <a:pt x="10862" y="17421"/>
                    </a:lnTo>
                    <a:lnTo>
                      <a:pt x="11050" y="17663"/>
                    </a:lnTo>
                    <a:lnTo>
                      <a:pt x="11077" y="18067"/>
                    </a:lnTo>
                    <a:lnTo>
                      <a:pt x="10862" y="18067"/>
                    </a:lnTo>
                    <a:lnTo>
                      <a:pt x="11211" y="19088"/>
                    </a:lnTo>
                    <a:lnTo>
                      <a:pt x="12717" y="19142"/>
                    </a:lnTo>
                    <a:lnTo>
                      <a:pt x="12636" y="19653"/>
                    </a:lnTo>
                    <a:lnTo>
                      <a:pt x="12744" y="20002"/>
                    </a:lnTo>
                    <a:lnTo>
                      <a:pt x="13201" y="20244"/>
                    </a:lnTo>
                    <a:lnTo>
                      <a:pt x="13443" y="20809"/>
                    </a:lnTo>
                    <a:lnTo>
                      <a:pt x="13335" y="21508"/>
                    </a:lnTo>
                    <a:lnTo>
                      <a:pt x="13174" y="21884"/>
                    </a:lnTo>
                    <a:lnTo>
                      <a:pt x="13281" y="22395"/>
                    </a:lnTo>
                    <a:lnTo>
                      <a:pt x="13066" y="22556"/>
                    </a:lnTo>
                    <a:lnTo>
                      <a:pt x="13335" y="23067"/>
                    </a:lnTo>
                    <a:lnTo>
                      <a:pt x="13389" y="24277"/>
                    </a:lnTo>
                    <a:lnTo>
                      <a:pt x="14222" y="24465"/>
                    </a:lnTo>
                    <a:lnTo>
                      <a:pt x="14518" y="24277"/>
                    </a:lnTo>
                    <a:lnTo>
                      <a:pt x="15056" y="24519"/>
                    </a:lnTo>
                    <a:lnTo>
                      <a:pt x="15217" y="24788"/>
                    </a:lnTo>
                    <a:lnTo>
                      <a:pt x="15378" y="25594"/>
                    </a:lnTo>
                    <a:lnTo>
                      <a:pt x="15486" y="25917"/>
                    </a:lnTo>
                    <a:lnTo>
                      <a:pt x="15782" y="25997"/>
                    </a:lnTo>
                    <a:lnTo>
                      <a:pt x="16050" y="25836"/>
                    </a:lnTo>
                    <a:lnTo>
                      <a:pt x="16346" y="25997"/>
                    </a:lnTo>
                    <a:lnTo>
                      <a:pt x="16400" y="26481"/>
                    </a:lnTo>
                    <a:lnTo>
                      <a:pt x="16346" y="27019"/>
                    </a:lnTo>
                    <a:lnTo>
                      <a:pt x="16265" y="27530"/>
                    </a:lnTo>
                    <a:lnTo>
                      <a:pt x="16615" y="27342"/>
                    </a:lnTo>
                    <a:lnTo>
                      <a:pt x="17045" y="27879"/>
                    </a:lnTo>
                    <a:lnTo>
                      <a:pt x="17126" y="28578"/>
                    </a:lnTo>
                    <a:lnTo>
                      <a:pt x="16534" y="29089"/>
                    </a:lnTo>
                    <a:lnTo>
                      <a:pt x="16077" y="29438"/>
                    </a:lnTo>
                    <a:lnTo>
                      <a:pt x="15324" y="30299"/>
                    </a:lnTo>
                    <a:lnTo>
                      <a:pt x="14491" y="31509"/>
                    </a:lnTo>
                    <a:lnTo>
                      <a:pt x="14975" y="31401"/>
                    </a:lnTo>
                    <a:lnTo>
                      <a:pt x="15835" y="32073"/>
                    </a:lnTo>
                    <a:lnTo>
                      <a:pt x="16104" y="32046"/>
                    </a:lnTo>
                    <a:lnTo>
                      <a:pt x="16964" y="32638"/>
                    </a:lnTo>
                    <a:lnTo>
                      <a:pt x="17637" y="33122"/>
                    </a:lnTo>
                    <a:lnTo>
                      <a:pt x="18174" y="33740"/>
                    </a:lnTo>
                    <a:lnTo>
                      <a:pt x="17905" y="34143"/>
                    </a:lnTo>
                    <a:lnTo>
                      <a:pt x="18201" y="34654"/>
                    </a:lnTo>
                    <a:lnTo>
                      <a:pt x="18604" y="34143"/>
                    </a:lnTo>
                    <a:lnTo>
                      <a:pt x="18819" y="33283"/>
                    </a:lnTo>
                    <a:lnTo>
                      <a:pt x="19276" y="32880"/>
                    </a:lnTo>
                    <a:lnTo>
                      <a:pt x="19814" y="32181"/>
                    </a:lnTo>
                    <a:lnTo>
                      <a:pt x="20432" y="30621"/>
                    </a:lnTo>
                    <a:lnTo>
                      <a:pt x="20916" y="30137"/>
                    </a:lnTo>
                    <a:lnTo>
                      <a:pt x="21024" y="29707"/>
                    </a:lnTo>
                    <a:lnTo>
                      <a:pt x="21051" y="28820"/>
                    </a:lnTo>
                    <a:lnTo>
                      <a:pt x="20889" y="28309"/>
                    </a:lnTo>
                    <a:lnTo>
                      <a:pt x="20943" y="27637"/>
                    </a:lnTo>
                    <a:lnTo>
                      <a:pt x="21508" y="26750"/>
                    </a:lnTo>
                    <a:lnTo>
                      <a:pt x="22341" y="26051"/>
                    </a:lnTo>
                    <a:lnTo>
                      <a:pt x="23175" y="25809"/>
                    </a:lnTo>
                    <a:lnTo>
                      <a:pt x="23685" y="25406"/>
                    </a:lnTo>
                    <a:lnTo>
                      <a:pt x="24868" y="25083"/>
                    </a:lnTo>
                    <a:lnTo>
                      <a:pt x="25702" y="25083"/>
                    </a:lnTo>
                    <a:lnTo>
                      <a:pt x="25836" y="24546"/>
                    </a:lnTo>
                    <a:lnTo>
                      <a:pt x="26428" y="24169"/>
                    </a:lnTo>
                    <a:lnTo>
                      <a:pt x="26508" y="23228"/>
                    </a:lnTo>
                    <a:lnTo>
                      <a:pt x="27234" y="22072"/>
                    </a:lnTo>
                    <a:lnTo>
                      <a:pt x="27288" y="20889"/>
                    </a:lnTo>
                    <a:lnTo>
                      <a:pt x="27530" y="20540"/>
                    </a:lnTo>
                    <a:lnTo>
                      <a:pt x="27584" y="19948"/>
                    </a:lnTo>
                    <a:lnTo>
                      <a:pt x="27718" y="18551"/>
                    </a:lnTo>
                    <a:lnTo>
                      <a:pt x="27584" y="16911"/>
                    </a:lnTo>
                    <a:lnTo>
                      <a:pt x="27772" y="16265"/>
                    </a:lnTo>
                    <a:lnTo>
                      <a:pt x="27960" y="16238"/>
                    </a:lnTo>
                    <a:lnTo>
                      <a:pt x="28525" y="15459"/>
                    </a:lnTo>
                    <a:lnTo>
                      <a:pt x="28982" y="14464"/>
                    </a:lnTo>
                    <a:lnTo>
                      <a:pt x="30057" y="13227"/>
                    </a:lnTo>
                    <a:lnTo>
                      <a:pt x="30433" y="12636"/>
                    </a:lnTo>
                    <a:lnTo>
                      <a:pt x="30702" y="11157"/>
                    </a:lnTo>
                    <a:lnTo>
                      <a:pt x="30595" y="10620"/>
                    </a:lnTo>
                    <a:lnTo>
                      <a:pt x="30299" y="9518"/>
                    </a:lnTo>
                    <a:lnTo>
                      <a:pt x="30003" y="9222"/>
                    </a:lnTo>
                    <a:lnTo>
                      <a:pt x="29304" y="9195"/>
                    </a:lnTo>
                    <a:lnTo>
                      <a:pt x="28713" y="8926"/>
                    </a:lnTo>
                    <a:lnTo>
                      <a:pt x="27691" y="7958"/>
                    </a:lnTo>
                    <a:lnTo>
                      <a:pt x="26535" y="7205"/>
                    </a:lnTo>
                    <a:lnTo>
                      <a:pt x="25352" y="7232"/>
                    </a:lnTo>
                    <a:lnTo>
                      <a:pt x="23820" y="6775"/>
                    </a:lnTo>
                    <a:lnTo>
                      <a:pt x="22933" y="7044"/>
                    </a:lnTo>
                    <a:lnTo>
                      <a:pt x="23040" y="6533"/>
                    </a:lnTo>
                    <a:lnTo>
                      <a:pt x="22664" y="6023"/>
                    </a:lnTo>
                    <a:lnTo>
                      <a:pt x="21347" y="5485"/>
                    </a:lnTo>
                    <a:lnTo>
                      <a:pt x="20352" y="5189"/>
                    </a:lnTo>
                    <a:lnTo>
                      <a:pt x="19760" y="5754"/>
                    </a:lnTo>
                    <a:lnTo>
                      <a:pt x="19733" y="4867"/>
                    </a:lnTo>
                    <a:lnTo>
                      <a:pt x="18362" y="4705"/>
                    </a:lnTo>
                    <a:lnTo>
                      <a:pt x="18094" y="4436"/>
                    </a:lnTo>
                    <a:lnTo>
                      <a:pt x="18712" y="3711"/>
                    </a:lnTo>
                    <a:lnTo>
                      <a:pt x="18685" y="3119"/>
                    </a:lnTo>
                    <a:lnTo>
                      <a:pt x="18255" y="2958"/>
                    </a:lnTo>
                    <a:lnTo>
                      <a:pt x="17852" y="1399"/>
                    </a:lnTo>
                    <a:lnTo>
                      <a:pt x="17637" y="915"/>
                    </a:lnTo>
                    <a:lnTo>
                      <a:pt x="17368" y="968"/>
                    </a:lnTo>
                    <a:lnTo>
                      <a:pt x="16911" y="1775"/>
                    </a:lnTo>
                    <a:lnTo>
                      <a:pt x="16642" y="2420"/>
                    </a:lnTo>
                    <a:lnTo>
                      <a:pt x="16346" y="2770"/>
                    </a:lnTo>
                    <a:lnTo>
                      <a:pt x="15970" y="2823"/>
                    </a:lnTo>
                    <a:lnTo>
                      <a:pt x="15889" y="2581"/>
                    </a:lnTo>
                    <a:lnTo>
                      <a:pt x="15701" y="2528"/>
                    </a:lnTo>
                    <a:lnTo>
                      <a:pt x="15459" y="2797"/>
                    </a:lnTo>
                    <a:lnTo>
                      <a:pt x="15109" y="2581"/>
                    </a:lnTo>
                    <a:lnTo>
                      <a:pt x="14679" y="2420"/>
                    </a:lnTo>
                    <a:lnTo>
                      <a:pt x="14276" y="2501"/>
                    </a:lnTo>
                    <a:lnTo>
                      <a:pt x="13953" y="2420"/>
                    </a:lnTo>
                    <a:lnTo>
                      <a:pt x="13900" y="2689"/>
                    </a:lnTo>
                    <a:lnTo>
                      <a:pt x="14007" y="2850"/>
                    </a:lnTo>
                    <a:lnTo>
                      <a:pt x="13953" y="3038"/>
                    </a:lnTo>
                    <a:lnTo>
                      <a:pt x="13523" y="2958"/>
                    </a:lnTo>
                    <a:lnTo>
                      <a:pt x="13335" y="3012"/>
                    </a:lnTo>
                    <a:lnTo>
                      <a:pt x="12905" y="2904"/>
                    </a:lnTo>
                    <a:lnTo>
                      <a:pt x="12636" y="3146"/>
                    </a:lnTo>
                    <a:lnTo>
                      <a:pt x="12287" y="3334"/>
                    </a:lnTo>
                    <a:lnTo>
                      <a:pt x="12045" y="3361"/>
                    </a:lnTo>
                    <a:lnTo>
                      <a:pt x="11964" y="3522"/>
                    </a:lnTo>
                    <a:lnTo>
                      <a:pt x="11588" y="3469"/>
                    </a:lnTo>
                    <a:lnTo>
                      <a:pt x="11077" y="3065"/>
                    </a:lnTo>
                    <a:lnTo>
                      <a:pt x="11050" y="2635"/>
                    </a:lnTo>
                    <a:lnTo>
                      <a:pt x="10835" y="2205"/>
                    </a:lnTo>
                    <a:lnTo>
                      <a:pt x="10996" y="1425"/>
                    </a:lnTo>
                    <a:lnTo>
                      <a:pt x="11184" y="1157"/>
                    </a:lnTo>
                    <a:lnTo>
                      <a:pt x="11050" y="726"/>
                    </a:lnTo>
                    <a:lnTo>
                      <a:pt x="10781" y="592"/>
                    </a:lnTo>
                    <a:lnTo>
                      <a:pt x="10862" y="189"/>
                    </a:lnTo>
                    <a:lnTo>
                      <a:pt x="10700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3"/>
              <p:cNvSpPr/>
              <p:nvPr/>
            </p:nvSpPr>
            <p:spPr>
              <a:xfrm>
                <a:off x="6062553" y="2178666"/>
                <a:ext cx="73034" cy="39740"/>
              </a:xfrm>
              <a:custGeom>
                <a:avLst/>
                <a:gdLst/>
                <a:ahLst/>
                <a:cxnLst/>
                <a:rect l="l" t="t" r="r" b="b"/>
                <a:pathLst>
                  <a:path w="2528" h="1372" extrusionOk="0">
                    <a:moveTo>
                      <a:pt x="727" y="0"/>
                    </a:moveTo>
                    <a:lnTo>
                      <a:pt x="350" y="215"/>
                    </a:lnTo>
                    <a:lnTo>
                      <a:pt x="1" y="887"/>
                    </a:lnTo>
                    <a:lnTo>
                      <a:pt x="54" y="1049"/>
                    </a:lnTo>
                    <a:lnTo>
                      <a:pt x="780" y="1371"/>
                    </a:lnTo>
                    <a:lnTo>
                      <a:pt x="1264" y="1264"/>
                    </a:lnTo>
                    <a:lnTo>
                      <a:pt x="1909" y="1317"/>
                    </a:lnTo>
                    <a:lnTo>
                      <a:pt x="2528" y="1291"/>
                    </a:lnTo>
                    <a:lnTo>
                      <a:pt x="2474" y="726"/>
                    </a:lnTo>
                    <a:lnTo>
                      <a:pt x="2071" y="430"/>
                    </a:lnTo>
                    <a:lnTo>
                      <a:pt x="1694" y="215"/>
                    </a:lnTo>
                    <a:lnTo>
                      <a:pt x="1318" y="215"/>
                    </a:lnTo>
                    <a:lnTo>
                      <a:pt x="727" y="0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33"/>
              <p:cNvSpPr/>
              <p:nvPr/>
            </p:nvSpPr>
            <p:spPr>
              <a:xfrm>
                <a:off x="4552704" y="3361481"/>
                <a:ext cx="213613" cy="235978"/>
              </a:xfrm>
              <a:custGeom>
                <a:avLst/>
                <a:gdLst/>
                <a:ahLst/>
                <a:cxnLst/>
                <a:rect l="l" t="t" r="r" b="b"/>
                <a:pathLst>
                  <a:path w="7394" h="8147" extrusionOk="0">
                    <a:moveTo>
                      <a:pt x="4221" y="1"/>
                    </a:moveTo>
                    <a:lnTo>
                      <a:pt x="3791" y="189"/>
                    </a:lnTo>
                    <a:lnTo>
                      <a:pt x="3549" y="189"/>
                    </a:lnTo>
                    <a:lnTo>
                      <a:pt x="3038" y="538"/>
                    </a:lnTo>
                    <a:lnTo>
                      <a:pt x="2742" y="189"/>
                    </a:lnTo>
                    <a:lnTo>
                      <a:pt x="1533" y="485"/>
                    </a:lnTo>
                    <a:lnTo>
                      <a:pt x="968" y="512"/>
                    </a:lnTo>
                    <a:lnTo>
                      <a:pt x="860" y="3684"/>
                    </a:lnTo>
                    <a:lnTo>
                      <a:pt x="81" y="3711"/>
                    </a:lnTo>
                    <a:lnTo>
                      <a:pt x="0" y="6318"/>
                    </a:lnTo>
                    <a:lnTo>
                      <a:pt x="215" y="6426"/>
                    </a:lnTo>
                    <a:lnTo>
                      <a:pt x="619" y="7286"/>
                    </a:lnTo>
                    <a:lnTo>
                      <a:pt x="538" y="7824"/>
                    </a:lnTo>
                    <a:lnTo>
                      <a:pt x="672" y="8147"/>
                    </a:lnTo>
                    <a:lnTo>
                      <a:pt x="1237" y="8039"/>
                    </a:lnTo>
                    <a:lnTo>
                      <a:pt x="1613" y="7663"/>
                    </a:lnTo>
                    <a:lnTo>
                      <a:pt x="2017" y="7367"/>
                    </a:lnTo>
                    <a:lnTo>
                      <a:pt x="2205" y="6964"/>
                    </a:lnTo>
                    <a:lnTo>
                      <a:pt x="2608" y="6749"/>
                    </a:lnTo>
                    <a:lnTo>
                      <a:pt x="2931" y="6883"/>
                    </a:lnTo>
                    <a:lnTo>
                      <a:pt x="3280" y="7098"/>
                    </a:lnTo>
                    <a:lnTo>
                      <a:pt x="3898" y="7179"/>
                    </a:lnTo>
                    <a:lnTo>
                      <a:pt x="4355" y="6964"/>
                    </a:lnTo>
                    <a:lnTo>
                      <a:pt x="4490" y="6668"/>
                    </a:lnTo>
                    <a:lnTo>
                      <a:pt x="4624" y="6265"/>
                    </a:lnTo>
                    <a:lnTo>
                      <a:pt x="5054" y="6157"/>
                    </a:lnTo>
                    <a:lnTo>
                      <a:pt x="5269" y="5835"/>
                    </a:lnTo>
                    <a:lnTo>
                      <a:pt x="5565" y="5243"/>
                    </a:lnTo>
                    <a:lnTo>
                      <a:pt x="6291" y="4571"/>
                    </a:lnTo>
                    <a:lnTo>
                      <a:pt x="7393" y="3926"/>
                    </a:lnTo>
                    <a:lnTo>
                      <a:pt x="6936" y="3549"/>
                    </a:lnTo>
                    <a:lnTo>
                      <a:pt x="6345" y="3388"/>
                    </a:lnTo>
                    <a:lnTo>
                      <a:pt x="6130" y="2824"/>
                    </a:lnTo>
                    <a:lnTo>
                      <a:pt x="6157" y="2501"/>
                    </a:lnTo>
                    <a:lnTo>
                      <a:pt x="5834" y="2420"/>
                    </a:lnTo>
                    <a:lnTo>
                      <a:pt x="4974" y="1452"/>
                    </a:lnTo>
                    <a:lnTo>
                      <a:pt x="4786" y="915"/>
                    </a:lnTo>
                    <a:lnTo>
                      <a:pt x="4624" y="780"/>
                    </a:lnTo>
                    <a:lnTo>
                      <a:pt x="4355" y="54"/>
                    </a:lnTo>
                    <a:lnTo>
                      <a:pt x="4221" y="1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33"/>
              <p:cNvSpPr/>
              <p:nvPr/>
            </p:nvSpPr>
            <p:spPr>
              <a:xfrm>
                <a:off x="4441622" y="2620180"/>
                <a:ext cx="292078" cy="228186"/>
              </a:xfrm>
              <a:custGeom>
                <a:avLst/>
                <a:gdLst/>
                <a:ahLst/>
                <a:cxnLst/>
                <a:rect l="l" t="t" r="r" b="b"/>
                <a:pathLst>
                  <a:path w="10110" h="7878" extrusionOk="0">
                    <a:moveTo>
                      <a:pt x="6507" y="0"/>
                    </a:moveTo>
                    <a:lnTo>
                      <a:pt x="5996" y="135"/>
                    </a:lnTo>
                    <a:lnTo>
                      <a:pt x="5620" y="484"/>
                    </a:lnTo>
                    <a:lnTo>
                      <a:pt x="5055" y="1452"/>
                    </a:lnTo>
                    <a:lnTo>
                      <a:pt x="4329" y="1882"/>
                    </a:lnTo>
                    <a:lnTo>
                      <a:pt x="3576" y="1828"/>
                    </a:lnTo>
                    <a:lnTo>
                      <a:pt x="3361" y="1909"/>
                    </a:lnTo>
                    <a:lnTo>
                      <a:pt x="3442" y="2232"/>
                    </a:lnTo>
                    <a:lnTo>
                      <a:pt x="3039" y="2527"/>
                    </a:lnTo>
                    <a:lnTo>
                      <a:pt x="2689" y="2877"/>
                    </a:lnTo>
                    <a:lnTo>
                      <a:pt x="1721" y="3226"/>
                    </a:lnTo>
                    <a:lnTo>
                      <a:pt x="1533" y="3038"/>
                    </a:lnTo>
                    <a:lnTo>
                      <a:pt x="1399" y="2984"/>
                    </a:lnTo>
                    <a:lnTo>
                      <a:pt x="1264" y="3226"/>
                    </a:lnTo>
                    <a:lnTo>
                      <a:pt x="619" y="3280"/>
                    </a:lnTo>
                    <a:lnTo>
                      <a:pt x="216" y="4194"/>
                    </a:lnTo>
                    <a:lnTo>
                      <a:pt x="28" y="4355"/>
                    </a:lnTo>
                    <a:lnTo>
                      <a:pt x="1" y="5054"/>
                    </a:lnTo>
                    <a:lnTo>
                      <a:pt x="55" y="5404"/>
                    </a:lnTo>
                    <a:lnTo>
                      <a:pt x="1" y="5673"/>
                    </a:lnTo>
                    <a:lnTo>
                      <a:pt x="377" y="6157"/>
                    </a:lnTo>
                    <a:lnTo>
                      <a:pt x="431" y="6479"/>
                    </a:lnTo>
                    <a:lnTo>
                      <a:pt x="727" y="6909"/>
                    </a:lnTo>
                    <a:lnTo>
                      <a:pt x="1076" y="7205"/>
                    </a:lnTo>
                    <a:lnTo>
                      <a:pt x="1130" y="7635"/>
                    </a:lnTo>
                    <a:lnTo>
                      <a:pt x="1211" y="7877"/>
                    </a:lnTo>
                    <a:lnTo>
                      <a:pt x="1614" y="7071"/>
                    </a:lnTo>
                    <a:lnTo>
                      <a:pt x="2071" y="6587"/>
                    </a:lnTo>
                    <a:lnTo>
                      <a:pt x="2609" y="6748"/>
                    </a:lnTo>
                    <a:lnTo>
                      <a:pt x="3119" y="6775"/>
                    </a:lnTo>
                    <a:lnTo>
                      <a:pt x="3173" y="6157"/>
                    </a:lnTo>
                    <a:lnTo>
                      <a:pt x="3496" y="5700"/>
                    </a:lnTo>
                    <a:lnTo>
                      <a:pt x="3899" y="5404"/>
                    </a:lnTo>
                    <a:lnTo>
                      <a:pt x="4571" y="5727"/>
                    </a:lnTo>
                    <a:lnTo>
                      <a:pt x="5055" y="6049"/>
                    </a:lnTo>
                    <a:lnTo>
                      <a:pt x="5620" y="6157"/>
                    </a:lnTo>
                    <a:lnTo>
                      <a:pt x="6211" y="6291"/>
                    </a:lnTo>
                    <a:lnTo>
                      <a:pt x="6453" y="5780"/>
                    </a:lnTo>
                    <a:lnTo>
                      <a:pt x="6560" y="5700"/>
                    </a:lnTo>
                    <a:lnTo>
                      <a:pt x="6910" y="5807"/>
                    </a:lnTo>
                    <a:lnTo>
                      <a:pt x="7770" y="5350"/>
                    </a:lnTo>
                    <a:lnTo>
                      <a:pt x="8093" y="5538"/>
                    </a:lnTo>
                    <a:lnTo>
                      <a:pt x="8335" y="5511"/>
                    </a:lnTo>
                    <a:lnTo>
                      <a:pt x="8442" y="5296"/>
                    </a:lnTo>
                    <a:lnTo>
                      <a:pt x="8738" y="5216"/>
                    </a:lnTo>
                    <a:lnTo>
                      <a:pt x="9330" y="5323"/>
                    </a:lnTo>
                    <a:lnTo>
                      <a:pt x="9840" y="5323"/>
                    </a:lnTo>
                    <a:lnTo>
                      <a:pt x="10109" y="5243"/>
                    </a:lnTo>
                    <a:lnTo>
                      <a:pt x="9975" y="4974"/>
                    </a:lnTo>
                    <a:lnTo>
                      <a:pt x="9383" y="4624"/>
                    </a:lnTo>
                    <a:lnTo>
                      <a:pt x="9195" y="4087"/>
                    </a:lnTo>
                    <a:lnTo>
                      <a:pt x="8873" y="3710"/>
                    </a:lnTo>
                    <a:lnTo>
                      <a:pt x="8308" y="3226"/>
                    </a:lnTo>
                    <a:lnTo>
                      <a:pt x="8308" y="2931"/>
                    </a:lnTo>
                    <a:lnTo>
                      <a:pt x="7851" y="2581"/>
                    </a:lnTo>
                    <a:lnTo>
                      <a:pt x="7259" y="2205"/>
                    </a:lnTo>
                    <a:lnTo>
                      <a:pt x="6991" y="1936"/>
                    </a:lnTo>
                    <a:lnTo>
                      <a:pt x="6937" y="1667"/>
                    </a:lnTo>
                    <a:lnTo>
                      <a:pt x="7071" y="1291"/>
                    </a:lnTo>
                    <a:lnTo>
                      <a:pt x="7071" y="941"/>
                    </a:lnTo>
                    <a:lnTo>
                      <a:pt x="6587" y="377"/>
                    </a:lnTo>
                    <a:lnTo>
                      <a:pt x="6507" y="0"/>
                    </a:lnTo>
                    <a:close/>
                  </a:path>
                </a:pathLst>
              </a:custGeom>
              <a:solidFill>
                <a:srgbClr val="E31A1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3"/>
              <p:cNvSpPr/>
              <p:nvPr/>
            </p:nvSpPr>
            <p:spPr>
              <a:xfrm>
                <a:off x="2541094" y="3359164"/>
                <a:ext cx="302941" cy="967923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33417" extrusionOk="0">
                    <a:moveTo>
                      <a:pt x="565" y="0"/>
                    </a:moveTo>
                    <a:lnTo>
                      <a:pt x="377" y="457"/>
                    </a:lnTo>
                    <a:lnTo>
                      <a:pt x="1" y="672"/>
                    </a:lnTo>
                    <a:lnTo>
                      <a:pt x="296" y="1936"/>
                    </a:lnTo>
                    <a:lnTo>
                      <a:pt x="538" y="3387"/>
                    </a:lnTo>
                    <a:lnTo>
                      <a:pt x="511" y="5404"/>
                    </a:lnTo>
                    <a:lnTo>
                      <a:pt x="511" y="7205"/>
                    </a:lnTo>
                    <a:lnTo>
                      <a:pt x="619" y="8952"/>
                    </a:lnTo>
                    <a:lnTo>
                      <a:pt x="350" y="10028"/>
                    </a:lnTo>
                    <a:lnTo>
                      <a:pt x="646" y="11130"/>
                    </a:lnTo>
                    <a:lnTo>
                      <a:pt x="592" y="11856"/>
                    </a:lnTo>
                    <a:lnTo>
                      <a:pt x="1022" y="13200"/>
                    </a:lnTo>
                    <a:lnTo>
                      <a:pt x="995" y="14517"/>
                    </a:lnTo>
                    <a:lnTo>
                      <a:pt x="861" y="15942"/>
                    </a:lnTo>
                    <a:lnTo>
                      <a:pt x="780" y="17367"/>
                    </a:lnTo>
                    <a:lnTo>
                      <a:pt x="485" y="17394"/>
                    </a:lnTo>
                    <a:lnTo>
                      <a:pt x="807" y="18389"/>
                    </a:lnTo>
                    <a:lnTo>
                      <a:pt x="1264" y="19276"/>
                    </a:lnTo>
                    <a:lnTo>
                      <a:pt x="1130" y="19867"/>
                    </a:lnTo>
                    <a:lnTo>
                      <a:pt x="1399" y="21480"/>
                    </a:lnTo>
                    <a:lnTo>
                      <a:pt x="1587" y="22744"/>
                    </a:lnTo>
                    <a:lnTo>
                      <a:pt x="2071" y="22878"/>
                    </a:lnTo>
                    <a:lnTo>
                      <a:pt x="1909" y="21776"/>
                    </a:lnTo>
                    <a:lnTo>
                      <a:pt x="2474" y="22018"/>
                    </a:lnTo>
                    <a:lnTo>
                      <a:pt x="2743" y="23846"/>
                    </a:lnTo>
                    <a:lnTo>
                      <a:pt x="1829" y="23523"/>
                    </a:lnTo>
                    <a:lnTo>
                      <a:pt x="2124" y="24948"/>
                    </a:lnTo>
                    <a:lnTo>
                      <a:pt x="1748" y="25755"/>
                    </a:lnTo>
                    <a:lnTo>
                      <a:pt x="2877" y="25997"/>
                    </a:lnTo>
                    <a:lnTo>
                      <a:pt x="2420" y="26669"/>
                    </a:lnTo>
                    <a:lnTo>
                      <a:pt x="2447" y="27502"/>
                    </a:lnTo>
                    <a:lnTo>
                      <a:pt x="3146" y="28954"/>
                    </a:lnTo>
                    <a:lnTo>
                      <a:pt x="3711" y="29519"/>
                    </a:lnTo>
                    <a:lnTo>
                      <a:pt x="3738" y="30029"/>
                    </a:lnTo>
                    <a:lnTo>
                      <a:pt x="4221" y="30594"/>
                    </a:lnTo>
                    <a:lnTo>
                      <a:pt x="5270" y="31051"/>
                    </a:lnTo>
                    <a:lnTo>
                      <a:pt x="6292" y="31642"/>
                    </a:lnTo>
                    <a:lnTo>
                      <a:pt x="7152" y="31938"/>
                    </a:lnTo>
                    <a:lnTo>
                      <a:pt x="7421" y="31911"/>
                    </a:lnTo>
                    <a:lnTo>
                      <a:pt x="7206" y="31105"/>
                    </a:lnTo>
                    <a:lnTo>
                      <a:pt x="7663" y="30809"/>
                    </a:lnTo>
                    <a:lnTo>
                      <a:pt x="7905" y="30594"/>
                    </a:lnTo>
                    <a:lnTo>
                      <a:pt x="8496" y="30621"/>
                    </a:lnTo>
                    <a:lnTo>
                      <a:pt x="8496" y="30621"/>
                    </a:lnTo>
                    <a:lnTo>
                      <a:pt x="7824" y="30460"/>
                    </a:lnTo>
                    <a:lnTo>
                      <a:pt x="6157" y="30352"/>
                    </a:lnTo>
                    <a:lnTo>
                      <a:pt x="5673" y="29841"/>
                    </a:lnTo>
                    <a:lnTo>
                      <a:pt x="5404" y="29223"/>
                    </a:lnTo>
                    <a:lnTo>
                      <a:pt x="4974" y="29277"/>
                    </a:lnTo>
                    <a:lnTo>
                      <a:pt x="4598" y="28954"/>
                    </a:lnTo>
                    <a:lnTo>
                      <a:pt x="4195" y="28040"/>
                    </a:lnTo>
                    <a:lnTo>
                      <a:pt x="4571" y="27664"/>
                    </a:lnTo>
                    <a:lnTo>
                      <a:pt x="4571" y="27126"/>
                    </a:lnTo>
                    <a:lnTo>
                      <a:pt x="4329" y="26696"/>
                    </a:lnTo>
                    <a:lnTo>
                      <a:pt x="4410" y="25970"/>
                    </a:lnTo>
                    <a:lnTo>
                      <a:pt x="4275" y="24787"/>
                    </a:lnTo>
                    <a:lnTo>
                      <a:pt x="4006" y="24276"/>
                    </a:lnTo>
                    <a:lnTo>
                      <a:pt x="4248" y="24115"/>
                    </a:lnTo>
                    <a:lnTo>
                      <a:pt x="4060" y="23765"/>
                    </a:lnTo>
                    <a:lnTo>
                      <a:pt x="3684" y="23604"/>
                    </a:lnTo>
                    <a:lnTo>
                      <a:pt x="3764" y="23255"/>
                    </a:lnTo>
                    <a:lnTo>
                      <a:pt x="3361" y="22932"/>
                    </a:lnTo>
                    <a:lnTo>
                      <a:pt x="2850" y="21884"/>
                    </a:lnTo>
                    <a:lnTo>
                      <a:pt x="3092" y="21722"/>
                    </a:lnTo>
                    <a:lnTo>
                      <a:pt x="2635" y="20647"/>
                    </a:lnTo>
                    <a:lnTo>
                      <a:pt x="2528" y="19733"/>
                    </a:lnTo>
                    <a:lnTo>
                      <a:pt x="2474" y="18953"/>
                    </a:lnTo>
                    <a:lnTo>
                      <a:pt x="2823" y="18631"/>
                    </a:lnTo>
                    <a:lnTo>
                      <a:pt x="2393" y="17770"/>
                    </a:lnTo>
                    <a:lnTo>
                      <a:pt x="2151" y="16937"/>
                    </a:lnTo>
                    <a:lnTo>
                      <a:pt x="2555" y="16372"/>
                    </a:lnTo>
                    <a:lnTo>
                      <a:pt x="2393" y="15647"/>
                    </a:lnTo>
                    <a:lnTo>
                      <a:pt x="2608" y="14759"/>
                    </a:lnTo>
                    <a:lnTo>
                      <a:pt x="2420" y="13926"/>
                    </a:lnTo>
                    <a:lnTo>
                      <a:pt x="2178" y="13792"/>
                    </a:lnTo>
                    <a:lnTo>
                      <a:pt x="1506" y="12259"/>
                    </a:lnTo>
                    <a:lnTo>
                      <a:pt x="1802" y="11345"/>
                    </a:lnTo>
                    <a:lnTo>
                      <a:pt x="1560" y="10485"/>
                    </a:lnTo>
                    <a:lnTo>
                      <a:pt x="1694" y="9651"/>
                    </a:lnTo>
                    <a:lnTo>
                      <a:pt x="2071" y="8845"/>
                    </a:lnTo>
                    <a:lnTo>
                      <a:pt x="2501" y="8280"/>
                    </a:lnTo>
                    <a:lnTo>
                      <a:pt x="2205" y="7931"/>
                    </a:lnTo>
                    <a:lnTo>
                      <a:pt x="2340" y="7662"/>
                    </a:lnTo>
                    <a:lnTo>
                      <a:pt x="2124" y="6156"/>
                    </a:lnTo>
                    <a:lnTo>
                      <a:pt x="2877" y="5753"/>
                    </a:lnTo>
                    <a:lnTo>
                      <a:pt x="3065" y="4812"/>
                    </a:lnTo>
                    <a:lnTo>
                      <a:pt x="2958" y="4597"/>
                    </a:lnTo>
                    <a:lnTo>
                      <a:pt x="2420" y="4705"/>
                    </a:lnTo>
                    <a:lnTo>
                      <a:pt x="1990" y="3468"/>
                    </a:lnTo>
                    <a:lnTo>
                      <a:pt x="1452" y="2473"/>
                    </a:lnTo>
                    <a:lnTo>
                      <a:pt x="1587" y="1613"/>
                    </a:lnTo>
                    <a:lnTo>
                      <a:pt x="1157" y="1237"/>
                    </a:lnTo>
                    <a:lnTo>
                      <a:pt x="995" y="618"/>
                    </a:lnTo>
                    <a:lnTo>
                      <a:pt x="565" y="0"/>
                    </a:lnTo>
                    <a:close/>
                    <a:moveTo>
                      <a:pt x="8039" y="30782"/>
                    </a:moveTo>
                    <a:lnTo>
                      <a:pt x="7582" y="31159"/>
                    </a:lnTo>
                    <a:lnTo>
                      <a:pt x="7636" y="31723"/>
                    </a:lnTo>
                    <a:lnTo>
                      <a:pt x="7448" y="32126"/>
                    </a:lnTo>
                    <a:lnTo>
                      <a:pt x="6453" y="31804"/>
                    </a:lnTo>
                    <a:lnTo>
                      <a:pt x="5243" y="31239"/>
                    </a:lnTo>
                    <a:lnTo>
                      <a:pt x="4625" y="31051"/>
                    </a:lnTo>
                    <a:lnTo>
                      <a:pt x="5996" y="31992"/>
                    </a:lnTo>
                    <a:lnTo>
                      <a:pt x="6856" y="32476"/>
                    </a:lnTo>
                    <a:lnTo>
                      <a:pt x="7905" y="32933"/>
                    </a:lnTo>
                    <a:lnTo>
                      <a:pt x="8630" y="33067"/>
                    </a:lnTo>
                    <a:lnTo>
                      <a:pt x="9222" y="33309"/>
                    </a:lnTo>
                    <a:lnTo>
                      <a:pt x="9679" y="33390"/>
                    </a:lnTo>
                    <a:lnTo>
                      <a:pt x="10001" y="33417"/>
                    </a:lnTo>
                    <a:lnTo>
                      <a:pt x="10432" y="33148"/>
                    </a:lnTo>
                    <a:lnTo>
                      <a:pt x="10485" y="32798"/>
                    </a:lnTo>
                    <a:lnTo>
                      <a:pt x="9410" y="32798"/>
                    </a:lnTo>
                    <a:lnTo>
                      <a:pt x="8577" y="30890"/>
                    </a:lnTo>
                    <a:lnTo>
                      <a:pt x="8039" y="30782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3"/>
              <p:cNvSpPr/>
              <p:nvPr/>
            </p:nvSpPr>
            <p:spPr>
              <a:xfrm>
                <a:off x="5657140" y="1539351"/>
                <a:ext cx="1159616" cy="898639"/>
              </a:xfrm>
              <a:custGeom>
                <a:avLst/>
                <a:gdLst/>
                <a:ahLst/>
                <a:cxnLst/>
                <a:rect l="l" t="t" r="r" b="b"/>
                <a:pathLst>
                  <a:path w="40139" h="31025" extrusionOk="0">
                    <a:moveTo>
                      <a:pt x="28605" y="0"/>
                    </a:moveTo>
                    <a:lnTo>
                      <a:pt x="27718" y="27"/>
                    </a:lnTo>
                    <a:lnTo>
                      <a:pt x="27019" y="189"/>
                    </a:lnTo>
                    <a:lnTo>
                      <a:pt x="26777" y="592"/>
                    </a:lnTo>
                    <a:lnTo>
                      <a:pt x="27314" y="807"/>
                    </a:lnTo>
                    <a:lnTo>
                      <a:pt x="27664" y="1264"/>
                    </a:lnTo>
                    <a:lnTo>
                      <a:pt x="27503" y="1533"/>
                    </a:lnTo>
                    <a:lnTo>
                      <a:pt x="27503" y="2447"/>
                    </a:lnTo>
                    <a:lnTo>
                      <a:pt x="27745" y="2823"/>
                    </a:lnTo>
                    <a:lnTo>
                      <a:pt x="27126" y="3361"/>
                    </a:lnTo>
                    <a:lnTo>
                      <a:pt x="26131" y="3038"/>
                    </a:lnTo>
                    <a:lnTo>
                      <a:pt x="26185" y="3683"/>
                    </a:lnTo>
                    <a:lnTo>
                      <a:pt x="26266" y="4571"/>
                    </a:lnTo>
                    <a:lnTo>
                      <a:pt x="26642" y="4920"/>
                    </a:lnTo>
                    <a:lnTo>
                      <a:pt x="26965" y="4813"/>
                    </a:lnTo>
                    <a:lnTo>
                      <a:pt x="27718" y="4920"/>
                    </a:lnTo>
                    <a:lnTo>
                      <a:pt x="28040" y="4624"/>
                    </a:lnTo>
                    <a:lnTo>
                      <a:pt x="28793" y="4893"/>
                    </a:lnTo>
                    <a:lnTo>
                      <a:pt x="29788" y="5512"/>
                    </a:lnTo>
                    <a:lnTo>
                      <a:pt x="29868" y="5807"/>
                    </a:lnTo>
                    <a:lnTo>
                      <a:pt x="29277" y="5727"/>
                    </a:lnTo>
                    <a:lnTo>
                      <a:pt x="28336" y="5834"/>
                    </a:lnTo>
                    <a:lnTo>
                      <a:pt x="27986" y="6076"/>
                    </a:lnTo>
                    <a:lnTo>
                      <a:pt x="27825" y="6668"/>
                    </a:lnTo>
                    <a:lnTo>
                      <a:pt x="26938" y="6990"/>
                    </a:lnTo>
                    <a:lnTo>
                      <a:pt x="26481" y="7447"/>
                    </a:lnTo>
                    <a:lnTo>
                      <a:pt x="25674" y="7286"/>
                    </a:lnTo>
                    <a:lnTo>
                      <a:pt x="25217" y="7178"/>
                    </a:lnTo>
                    <a:lnTo>
                      <a:pt x="25164" y="7743"/>
                    </a:lnTo>
                    <a:lnTo>
                      <a:pt x="25567" y="8092"/>
                    </a:lnTo>
                    <a:lnTo>
                      <a:pt x="25836" y="8361"/>
                    </a:lnTo>
                    <a:lnTo>
                      <a:pt x="25486" y="8657"/>
                    </a:lnTo>
                    <a:lnTo>
                      <a:pt x="25217" y="9141"/>
                    </a:lnTo>
                    <a:lnTo>
                      <a:pt x="24545" y="9464"/>
                    </a:lnTo>
                    <a:lnTo>
                      <a:pt x="23524" y="9490"/>
                    </a:lnTo>
                    <a:lnTo>
                      <a:pt x="22475" y="9786"/>
                    </a:lnTo>
                    <a:lnTo>
                      <a:pt x="21884" y="10243"/>
                    </a:lnTo>
                    <a:lnTo>
                      <a:pt x="21427" y="10001"/>
                    </a:lnTo>
                    <a:lnTo>
                      <a:pt x="20567" y="10001"/>
                    </a:lnTo>
                    <a:lnTo>
                      <a:pt x="19276" y="9464"/>
                    </a:lnTo>
                    <a:lnTo>
                      <a:pt x="18496" y="9329"/>
                    </a:lnTo>
                    <a:lnTo>
                      <a:pt x="17609" y="9464"/>
                    </a:lnTo>
                    <a:lnTo>
                      <a:pt x="16050" y="9248"/>
                    </a:lnTo>
                    <a:lnTo>
                      <a:pt x="15270" y="9275"/>
                    </a:lnTo>
                    <a:lnTo>
                      <a:pt x="14625" y="8765"/>
                    </a:lnTo>
                    <a:lnTo>
                      <a:pt x="13926" y="7958"/>
                    </a:lnTo>
                    <a:lnTo>
                      <a:pt x="13442" y="7850"/>
                    </a:lnTo>
                    <a:lnTo>
                      <a:pt x="12340" y="7313"/>
                    </a:lnTo>
                    <a:lnTo>
                      <a:pt x="11345" y="7178"/>
                    </a:lnTo>
                    <a:lnTo>
                      <a:pt x="10431" y="7044"/>
                    </a:lnTo>
                    <a:lnTo>
                      <a:pt x="10028" y="6668"/>
                    </a:lnTo>
                    <a:lnTo>
                      <a:pt x="9840" y="5619"/>
                    </a:lnTo>
                    <a:lnTo>
                      <a:pt x="9033" y="4947"/>
                    </a:lnTo>
                    <a:lnTo>
                      <a:pt x="7904" y="4624"/>
                    </a:lnTo>
                    <a:lnTo>
                      <a:pt x="7098" y="4167"/>
                    </a:lnTo>
                    <a:lnTo>
                      <a:pt x="6667" y="3576"/>
                    </a:lnTo>
                    <a:lnTo>
                      <a:pt x="6426" y="3630"/>
                    </a:lnTo>
                    <a:lnTo>
                      <a:pt x="6157" y="4194"/>
                    </a:lnTo>
                    <a:lnTo>
                      <a:pt x="5619" y="4275"/>
                    </a:lnTo>
                    <a:lnTo>
                      <a:pt x="5968" y="5162"/>
                    </a:lnTo>
                    <a:lnTo>
                      <a:pt x="5753" y="5538"/>
                    </a:lnTo>
                    <a:lnTo>
                      <a:pt x="4248" y="5243"/>
                    </a:lnTo>
                    <a:lnTo>
                      <a:pt x="4248" y="5243"/>
                    </a:lnTo>
                    <a:lnTo>
                      <a:pt x="4382" y="6802"/>
                    </a:lnTo>
                    <a:lnTo>
                      <a:pt x="4113" y="7017"/>
                    </a:lnTo>
                    <a:lnTo>
                      <a:pt x="2850" y="7367"/>
                    </a:lnTo>
                    <a:lnTo>
                      <a:pt x="4087" y="8872"/>
                    </a:lnTo>
                    <a:lnTo>
                      <a:pt x="3683" y="9114"/>
                    </a:lnTo>
                    <a:lnTo>
                      <a:pt x="3925" y="9598"/>
                    </a:lnTo>
                    <a:lnTo>
                      <a:pt x="3898" y="9813"/>
                    </a:lnTo>
                    <a:lnTo>
                      <a:pt x="2904" y="10297"/>
                    </a:lnTo>
                    <a:lnTo>
                      <a:pt x="2796" y="10646"/>
                    </a:lnTo>
                    <a:lnTo>
                      <a:pt x="1909" y="10727"/>
                    </a:lnTo>
                    <a:lnTo>
                      <a:pt x="1828" y="11292"/>
                    </a:lnTo>
                    <a:lnTo>
                      <a:pt x="995" y="11157"/>
                    </a:lnTo>
                    <a:lnTo>
                      <a:pt x="565" y="11345"/>
                    </a:lnTo>
                    <a:lnTo>
                      <a:pt x="0" y="11749"/>
                    </a:lnTo>
                    <a:lnTo>
                      <a:pt x="162" y="11964"/>
                    </a:lnTo>
                    <a:lnTo>
                      <a:pt x="27" y="12179"/>
                    </a:lnTo>
                    <a:lnTo>
                      <a:pt x="430" y="12985"/>
                    </a:lnTo>
                    <a:lnTo>
                      <a:pt x="645" y="12905"/>
                    </a:lnTo>
                    <a:lnTo>
                      <a:pt x="1156" y="13120"/>
                    </a:lnTo>
                    <a:lnTo>
                      <a:pt x="1237" y="13469"/>
                    </a:lnTo>
                    <a:lnTo>
                      <a:pt x="1479" y="13980"/>
                    </a:lnTo>
                    <a:lnTo>
                      <a:pt x="1667" y="14195"/>
                    </a:lnTo>
                    <a:lnTo>
                      <a:pt x="2366" y="14625"/>
                    </a:lnTo>
                    <a:lnTo>
                      <a:pt x="2742" y="15297"/>
                    </a:lnTo>
                    <a:lnTo>
                      <a:pt x="4060" y="15674"/>
                    </a:lnTo>
                    <a:lnTo>
                      <a:pt x="5135" y="16695"/>
                    </a:lnTo>
                    <a:lnTo>
                      <a:pt x="5243" y="17448"/>
                    </a:lnTo>
                    <a:lnTo>
                      <a:pt x="5646" y="17878"/>
                    </a:lnTo>
                    <a:lnTo>
                      <a:pt x="5753" y="18335"/>
                    </a:lnTo>
                    <a:lnTo>
                      <a:pt x="5189" y="18201"/>
                    </a:lnTo>
                    <a:lnTo>
                      <a:pt x="5189" y="18201"/>
                    </a:lnTo>
                    <a:lnTo>
                      <a:pt x="5619" y="19222"/>
                    </a:lnTo>
                    <a:lnTo>
                      <a:pt x="6479" y="19760"/>
                    </a:lnTo>
                    <a:lnTo>
                      <a:pt x="7662" y="20405"/>
                    </a:lnTo>
                    <a:lnTo>
                      <a:pt x="7931" y="20190"/>
                    </a:lnTo>
                    <a:lnTo>
                      <a:pt x="8603" y="20459"/>
                    </a:lnTo>
                    <a:lnTo>
                      <a:pt x="9490" y="21024"/>
                    </a:lnTo>
                    <a:lnTo>
                      <a:pt x="9920" y="21158"/>
                    </a:lnTo>
                    <a:lnTo>
                      <a:pt x="10270" y="21561"/>
                    </a:lnTo>
                    <a:lnTo>
                      <a:pt x="10888" y="21749"/>
                    </a:lnTo>
                    <a:lnTo>
                      <a:pt x="11587" y="22126"/>
                    </a:lnTo>
                    <a:lnTo>
                      <a:pt x="12501" y="22341"/>
                    </a:lnTo>
                    <a:lnTo>
                      <a:pt x="13415" y="22422"/>
                    </a:lnTo>
                    <a:lnTo>
                      <a:pt x="13819" y="22260"/>
                    </a:lnTo>
                    <a:lnTo>
                      <a:pt x="14034" y="22959"/>
                    </a:lnTo>
                    <a:lnTo>
                      <a:pt x="14383" y="22287"/>
                    </a:lnTo>
                    <a:lnTo>
                      <a:pt x="14760" y="22072"/>
                    </a:lnTo>
                    <a:lnTo>
                      <a:pt x="15351" y="22287"/>
                    </a:lnTo>
                    <a:lnTo>
                      <a:pt x="15727" y="22287"/>
                    </a:lnTo>
                    <a:lnTo>
                      <a:pt x="16104" y="22502"/>
                    </a:lnTo>
                    <a:lnTo>
                      <a:pt x="16695" y="22422"/>
                    </a:lnTo>
                    <a:lnTo>
                      <a:pt x="17260" y="21749"/>
                    </a:lnTo>
                    <a:lnTo>
                      <a:pt x="18013" y="21185"/>
                    </a:lnTo>
                    <a:lnTo>
                      <a:pt x="18685" y="21400"/>
                    </a:lnTo>
                    <a:lnTo>
                      <a:pt x="19115" y="21050"/>
                    </a:lnTo>
                    <a:lnTo>
                      <a:pt x="19626" y="21588"/>
                    </a:lnTo>
                    <a:lnTo>
                      <a:pt x="19437" y="21965"/>
                    </a:lnTo>
                    <a:lnTo>
                      <a:pt x="20298" y="22099"/>
                    </a:lnTo>
                    <a:lnTo>
                      <a:pt x="20701" y="22018"/>
                    </a:lnTo>
                    <a:lnTo>
                      <a:pt x="21104" y="22556"/>
                    </a:lnTo>
                    <a:lnTo>
                      <a:pt x="21481" y="22744"/>
                    </a:lnTo>
                    <a:lnTo>
                      <a:pt x="21669" y="23416"/>
                    </a:lnTo>
                    <a:lnTo>
                      <a:pt x="21776" y="24169"/>
                    </a:lnTo>
                    <a:lnTo>
                      <a:pt x="21212" y="24922"/>
                    </a:lnTo>
                    <a:lnTo>
                      <a:pt x="21265" y="25970"/>
                    </a:lnTo>
                    <a:lnTo>
                      <a:pt x="22072" y="25809"/>
                    </a:lnTo>
                    <a:lnTo>
                      <a:pt x="22395" y="26642"/>
                    </a:lnTo>
                    <a:lnTo>
                      <a:pt x="22905" y="26804"/>
                    </a:lnTo>
                    <a:lnTo>
                      <a:pt x="22798" y="27556"/>
                    </a:lnTo>
                    <a:lnTo>
                      <a:pt x="23416" y="27879"/>
                    </a:lnTo>
                    <a:lnTo>
                      <a:pt x="23766" y="28040"/>
                    </a:lnTo>
                    <a:lnTo>
                      <a:pt x="24303" y="27798"/>
                    </a:lnTo>
                    <a:lnTo>
                      <a:pt x="24384" y="28175"/>
                    </a:lnTo>
                    <a:lnTo>
                      <a:pt x="24492" y="28390"/>
                    </a:lnTo>
                    <a:lnTo>
                      <a:pt x="24895" y="28390"/>
                    </a:lnTo>
                    <a:lnTo>
                      <a:pt x="24626" y="27368"/>
                    </a:lnTo>
                    <a:lnTo>
                      <a:pt x="24975" y="27261"/>
                    </a:lnTo>
                    <a:lnTo>
                      <a:pt x="25379" y="27019"/>
                    </a:lnTo>
                    <a:lnTo>
                      <a:pt x="25997" y="27019"/>
                    </a:lnTo>
                    <a:lnTo>
                      <a:pt x="26723" y="26938"/>
                    </a:lnTo>
                    <a:lnTo>
                      <a:pt x="27288" y="26454"/>
                    </a:lnTo>
                    <a:lnTo>
                      <a:pt x="27718" y="26777"/>
                    </a:lnTo>
                    <a:lnTo>
                      <a:pt x="28444" y="26965"/>
                    </a:lnTo>
                    <a:lnTo>
                      <a:pt x="28417" y="27476"/>
                    </a:lnTo>
                    <a:lnTo>
                      <a:pt x="28847" y="27825"/>
                    </a:lnTo>
                    <a:lnTo>
                      <a:pt x="29653" y="28040"/>
                    </a:lnTo>
                    <a:lnTo>
                      <a:pt x="30003" y="27906"/>
                    </a:lnTo>
                    <a:lnTo>
                      <a:pt x="31051" y="28202"/>
                    </a:lnTo>
                    <a:lnTo>
                      <a:pt x="30944" y="28524"/>
                    </a:lnTo>
                    <a:lnTo>
                      <a:pt x="31266" y="29169"/>
                    </a:lnTo>
                    <a:lnTo>
                      <a:pt x="31670" y="29143"/>
                    </a:lnTo>
                    <a:lnTo>
                      <a:pt x="31804" y="28202"/>
                    </a:lnTo>
                    <a:lnTo>
                      <a:pt x="32557" y="28040"/>
                    </a:lnTo>
                    <a:lnTo>
                      <a:pt x="33551" y="27610"/>
                    </a:lnTo>
                    <a:lnTo>
                      <a:pt x="33901" y="27180"/>
                    </a:lnTo>
                    <a:lnTo>
                      <a:pt x="34250" y="27476"/>
                    </a:lnTo>
                    <a:lnTo>
                      <a:pt x="34627" y="27046"/>
                    </a:lnTo>
                    <a:lnTo>
                      <a:pt x="35487" y="26965"/>
                    </a:lnTo>
                    <a:lnTo>
                      <a:pt x="36401" y="26239"/>
                    </a:lnTo>
                    <a:lnTo>
                      <a:pt x="37261" y="25406"/>
                    </a:lnTo>
                    <a:lnTo>
                      <a:pt x="37745" y="24330"/>
                    </a:lnTo>
                    <a:lnTo>
                      <a:pt x="38068" y="23174"/>
                    </a:lnTo>
                    <a:lnTo>
                      <a:pt x="38364" y="22206"/>
                    </a:lnTo>
                    <a:lnTo>
                      <a:pt x="38740" y="22126"/>
                    </a:lnTo>
                    <a:lnTo>
                      <a:pt x="38740" y="21427"/>
                    </a:lnTo>
                    <a:lnTo>
                      <a:pt x="38633" y="20674"/>
                    </a:lnTo>
                    <a:lnTo>
                      <a:pt x="38095" y="20432"/>
                    </a:lnTo>
                    <a:lnTo>
                      <a:pt x="37745" y="19948"/>
                    </a:lnTo>
                    <a:lnTo>
                      <a:pt x="38149" y="19706"/>
                    </a:lnTo>
                    <a:lnTo>
                      <a:pt x="37934" y="19034"/>
                    </a:lnTo>
                    <a:lnTo>
                      <a:pt x="37154" y="18362"/>
                    </a:lnTo>
                    <a:lnTo>
                      <a:pt x="36428" y="17529"/>
                    </a:lnTo>
                    <a:lnTo>
                      <a:pt x="35783" y="16668"/>
                    </a:lnTo>
                    <a:lnTo>
                      <a:pt x="34761" y="16185"/>
                    </a:lnTo>
                    <a:lnTo>
                      <a:pt x="34923" y="15566"/>
                    </a:lnTo>
                    <a:lnTo>
                      <a:pt x="35406" y="15109"/>
                    </a:lnTo>
                    <a:lnTo>
                      <a:pt x="35568" y="14652"/>
                    </a:lnTo>
                    <a:lnTo>
                      <a:pt x="36509" y="14383"/>
                    </a:lnTo>
                    <a:lnTo>
                      <a:pt x="36186" y="13926"/>
                    </a:lnTo>
                    <a:lnTo>
                      <a:pt x="35675" y="13899"/>
                    </a:lnTo>
                    <a:lnTo>
                      <a:pt x="34896" y="13550"/>
                    </a:lnTo>
                    <a:lnTo>
                      <a:pt x="34358" y="14195"/>
                    </a:lnTo>
                    <a:lnTo>
                      <a:pt x="33659" y="13926"/>
                    </a:lnTo>
                    <a:lnTo>
                      <a:pt x="33444" y="13523"/>
                    </a:lnTo>
                    <a:lnTo>
                      <a:pt x="32799" y="13389"/>
                    </a:lnTo>
                    <a:lnTo>
                      <a:pt x="32127" y="12797"/>
                    </a:lnTo>
                    <a:lnTo>
                      <a:pt x="32288" y="12367"/>
                    </a:lnTo>
                    <a:lnTo>
                      <a:pt x="33014" y="12340"/>
                    </a:lnTo>
                    <a:lnTo>
                      <a:pt x="33175" y="11749"/>
                    </a:lnTo>
                    <a:lnTo>
                      <a:pt x="33686" y="11130"/>
                    </a:lnTo>
                    <a:lnTo>
                      <a:pt x="34143" y="10835"/>
                    </a:lnTo>
                    <a:lnTo>
                      <a:pt x="34761" y="11319"/>
                    </a:lnTo>
                    <a:lnTo>
                      <a:pt x="34492" y="11910"/>
                    </a:lnTo>
                    <a:lnTo>
                      <a:pt x="34788" y="12233"/>
                    </a:lnTo>
                    <a:lnTo>
                      <a:pt x="34627" y="12636"/>
                    </a:lnTo>
                    <a:lnTo>
                      <a:pt x="35299" y="12394"/>
                    </a:lnTo>
                    <a:lnTo>
                      <a:pt x="35622" y="11991"/>
                    </a:lnTo>
                    <a:lnTo>
                      <a:pt x="36509" y="11722"/>
                    </a:lnTo>
                    <a:lnTo>
                      <a:pt x="36804" y="11157"/>
                    </a:lnTo>
                    <a:lnTo>
                      <a:pt x="37342" y="10700"/>
                    </a:lnTo>
                    <a:lnTo>
                      <a:pt x="37477" y="10082"/>
                    </a:lnTo>
                    <a:lnTo>
                      <a:pt x="37987" y="10351"/>
                    </a:lnTo>
                    <a:lnTo>
                      <a:pt x="38633" y="10378"/>
                    </a:lnTo>
                    <a:lnTo>
                      <a:pt x="38256" y="9921"/>
                    </a:lnTo>
                    <a:lnTo>
                      <a:pt x="39143" y="9544"/>
                    </a:lnTo>
                    <a:lnTo>
                      <a:pt x="39143" y="9033"/>
                    </a:lnTo>
                    <a:lnTo>
                      <a:pt x="39896" y="9571"/>
                    </a:lnTo>
                    <a:lnTo>
                      <a:pt x="39627" y="9114"/>
                    </a:lnTo>
                    <a:lnTo>
                      <a:pt x="39950" y="9114"/>
                    </a:lnTo>
                    <a:lnTo>
                      <a:pt x="39412" y="8066"/>
                    </a:lnTo>
                    <a:lnTo>
                      <a:pt x="38767" y="7313"/>
                    </a:lnTo>
                    <a:lnTo>
                      <a:pt x="39170" y="7017"/>
                    </a:lnTo>
                    <a:lnTo>
                      <a:pt x="40138" y="7152"/>
                    </a:lnTo>
                    <a:lnTo>
                      <a:pt x="40031" y="6318"/>
                    </a:lnTo>
                    <a:lnTo>
                      <a:pt x="39627" y="5350"/>
                    </a:lnTo>
                    <a:lnTo>
                      <a:pt x="39681" y="5028"/>
                    </a:lnTo>
                    <a:lnTo>
                      <a:pt x="39520" y="4275"/>
                    </a:lnTo>
                    <a:lnTo>
                      <a:pt x="38552" y="4517"/>
                    </a:lnTo>
                    <a:lnTo>
                      <a:pt x="38176" y="4866"/>
                    </a:lnTo>
                    <a:lnTo>
                      <a:pt x="37127" y="4866"/>
                    </a:lnTo>
                    <a:lnTo>
                      <a:pt x="36294" y="4033"/>
                    </a:lnTo>
                    <a:lnTo>
                      <a:pt x="35057" y="3415"/>
                    </a:lnTo>
                    <a:lnTo>
                      <a:pt x="33686" y="3146"/>
                    </a:lnTo>
                    <a:lnTo>
                      <a:pt x="32826" y="2286"/>
                    </a:lnTo>
                    <a:lnTo>
                      <a:pt x="32207" y="1802"/>
                    </a:lnTo>
                    <a:lnTo>
                      <a:pt x="31670" y="1425"/>
                    </a:lnTo>
                    <a:lnTo>
                      <a:pt x="30621" y="565"/>
                    </a:lnTo>
                    <a:lnTo>
                      <a:pt x="29788" y="242"/>
                    </a:lnTo>
                    <a:lnTo>
                      <a:pt x="28605" y="0"/>
                    </a:lnTo>
                    <a:close/>
                    <a:moveTo>
                      <a:pt x="31535" y="29358"/>
                    </a:moveTo>
                    <a:lnTo>
                      <a:pt x="30729" y="29573"/>
                    </a:lnTo>
                    <a:lnTo>
                      <a:pt x="30406" y="30003"/>
                    </a:lnTo>
                    <a:lnTo>
                      <a:pt x="30567" y="30756"/>
                    </a:lnTo>
                    <a:lnTo>
                      <a:pt x="31239" y="31024"/>
                    </a:lnTo>
                    <a:lnTo>
                      <a:pt x="31858" y="30621"/>
                    </a:lnTo>
                    <a:lnTo>
                      <a:pt x="31938" y="30083"/>
                    </a:lnTo>
                    <a:lnTo>
                      <a:pt x="32207" y="29707"/>
                    </a:lnTo>
                    <a:lnTo>
                      <a:pt x="31965" y="29384"/>
                    </a:lnTo>
                    <a:lnTo>
                      <a:pt x="31535" y="29358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3"/>
              <p:cNvSpPr/>
              <p:nvPr/>
            </p:nvSpPr>
            <p:spPr>
              <a:xfrm>
                <a:off x="3918915" y="2636516"/>
                <a:ext cx="136736" cy="158120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5459" extrusionOk="0">
                    <a:moveTo>
                      <a:pt x="1910" y="1"/>
                    </a:moveTo>
                    <a:lnTo>
                      <a:pt x="1668" y="81"/>
                    </a:lnTo>
                    <a:lnTo>
                      <a:pt x="1533" y="55"/>
                    </a:lnTo>
                    <a:lnTo>
                      <a:pt x="1372" y="323"/>
                    </a:lnTo>
                    <a:lnTo>
                      <a:pt x="780" y="323"/>
                    </a:lnTo>
                    <a:lnTo>
                      <a:pt x="592" y="162"/>
                    </a:lnTo>
                    <a:lnTo>
                      <a:pt x="458" y="243"/>
                    </a:lnTo>
                    <a:lnTo>
                      <a:pt x="323" y="350"/>
                    </a:lnTo>
                    <a:lnTo>
                      <a:pt x="243" y="646"/>
                    </a:lnTo>
                    <a:lnTo>
                      <a:pt x="431" y="996"/>
                    </a:lnTo>
                    <a:lnTo>
                      <a:pt x="619" y="1694"/>
                    </a:lnTo>
                    <a:lnTo>
                      <a:pt x="323" y="1802"/>
                    </a:lnTo>
                    <a:lnTo>
                      <a:pt x="243" y="1936"/>
                    </a:lnTo>
                    <a:lnTo>
                      <a:pt x="323" y="2098"/>
                    </a:lnTo>
                    <a:lnTo>
                      <a:pt x="243" y="2501"/>
                    </a:lnTo>
                    <a:lnTo>
                      <a:pt x="135" y="2501"/>
                    </a:lnTo>
                    <a:lnTo>
                      <a:pt x="108" y="2770"/>
                    </a:lnTo>
                    <a:lnTo>
                      <a:pt x="162" y="3200"/>
                    </a:lnTo>
                    <a:lnTo>
                      <a:pt x="1" y="3576"/>
                    </a:lnTo>
                    <a:lnTo>
                      <a:pt x="216" y="3818"/>
                    </a:lnTo>
                    <a:lnTo>
                      <a:pt x="458" y="3872"/>
                    </a:lnTo>
                    <a:lnTo>
                      <a:pt x="807" y="4248"/>
                    </a:lnTo>
                    <a:lnTo>
                      <a:pt x="807" y="4625"/>
                    </a:lnTo>
                    <a:lnTo>
                      <a:pt x="754" y="4732"/>
                    </a:lnTo>
                    <a:lnTo>
                      <a:pt x="700" y="5431"/>
                    </a:lnTo>
                    <a:lnTo>
                      <a:pt x="834" y="5458"/>
                    </a:lnTo>
                    <a:lnTo>
                      <a:pt x="1614" y="5136"/>
                    </a:lnTo>
                    <a:lnTo>
                      <a:pt x="2178" y="4867"/>
                    </a:lnTo>
                    <a:lnTo>
                      <a:pt x="3093" y="4732"/>
                    </a:lnTo>
                    <a:lnTo>
                      <a:pt x="3576" y="4732"/>
                    </a:lnTo>
                    <a:lnTo>
                      <a:pt x="4141" y="4921"/>
                    </a:lnTo>
                    <a:lnTo>
                      <a:pt x="4490" y="4867"/>
                    </a:lnTo>
                    <a:lnTo>
                      <a:pt x="4517" y="4517"/>
                    </a:lnTo>
                    <a:lnTo>
                      <a:pt x="4195" y="3791"/>
                    </a:lnTo>
                    <a:lnTo>
                      <a:pt x="4410" y="2770"/>
                    </a:lnTo>
                    <a:lnTo>
                      <a:pt x="4732" y="2017"/>
                    </a:lnTo>
                    <a:lnTo>
                      <a:pt x="4517" y="754"/>
                    </a:lnTo>
                    <a:lnTo>
                      <a:pt x="4007" y="512"/>
                    </a:lnTo>
                    <a:lnTo>
                      <a:pt x="3603" y="565"/>
                    </a:lnTo>
                    <a:lnTo>
                      <a:pt x="3361" y="780"/>
                    </a:lnTo>
                    <a:lnTo>
                      <a:pt x="2985" y="619"/>
                    </a:lnTo>
                    <a:lnTo>
                      <a:pt x="2877" y="323"/>
                    </a:lnTo>
                    <a:lnTo>
                      <a:pt x="2528" y="108"/>
                    </a:lnTo>
                    <a:lnTo>
                      <a:pt x="2205" y="243"/>
                    </a:lnTo>
                    <a:lnTo>
                      <a:pt x="2017" y="377"/>
                    </a:lnTo>
                    <a:lnTo>
                      <a:pt x="1910" y="1"/>
                    </a:lnTo>
                    <a:close/>
                  </a:path>
                </a:pathLst>
              </a:custGeom>
              <a:solidFill>
                <a:srgbClr val="FC4E2A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33"/>
              <p:cNvSpPr/>
              <p:nvPr/>
            </p:nvSpPr>
            <p:spPr>
              <a:xfrm>
                <a:off x="4305724" y="2575776"/>
                <a:ext cx="170884" cy="286609"/>
              </a:xfrm>
              <a:custGeom>
                <a:avLst/>
                <a:gdLst/>
                <a:ahLst/>
                <a:cxnLst/>
                <a:rect l="l" t="t" r="r" b="b"/>
                <a:pathLst>
                  <a:path w="5915" h="9895" extrusionOk="0">
                    <a:moveTo>
                      <a:pt x="4624" y="1"/>
                    </a:moveTo>
                    <a:lnTo>
                      <a:pt x="4436" y="55"/>
                    </a:lnTo>
                    <a:lnTo>
                      <a:pt x="4409" y="350"/>
                    </a:lnTo>
                    <a:lnTo>
                      <a:pt x="4732" y="700"/>
                    </a:lnTo>
                    <a:lnTo>
                      <a:pt x="4624" y="834"/>
                    </a:lnTo>
                    <a:lnTo>
                      <a:pt x="4597" y="1130"/>
                    </a:lnTo>
                    <a:lnTo>
                      <a:pt x="3952" y="1829"/>
                    </a:lnTo>
                    <a:lnTo>
                      <a:pt x="3764" y="2420"/>
                    </a:lnTo>
                    <a:lnTo>
                      <a:pt x="3629" y="2851"/>
                    </a:lnTo>
                    <a:lnTo>
                      <a:pt x="3495" y="3066"/>
                    </a:lnTo>
                    <a:lnTo>
                      <a:pt x="3334" y="3684"/>
                    </a:lnTo>
                    <a:lnTo>
                      <a:pt x="2904" y="4060"/>
                    </a:lnTo>
                    <a:lnTo>
                      <a:pt x="2769" y="4490"/>
                    </a:lnTo>
                    <a:lnTo>
                      <a:pt x="2635" y="4867"/>
                    </a:lnTo>
                    <a:lnTo>
                      <a:pt x="2554" y="5216"/>
                    </a:lnTo>
                    <a:lnTo>
                      <a:pt x="2016" y="5539"/>
                    </a:lnTo>
                    <a:lnTo>
                      <a:pt x="1559" y="5136"/>
                    </a:lnTo>
                    <a:lnTo>
                      <a:pt x="1264" y="5189"/>
                    </a:lnTo>
                    <a:lnTo>
                      <a:pt x="807" y="5673"/>
                    </a:lnTo>
                    <a:lnTo>
                      <a:pt x="565" y="5700"/>
                    </a:lnTo>
                    <a:lnTo>
                      <a:pt x="215" y="6561"/>
                    </a:lnTo>
                    <a:lnTo>
                      <a:pt x="0" y="7179"/>
                    </a:lnTo>
                    <a:lnTo>
                      <a:pt x="0" y="7421"/>
                    </a:lnTo>
                    <a:lnTo>
                      <a:pt x="215" y="7555"/>
                    </a:lnTo>
                    <a:lnTo>
                      <a:pt x="350" y="7959"/>
                    </a:lnTo>
                    <a:lnTo>
                      <a:pt x="726" y="8093"/>
                    </a:lnTo>
                    <a:lnTo>
                      <a:pt x="1049" y="8684"/>
                    </a:lnTo>
                    <a:lnTo>
                      <a:pt x="914" y="9383"/>
                    </a:lnTo>
                    <a:lnTo>
                      <a:pt x="2178" y="9410"/>
                    </a:lnTo>
                    <a:lnTo>
                      <a:pt x="2581" y="9356"/>
                    </a:lnTo>
                    <a:lnTo>
                      <a:pt x="3038" y="9491"/>
                    </a:lnTo>
                    <a:lnTo>
                      <a:pt x="3522" y="9356"/>
                    </a:lnTo>
                    <a:lnTo>
                      <a:pt x="3603" y="9410"/>
                    </a:lnTo>
                    <a:lnTo>
                      <a:pt x="4597" y="9464"/>
                    </a:lnTo>
                    <a:lnTo>
                      <a:pt x="5216" y="9679"/>
                    </a:lnTo>
                    <a:lnTo>
                      <a:pt x="5861" y="9894"/>
                    </a:lnTo>
                    <a:lnTo>
                      <a:pt x="5915" y="9410"/>
                    </a:lnTo>
                    <a:lnTo>
                      <a:pt x="5834" y="9168"/>
                    </a:lnTo>
                    <a:lnTo>
                      <a:pt x="5780" y="8738"/>
                    </a:lnTo>
                    <a:lnTo>
                      <a:pt x="5431" y="8442"/>
                    </a:lnTo>
                    <a:lnTo>
                      <a:pt x="5135" y="8012"/>
                    </a:lnTo>
                    <a:lnTo>
                      <a:pt x="5081" y="7690"/>
                    </a:lnTo>
                    <a:lnTo>
                      <a:pt x="4705" y="7206"/>
                    </a:lnTo>
                    <a:lnTo>
                      <a:pt x="4759" y="6937"/>
                    </a:lnTo>
                    <a:lnTo>
                      <a:pt x="4705" y="6587"/>
                    </a:lnTo>
                    <a:lnTo>
                      <a:pt x="4732" y="5888"/>
                    </a:lnTo>
                    <a:lnTo>
                      <a:pt x="4920" y="5727"/>
                    </a:lnTo>
                    <a:lnTo>
                      <a:pt x="5323" y="4813"/>
                    </a:lnTo>
                    <a:lnTo>
                      <a:pt x="5431" y="4598"/>
                    </a:lnTo>
                    <a:lnTo>
                      <a:pt x="5162" y="3980"/>
                    </a:lnTo>
                    <a:lnTo>
                      <a:pt x="5081" y="3603"/>
                    </a:lnTo>
                    <a:lnTo>
                      <a:pt x="4732" y="3469"/>
                    </a:lnTo>
                    <a:lnTo>
                      <a:pt x="4248" y="2931"/>
                    </a:lnTo>
                    <a:lnTo>
                      <a:pt x="4436" y="2528"/>
                    </a:lnTo>
                    <a:lnTo>
                      <a:pt x="4785" y="2609"/>
                    </a:lnTo>
                    <a:lnTo>
                      <a:pt x="5001" y="2555"/>
                    </a:lnTo>
                    <a:lnTo>
                      <a:pt x="5431" y="2555"/>
                    </a:lnTo>
                    <a:lnTo>
                      <a:pt x="5001" y="1748"/>
                    </a:lnTo>
                    <a:lnTo>
                      <a:pt x="5027" y="1184"/>
                    </a:lnTo>
                    <a:lnTo>
                      <a:pt x="4947" y="592"/>
                    </a:lnTo>
                    <a:lnTo>
                      <a:pt x="4624" y="1"/>
                    </a:lnTo>
                    <a:close/>
                  </a:path>
                </a:pathLst>
              </a:custGeom>
              <a:solidFill>
                <a:srgbClr val="FEB24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3"/>
              <p:cNvSpPr/>
              <p:nvPr/>
            </p:nvSpPr>
            <p:spPr>
              <a:xfrm>
                <a:off x="4389591" y="2771232"/>
                <a:ext cx="430317" cy="476590"/>
              </a:xfrm>
              <a:custGeom>
                <a:avLst/>
                <a:gdLst/>
                <a:ahLst/>
                <a:cxnLst/>
                <a:rect l="l" t="t" r="r" b="b"/>
                <a:pathLst>
                  <a:path w="14895" h="16454" extrusionOk="0">
                    <a:moveTo>
                      <a:pt x="10539" y="1"/>
                    </a:moveTo>
                    <a:lnTo>
                      <a:pt x="10243" y="81"/>
                    </a:lnTo>
                    <a:lnTo>
                      <a:pt x="10136" y="296"/>
                    </a:lnTo>
                    <a:lnTo>
                      <a:pt x="9894" y="323"/>
                    </a:lnTo>
                    <a:lnTo>
                      <a:pt x="9571" y="135"/>
                    </a:lnTo>
                    <a:lnTo>
                      <a:pt x="8711" y="592"/>
                    </a:lnTo>
                    <a:lnTo>
                      <a:pt x="8361" y="485"/>
                    </a:lnTo>
                    <a:lnTo>
                      <a:pt x="8254" y="565"/>
                    </a:lnTo>
                    <a:lnTo>
                      <a:pt x="8012" y="1076"/>
                    </a:lnTo>
                    <a:lnTo>
                      <a:pt x="7421" y="942"/>
                    </a:lnTo>
                    <a:lnTo>
                      <a:pt x="6856" y="834"/>
                    </a:lnTo>
                    <a:lnTo>
                      <a:pt x="6372" y="512"/>
                    </a:lnTo>
                    <a:lnTo>
                      <a:pt x="5700" y="189"/>
                    </a:lnTo>
                    <a:lnTo>
                      <a:pt x="5297" y="485"/>
                    </a:lnTo>
                    <a:lnTo>
                      <a:pt x="4974" y="942"/>
                    </a:lnTo>
                    <a:lnTo>
                      <a:pt x="4920" y="1560"/>
                    </a:lnTo>
                    <a:lnTo>
                      <a:pt x="4893" y="2125"/>
                    </a:lnTo>
                    <a:lnTo>
                      <a:pt x="4651" y="2582"/>
                    </a:lnTo>
                    <a:lnTo>
                      <a:pt x="4490" y="3119"/>
                    </a:lnTo>
                    <a:lnTo>
                      <a:pt x="4383" y="3899"/>
                    </a:lnTo>
                    <a:lnTo>
                      <a:pt x="4436" y="4410"/>
                    </a:lnTo>
                    <a:lnTo>
                      <a:pt x="4329" y="4732"/>
                    </a:lnTo>
                    <a:lnTo>
                      <a:pt x="4302" y="5055"/>
                    </a:lnTo>
                    <a:lnTo>
                      <a:pt x="4194" y="5324"/>
                    </a:lnTo>
                    <a:lnTo>
                      <a:pt x="3684" y="5781"/>
                    </a:lnTo>
                    <a:lnTo>
                      <a:pt x="3334" y="6238"/>
                    </a:lnTo>
                    <a:lnTo>
                      <a:pt x="2958" y="7098"/>
                    </a:lnTo>
                    <a:lnTo>
                      <a:pt x="3012" y="7824"/>
                    </a:lnTo>
                    <a:lnTo>
                      <a:pt x="2796" y="8093"/>
                    </a:lnTo>
                    <a:lnTo>
                      <a:pt x="2339" y="8550"/>
                    </a:lnTo>
                    <a:lnTo>
                      <a:pt x="1882" y="9087"/>
                    </a:lnTo>
                    <a:lnTo>
                      <a:pt x="1587" y="8953"/>
                    </a:lnTo>
                    <a:lnTo>
                      <a:pt x="1533" y="8684"/>
                    </a:lnTo>
                    <a:lnTo>
                      <a:pt x="1103" y="8684"/>
                    </a:lnTo>
                    <a:lnTo>
                      <a:pt x="861" y="9007"/>
                    </a:lnTo>
                    <a:lnTo>
                      <a:pt x="646" y="8926"/>
                    </a:lnTo>
                    <a:lnTo>
                      <a:pt x="350" y="9114"/>
                    </a:lnTo>
                    <a:lnTo>
                      <a:pt x="243" y="9329"/>
                    </a:lnTo>
                    <a:lnTo>
                      <a:pt x="189" y="9706"/>
                    </a:lnTo>
                    <a:lnTo>
                      <a:pt x="1" y="9840"/>
                    </a:lnTo>
                    <a:lnTo>
                      <a:pt x="108" y="10109"/>
                    </a:lnTo>
                    <a:lnTo>
                      <a:pt x="431" y="9975"/>
                    </a:lnTo>
                    <a:lnTo>
                      <a:pt x="646" y="9975"/>
                    </a:lnTo>
                    <a:lnTo>
                      <a:pt x="942" y="9894"/>
                    </a:lnTo>
                    <a:lnTo>
                      <a:pt x="3227" y="9894"/>
                    </a:lnTo>
                    <a:lnTo>
                      <a:pt x="3442" y="10566"/>
                    </a:lnTo>
                    <a:lnTo>
                      <a:pt x="3657" y="11104"/>
                    </a:lnTo>
                    <a:lnTo>
                      <a:pt x="3818" y="11400"/>
                    </a:lnTo>
                    <a:lnTo>
                      <a:pt x="4114" y="11830"/>
                    </a:lnTo>
                    <a:lnTo>
                      <a:pt x="4651" y="11776"/>
                    </a:lnTo>
                    <a:lnTo>
                      <a:pt x="4893" y="11668"/>
                    </a:lnTo>
                    <a:lnTo>
                      <a:pt x="5324" y="11776"/>
                    </a:lnTo>
                    <a:lnTo>
                      <a:pt x="5458" y="11534"/>
                    </a:lnTo>
                    <a:lnTo>
                      <a:pt x="5646" y="11050"/>
                    </a:lnTo>
                    <a:lnTo>
                      <a:pt x="6130" y="11023"/>
                    </a:lnTo>
                    <a:lnTo>
                      <a:pt x="6184" y="10835"/>
                    </a:lnTo>
                    <a:lnTo>
                      <a:pt x="6560" y="10835"/>
                    </a:lnTo>
                    <a:lnTo>
                      <a:pt x="6506" y="11158"/>
                    </a:lnTo>
                    <a:lnTo>
                      <a:pt x="7447" y="11158"/>
                    </a:lnTo>
                    <a:lnTo>
                      <a:pt x="7474" y="11722"/>
                    </a:lnTo>
                    <a:lnTo>
                      <a:pt x="7636" y="12045"/>
                    </a:lnTo>
                    <a:lnTo>
                      <a:pt x="7501" y="12609"/>
                    </a:lnTo>
                    <a:lnTo>
                      <a:pt x="7528" y="13147"/>
                    </a:lnTo>
                    <a:lnTo>
                      <a:pt x="7797" y="13470"/>
                    </a:lnTo>
                    <a:lnTo>
                      <a:pt x="7743" y="14518"/>
                    </a:lnTo>
                    <a:lnTo>
                      <a:pt x="7958" y="14464"/>
                    </a:lnTo>
                    <a:lnTo>
                      <a:pt x="8281" y="14464"/>
                    </a:lnTo>
                    <a:lnTo>
                      <a:pt x="8765" y="14330"/>
                    </a:lnTo>
                    <a:lnTo>
                      <a:pt x="9141" y="14410"/>
                    </a:lnTo>
                    <a:lnTo>
                      <a:pt x="9383" y="14410"/>
                    </a:lnTo>
                    <a:lnTo>
                      <a:pt x="9437" y="14706"/>
                    </a:lnTo>
                    <a:lnTo>
                      <a:pt x="9786" y="14679"/>
                    </a:lnTo>
                    <a:lnTo>
                      <a:pt x="10270" y="14760"/>
                    </a:lnTo>
                    <a:lnTo>
                      <a:pt x="10539" y="15136"/>
                    </a:lnTo>
                    <a:lnTo>
                      <a:pt x="11157" y="15298"/>
                    </a:lnTo>
                    <a:lnTo>
                      <a:pt x="11641" y="15002"/>
                    </a:lnTo>
                    <a:lnTo>
                      <a:pt x="11803" y="15459"/>
                    </a:lnTo>
                    <a:lnTo>
                      <a:pt x="12394" y="15593"/>
                    </a:lnTo>
                    <a:lnTo>
                      <a:pt x="12663" y="15970"/>
                    </a:lnTo>
                    <a:lnTo>
                      <a:pt x="12986" y="16454"/>
                    </a:lnTo>
                    <a:lnTo>
                      <a:pt x="13577" y="16454"/>
                    </a:lnTo>
                    <a:lnTo>
                      <a:pt x="13550" y="15486"/>
                    </a:lnTo>
                    <a:lnTo>
                      <a:pt x="13308" y="15674"/>
                    </a:lnTo>
                    <a:lnTo>
                      <a:pt x="12770" y="15325"/>
                    </a:lnTo>
                    <a:lnTo>
                      <a:pt x="12582" y="15163"/>
                    </a:lnTo>
                    <a:lnTo>
                      <a:pt x="12690" y="14249"/>
                    </a:lnTo>
                    <a:lnTo>
                      <a:pt x="12878" y="13228"/>
                    </a:lnTo>
                    <a:lnTo>
                      <a:pt x="12690" y="12797"/>
                    </a:lnTo>
                    <a:lnTo>
                      <a:pt x="12932" y="12260"/>
                    </a:lnTo>
                    <a:lnTo>
                      <a:pt x="13147" y="12152"/>
                    </a:lnTo>
                    <a:lnTo>
                      <a:pt x="14195" y="11991"/>
                    </a:lnTo>
                    <a:lnTo>
                      <a:pt x="14491" y="12098"/>
                    </a:lnTo>
                    <a:lnTo>
                      <a:pt x="14088" y="10996"/>
                    </a:lnTo>
                    <a:lnTo>
                      <a:pt x="13631" y="10485"/>
                    </a:lnTo>
                    <a:lnTo>
                      <a:pt x="13496" y="9948"/>
                    </a:lnTo>
                    <a:lnTo>
                      <a:pt x="13577" y="9491"/>
                    </a:lnTo>
                    <a:lnTo>
                      <a:pt x="13469" y="8684"/>
                    </a:lnTo>
                    <a:lnTo>
                      <a:pt x="13389" y="7582"/>
                    </a:lnTo>
                    <a:lnTo>
                      <a:pt x="13227" y="7206"/>
                    </a:lnTo>
                    <a:lnTo>
                      <a:pt x="13281" y="6722"/>
                    </a:lnTo>
                    <a:lnTo>
                      <a:pt x="13389" y="6641"/>
                    </a:lnTo>
                    <a:lnTo>
                      <a:pt x="13443" y="6130"/>
                    </a:lnTo>
                    <a:lnTo>
                      <a:pt x="13658" y="5861"/>
                    </a:lnTo>
                    <a:lnTo>
                      <a:pt x="13658" y="5216"/>
                    </a:lnTo>
                    <a:lnTo>
                      <a:pt x="13846" y="4867"/>
                    </a:lnTo>
                    <a:lnTo>
                      <a:pt x="13900" y="4141"/>
                    </a:lnTo>
                    <a:lnTo>
                      <a:pt x="14061" y="3738"/>
                    </a:lnTo>
                    <a:lnTo>
                      <a:pt x="14384" y="3254"/>
                    </a:lnTo>
                    <a:lnTo>
                      <a:pt x="14679" y="3039"/>
                    </a:lnTo>
                    <a:lnTo>
                      <a:pt x="14894" y="2743"/>
                    </a:lnTo>
                    <a:lnTo>
                      <a:pt x="14599" y="2582"/>
                    </a:lnTo>
                    <a:lnTo>
                      <a:pt x="14652" y="1560"/>
                    </a:lnTo>
                    <a:lnTo>
                      <a:pt x="13926" y="969"/>
                    </a:lnTo>
                    <a:lnTo>
                      <a:pt x="13765" y="592"/>
                    </a:lnTo>
                    <a:lnTo>
                      <a:pt x="13308" y="780"/>
                    </a:lnTo>
                    <a:lnTo>
                      <a:pt x="12959" y="727"/>
                    </a:lnTo>
                    <a:lnTo>
                      <a:pt x="12744" y="888"/>
                    </a:lnTo>
                    <a:lnTo>
                      <a:pt x="12394" y="753"/>
                    </a:lnTo>
                    <a:lnTo>
                      <a:pt x="11910" y="28"/>
                    </a:lnTo>
                    <a:lnTo>
                      <a:pt x="11641" y="108"/>
                    </a:lnTo>
                    <a:lnTo>
                      <a:pt x="11131" y="108"/>
                    </a:lnTo>
                    <a:lnTo>
                      <a:pt x="10539" y="1"/>
                    </a:lnTo>
                    <a:close/>
                  </a:path>
                </a:pathLst>
              </a:custGeom>
              <a:solidFill>
                <a:srgbClr val="E31A1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3"/>
              <p:cNvSpPr/>
              <p:nvPr/>
            </p:nvSpPr>
            <p:spPr>
              <a:xfrm>
                <a:off x="4364746" y="2810943"/>
                <a:ext cx="167013" cy="225869"/>
              </a:xfrm>
              <a:custGeom>
                <a:avLst/>
                <a:gdLst/>
                <a:ahLst/>
                <a:cxnLst/>
                <a:rect l="l" t="t" r="r" b="b"/>
                <a:pathLst>
                  <a:path w="5781" h="7798" extrusionOk="0">
                    <a:moveTo>
                      <a:pt x="4732" y="1"/>
                    </a:moveTo>
                    <a:lnTo>
                      <a:pt x="4275" y="485"/>
                    </a:lnTo>
                    <a:lnTo>
                      <a:pt x="3872" y="1291"/>
                    </a:lnTo>
                    <a:lnTo>
                      <a:pt x="3818" y="1775"/>
                    </a:lnTo>
                    <a:lnTo>
                      <a:pt x="3173" y="1560"/>
                    </a:lnTo>
                    <a:lnTo>
                      <a:pt x="2554" y="1345"/>
                    </a:lnTo>
                    <a:lnTo>
                      <a:pt x="1560" y="1291"/>
                    </a:lnTo>
                    <a:lnTo>
                      <a:pt x="1506" y="1694"/>
                    </a:lnTo>
                    <a:lnTo>
                      <a:pt x="1748" y="2125"/>
                    </a:lnTo>
                    <a:lnTo>
                      <a:pt x="2339" y="2071"/>
                    </a:lnTo>
                    <a:lnTo>
                      <a:pt x="2500" y="2259"/>
                    </a:lnTo>
                    <a:lnTo>
                      <a:pt x="2178" y="3281"/>
                    </a:lnTo>
                    <a:lnTo>
                      <a:pt x="2527" y="3818"/>
                    </a:lnTo>
                    <a:lnTo>
                      <a:pt x="2635" y="4490"/>
                    </a:lnTo>
                    <a:lnTo>
                      <a:pt x="2527" y="5082"/>
                    </a:lnTo>
                    <a:lnTo>
                      <a:pt x="2285" y="5512"/>
                    </a:lnTo>
                    <a:lnTo>
                      <a:pt x="1586" y="5458"/>
                    </a:lnTo>
                    <a:lnTo>
                      <a:pt x="1183" y="5055"/>
                    </a:lnTo>
                    <a:lnTo>
                      <a:pt x="1129" y="5431"/>
                    </a:lnTo>
                    <a:lnTo>
                      <a:pt x="592" y="5539"/>
                    </a:lnTo>
                    <a:lnTo>
                      <a:pt x="323" y="5754"/>
                    </a:lnTo>
                    <a:lnTo>
                      <a:pt x="619" y="6345"/>
                    </a:lnTo>
                    <a:lnTo>
                      <a:pt x="0" y="6856"/>
                    </a:lnTo>
                    <a:lnTo>
                      <a:pt x="645" y="7797"/>
                    </a:lnTo>
                    <a:lnTo>
                      <a:pt x="968" y="7394"/>
                    </a:lnTo>
                    <a:lnTo>
                      <a:pt x="1210" y="7259"/>
                    </a:lnTo>
                    <a:lnTo>
                      <a:pt x="1506" y="7555"/>
                    </a:lnTo>
                    <a:lnTo>
                      <a:pt x="1721" y="7636"/>
                    </a:lnTo>
                    <a:lnTo>
                      <a:pt x="1963" y="7313"/>
                    </a:lnTo>
                    <a:lnTo>
                      <a:pt x="2393" y="7313"/>
                    </a:lnTo>
                    <a:lnTo>
                      <a:pt x="2447" y="7582"/>
                    </a:lnTo>
                    <a:lnTo>
                      <a:pt x="2742" y="7716"/>
                    </a:lnTo>
                    <a:lnTo>
                      <a:pt x="3199" y="7179"/>
                    </a:lnTo>
                    <a:lnTo>
                      <a:pt x="3656" y="6722"/>
                    </a:lnTo>
                    <a:lnTo>
                      <a:pt x="3872" y="6453"/>
                    </a:lnTo>
                    <a:lnTo>
                      <a:pt x="3818" y="5727"/>
                    </a:lnTo>
                    <a:lnTo>
                      <a:pt x="4194" y="4867"/>
                    </a:lnTo>
                    <a:lnTo>
                      <a:pt x="4544" y="4410"/>
                    </a:lnTo>
                    <a:lnTo>
                      <a:pt x="5054" y="3953"/>
                    </a:lnTo>
                    <a:lnTo>
                      <a:pt x="5162" y="3684"/>
                    </a:lnTo>
                    <a:lnTo>
                      <a:pt x="5189" y="3361"/>
                    </a:lnTo>
                    <a:lnTo>
                      <a:pt x="5296" y="3039"/>
                    </a:lnTo>
                    <a:lnTo>
                      <a:pt x="5243" y="2528"/>
                    </a:lnTo>
                    <a:lnTo>
                      <a:pt x="5350" y="1748"/>
                    </a:lnTo>
                    <a:lnTo>
                      <a:pt x="5511" y="1211"/>
                    </a:lnTo>
                    <a:lnTo>
                      <a:pt x="5753" y="754"/>
                    </a:lnTo>
                    <a:lnTo>
                      <a:pt x="5780" y="189"/>
                    </a:lnTo>
                    <a:lnTo>
                      <a:pt x="5270" y="162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3"/>
              <p:cNvSpPr/>
              <p:nvPr/>
            </p:nvSpPr>
            <p:spPr>
              <a:xfrm>
                <a:off x="2322079" y="2586696"/>
                <a:ext cx="274975" cy="430652"/>
              </a:xfrm>
              <a:custGeom>
                <a:avLst/>
                <a:gdLst/>
                <a:ahLst/>
                <a:cxnLst/>
                <a:rect l="l" t="t" r="r" b="b"/>
                <a:pathLst>
                  <a:path w="9518" h="14868" extrusionOk="0">
                    <a:moveTo>
                      <a:pt x="6076" y="0"/>
                    </a:moveTo>
                    <a:lnTo>
                      <a:pt x="5673" y="404"/>
                    </a:lnTo>
                    <a:lnTo>
                      <a:pt x="5350" y="619"/>
                    </a:lnTo>
                    <a:lnTo>
                      <a:pt x="4705" y="1049"/>
                    </a:lnTo>
                    <a:lnTo>
                      <a:pt x="4114" y="995"/>
                    </a:lnTo>
                    <a:lnTo>
                      <a:pt x="4006" y="1183"/>
                    </a:lnTo>
                    <a:lnTo>
                      <a:pt x="3549" y="1210"/>
                    </a:lnTo>
                    <a:lnTo>
                      <a:pt x="3065" y="1613"/>
                    </a:lnTo>
                    <a:lnTo>
                      <a:pt x="2877" y="2366"/>
                    </a:lnTo>
                    <a:lnTo>
                      <a:pt x="2850" y="2662"/>
                    </a:lnTo>
                    <a:lnTo>
                      <a:pt x="2527" y="2742"/>
                    </a:lnTo>
                    <a:lnTo>
                      <a:pt x="1909" y="3361"/>
                    </a:lnTo>
                    <a:lnTo>
                      <a:pt x="1506" y="3361"/>
                    </a:lnTo>
                    <a:lnTo>
                      <a:pt x="1398" y="3468"/>
                    </a:lnTo>
                    <a:lnTo>
                      <a:pt x="1560" y="4006"/>
                    </a:lnTo>
                    <a:lnTo>
                      <a:pt x="1398" y="4275"/>
                    </a:lnTo>
                    <a:lnTo>
                      <a:pt x="1156" y="4194"/>
                    </a:lnTo>
                    <a:lnTo>
                      <a:pt x="1049" y="4624"/>
                    </a:lnTo>
                    <a:lnTo>
                      <a:pt x="1345" y="5108"/>
                    </a:lnTo>
                    <a:lnTo>
                      <a:pt x="1425" y="5861"/>
                    </a:lnTo>
                    <a:lnTo>
                      <a:pt x="1237" y="6103"/>
                    </a:lnTo>
                    <a:lnTo>
                      <a:pt x="1398" y="6883"/>
                    </a:lnTo>
                    <a:lnTo>
                      <a:pt x="1237" y="7420"/>
                    </a:lnTo>
                    <a:lnTo>
                      <a:pt x="1506" y="7635"/>
                    </a:lnTo>
                    <a:lnTo>
                      <a:pt x="1183" y="8092"/>
                    </a:lnTo>
                    <a:lnTo>
                      <a:pt x="861" y="8657"/>
                    </a:lnTo>
                    <a:lnTo>
                      <a:pt x="484" y="8711"/>
                    </a:lnTo>
                    <a:lnTo>
                      <a:pt x="269" y="9033"/>
                    </a:lnTo>
                    <a:lnTo>
                      <a:pt x="296" y="9490"/>
                    </a:lnTo>
                    <a:lnTo>
                      <a:pt x="0" y="9544"/>
                    </a:lnTo>
                    <a:lnTo>
                      <a:pt x="135" y="9813"/>
                    </a:lnTo>
                    <a:lnTo>
                      <a:pt x="888" y="10351"/>
                    </a:lnTo>
                    <a:lnTo>
                      <a:pt x="1049" y="10324"/>
                    </a:lnTo>
                    <a:lnTo>
                      <a:pt x="1210" y="10700"/>
                    </a:lnTo>
                    <a:lnTo>
                      <a:pt x="1909" y="10808"/>
                    </a:lnTo>
                    <a:lnTo>
                      <a:pt x="2124" y="10673"/>
                    </a:lnTo>
                    <a:lnTo>
                      <a:pt x="2527" y="10969"/>
                    </a:lnTo>
                    <a:lnTo>
                      <a:pt x="2850" y="11184"/>
                    </a:lnTo>
                    <a:lnTo>
                      <a:pt x="3038" y="11103"/>
                    </a:lnTo>
                    <a:lnTo>
                      <a:pt x="3576" y="11533"/>
                    </a:lnTo>
                    <a:lnTo>
                      <a:pt x="3845" y="11937"/>
                    </a:lnTo>
                    <a:lnTo>
                      <a:pt x="4194" y="12179"/>
                    </a:lnTo>
                    <a:lnTo>
                      <a:pt x="4678" y="13120"/>
                    </a:lnTo>
                    <a:lnTo>
                      <a:pt x="5243" y="13200"/>
                    </a:lnTo>
                    <a:lnTo>
                      <a:pt x="5673" y="12958"/>
                    </a:lnTo>
                    <a:lnTo>
                      <a:pt x="5969" y="13146"/>
                    </a:lnTo>
                    <a:lnTo>
                      <a:pt x="6426" y="13066"/>
                    </a:lnTo>
                    <a:lnTo>
                      <a:pt x="7044" y="13469"/>
                    </a:lnTo>
                    <a:lnTo>
                      <a:pt x="6560" y="14383"/>
                    </a:lnTo>
                    <a:lnTo>
                      <a:pt x="6775" y="14410"/>
                    </a:lnTo>
                    <a:lnTo>
                      <a:pt x="7205" y="14867"/>
                    </a:lnTo>
                    <a:lnTo>
                      <a:pt x="7501" y="12421"/>
                    </a:lnTo>
                    <a:lnTo>
                      <a:pt x="7528" y="12044"/>
                    </a:lnTo>
                    <a:lnTo>
                      <a:pt x="7393" y="11560"/>
                    </a:lnTo>
                    <a:lnTo>
                      <a:pt x="7044" y="11238"/>
                    </a:lnTo>
                    <a:lnTo>
                      <a:pt x="7044" y="10566"/>
                    </a:lnTo>
                    <a:lnTo>
                      <a:pt x="7501" y="10431"/>
                    </a:lnTo>
                    <a:lnTo>
                      <a:pt x="7635" y="10512"/>
                    </a:lnTo>
                    <a:lnTo>
                      <a:pt x="7662" y="10162"/>
                    </a:lnTo>
                    <a:lnTo>
                      <a:pt x="7232" y="10082"/>
                    </a:lnTo>
                    <a:lnTo>
                      <a:pt x="7205" y="9517"/>
                    </a:lnTo>
                    <a:lnTo>
                      <a:pt x="8738" y="9544"/>
                    </a:lnTo>
                    <a:lnTo>
                      <a:pt x="9006" y="9248"/>
                    </a:lnTo>
                    <a:lnTo>
                      <a:pt x="9222" y="9517"/>
                    </a:lnTo>
                    <a:lnTo>
                      <a:pt x="9383" y="10055"/>
                    </a:lnTo>
                    <a:lnTo>
                      <a:pt x="9517" y="9920"/>
                    </a:lnTo>
                    <a:lnTo>
                      <a:pt x="9302" y="9033"/>
                    </a:lnTo>
                    <a:lnTo>
                      <a:pt x="9087" y="8738"/>
                    </a:lnTo>
                    <a:lnTo>
                      <a:pt x="8791" y="8549"/>
                    </a:lnTo>
                    <a:lnTo>
                      <a:pt x="9195" y="8092"/>
                    </a:lnTo>
                    <a:lnTo>
                      <a:pt x="9168" y="7904"/>
                    </a:lnTo>
                    <a:lnTo>
                      <a:pt x="8980" y="7635"/>
                    </a:lnTo>
                    <a:lnTo>
                      <a:pt x="8818" y="7044"/>
                    </a:lnTo>
                    <a:lnTo>
                      <a:pt x="8899" y="6425"/>
                    </a:lnTo>
                    <a:lnTo>
                      <a:pt x="9087" y="6103"/>
                    </a:lnTo>
                    <a:lnTo>
                      <a:pt x="9275" y="5619"/>
                    </a:lnTo>
                    <a:lnTo>
                      <a:pt x="8980" y="5485"/>
                    </a:lnTo>
                    <a:lnTo>
                      <a:pt x="8523" y="5565"/>
                    </a:lnTo>
                    <a:lnTo>
                      <a:pt x="7958" y="5538"/>
                    </a:lnTo>
                    <a:lnTo>
                      <a:pt x="7635" y="5619"/>
                    </a:lnTo>
                    <a:lnTo>
                      <a:pt x="7125" y="4866"/>
                    </a:lnTo>
                    <a:lnTo>
                      <a:pt x="6668" y="4732"/>
                    </a:lnTo>
                    <a:lnTo>
                      <a:pt x="5673" y="4839"/>
                    </a:lnTo>
                    <a:lnTo>
                      <a:pt x="5485" y="4544"/>
                    </a:lnTo>
                    <a:lnTo>
                      <a:pt x="5297" y="4436"/>
                    </a:lnTo>
                    <a:lnTo>
                      <a:pt x="5297" y="4275"/>
                    </a:lnTo>
                    <a:lnTo>
                      <a:pt x="5377" y="3952"/>
                    </a:lnTo>
                    <a:lnTo>
                      <a:pt x="5350" y="3603"/>
                    </a:lnTo>
                    <a:lnTo>
                      <a:pt x="5162" y="3388"/>
                    </a:lnTo>
                    <a:lnTo>
                      <a:pt x="5108" y="2984"/>
                    </a:lnTo>
                    <a:lnTo>
                      <a:pt x="4705" y="2904"/>
                    </a:lnTo>
                    <a:lnTo>
                      <a:pt x="4920" y="2393"/>
                    </a:lnTo>
                    <a:lnTo>
                      <a:pt x="5081" y="1775"/>
                    </a:lnTo>
                    <a:lnTo>
                      <a:pt x="5323" y="1452"/>
                    </a:lnTo>
                    <a:lnTo>
                      <a:pt x="5646" y="1183"/>
                    </a:lnTo>
                    <a:lnTo>
                      <a:pt x="5834" y="726"/>
                    </a:lnTo>
                    <a:lnTo>
                      <a:pt x="6372" y="592"/>
                    </a:lnTo>
                    <a:lnTo>
                      <a:pt x="6560" y="296"/>
                    </a:lnTo>
                    <a:lnTo>
                      <a:pt x="6345" y="54"/>
                    </a:lnTo>
                    <a:lnTo>
                      <a:pt x="6076" y="0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3"/>
              <p:cNvSpPr/>
              <p:nvPr/>
            </p:nvSpPr>
            <p:spPr>
              <a:xfrm>
                <a:off x="2175288" y="2617834"/>
                <a:ext cx="73814" cy="77134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663" extrusionOk="0">
                    <a:moveTo>
                      <a:pt x="323" y="1"/>
                    </a:moveTo>
                    <a:lnTo>
                      <a:pt x="162" y="135"/>
                    </a:lnTo>
                    <a:lnTo>
                      <a:pt x="0" y="269"/>
                    </a:lnTo>
                    <a:lnTo>
                      <a:pt x="188" y="431"/>
                    </a:lnTo>
                    <a:lnTo>
                      <a:pt x="81" y="700"/>
                    </a:lnTo>
                    <a:lnTo>
                      <a:pt x="54" y="968"/>
                    </a:lnTo>
                    <a:lnTo>
                      <a:pt x="135" y="1130"/>
                    </a:lnTo>
                    <a:lnTo>
                      <a:pt x="404" y="1210"/>
                    </a:lnTo>
                    <a:lnTo>
                      <a:pt x="565" y="1479"/>
                    </a:lnTo>
                    <a:lnTo>
                      <a:pt x="726" y="1291"/>
                    </a:lnTo>
                    <a:lnTo>
                      <a:pt x="699" y="1022"/>
                    </a:lnTo>
                    <a:lnTo>
                      <a:pt x="699" y="1022"/>
                    </a:lnTo>
                    <a:lnTo>
                      <a:pt x="914" y="1157"/>
                    </a:lnTo>
                    <a:lnTo>
                      <a:pt x="941" y="1425"/>
                    </a:lnTo>
                    <a:lnTo>
                      <a:pt x="1210" y="1533"/>
                    </a:lnTo>
                    <a:lnTo>
                      <a:pt x="1506" y="1721"/>
                    </a:lnTo>
                    <a:lnTo>
                      <a:pt x="1694" y="1936"/>
                    </a:lnTo>
                    <a:lnTo>
                      <a:pt x="1694" y="2124"/>
                    </a:lnTo>
                    <a:lnTo>
                      <a:pt x="1613" y="2286"/>
                    </a:lnTo>
                    <a:lnTo>
                      <a:pt x="1775" y="2447"/>
                    </a:lnTo>
                    <a:lnTo>
                      <a:pt x="2178" y="2662"/>
                    </a:lnTo>
                    <a:lnTo>
                      <a:pt x="2232" y="2501"/>
                    </a:lnTo>
                    <a:lnTo>
                      <a:pt x="2285" y="2313"/>
                    </a:lnTo>
                    <a:lnTo>
                      <a:pt x="2285" y="2124"/>
                    </a:lnTo>
                    <a:lnTo>
                      <a:pt x="2420" y="2044"/>
                    </a:lnTo>
                    <a:lnTo>
                      <a:pt x="2232" y="1909"/>
                    </a:lnTo>
                    <a:lnTo>
                      <a:pt x="2259" y="1533"/>
                    </a:lnTo>
                    <a:lnTo>
                      <a:pt x="2554" y="1479"/>
                    </a:lnTo>
                    <a:lnTo>
                      <a:pt x="2232" y="1103"/>
                    </a:lnTo>
                    <a:lnTo>
                      <a:pt x="1936" y="753"/>
                    </a:lnTo>
                    <a:lnTo>
                      <a:pt x="1802" y="243"/>
                    </a:lnTo>
                    <a:lnTo>
                      <a:pt x="1586" y="458"/>
                    </a:lnTo>
                    <a:lnTo>
                      <a:pt x="1344" y="404"/>
                    </a:lnTo>
                    <a:lnTo>
                      <a:pt x="1237" y="189"/>
                    </a:lnTo>
                    <a:lnTo>
                      <a:pt x="995" y="135"/>
                    </a:lnTo>
                    <a:lnTo>
                      <a:pt x="807" y="243"/>
                    </a:lnTo>
                    <a:lnTo>
                      <a:pt x="323" y="1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3"/>
              <p:cNvSpPr/>
              <p:nvPr/>
            </p:nvSpPr>
            <p:spPr>
              <a:xfrm>
                <a:off x="2227319" y="2310254"/>
                <a:ext cx="234587" cy="84896"/>
              </a:xfrm>
              <a:custGeom>
                <a:avLst/>
                <a:gdLst/>
                <a:ahLst/>
                <a:cxnLst/>
                <a:rect l="l" t="t" r="r" b="b"/>
                <a:pathLst>
                  <a:path w="8120" h="2931" extrusionOk="0">
                    <a:moveTo>
                      <a:pt x="2232" y="0"/>
                    </a:moveTo>
                    <a:lnTo>
                      <a:pt x="2017" y="81"/>
                    </a:lnTo>
                    <a:lnTo>
                      <a:pt x="1425" y="162"/>
                    </a:lnTo>
                    <a:lnTo>
                      <a:pt x="1022" y="350"/>
                    </a:lnTo>
                    <a:lnTo>
                      <a:pt x="646" y="538"/>
                    </a:lnTo>
                    <a:lnTo>
                      <a:pt x="431" y="861"/>
                    </a:lnTo>
                    <a:lnTo>
                      <a:pt x="1" y="1156"/>
                    </a:lnTo>
                    <a:lnTo>
                      <a:pt x="323" y="1237"/>
                    </a:lnTo>
                    <a:lnTo>
                      <a:pt x="699" y="1103"/>
                    </a:lnTo>
                    <a:lnTo>
                      <a:pt x="834" y="915"/>
                    </a:lnTo>
                    <a:lnTo>
                      <a:pt x="1157" y="888"/>
                    </a:lnTo>
                    <a:lnTo>
                      <a:pt x="1775" y="431"/>
                    </a:lnTo>
                    <a:lnTo>
                      <a:pt x="2528" y="457"/>
                    </a:lnTo>
                    <a:lnTo>
                      <a:pt x="2205" y="699"/>
                    </a:lnTo>
                    <a:lnTo>
                      <a:pt x="2474" y="888"/>
                    </a:lnTo>
                    <a:lnTo>
                      <a:pt x="3442" y="995"/>
                    </a:lnTo>
                    <a:lnTo>
                      <a:pt x="3657" y="1210"/>
                    </a:lnTo>
                    <a:lnTo>
                      <a:pt x="4329" y="1425"/>
                    </a:lnTo>
                    <a:lnTo>
                      <a:pt x="4759" y="1398"/>
                    </a:lnTo>
                    <a:lnTo>
                      <a:pt x="4893" y="1909"/>
                    </a:lnTo>
                    <a:lnTo>
                      <a:pt x="5108" y="2178"/>
                    </a:lnTo>
                    <a:lnTo>
                      <a:pt x="5619" y="2232"/>
                    </a:lnTo>
                    <a:lnTo>
                      <a:pt x="5915" y="2447"/>
                    </a:lnTo>
                    <a:lnTo>
                      <a:pt x="5324" y="2931"/>
                    </a:lnTo>
                    <a:lnTo>
                      <a:pt x="6453" y="2850"/>
                    </a:lnTo>
                    <a:lnTo>
                      <a:pt x="6963" y="2931"/>
                    </a:lnTo>
                    <a:lnTo>
                      <a:pt x="7474" y="2877"/>
                    </a:lnTo>
                    <a:lnTo>
                      <a:pt x="8012" y="2769"/>
                    </a:lnTo>
                    <a:lnTo>
                      <a:pt x="8119" y="2554"/>
                    </a:lnTo>
                    <a:lnTo>
                      <a:pt x="7582" y="2205"/>
                    </a:lnTo>
                    <a:lnTo>
                      <a:pt x="7044" y="2178"/>
                    </a:lnTo>
                    <a:lnTo>
                      <a:pt x="7125" y="1909"/>
                    </a:lnTo>
                    <a:lnTo>
                      <a:pt x="6668" y="1721"/>
                    </a:lnTo>
                    <a:lnTo>
                      <a:pt x="6426" y="1721"/>
                    </a:lnTo>
                    <a:lnTo>
                      <a:pt x="5969" y="1345"/>
                    </a:lnTo>
                    <a:lnTo>
                      <a:pt x="5404" y="780"/>
                    </a:lnTo>
                    <a:lnTo>
                      <a:pt x="5135" y="592"/>
                    </a:lnTo>
                    <a:lnTo>
                      <a:pt x="4436" y="699"/>
                    </a:lnTo>
                    <a:lnTo>
                      <a:pt x="4168" y="350"/>
                    </a:lnTo>
                    <a:lnTo>
                      <a:pt x="3495" y="54"/>
                    </a:lnTo>
                    <a:lnTo>
                      <a:pt x="2877" y="54"/>
                    </a:lnTo>
                    <a:lnTo>
                      <a:pt x="2232" y="0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33"/>
              <p:cNvSpPr/>
              <p:nvPr/>
            </p:nvSpPr>
            <p:spPr>
              <a:xfrm>
                <a:off x="4353854" y="1596180"/>
                <a:ext cx="132085" cy="64679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2233" extrusionOk="0">
                    <a:moveTo>
                      <a:pt x="1345" y="1"/>
                    </a:moveTo>
                    <a:lnTo>
                      <a:pt x="1211" y="189"/>
                    </a:lnTo>
                    <a:lnTo>
                      <a:pt x="727" y="377"/>
                    </a:lnTo>
                    <a:lnTo>
                      <a:pt x="485" y="565"/>
                    </a:lnTo>
                    <a:lnTo>
                      <a:pt x="1" y="754"/>
                    </a:lnTo>
                    <a:lnTo>
                      <a:pt x="135" y="1023"/>
                    </a:lnTo>
                    <a:lnTo>
                      <a:pt x="216" y="1372"/>
                    </a:lnTo>
                    <a:lnTo>
                      <a:pt x="619" y="1587"/>
                    </a:lnTo>
                    <a:lnTo>
                      <a:pt x="1022" y="1963"/>
                    </a:lnTo>
                    <a:lnTo>
                      <a:pt x="1560" y="2232"/>
                    </a:lnTo>
                    <a:lnTo>
                      <a:pt x="1910" y="1856"/>
                    </a:lnTo>
                    <a:lnTo>
                      <a:pt x="2152" y="1802"/>
                    </a:lnTo>
                    <a:lnTo>
                      <a:pt x="2716" y="2071"/>
                    </a:lnTo>
                    <a:lnTo>
                      <a:pt x="3039" y="2044"/>
                    </a:lnTo>
                    <a:lnTo>
                      <a:pt x="3361" y="2205"/>
                    </a:lnTo>
                    <a:lnTo>
                      <a:pt x="3442" y="2017"/>
                    </a:lnTo>
                    <a:lnTo>
                      <a:pt x="3738" y="2017"/>
                    </a:lnTo>
                    <a:lnTo>
                      <a:pt x="3980" y="1937"/>
                    </a:lnTo>
                    <a:lnTo>
                      <a:pt x="3980" y="1829"/>
                    </a:lnTo>
                    <a:lnTo>
                      <a:pt x="4087" y="1802"/>
                    </a:lnTo>
                    <a:lnTo>
                      <a:pt x="4114" y="1614"/>
                    </a:lnTo>
                    <a:lnTo>
                      <a:pt x="4275" y="1587"/>
                    </a:lnTo>
                    <a:lnTo>
                      <a:pt x="4356" y="1426"/>
                    </a:lnTo>
                    <a:lnTo>
                      <a:pt x="4571" y="1426"/>
                    </a:lnTo>
                    <a:lnTo>
                      <a:pt x="4195" y="996"/>
                    </a:lnTo>
                    <a:lnTo>
                      <a:pt x="3711" y="969"/>
                    </a:lnTo>
                    <a:lnTo>
                      <a:pt x="3630" y="673"/>
                    </a:lnTo>
                    <a:lnTo>
                      <a:pt x="3146" y="565"/>
                    </a:lnTo>
                    <a:lnTo>
                      <a:pt x="3066" y="807"/>
                    </a:lnTo>
                    <a:lnTo>
                      <a:pt x="2662" y="619"/>
                    </a:lnTo>
                    <a:lnTo>
                      <a:pt x="2716" y="404"/>
                    </a:lnTo>
                    <a:lnTo>
                      <a:pt x="2179" y="297"/>
                    </a:lnTo>
                    <a:lnTo>
                      <a:pt x="1829" y="55"/>
                    </a:lnTo>
                    <a:lnTo>
                      <a:pt x="1533" y="135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33"/>
              <p:cNvSpPr/>
              <p:nvPr/>
            </p:nvSpPr>
            <p:spPr>
              <a:xfrm>
                <a:off x="5052877" y="2579687"/>
                <a:ext cx="36546" cy="45185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1560" extrusionOk="0">
                    <a:moveTo>
                      <a:pt x="1049" y="0"/>
                    </a:moveTo>
                    <a:lnTo>
                      <a:pt x="834" y="215"/>
                    </a:lnTo>
                    <a:lnTo>
                      <a:pt x="484" y="162"/>
                    </a:lnTo>
                    <a:lnTo>
                      <a:pt x="216" y="538"/>
                    </a:lnTo>
                    <a:lnTo>
                      <a:pt x="0" y="941"/>
                    </a:lnTo>
                    <a:lnTo>
                      <a:pt x="54" y="1210"/>
                    </a:lnTo>
                    <a:lnTo>
                      <a:pt x="81" y="1479"/>
                    </a:lnTo>
                    <a:lnTo>
                      <a:pt x="511" y="1479"/>
                    </a:lnTo>
                    <a:lnTo>
                      <a:pt x="699" y="1425"/>
                    </a:lnTo>
                    <a:lnTo>
                      <a:pt x="888" y="1560"/>
                    </a:lnTo>
                    <a:lnTo>
                      <a:pt x="1157" y="1103"/>
                    </a:lnTo>
                    <a:lnTo>
                      <a:pt x="807" y="861"/>
                    </a:lnTo>
                    <a:lnTo>
                      <a:pt x="1264" y="646"/>
                    </a:lnTo>
                    <a:lnTo>
                      <a:pt x="1264" y="269"/>
                    </a:lnTo>
                    <a:lnTo>
                      <a:pt x="1049" y="0"/>
                    </a:lnTo>
                    <a:close/>
                  </a:path>
                </a:pathLst>
              </a:custGeom>
              <a:solidFill>
                <a:srgbClr val="FEB24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3"/>
              <p:cNvSpPr/>
              <p:nvPr/>
            </p:nvSpPr>
            <p:spPr>
              <a:xfrm>
                <a:off x="2506917" y="2394340"/>
                <a:ext cx="80805" cy="59233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2045" extrusionOk="0">
                    <a:moveTo>
                      <a:pt x="431" y="1"/>
                    </a:moveTo>
                    <a:lnTo>
                      <a:pt x="296" y="162"/>
                    </a:lnTo>
                    <a:lnTo>
                      <a:pt x="296" y="646"/>
                    </a:lnTo>
                    <a:lnTo>
                      <a:pt x="216" y="969"/>
                    </a:lnTo>
                    <a:lnTo>
                      <a:pt x="1" y="1157"/>
                    </a:lnTo>
                    <a:lnTo>
                      <a:pt x="189" y="1426"/>
                    </a:lnTo>
                    <a:lnTo>
                      <a:pt x="135" y="1668"/>
                    </a:lnTo>
                    <a:lnTo>
                      <a:pt x="162" y="1883"/>
                    </a:lnTo>
                    <a:lnTo>
                      <a:pt x="323" y="2044"/>
                    </a:lnTo>
                    <a:lnTo>
                      <a:pt x="727" y="1453"/>
                    </a:lnTo>
                    <a:lnTo>
                      <a:pt x="969" y="1318"/>
                    </a:lnTo>
                    <a:lnTo>
                      <a:pt x="1076" y="1533"/>
                    </a:lnTo>
                    <a:lnTo>
                      <a:pt x="1372" y="1480"/>
                    </a:lnTo>
                    <a:lnTo>
                      <a:pt x="1533" y="1318"/>
                    </a:lnTo>
                    <a:lnTo>
                      <a:pt x="1775" y="1372"/>
                    </a:lnTo>
                    <a:lnTo>
                      <a:pt x="2125" y="1318"/>
                    </a:lnTo>
                    <a:lnTo>
                      <a:pt x="2474" y="1506"/>
                    </a:lnTo>
                    <a:lnTo>
                      <a:pt x="2797" y="1157"/>
                    </a:lnTo>
                    <a:lnTo>
                      <a:pt x="2447" y="834"/>
                    </a:lnTo>
                    <a:lnTo>
                      <a:pt x="2125" y="807"/>
                    </a:lnTo>
                    <a:lnTo>
                      <a:pt x="2178" y="539"/>
                    </a:lnTo>
                    <a:lnTo>
                      <a:pt x="1748" y="539"/>
                    </a:lnTo>
                    <a:lnTo>
                      <a:pt x="1668" y="216"/>
                    </a:lnTo>
                    <a:lnTo>
                      <a:pt x="1452" y="243"/>
                    </a:lnTo>
                    <a:lnTo>
                      <a:pt x="995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3"/>
              <p:cNvSpPr/>
              <p:nvPr/>
            </p:nvSpPr>
            <p:spPr>
              <a:xfrm>
                <a:off x="3922816" y="1951262"/>
                <a:ext cx="456722" cy="464917"/>
              </a:xfrm>
              <a:custGeom>
                <a:avLst/>
                <a:gdLst/>
                <a:ahLst/>
                <a:cxnLst/>
                <a:rect l="l" t="t" r="r" b="b"/>
                <a:pathLst>
                  <a:path w="15809" h="16051" extrusionOk="0">
                    <a:moveTo>
                      <a:pt x="11211" y="1"/>
                    </a:moveTo>
                    <a:lnTo>
                      <a:pt x="10512" y="377"/>
                    </a:lnTo>
                    <a:lnTo>
                      <a:pt x="10136" y="216"/>
                    </a:lnTo>
                    <a:lnTo>
                      <a:pt x="8926" y="297"/>
                    </a:lnTo>
                    <a:lnTo>
                      <a:pt x="7689" y="458"/>
                    </a:lnTo>
                    <a:lnTo>
                      <a:pt x="6990" y="727"/>
                    </a:lnTo>
                    <a:lnTo>
                      <a:pt x="6506" y="1103"/>
                    </a:lnTo>
                    <a:lnTo>
                      <a:pt x="5727" y="1238"/>
                    </a:lnTo>
                    <a:lnTo>
                      <a:pt x="5001" y="1722"/>
                    </a:lnTo>
                    <a:lnTo>
                      <a:pt x="5270" y="2313"/>
                    </a:lnTo>
                    <a:lnTo>
                      <a:pt x="5296" y="2851"/>
                    </a:lnTo>
                    <a:lnTo>
                      <a:pt x="5565" y="3792"/>
                    </a:lnTo>
                    <a:lnTo>
                      <a:pt x="5780" y="3953"/>
                    </a:lnTo>
                    <a:lnTo>
                      <a:pt x="5619" y="4302"/>
                    </a:lnTo>
                    <a:lnTo>
                      <a:pt x="4651" y="4464"/>
                    </a:lnTo>
                    <a:lnTo>
                      <a:pt x="4302" y="4786"/>
                    </a:lnTo>
                    <a:lnTo>
                      <a:pt x="3872" y="4867"/>
                    </a:lnTo>
                    <a:lnTo>
                      <a:pt x="3845" y="5512"/>
                    </a:lnTo>
                    <a:lnTo>
                      <a:pt x="2958" y="5889"/>
                    </a:lnTo>
                    <a:lnTo>
                      <a:pt x="2662" y="6319"/>
                    </a:lnTo>
                    <a:lnTo>
                      <a:pt x="2043" y="6561"/>
                    </a:lnTo>
                    <a:lnTo>
                      <a:pt x="1264" y="6695"/>
                    </a:lnTo>
                    <a:lnTo>
                      <a:pt x="27" y="7340"/>
                    </a:lnTo>
                    <a:lnTo>
                      <a:pt x="27" y="8469"/>
                    </a:lnTo>
                    <a:lnTo>
                      <a:pt x="0" y="8658"/>
                    </a:lnTo>
                    <a:lnTo>
                      <a:pt x="2823" y="10808"/>
                    </a:lnTo>
                    <a:lnTo>
                      <a:pt x="5431" y="12744"/>
                    </a:lnTo>
                    <a:lnTo>
                      <a:pt x="8012" y="14653"/>
                    </a:lnTo>
                    <a:lnTo>
                      <a:pt x="8200" y="15110"/>
                    </a:lnTo>
                    <a:lnTo>
                      <a:pt x="8657" y="15325"/>
                    </a:lnTo>
                    <a:lnTo>
                      <a:pt x="9006" y="15486"/>
                    </a:lnTo>
                    <a:lnTo>
                      <a:pt x="9060" y="16051"/>
                    </a:lnTo>
                    <a:lnTo>
                      <a:pt x="9894" y="15943"/>
                    </a:lnTo>
                    <a:lnTo>
                      <a:pt x="10996" y="15567"/>
                    </a:lnTo>
                    <a:lnTo>
                      <a:pt x="13200" y="13819"/>
                    </a:lnTo>
                    <a:lnTo>
                      <a:pt x="15808" y="12126"/>
                    </a:lnTo>
                    <a:lnTo>
                      <a:pt x="15432" y="11561"/>
                    </a:lnTo>
                    <a:lnTo>
                      <a:pt x="14813" y="11158"/>
                    </a:lnTo>
                    <a:lnTo>
                      <a:pt x="14464" y="11319"/>
                    </a:lnTo>
                    <a:lnTo>
                      <a:pt x="14195" y="10835"/>
                    </a:lnTo>
                    <a:lnTo>
                      <a:pt x="14168" y="10432"/>
                    </a:lnTo>
                    <a:lnTo>
                      <a:pt x="13711" y="9787"/>
                    </a:lnTo>
                    <a:lnTo>
                      <a:pt x="14007" y="9410"/>
                    </a:lnTo>
                    <a:lnTo>
                      <a:pt x="13899" y="8873"/>
                    </a:lnTo>
                    <a:lnTo>
                      <a:pt x="14007" y="8389"/>
                    </a:lnTo>
                    <a:lnTo>
                      <a:pt x="13953" y="7959"/>
                    </a:lnTo>
                    <a:lnTo>
                      <a:pt x="14061" y="7260"/>
                    </a:lnTo>
                    <a:lnTo>
                      <a:pt x="14007" y="6856"/>
                    </a:lnTo>
                    <a:lnTo>
                      <a:pt x="13738" y="6050"/>
                    </a:lnTo>
                    <a:lnTo>
                      <a:pt x="13389" y="4464"/>
                    </a:lnTo>
                    <a:lnTo>
                      <a:pt x="12905" y="4114"/>
                    </a:lnTo>
                    <a:lnTo>
                      <a:pt x="12905" y="3872"/>
                    </a:lnTo>
                    <a:lnTo>
                      <a:pt x="12259" y="3335"/>
                    </a:lnTo>
                    <a:lnTo>
                      <a:pt x="12206" y="2689"/>
                    </a:lnTo>
                    <a:lnTo>
                      <a:pt x="12636" y="2205"/>
                    </a:lnTo>
                    <a:lnTo>
                      <a:pt x="12797" y="1453"/>
                    </a:lnTo>
                    <a:lnTo>
                      <a:pt x="12636" y="592"/>
                    </a:lnTo>
                    <a:lnTo>
                      <a:pt x="12797" y="162"/>
                    </a:lnTo>
                    <a:lnTo>
                      <a:pt x="12286" y="216"/>
                    </a:lnTo>
                    <a:lnTo>
                      <a:pt x="11964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33"/>
              <p:cNvSpPr/>
              <p:nvPr/>
            </p:nvSpPr>
            <p:spPr>
              <a:xfrm>
                <a:off x="2277790" y="2870901"/>
                <a:ext cx="129745" cy="163565"/>
              </a:xfrm>
              <a:custGeom>
                <a:avLst/>
                <a:gdLst/>
                <a:ahLst/>
                <a:cxnLst/>
                <a:rect l="l" t="t" r="r" b="b"/>
                <a:pathLst>
                  <a:path w="4491" h="5647" extrusionOk="0">
                    <a:moveTo>
                      <a:pt x="1668" y="1"/>
                    </a:moveTo>
                    <a:lnTo>
                      <a:pt x="1103" y="350"/>
                    </a:lnTo>
                    <a:lnTo>
                      <a:pt x="700" y="565"/>
                    </a:lnTo>
                    <a:lnTo>
                      <a:pt x="727" y="915"/>
                    </a:lnTo>
                    <a:lnTo>
                      <a:pt x="431" y="1506"/>
                    </a:lnTo>
                    <a:lnTo>
                      <a:pt x="270" y="2044"/>
                    </a:lnTo>
                    <a:lnTo>
                      <a:pt x="1" y="2178"/>
                    </a:lnTo>
                    <a:lnTo>
                      <a:pt x="162" y="2985"/>
                    </a:lnTo>
                    <a:lnTo>
                      <a:pt x="1" y="3254"/>
                    </a:lnTo>
                    <a:lnTo>
                      <a:pt x="485" y="3630"/>
                    </a:lnTo>
                    <a:lnTo>
                      <a:pt x="781" y="3200"/>
                    </a:lnTo>
                    <a:lnTo>
                      <a:pt x="942" y="3603"/>
                    </a:lnTo>
                    <a:lnTo>
                      <a:pt x="539" y="4275"/>
                    </a:lnTo>
                    <a:lnTo>
                      <a:pt x="646" y="4625"/>
                    </a:lnTo>
                    <a:lnTo>
                      <a:pt x="431" y="4840"/>
                    </a:lnTo>
                    <a:lnTo>
                      <a:pt x="458" y="5163"/>
                    </a:lnTo>
                    <a:lnTo>
                      <a:pt x="781" y="5109"/>
                    </a:lnTo>
                    <a:lnTo>
                      <a:pt x="1103" y="5189"/>
                    </a:lnTo>
                    <a:lnTo>
                      <a:pt x="1453" y="5646"/>
                    </a:lnTo>
                    <a:lnTo>
                      <a:pt x="1910" y="5270"/>
                    </a:lnTo>
                    <a:lnTo>
                      <a:pt x="2017" y="4679"/>
                    </a:lnTo>
                    <a:lnTo>
                      <a:pt x="2474" y="3926"/>
                    </a:lnTo>
                    <a:lnTo>
                      <a:pt x="3388" y="3576"/>
                    </a:lnTo>
                    <a:lnTo>
                      <a:pt x="4249" y="2609"/>
                    </a:lnTo>
                    <a:lnTo>
                      <a:pt x="4491" y="2044"/>
                    </a:lnTo>
                    <a:lnTo>
                      <a:pt x="4383" y="1372"/>
                    </a:lnTo>
                    <a:lnTo>
                      <a:pt x="4060" y="1157"/>
                    </a:lnTo>
                    <a:lnTo>
                      <a:pt x="3657" y="861"/>
                    </a:lnTo>
                    <a:lnTo>
                      <a:pt x="3442" y="996"/>
                    </a:lnTo>
                    <a:lnTo>
                      <a:pt x="2743" y="888"/>
                    </a:lnTo>
                    <a:lnTo>
                      <a:pt x="2582" y="512"/>
                    </a:lnTo>
                    <a:lnTo>
                      <a:pt x="2421" y="539"/>
                    </a:lnTo>
                    <a:lnTo>
                      <a:pt x="1668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33"/>
              <p:cNvSpPr/>
              <p:nvPr/>
            </p:nvSpPr>
            <p:spPr>
              <a:xfrm>
                <a:off x="4651335" y="2092988"/>
                <a:ext cx="280406" cy="247651"/>
              </a:xfrm>
              <a:custGeom>
                <a:avLst/>
                <a:gdLst/>
                <a:ahLst/>
                <a:cxnLst/>
                <a:rect l="l" t="t" r="r" b="b"/>
                <a:pathLst>
                  <a:path w="9706" h="8550" extrusionOk="0">
                    <a:moveTo>
                      <a:pt x="1237" y="1"/>
                    </a:moveTo>
                    <a:lnTo>
                      <a:pt x="242" y="28"/>
                    </a:lnTo>
                    <a:lnTo>
                      <a:pt x="0" y="458"/>
                    </a:lnTo>
                    <a:lnTo>
                      <a:pt x="162" y="834"/>
                    </a:lnTo>
                    <a:lnTo>
                      <a:pt x="0" y="1399"/>
                    </a:lnTo>
                    <a:lnTo>
                      <a:pt x="269" y="2098"/>
                    </a:lnTo>
                    <a:lnTo>
                      <a:pt x="457" y="5243"/>
                    </a:lnTo>
                    <a:lnTo>
                      <a:pt x="592" y="8550"/>
                    </a:lnTo>
                    <a:lnTo>
                      <a:pt x="9706" y="8550"/>
                    </a:lnTo>
                    <a:lnTo>
                      <a:pt x="9544" y="8362"/>
                    </a:lnTo>
                    <a:lnTo>
                      <a:pt x="8603" y="7555"/>
                    </a:lnTo>
                    <a:lnTo>
                      <a:pt x="8550" y="6991"/>
                    </a:lnTo>
                    <a:lnTo>
                      <a:pt x="8711" y="6829"/>
                    </a:lnTo>
                    <a:lnTo>
                      <a:pt x="7958" y="5835"/>
                    </a:lnTo>
                    <a:lnTo>
                      <a:pt x="7662" y="5351"/>
                    </a:lnTo>
                    <a:lnTo>
                      <a:pt x="7367" y="4867"/>
                    </a:lnTo>
                    <a:lnTo>
                      <a:pt x="6695" y="3496"/>
                    </a:lnTo>
                    <a:lnTo>
                      <a:pt x="6130" y="2582"/>
                    </a:lnTo>
                    <a:lnTo>
                      <a:pt x="5754" y="1668"/>
                    </a:lnTo>
                    <a:lnTo>
                      <a:pt x="5834" y="1560"/>
                    </a:lnTo>
                    <a:lnTo>
                      <a:pt x="6453" y="2851"/>
                    </a:lnTo>
                    <a:lnTo>
                      <a:pt x="6856" y="3227"/>
                    </a:lnTo>
                    <a:lnTo>
                      <a:pt x="7125" y="3523"/>
                    </a:lnTo>
                    <a:lnTo>
                      <a:pt x="7286" y="3361"/>
                    </a:lnTo>
                    <a:lnTo>
                      <a:pt x="7474" y="2904"/>
                    </a:lnTo>
                    <a:lnTo>
                      <a:pt x="7555" y="2232"/>
                    </a:lnTo>
                    <a:lnTo>
                      <a:pt x="7743" y="1856"/>
                    </a:lnTo>
                    <a:lnTo>
                      <a:pt x="7125" y="377"/>
                    </a:lnTo>
                    <a:lnTo>
                      <a:pt x="6748" y="565"/>
                    </a:lnTo>
                    <a:lnTo>
                      <a:pt x="6157" y="512"/>
                    </a:lnTo>
                    <a:lnTo>
                      <a:pt x="5539" y="297"/>
                    </a:lnTo>
                    <a:lnTo>
                      <a:pt x="5404" y="592"/>
                    </a:lnTo>
                    <a:lnTo>
                      <a:pt x="5162" y="162"/>
                    </a:lnTo>
                    <a:lnTo>
                      <a:pt x="4598" y="28"/>
                    </a:lnTo>
                    <a:lnTo>
                      <a:pt x="3952" y="135"/>
                    </a:lnTo>
                    <a:lnTo>
                      <a:pt x="3657" y="377"/>
                    </a:lnTo>
                    <a:lnTo>
                      <a:pt x="3092" y="646"/>
                    </a:lnTo>
                    <a:lnTo>
                      <a:pt x="2743" y="512"/>
                    </a:lnTo>
                    <a:lnTo>
                      <a:pt x="1990" y="243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3"/>
              <p:cNvSpPr/>
              <p:nvPr/>
            </p:nvSpPr>
            <p:spPr>
              <a:xfrm>
                <a:off x="4929372" y="2443406"/>
                <a:ext cx="153810" cy="142537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921" extrusionOk="0">
                    <a:moveTo>
                      <a:pt x="1453" y="1"/>
                    </a:moveTo>
                    <a:lnTo>
                      <a:pt x="1103" y="485"/>
                    </a:lnTo>
                    <a:lnTo>
                      <a:pt x="566" y="646"/>
                    </a:lnTo>
                    <a:lnTo>
                      <a:pt x="324" y="942"/>
                    </a:lnTo>
                    <a:lnTo>
                      <a:pt x="297" y="1533"/>
                    </a:lnTo>
                    <a:lnTo>
                      <a:pt x="1" y="2823"/>
                    </a:lnTo>
                    <a:lnTo>
                      <a:pt x="82" y="3173"/>
                    </a:lnTo>
                    <a:lnTo>
                      <a:pt x="996" y="3361"/>
                    </a:lnTo>
                    <a:lnTo>
                      <a:pt x="1238" y="2716"/>
                    </a:lnTo>
                    <a:lnTo>
                      <a:pt x="1695" y="3119"/>
                    </a:lnTo>
                    <a:lnTo>
                      <a:pt x="2152" y="2877"/>
                    </a:lnTo>
                    <a:lnTo>
                      <a:pt x="2340" y="3092"/>
                    </a:lnTo>
                    <a:lnTo>
                      <a:pt x="2878" y="3092"/>
                    </a:lnTo>
                    <a:lnTo>
                      <a:pt x="3577" y="3442"/>
                    </a:lnTo>
                    <a:lnTo>
                      <a:pt x="3792" y="3764"/>
                    </a:lnTo>
                    <a:lnTo>
                      <a:pt x="4141" y="4033"/>
                    </a:lnTo>
                    <a:lnTo>
                      <a:pt x="4491" y="4571"/>
                    </a:lnTo>
                    <a:lnTo>
                      <a:pt x="4759" y="4867"/>
                    </a:lnTo>
                    <a:lnTo>
                      <a:pt x="5109" y="4920"/>
                    </a:lnTo>
                    <a:lnTo>
                      <a:pt x="5324" y="4705"/>
                    </a:lnTo>
                    <a:lnTo>
                      <a:pt x="4948" y="4436"/>
                    </a:lnTo>
                    <a:lnTo>
                      <a:pt x="4679" y="4141"/>
                    </a:lnTo>
                    <a:lnTo>
                      <a:pt x="4249" y="3630"/>
                    </a:lnTo>
                    <a:lnTo>
                      <a:pt x="3792" y="3119"/>
                    </a:lnTo>
                    <a:lnTo>
                      <a:pt x="2662" y="2286"/>
                    </a:lnTo>
                    <a:lnTo>
                      <a:pt x="2232" y="1856"/>
                    </a:lnTo>
                    <a:lnTo>
                      <a:pt x="1990" y="1022"/>
                    </a:lnTo>
                    <a:lnTo>
                      <a:pt x="1453" y="1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33"/>
              <p:cNvSpPr/>
              <p:nvPr/>
            </p:nvSpPr>
            <p:spPr>
              <a:xfrm>
                <a:off x="4539502" y="1390615"/>
                <a:ext cx="86237" cy="51413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775" extrusionOk="0">
                    <a:moveTo>
                      <a:pt x="1533" y="1"/>
                    </a:moveTo>
                    <a:lnTo>
                      <a:pt x="753" y="135"/>
                    </a:lnTo>
                    <a:lnTo>
                      <a:pt x="0" y="350"/>
                    </a:lnTo>
                    <a:lnTo>
                      <a:pt x="135" y="834"/>
                    </a:lnTo>
                    <a:lnTo>
                      <a:pt x="592" y="1130"/>
                    </a:lnTo>
                    <a:lnTo>
                      <a:pt x="807" y="1022"/>
                    </a:lnTo>
                    <a:lnTo>
                      <a:pt x="807" y="1506"/>
                    </a:lnTo>
                    <a:lnTo>
                      <a:pt x="1344" y="1372"/>
                    </a:lnTo>
                    <a:lnTo>
                      <a:pt x="1640" y="1452"/>
                    </a:lnTo>
                    <a:lnTo>
                      <a:pt x="2232" y="1775"/>
                    </a:lnTo>
                    <a:lnTo>
                      <a:pt x="2769" y="1775"/>
                    </a:lnTo>
                    <a:lnTo>
                      <a:pt x="2984" y="1506"/>
                    </a:lnTo>
                    <a:lnTo>
                      <a:pt x="2635" y="753"/>
                    </a:lnTo>
                    <a:lnTo>
                      <a:pt x="2984" y="269"/>
                    </a:lnTo>
                    <a:lnTo>
                      <a:pt x="2877" y="135"/>
                    </a:lnTo>
                    <a:lnTo>
                      <a:pt x="2232" y="162"/>
                    </a:lnTo>
                    <a:lnTo>
                      <a:pt x="1533" y="1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33"/>
              <p:cNvSpPr/>
              <p:nvPr/>
            </p:nvSpPr>
            <p:spPr>
              <a:xfrm>
                <a:off x="4858707" y="2522046"/>
                <a:ext cx="335557" cy="296717"/>
              </a:xfrm>
              <a:custGeom>
                <a:avLst/>
                <a:gdLst/>
                <a:ahLst/>
                <a:cxnLst/>
                <a:rect l="l" t="t" r="r" b="b"/>
                <a:pathLst>
                  <a:path w="11615" h="10244" extrusionOk="0">
                    <a:moveTo>
                      <a:pt x="3684" y="1"/>
                    </a:moveTo>
                    <a:lnTo>
                      <a:pt x="3442" y="646"/>
                    </a:lnTo>
                    <a:lnTo>
                      <a:pt x="2528" y="458"/>
                    </a:lnTo>
                    <a:lnTo>
                      <a:pt x="2447" y="1238"/>
                    </a:lnTo>
                    <a:lnTo>
                      <a:pt x="2178" y="2125"/>
                    </a:lnTo>
                    <a:lnTo>
                      <a:pt x="1694" y="2555"/>
                    </a:lnTo>
                    <a:lnTo>
                      <a:pt x="1372" y="3227"/>
                    </a:lnTo>
                    <a:lnTo>
                      <a:pt x="1318" y="3576"/>
                    </a:lnTo>
                    <a:lnTo>
                      <a:pt x="968" y="3818"/>
                    </a:lnTo>
                    <a:lnTo>
                      <a:pt x="753" y="4759"/>
                    </a:lnTo>
                    <a:lnTo>
                      <a:pt x="780" y="5566"/>
                    </a:lnTo>
                    <a:lnTo>
                      <a:pt x="673" y="5835"/>
                    </a:lnTo>
                    <a:lnTo>
                      <a:pt x="269" y="5862"/>
                    </a:lnTo>
                    <a:lnTo>
                      <a:pt x="0" y="6345"/>
                    </a:lnTo>
                    <a:lnTo>
                      <a:pt x="484" y="6426"/>
                    </a:lnTo>
                    <a:lnTo>
                      <a:pt x="888" y="6856"/>
                    </a:lnTo>
                    <a:lnTo>
                      <a:pt x="1022" y="7206"/>
                    </a:lnTo>
                    <a:lnTo>
                      <a:pt x="1398" y="7421"/>
                    </a:lnTo>
                    <a:lnTo>
                      <a:pt x="1882" y="8389"/>
                    </a:lnTo>
                    <a:lnTo>
                      <a:pt x="2286" y="8523"/>
                    </a:lnTo>
                    <a:lnTo>
                      <a:pt x="2286" y="9034"/>
                    </a:lnTo>
                    <a:lnTo>
                      <a:pt x="2554" y="9330"/>
                    </a:lnTo>
                    <a:lnTo>
                      <a:pt x="3119" y="9330"/>
                    </a:lnTo>
                    <a:lnTo>
                      <a:pt x="4114" y="10055"/>
                    </a:lnTo>
                    <a:lnTo>
                      <a:pt x="4356" y="10109"/>
                    </a:lnTo>
                    <a:lnTo>
                      <a:pt x="4544" y="10055"/>
                    </a:lnTo>
                    <a:lnTo>
                      <a:pt x="4705" y="10163"/>
                    </a:lnTo>
                    <a:lnTo>
                      <a:pt x="5243" y="10244"/>
                    </a:lnTo>
                    <a:lnTo>
                      <a:pt x="5485" y="9867"/>
                    </a:lnTo>
                    <a:lnTo>
                      <a:pt x="6184" y="9518"/>
                    </a:lnTo>
                    <a:lnTo>
                      <a:pt x="6506" y="9814"/>
                    </a:lnTo>
                    <a:lnTo>
                      <a:pt x="7044" y="9814"/>
                    </a:lnTo>
                    <a:lnTo>
                      <a:pt x="7232" y="9518"/>
                    </a:lnTo>
                    <a:lnTo>
                      <a:pt x="7743" y="9518"/>
                    </a:lnTo>
                    <a:lnTo>
                      <a:pt x="8415" y="8873"/>
                    </a:lnTo>
                    <a:lnTo>
                      <a:pt x="9464" y="8819"/>
                    </a:lnTo>
                    <a:lnTo>
                      <a:pt x="11614" y="6184"/>
                    </a:lnTo>
                    <a:lnTo>
                      <a:pt x="10942" y="6184"/>
                    </a:lnTo>
                    <a:lnTo>
                      <a:pt x="8361" y="5109"/>
                    </a:lnTo>
                    <a:lnTo>
                      <a:pt x="8066" y="4786"/>
                    </a:lnTo>
                    <a:lnTo>
                      <a:pt x="7743" y="4383"/>
                    </a:lnTo>
                    <a:lnTo>
                      <a:pt x="7447" y="3872"/>
                    </a:lnTo>
                    <a:lnTo>
                      <a:pt x="7609" y="3550"/>
                    </a:lnTo>
                    <a:lnTo>
                      <a:pt x="7420" y="3415"/>
                    </a:lnTo>
                    <a:lnTo>
                      <a:pt x="7232" y="3469"/>
                    </a:lnTo>
                    <a:lnTo>
                      <a:pt x="6802" y="3469"/>
                    </a:lnTo>
                    <a:lnTo>
                      <a:pt x="6775" y="3200"/>
                    </a:lnTo>
                    <a:lnTo>
                      <a:pt x="6721" y="2931"/>
                    </a:lnTo>
                    <a:lnTo>
                      <a:pt x="6937" y="2528"/>
                    </a:lnTo>
                    <a:lnTo>
                      <a:pt x="7205" y="2152"/>
                    </a:lnTo>
                    <a:lnTo>
                      <a:pt x="6937" y="1856"/>
                    </a:lnTo>
                    <a:lnTo>
                      <a:pt x="6587" y="1318"/>
                    </a:lnTo>
                    <a:lnTo>
                      <a:pt x="6238" y="1049"/>
                    </a:lnTo>
                    <a:lnTo>
                      <a:pt x="6023" y="727"/>
                    </a:lnTo>
                    <a:lnTo>
                      <a:pt x="5324" y="377"/>
                    </a:lnTo>
                    <a:lnTo>
                      <a:pt x="4786" y="377"/>
                    </a:lnTo>
                    <a:lnTo>
                      <a:pt x="4598" y="162"/>
                    </a:lnTo>
                    <a:lnTo>
                      <a:pt x="4141" y="404"/>
                    </a:lnTo>
                    <a:lnTo>
                      <a:pt x="3684" y="1"/>
                    </a:lnTo>
                    <a:close/>
                  </a:path>
                </a:pathLst>
              </a:custGeom>
              <a:solidFill>
                <a:srgbClr val="FD8D3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33"/>
              <p:cNvSpPr/>
              <p:nvPr/>
            </p:nvSpPr>
            <p:spPr>
              <a:xfrm>
                <a:off x="4312715" y="2846773"/>
                <a:ext cx="128156" cy="162783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5620" extrusionOk="0">
                    <a:moveTo>
                      <a:pt x="2339" y="0"/>
                    </a:moveTo>
                    <a:lnTo>
                      <a:pt x="1936" y="54"/>
                    </a:lnTo>
                    <a:lnTo>
                      <a:pt x="1989" y="1130"/>
                    </a:lnTo>
                    <a:lnTo>
                      <a:pt x="833" y="1130"/>
                    </a:lnTo>
                    <a:lnTo>
                      <a:pt x="565" y="1183"/>
                    </a:lnTo>
                    <a:lnTo>
                      <a:pt x="403" y="1829"/>
                    </a:lnTo>
                    <a:lnTo>
                      <a:pt x="215" y="2474"/>
                    </a:lnTo>
                    <a:lnTo>
                      <a:pt x="27" y="2743"/>
                    </a:lnTo>
                    <a:lnTo>
                      <a:pt x="0" y="3065"/>
                    </a:lnTo>
                    <a:lnTo>
                      <a:pt x="484" y="3979"/>
                    </a:lnTo>
                    <a:lnTo>
                      <a:pt x="995" y="4732"/>
                    </a:lnTo>
                    <a:lnTo>
                      <a:pt x="1801" y="5619"/>
                    </a:lnTo>
                    <a:lnTo>
                      <a:pt x="2420" y="5108"/>
                    </a:lnTo>
                    <a:lnTo>
                      <a:pt x="2124" y="4517"/>
                    </a:lnTo>
                    <a:lnTo>
                      <a:pt x="2393" y="4302"/>
                    </a:lnTo>
                    <a:lnTo>
                      <a:pt x="2930" y="4194"/>
                    </a:lnTo>
                    <a:lnTo>
                      <a:pt x="2984" y="3818"/>
                    </a:lnTo>
                    <a:lnTo>
                      <a:pt x="3387" y="4221"/>
                    </a:lnTo>
                    <a:lnTo>
                      <a:pt x="4086" y="4275"/>
                    </a:lnTo>
                    <a:lnTo>
                      <a:pt x="4328" y="3845"/>
                    </a:lnTo>
                    <a:lnTo>
                      <a:pt x="4436" y="3253"/>
                    </a:lnTo>
                    <a:lnTo>
                      <a:pt x="4328" y="2581"/>
                    </a:lnTo>
                    <a:lnTo>
                      <a:pt x="3979" y="2044"/>
                    </a:lnTo>
                    <a:lnTo>
                      <a:pt x="4301" y="1022"/>
                    </a:lnTo>
                    <a:lnTo>
                      <a:pt x="4140" y="834"/>
                    </a:lnTo>
                    <a:lnTo>
                      <a:pt x="3549" y="888"/>
                    </a:lnTo>
                    <a:lnTo>
                      <a:pt x="3307" y="457"/>
                    </a:lnTo>
                    <a:lnTo>
                      <a:pt x="3361" y="54"/>
                    </a:lnTo>
                    <a:lnTo>
                      <a:pt x="3280" y="0"/>
                    </a:lnTo>
                    <a:lnTo>
                      <a:pt x="2796" y="135"/>
                    </a:lnTo>
                    <a:lnTo>
                      <a:pt x="2339" y="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33"/>
              <p:cNvSpPr/>
              <p:nvPr/>
            </p:nvSpPr>
            <p:spPr>
              <a:xfrm>
                <a:off x="4933272" y="1786973"/>
                <a:ext cx="149159" cy="63115"/>
              </a:xfrm>
              <a:custGeom>
                <a:avLst/>
                <a:gdLst/>
                <a:ahLst/>
                <a:cxnLst/>
                <a:rect l="l" t="t" r="r" b="b"/>
                <a:pathLst>
                  <a:path w="5163" h="2179" extrusionOk="0">
                    <a:moveTo>
                      <a:pt x="54" y="0"/>
                    </a:moveTo>
                    <a:lnTo>
                      <a:pt x="0" y="108"/>
                    </a:lnTo>
                    <a:lnTo>
                      <a:pt x="296" y="377"/>
                    </a:lnTo>
                    <a:lnTo>
                      <a:pt x="699" y="457"/>
                    </a:lnTo>
                    <a:lnTo>
                      <a:pt x="1183" y="780"/>
                    </a:lnTo>
                    <a:lnTo>
                      <a:pt x="1479" y="1398"/>
                    </a:lnTo>
                    <a:lnTo>
                      <a:pt x="1452" y="1775"/>
                    </a:lnTo>
                    <a:lnTo>
                      <a:pt x="1452" y="1775"/>
                    </a:lnTo>
                    <a:lnTo>
                      <a:pt x="2205" y="1748"/>
                    </a:lnTo>
                    <a:lnTo>
                      <a:pt x="2984" y="2178"/>
                    </a:lnTo>
                    <a:lnTo>
                      <a:pt x="3952" y="2017"/>
                    </a:lnTo>
                    <a:lnTo>
                      <a:pt x="4114" y="1882"/>
                    </a:lnTo>
                    <a:lnTo>
                      <a:pt x="4678" y="2151"/>
                    </a:lnTo>
                    <a:lnTo>
                      <a:pt x="5081" y="2178"/>
                    </a:lnTo>
                    <a:lnTo>
                      <a:pt x="5162" y="2097"/>
                    </a:lnTo>
                    <a:lnTo>
                      <a:pt x="4732" y="1614"/>
                    </a:lnTo>
                    <a:lnTo>
                      <a:pt x="4866" y="1506"/>
                    </a:lnTo>
                    <a:lnTo>
                      <a:pt x="4382" y="1291"/>
                    </a:lnTo>
                    <a:lnTo>
                      <a:pt x="4114" y="915"/>
                    </a:lnTo>
                    <a:lnTo>
                      <a:pt x="3388" y="726"/>
                    </a:lnTo>
                    <a:lnTo>
                      <a:pt x="2984" y="888"/>
                    </a:lnTo>
                    <a:lnTo>
                      <a:pt x="2823" y="699"/>
                    </a:lnTo>
                    <a:lnTo>
                      <a:pt x="1775" y="296"/>
                    </a:lnTo>
                    <a:lnTo>
                      <a:pt x="672" y="135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EB24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33"/>
              <p:cNvSpPr/>
              <p:nvPr/>
            </p:nvSpPr>
            <p:spPr>
              <a:xfrm>
                <a:off x="4040080" y="2620962"/>
                <a:ext cx="97128" cy="164318"/>
              </a:xfrm>
              <a:custGeom>
                <a:avLst/>
                <a:gdLst/>
                <a:ahLst/>
                <a:cxnLst/>
                <a:rect l="l" t="t" r="r" b="b"/>
                <a:pathLst>
                  <a:path w="3362" h="5673" extrusionOk="0">
                    <a:moveTo>
                      <a:pt x="2178" y="0"/>
                    </a:moveTo>
                    <a:lnTo>
                      <a:pt x="1963" y="135"/>
                    </a:lnTo>
                    <a:lnTo>
                      <a:pt x="1614" y="81"/>
                    </a:lnTo>
                    <a:lnTo>
                      <a:pt x="243" y="108"/>
                    </a:lnTo>
                    <a:lnTo>
                      <a:pt x="216" y="645"/>
                    </a:lnTo>
                    <a:lnTo>
                      <a:pt x="323" y="1291"/>
                    </a:lnTo>
                    <a:lnTo>
                      <a:pt x="538" y="2554"/>
                    </a:lnTo>
                    <a:lnTo>
                      <a:pt x="216" y="3307"/>
                    </a:lnTo>
                    <a:lnTo>
                      <a:pt x="1" y="4328"/>
                    </a:lnTo>
                    <a:lnTo>
                      <a:pt x="323" y="5054"/>
                    </a:lnTo>
                    <a:lnTo>
                      <a:pt x="296" y="5404"/>
                    </a:lnTo>
                    <a:lnTo>
                      <a:pt x="1022" y="5673"/>
                    </a:lnTo>
                    <a:lnTo>
                      <a:pt x="1721" y="5404"/>
                    </a:lnTo>
                    <a:lnTo>
                      <a:pt x="2125" y="5108"/>
                    </a:lnTo>
                    <a:lnTo>
                      <a:pt x="3361" y="4597"/>
                    </a:lnTo>
                    <a:lnTo>
                      <a:pt x="3200" y="4302"/>
                    </a:lnTo>
                    <a:lnTo>
                      <a:pt x="2985" y="3710"/>
                    </a:lnTo>
                    <a:lnTo>
                      <a:pt x="2931" y="3253"/>
                    </a:lnTo>
                    <a:lnTo>
                      <a:pt x="3092" y="2473"/>
                    </a:lnTo>
                    <a:lnTo>
                      <a:pt x="2904" y="2151"/>
                    </a:lnTo>
                    <a:lnTo>
                      <a:pt x="2850" y="1479"/>
                    </a:lnTo>
                    <a:lnTo>
                      <a:pt x="2850" y="807"/>
                    </a:lnTo>
                    <a:lnTo>
                      <a:pt x="2528" y="350"/>
                    </a:lnTo>
                    <a:lnTo>
                      <a:pt x="2582" y="81"/>
                    </a:lnTo>
                    <a:lnTo>
                      <a:pt x="2178" y="0"/>
                    </a:lnTo>
                    <a:close/>
                  </a:path>
                </a:pathLst>
              </a:custGeom>
              <a:solidFill>
                <a:srgbClr val="BD002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33"/>
              <p:cNvSpPr/>
              <p:nvPr/>
            </p:nvSpPr>
            <p:spPr>
              <a:xfrm>
                <a:off x="3772125" y="2582004"/>
                <a:ext cx="164702" cy="137091"/>
              </a:xfrm>
              <a:custGeom>
                <a:avLst/>
                <a:gdLst/>
                <a:ahLst/>
                <a:cxnLst/>
                <a:rect l="l" t="t" r="r" b="b"/>
                <a:pathLst>
                  <a:path w="5701" h="4733" extrusionOk="0">
                    <a:moveTo>
                      <a:pt x="1157" y="1"/>
                    </a:moveTo>
                    <a:lnTo>
                      <a:pt x="1130" y="350"/>
                    </a:lnTo>
                    <a:lnTo>
                      <a:pt x="1022" y="431"/>
                    </a:lnTo>
                    <a:lnTo>
                      <a:pt x="1103" y="727"/>
                    </a:lnTo>
                    <a:lnTo>
                      <a:pt x="969" y="834"/>
                    </a:lnTo>
                    <a:lnTo>
                      <a:pt x="807" y="834"/>
                    </a:lnTo>
                    <a:lnTo>
                      <a:pt x="592" y="996"/>
                    </a:lnTo>
                    <a:lnTo>
                      <a:pt x="350" y="969"/>
                    </a:lnTo>
                    <a:lnTo>
                      <a:pt x="1" y="1399"/>
                    </a:lnTo>
                    <a:lnTo>
                      <a:pt x="243" y="1533"/>
                    </a:lnTo>
                    <a:lnTo>
                      <a:pt x="350" y="1748"/>
                    </a:lnTo>
                    <a:lnTo>
                      <a:pt x="404" y="2125"/>
                    </a:lnTo>
                    <a:lnTo>
                      <a:pt x="619" y="2313"/>
                    </a:lnTo>
                    <a:lnTo>
                      <a:pt x="834" y="2420"/>
                    </a:lnTo>
                    <a:lnTo>
                      <a:pt x="1130" y="2770"/>
                    </a:lnTo>
                    <a:lnTo>
                      <a:pt x="1453" y="3308"/>
                    </a:lnTo>
                    <a:lnTo>
                      <a:pt x="1883" y="2904"/>
                    </a:lnTo>
                    <a:lnTo>
                      <a:pt x="1963" y="2662"/>
                    </a:lnTo>
                    <a:lnTo>
                      <a:pt x="2098" y="2447"/>
                    </a:lnTo>
                    <a:lnTo>
                      <a:pt x="2340" y="2447"/>
                    </a:lnTo>
                    <a:lnTo>
                      <a:pt x="2501" y="2286"/>
                    </a:lnTo>
                    <a:lnTo>
                      <a:pt x="3119" y="2286"/>
                    </a:lnTo>
                    <a:lnTo>
                      <a:pt x="3361" y="2609"/>
                    </a:lnTo>
                    <a:lnTo>
                      <a:pt x="3496" y="2985"/>
                    </a:lnTo>
                    <a:lnTo>
                      <a:pt x="3469" y="3227"/>
                    </a:lnTo>
                    <a:lnTo>
                      <a:pt x="3603" y="3469"/>
                    </a:lnTo>
                    <a:lnTo>
                      <a:pt x="3603" y="3792"/>
                    </a:lnTo>
                    <a:lnTo>
                      <a:pt x="3791" y="3738"/>
                    </a:lnTo>
                    <a:lnTo>
                      <a:pt x="3980" y="3738"/>
                    </a:lnTo>
                    <a:lnTo>
                      <a:pt x="4195" y="3603"/>
                    </a:lnTo>
                    <a:lnTo>
                      <a:pt x="4517" y="4168"/>
                    </a:lnTo>
                    <a:lnTo>
                      <a:pt x="4464" y="4517"/>
                    </a:lnTo>
                    <a:lnTo>
                      <a:pt x="4598" y="4706"/>
                    </a:lnTo>
                    <a:lnTo>
                      <a:pt x="4840" y="4733"/>
                    </a:lnTo>
                    <a:lnTo>
                      <a:pt x="4974" y="4356"/>
                    </a:lnTo>
                    <a:lnTo>
                      <a:pt x="5216" y="4383"/>
                    </a:lnTo>
                    <a:lnTo>
                      <a:pt x="5324" y="4383"/>
                    </a:lnTo>
                    <a:lnTo>
                      <a:pt x="5404" y="3980"/>
                    </a:lnTo>
                    <a:lnTo>
                      <a:pt x="5324" y="3818"/>
                    </a:lnTo>
                    <a:lnTo>
                      <a:pt x="5404" y="3684"/>
                    </a:lnTo>
                    <a:lnTo>
                      <a:pt x="5700" y="3576"/>
                    </a:lnTo>
                    <a:lnTo>
                      <a:pt x="5512" y="2878"/>
                    </a:lnTo>
                    <a:lnTo>
                      <a:pt x="5324" y="2528"/>
                    </a:lnTo>
                    <a:lnTo>
                      <a:pt x="5404" y="2232"/>
                    </a:lnTo>
                    <a:lnTo>
                      <a:pt x="5539" y="2125"/>
                    </a:lnTo>
                    <a:lnTo>
                      <a:pt x="5297" y="1910"/>
                    </a:lnTo>
                    <a:lnTo>
                      <a:pt x="5378" y="1641"/>
                    </a:lnTo>
                    <a:lnTo>
                      <a:pt x="5243" y="1506"/>
                    </a:lnTo>
                    <a:lnTo>
                      <a:pt x="5109" y="1614"/>
                    </a:lnTo>
                    <a:lnTo>
                      <a:pt x="5136" y="1318"/>
                    </a:lnTo>
                    <a:lnTo>
                      <a:pt x="5270" y="1076"/>
                    </a:lnTo>
                    <a:lnTo>
                      <a:pt x="4947" y="727"/>
                    </a:lnTo>
                    <a:lnTo>
                      <a:pt x="4867" y="458"/>
                    </a:lnTo>
                    <a:lnTo>
                      <a:pt x="4705" y="270"/>
                    </a:lnTo>
                    <a:lnTo>
                      <a:pt x="4544" y="243"/>
                    </a:lnTo>
                    <a:lnTo>
                      <a:pt x="4356" y="377"/>
                    </a:lnTo>
                    <a:lnTo>
                      <a:pt x="4087" y="485"/>
                    </a:lnTo>
                    <a:lnTo>
                      <a:pt x="3899" y="700"/>
                    </a:lnTo>
                    <a:lnTo>
                      <a:pt x="3576" y="592"/>
                    </a:lnTo>
                    <a:lnTo>
                      <a:pt x="3334" y="404"/>
                    </a:lnTo>
                    <a:lnTo>
                      <a:pt x="3227" y="377"/>
                    </a:lnTo>
                    <a:lnTo>
                      <a:pt x="3012" y="485"/>
                    </a:lnTo>
                    <a:lnTo>
                      <a:pt x="2877" y="485"/>
                    </a:lnTo>
                    <a:lnTo>
                      <a:pt x="2824" y="162"/>
                    </a:lnTo>
                    <a:lnTo>
                      <a:pt x="2743" y="189"/>
                    </a:lnTo>
                    <a:lnTo>
                      <a:pt x="2313" y="135"/>
                    </a:lnTo>
                    <a:lnTo>
                      <a:pt x="2232" y="216"/>
                    </a:lnTo>
                    <a:lnTo>
                      <a:pt x="2071" y="243"/>
                    </a:lnTo>
                    <a:lnTo>
                      <a:pt x="1506" y="55"/>
                    </a:ln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FD8D3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33"/>
              <p:cNvSpPr/>
              <p:nvPr/>
            </p:nvSpPr>
            <p:spPr>
              <a:xfrm>
                <a:off x="3734857" y="2550084"/>
                <a:ext cx="66823" cy="18711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646" extrusionOk="0">
                    <a:moveTo>
                      <a:pt x="1103" y="1"/>
                    </a:moveTo>
                    <a:lnTo>
                      <a:pt x="941" y="189"/>
                    </a:lnTo>
                    <a:lnTo>
                      <a:pt x="81" y="243"/>
                    </a:lnTo>
                    <a:lnTo>
                      <a:pt x="0" y="619"/>
                    </a:lnTo>
                    <a:lnTo>
                      <a:pt x="699" y="646"/>
                    </a:lnTo>
                    <a:lnTo>
                      <a:pt x="888" y="538"/>
                    </a:lnTo>
                    <a:lnTo>
                      <a:pt x="1022" y="538"/>
                    </a:lnTo>
                    <a:lnTo>
                      <a:pt x="1318" y="323"/>
                    </a:lnTo>
                    <a:lnTo>
                      <a:pt x="1640" y="485"/>
                    </a:lnTo>
                    <a:lnTo>
                      <a:pt x="1990" y="485"/>
                    </a:lnTo>
                    <a:lnTo>
                      <a:pt x="2312" y="323"/>
                    </a:lnTo>
                    <a:lnTo>
                      <a:pt x="2178" y="54"/>
                    </a:lnTo>
                    <a:lnTo>
                      <a:pt x="1909" y="189"/>
                    </a:lnTo>
                    <a:lnTo>
                      <a:pt x="1667" y="189"/>
                    </a:lnTo>
                    <a:lnTo>
                      <a:pt x="1371" y="1"/>
                    </a:lnTo>
                    <a:close/>
                  </a:path>
                </a:pathLst>
              </a:custGeom>
              <a:solidFill>
                <a:srgbClr val="E31A1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33"/>
              <p:cNvSpPr/>
              <p:nvPr/>
            </p:nvSpPr>
            <p:spPr>
              <a:xfrm>
                <a:off x="3737949" y="2581251"/>
                <a:ext cx="67603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425" extrusionOk="0">
                    <a:moveTo>
                      <a:pt x="888" y="0"/>
                    </a:moveTo>
                    <a:lnTo>
                      <a:pt x="673" y="134"/>
                    </a:lnTo>
                    <a:lnTo>
                      <a:pt x="431" y="108"/>
                    </a:lnTo>
                    <a:lnTo>
                      <a:pt x="1" y="242"/>
                    </a:lnTo>
                    <a:lnTo>
                      <a:pt x="28" y="430"/>
                    </a:lnTo>
                    <a:lnTo>
                      <a:pt x="270" y="592"/>
                    </a:lnTo>
                    <a:lnTo>
                      <a:pt x="270" y="753"/>
                    </a:lnTo>
                    <a:lnTo>
                      <a:pt x="458" y="995"/>
                    </a:lnTo>
                    <a:lnTo>
                      <a:pt x="781" y="1049"/>
                    </a:lnTo>
                    <a:lnTo>
                      <a:pt x="1184" y="1425"/>
                    </a:lnTo>
                    <a:lnTo>
                      <a:pt x="1533" y="995"/>
                    </a:lnTo>
                    <a:lnTo>
                      <a:pt x="1775" y="1022"/>
                    </a:lnTo>
                    <a:lnTo>
                      <a:pt x="1990" y="860"/>
                    </a:lnTo>
                    <a:lnTo>
                      <a:pt x="2152" y="860"/>
                    </a:lnTo>
                    <a:lnTo>
                      <a:pt x="2286" y="753"/>
                    </a:lnTo>
                    <a:lnTo>
                      <a:pt x="2205" y="457"/>
                    </a:lnTo>
                    <a:lnTo>
                      <a:pt x="2313" y="376"/>
                    </a:lnTo>
                    <a:lnTo>
                      <a:pt x="2340" y="27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rgbClr val="FC4E2A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33"/>
              <p:cNvSpPr/>
              <p:nvPr/>
            </p:nvSpPr>
            <p:spPr>
              <a:xfrm>
                <a:off x="4324358" y="2847555"/>
                <a:ext cx="45848" cy="33513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1157" extrusionOk="0">
                    <a:moveTo>
                      <a:pt x="269" y="0"/>
                    </a:moveTo>
                    <a:lnTo>
                      <a:pt x="0" y="1022"/>
                    </a:lnTo>
                    <a:lnTo>
                      <a:pt x="162" y="1156"/>
                    </a:lnTo>
                    <a:lnTo>
                      <a:pt x="430" y="1103"/>
                    </a:lnTo>
                    <a:lnTo>
                      <a:pt x="1586" y="1103"/>
                    </a:lnTo>
                    <a:lnTo>
                      <a:pt x="1533" y="27"/>
                    </a:lnTo>
                    <a:lnTo>
                      <a:pt x="269" y="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33"/>
              <p:cNvSpPr/>
              <p:nvPr/>
            </p:nvSpPr>
            <p:spPr>
              <a:xfrm>
                <a:off x="2041701" y="2448070"/>
                <a:ext cx="93228" cy="105172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3631" extrusionOk="0">
                    <a:moveTo>
                      <a:pt x="1291" y="1"/>
                    </a:moveTo>
                    <a:lnTo>
                      <a:pt x="1237" y="512"/>
                    </a:lnTo>
                    <a:lnTo>
                      <a:pt x="887" y="512"/>
                    </a:lnTo>
                    <a:lnTo>
                      <a:pt x="1129" y="807"/>
                    </a:lnTo>
                    <a:lnTo>
                      <a:pt x="1371" y="1022"/>
                    </a:lnTo>
                    <a:lnTo>
                      <a:pt x="1452" y="1184"/>
                    </a:lnTo>
                    <a:lnTo>
                      <a:pt x="1586" y="1238"/>
                    </a:lnTo>
                    <a:lnTo>
                      <a:pt x="1533" y="1533"/>
                    </a:lnTo>
                    <a:lnTo>
                      <a:pt x="511" y="1533"/>
                    </a:lnTo>
                    <a:lnTo>
                      <a:pt x="81" y="2286"/>
                    </a:lnTo>
                    <a:lnTo>
                      <a:pt x="162" y="2447"/>
                    </a:lnTo>
                    <a:lnTo>
                      <a:pt x="54" y="2662"/>
                    </a:lnTo>
                    <a:lnTo>
                      <a:pt x="0" y="2931"/>
                    </a:lnTo>
                    <a:lnTo>
                      <a:pt x="377" y="3281"/>
                    </a:lnTo>
                    <a:lnTo>
                      <a:pt x="726" y="3469"/>
                    </a:lnTo>
                    <a:lnTo>
                      <a:pt x="1210" y="3496"/>
                    </a:lnTo>
                    <a:lnTo>
                      <a:pt x="1586" y="3630"/>
                    </a:lnTo>
                    <a:lnTo>
                      <a:pt x="1613" y="3496"/>
                    </a:lnTo>
                    <a:lnTo>
                      <a:pt x="1909" y="3281"/>
                    </a:lnTo>
                    <a:lnTo>
                      <a:pt x="2043" y="3173"/>
                    </a:lnTo>
                    <a:lnTo>
                      <a:pt x="2017" y="3066"/>
                    </a:lnTo>
                    <a:lnTo>
                      <a:pt x="2232" y="3012"/>
                    </a:lnTo>
                    <a:lnTo>
                      <a:pt x="2420" y="2770"/>
                    </a:lnTo>
                    <a:lnTo>
                      <a:pt x="2366" y="2609"/>
                    </a:lnTo>
                    <a:lnTo>
                      <a:pt x="2447" y="2447"/>
                    </a:lnTo>
                    <a:lnTo>
                      <a:pt x="2823" y="2179"/>
                    </a:lnTo>
                    <a:lnTo>
                      <a:pt x="3226" y="1856"/>
                    </a:lnTo>
                    <a:lnTo>
                      <a:pt x="2984" y="1748"/>
                    </a:lnTo>
                    <a:lnTo>
                      <a:pt x="2931" y="1856"/>
                    </a:lnTo>
                    <a:lnTo>
                      <a:pt x="2689" y="1721"/>
                    </a:lnTo>
                    <a:lnTo>
                      <a:pt x="2474" y="1721"/>
                    </a:lnTo>
                    <a:lnTo>
                      <a:pt x="2635" y="727"/>
                    </a:lnTo>
                    <a:lnTo>
                      <a:pt x="2742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33"/>
              <p:cNvSpPr/>
              <p:nvPr/>
            </p:nvSpPr>
            <p:spPr>
              <a:xfrm>
                <a:off x="2723621" y="2691810"/>
                <a:ext cx="107991" cy="182248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6292" extrusionOk="0">
                    <a:moveTo>
                      <a:pt x="1345" y="1"/>
                    </a:moveTo>
                    <a:lnTo>
                      <a:pt x="726" y="484"/>
                    </a:lnTo>
                    <a:lnTo>
                      <a:pt x="646" y="807"/>
                    </a:lnTo>
                    <a:lnTo>
                      <a:pt x="914" y="1183"/>
                    </a:lnTo>
                    <a:lnTo>
                      <a:pt x="699" y="1318"/>
                    </a:lnTo>
                    <a:lnTo>
                      <a:pt x="189" y="1479"/>
                    </a:lnTo>
                    <a:lnTo>
                      <a:pt x="215" y="1882"/>
                    </a:lnTo>
                    <a:lnTo>
                      <a:pt x="0" y="2124"/>
                    </a:lnTo>
                    <a:lnTo>
                      <a:pt x="511" y="2796"/>
                    </a:lnTo>
                    <a:lnTo>
                      <a:pt x="914" y="2770"/>
                    </a:lnTo>
                    <a:lnTo>
                      <a:pt x="1076" y="2958"/>
                    </a:lnTo>
                    <a:lnTo>
                      <a:pt x="995" y="3361"/>
                    </a:lnTo>
                    <a:lnTo>
                      <a:pt x="1264" y="3495"/>
                    </a:lnTo>
                    <a:lnTo>
                      <a:pt x="1398" y="3926"/>
                    </a:lnTo>
                    <a:lnTo>
                      <a:pt x="1210" y="4194"/>
                    </a:lnTo>
                    <a:lnTo>
                      <a:pt x="1049" y="4974"/>
                    </a:lnTo>
                    <a:lnTo>
                      <a:pt x="1264" y="5404"/>
                    </a:lnTo>
                    <a:lnTo>
                      <a:pt x="1291" y="5834"/>
                    </a:lnTo>
                    <a:lnTo>
                      <a:pt x="1802" y="6238"/>
                    </a:lnTo>
                    <a:lnTo>
                      <a:pt x="2178" y="6291"/>
                    </a:lnTo>
                    <a:lnTo>
                      <a:pt x="2259" y="6130"/>
                    </a:lnTo>
                    <a:lnTo>
                      <a:pt x="2501" y="6103"/>
                    </a:lnTo>
                    <a:lnTo>
                      <a:pt x="2850" y="5915"/>
                    </a:lnTo>
                    <a:lnTo>
                      <a:pt x="3119" y="5673"/>
                    </a:lnTo>
                    <a:lnTo>
                      <a:pt x="3549" y="5781"/>
                    </a:lnTo>
                    <a:lnTo>
                      <a:pt x="3737" y="5727"/>
                    </a:lnTo>
                    <a:lnTo>
                      <a:pt x="3253" y="4947"/>
                    </a:lnTo>
                    <a:lnTo>
                      <a:pt x="3173" y="4436"/>
                    </a:lnTo>
                    <a:lnTo>
                      <a:pt x="2931" y="4436"/>
                    </a:lnTo>
                    <a:lnTo>
                      <a:pt x="2581" y="3818"/>
                    </a:lnTo>
                    <a:lnTo>
                      <a:pt x="2743" y="3361"/>
                    </a:lnTo>
                    <a:lnTo>
                      <a:pt x="2689" y="3146"/>
                    </a:lnTo>
                    <a:lnTo>
                      <a:pt x="3200" y="2904"/>
                    </a:lnTo>
                    <a:lnTo>
                      <a:pt x="3361" y="2124"/>
                    </a:lnTo>
                    <a:lnTo>
                      <a:pt x="3038" y="1802"/>
                    </a:lnTo>
                    <a:lnTo>
                      <a:pt x="2608" y="1372"/>
                    </a:lnTo>
                    <a:lnTo>
                      <a:pt x="2339" y="1345"/>
                    </a:lnTo>
                    <a:lnTo>
                      <a:pt x="2312" y="888"/>
                    </a:lnTo>
                    <a:lnTo>
                      <a:pt x="1855" y="323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33"/>
              <p:cNvSpPr/>
              <p:nvPr/>
            </p:nvSpPr>
            <p:spPr>
              <a:xfrm>
                <a:off x="2106155" y="2494790"/>
                <a:ext cx="140608" cy="77134"/>
              </a:xfrm>
              <a:custGeom>
                <a:avLst/>
                <a:gdLst/>
                <a:ahLst/>
                <a:cxnLst/>
                <a:rect l="l" t="t" r="r" b="b"/>
                <a:pathLst>
                  <a:path w="4867" h="2663" extrusionOk="0">
                    <a:moveTo>
                      <a:pt x="2743" y="1"/>
                    </a:moveTo>
                    <a:lnTo>
                      <a:pt x="2662" y="108"/>
                    </a:lnTo>
                    <a:lnTo>
                      <a:pt x="2393" y="189"/>
                    </a:lnTo>
                    <a:lnTo>
                      <a:pt x="2044" y="216"/>
                    </a:lnTo>
                    <a:lnTo>
                      <a:pt x="1667" y="135"/>
                    </a:lnTo>
                    <a:lnTo>
                      <a:pt x="1533" y="189"/>
                    </a:lnTo>
                    <a:lnTo>
                      <a:pt x="1479" y="108"/>
                    </a:lnTo>
                    <a:lnTo>
                      <a:pt x="1264" y="135"/>
                    </a:lnTo>
                    <a:lnTo>
                      <a:pt x="1049" y="297"/>
                    </a:lnTo>
                    <a:lnTo>
                      <a:pt x="995" y="243"/>
                    </a:lnTo>
                    <a:lnTo>
                      <a:pt x="592" y="566"/>
                    </a:lnTo>
                    <a:lnTo>
                      <a:pt x="216" y="834"/>
                    </a:lnTo>
                    <a:lnTo>
                      <a:pt x="135" y="996"/>
                    </a:lnTo>
                    <a:lnTo>
                      <a:pt x="189" y="1157"/>
                    </a:lnTo>
                    <a:lnTo>
                      <a:pt x="1" y="1399"/>
                    </a:lnTo>
                    <a:lnTo>
                      <a:pt x="216" y="1480"/>
                    </a:lnTo>
                    <a:lnTo>
                      <a:pt x="350" y="1668"/>
                    </a:lnTo>
                    <a:lnTo>
                      <a:pt x="592" y="1775"/>
                    </a:lnTo>
                    <a:lnTo>
                      <a:pt x="619" y="1910"/>
                    </a:lnTo>
                    <a:lnTo>
                      <a:pt x="942" y="1829"/>
                    </a:lnTo>
                    <a:lnTo>
                      <a:pt x="1130" y="1883"/>
                    </a:lnTo>
                    <a:lnTo>
                      <a:pt x="1210" y="1963"/>
                    </a:lnTo>
                    <a:lnTo>
                      <a:pt x="1130" y="2313"/>
                    </a:lnTo>
                    <a:lnTo>
                      <a:pt x="1345" y="2394"/>
                    </a:lnTo>
                    <a:lnTo>
                      <a:pt x="1479" y="2662"/>
                    </a:lnTo>
                    <a:lnTo>
                      <a:pt x="1721" y="2636"/>
                    </a:lnTo>
                    <a:lnTo>
                      <a:pt x="1829" y="2447"/>
                    </a:lnTo>
                    <a:lnTo>
                      <a:pt x="1936" y="2447"/>
                    </a:lnTo>
                    <a:lnTo>
                      <a:pt x="1936" y="1990"/>
                    </a:lnTo>
                    <a:lnTo>
                      <a:pt x="2151" y="1963"/>
                    </a:lnTo>
                    <a:lnTo>
                      <a:pt x="2286" y="1990"/>
                    </a:lnTo>
                    <a:lnTo>
                      <a:pt x="2501" y="1748"/>
                    </a:lnTo>
                    <a:lnTo>
                      <a:pt x="2716" y="1937"/>
                    </a:lnTo>
                    <a:lnTo>
                      <a:pt x="2797" y="1829"/>
                    </a:lnTo>
                    <a:lnTo>
                      <a:pt x="2958" y="1695"/>
                    </a:lnTo>
                    <a:lnTo>
                      <a:pt x="3254" y="1453"/>
                    </a:lnTo>
                    <a:lnTo>
                      <a:pt x="3280" y="1291"/>
                    </a:lnTo>
                    <a:lnTo>
                      <a:pt x="3361" y="1291"/>
                    </a:lnTo>
                    <a:lnTo>
                      <a:pt x="3469" y="1076"/>
                    </a:lnTo>
                    <a:lnTo>
                      <a:pt x="3576" y="1049"/>
                    </a:lnTo>
                    <a:lnTo>
                      <a:pt x="3684" y="1184"/>
                    </a:lnTo>
                    <a:lnTo>
                      <a:pt x="3818" y="1238"/>
                    </a:lnTo>
                    <a:lnTo>
                      <a:pt x="4006" y="1103"/>
                    </a:lnTo>
                    <a:lnTo>
                      <a:pt x="4221" y="1103"/>
                    </a:lnTo>
                    <a:lnTo>
                      <a:pt x="4490" y="996"/>
                    </a:lnTo>
                    <a:lnTo>
                      <a:pt x="4598" y="861"/>
                    </a:lnTo>
                    <a:lnTo>
                      <a:pt x="4867" y="915"/>
                    </a:lnTo>
                    <a:lnTo>
                      <a:pt x="4678" y="646"/>
                    </a:lnTo>
                    <a:lnTo>
                      <a:pt x="4410" y="512"/>
                    </a:lnTo>
                    <a:lnTo>
                      <a:pt x="4221" y="324"/>
                    </a:lnTo>
                    <a:lnTo>
                      <a:pt x="4006" y="135"/>
                    </a:lnTo>
                    <a:lnTo>
                      <a:pt x="3872" y="135"/>
                    </a:lnTo>
                    <a:lnTo>
                      <a:pt x="3522" y="28"/>
                    </a:lnTo>
                    <a:lnTo>
                      <a:pt x="3361" y="82"/>
                    </a:lnTo>
                    <a:lnTo>
                      <a:pt x="3146" y="108"/>
                    </a:lnTo>
                    <a:lnTo>
                      <a:pt x="2985" y="55"/>
                    </a:lnTo>
                    <a:lnTo>
                      <a:pt x="2743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33"/>
              <p:cNvSpPr/>
              <p:nvPr/>
            </p:nvSpPr>
            <p:spPr>
              <a:xfrm>
                <a:off x="4391151" y="1712996"/>
                <a:ext cx="115762" cy="101262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3496" extrusionOk="0">
                    <a:moveTo>
                      <a:pt x="1936" y="1"/>
                    </a:moveTo>
                    <a:lnTo>
                      <a:pt x="1425" y="216"/>
                    </a:lnTo>
                    <a:lnTo>
                      <a:pt x="1345" y="538"/>
                    </a:lnTo>
                    <a:lnTo>
                      <a:pt x="1129" y="646"/>
                    </a:lnTo>
                    <a:lnTo>
                      <a:pt x="1156" y="888"/>
                    </a:lnTo>
                    <a:lnTo>
                      <a:pt x="888" y="861"/>
                    </a:lnTo>
                    <a:lnTo>
                      <a:pt x="619" y="726"/>
                    </a:lnTo>
                    <a:lnTo>
                      <a:pt x="511" y="861"/>
                    </a:lnTo>
                    <a:lnTo>
                      <a:pt x="0" y="834"/>
                    </a:lnTo>
                    <a:lnTo>
                      <a:pt x="0" y="861"/>
                    </a:lnTo>
                    <a:lnTo>
                      <a:pt x="0" y="1157"/>
                    </a:lnTo>
                    <a:lnTo>
                      <a:pt x="215" y="1452"/>
                    </a:lnTo>
                    <a:lnTo>
                      <a:pt x="404" y="1076"/>
                    </a:lnTo>
                    <a:lnTo>
                      <a:pt x="888" y="1237"/>
                    </a:lnTo>
                    <a:lnTo>
                      <a:pt x="914" y="1506"/>
                    </a:lnTo>
                    <a:lnTo>
                      <a:pt x="1264" y="1882"/>
                    </a:lnTo>
                    <a:lnTo>
                      <a:pt x="1129" y="1963"/>
                    </a:lnTo>
                    <a:lnTo>
                      <a:pt x="1775" y="2581"/>
                    </a:lnTo>
                    <a:lnTo>
                      <a:pt x="2447" y="2850"/>
                    </a:lnTo>
                    <a:lnTo>
                      <a:pt x="2850" y="3173"/>
                    </a:lnTo>
                    <a:lnTo>
                      <a:pt x="3576" y="3495"/>
                    </a:lnTo>
                    <a:lnTo>
                      <a:pt x="3630" y="3334"/>
                    </a:lnTo>
                    <a:lnTo>
                      <a:pt x="2984" y="3011"/>
                    </a:lnTo>
                    <a:lnTo>
                      <a:pt x="2689" y="2635"/>
                    </a:lnTo>
                    <a:lnTo>
                      <a:pt x="2393" y="2474"/>
                    </a:lnTo>
                    <a:lnTo>
                      <a:pt x="2044" y="2151"/>
                    </a:lnTo>
                    <a:lnTo>
                      <a:pt x="1855" y="1855"/>
                    </a:lnTo>
                    <a:lnTo>
                      <a:pt x="1479" y="1425"/>
                    </a:lnTo>
                    <a:lnTo>
                      <a:pt x="1586" y="1076"/>
                    </a:lnTo>
                    <a:lnTo>
                      <a:pt x="1882" y="1291"/>
                    </a:lnTo>
                    <a:lnTo>
                      <a:pt x="1990" y="1103"/>
                    </a:lnTo>
                    <a:lnTo>
                      <a:pt x="2339" y="1076"/>
                    </a:lnTo>
                    <a:lnTo>
                      <a:pt x="2958" y="1237"/>
                    </a:lnTo>
                    <a:lnTo>
                      <a:pt x="3441" y="1237"/>
                    </a:lnTo>
                    <a:lnTo>
                      <a:pt x="3764" y="1398"/>
                    </a:lnTo>
                    <a:lnTo>
                      <a:pt x="4006" y="1076"/>
                    </a:lnTo>
                    <a:lnTo>
                      <a:pt x="3764" y="834"/>
                    </a:lnTo>
                    <a:lnTo>
                      <a:pt x="3576" y="484"/>
                    </a:lnTo>
                    <a:lnTo>
                      <a:pt x="3334" y="646"/>
                    </a:lnTo>
                    <a:lnTo>
                      <a:pt x="2716" y="458"/>
                    </a:lnTo>
                    <a:lnTo>
                      <a:pt x="2178" y="81"/>
                    </a:lnTo>
                    <a:lnTo>
                      <a:pt x="1936" y="1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33"/>
              <p:cNvSpPr/>
              <p:nvPr/>
            </p:nvSpPr>
            <p:spPr>
              <a:xfrm>
                <a:off x="2450235" y="2393587"/>
                <a:ext cx="6526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1694" extrusionOk="0">
                    <a:moveTo>
                      <a:pt x="1156" y="0"/>
                    </a:moveTo>
                    <a:lnTo>
                      <a:pt x="941" y="269"/>
                    </a:lnTo>
                    <a:lnTo>
                      <a:pt x="1398" y="376"/>
                    </a:lnTo>
                    <a:lnTo>
                      <a:pt x="1344" y="753"/>
                    </a:lnTo>
                    <a:lnTo>
                      <a:pt x="1667" y="1129"/>
                    </a:lnTo>
                    <a:lnTo>
                      <a:pt x="1371" y="1344"/>
                    </a:lnTo>
                    <a:lnTo>
                      <a:pt x="780" y="1237"/>
                    </a:lnTo>
                    <a:lnTo>
                      <a:pt x="108" y="1129"/>
                    </a:lnTo>
                    <a:lnTo>
                      <a:pt x="0" y="1425"/>
                    </a:lnTo>
                    <a:lnTo>
                      <a:pt x="377" y="1694"/>
                    </a:lnTo>
                    <a:lnTo>
                      <a:pt x="753" y="1532"/>
                    </a:lnTo>
                    <a:lnTo>
                      <a:pt x="1237" y="1586"/>
                    </a:lnTo>
                    <a:lnTo>
                      <a:pt x="1586" y="1532"/>
                    </a:lnTo>
                    <a:lnTo>
                      <a:pt x="2097" y="1694"/>
                    </a:lnTo>
                    <a:lnTo>
                      <a:pt x="2151" y="1452"/>
                    </a:lnTo>
                    <a:lnTo>
                      <a:pt x="1963" y="1183"/>
                    </a:lnTo>
                    <a:lnTo>
                      <a:pt x="2178" y="995"/>
                    </a:lnTo>
                    <a:lnTo>
                      <a:pt x="2258" y="672"/>
                    </a:lnTo>
                    <a:lnTo>
                      <a:pt x="2258" y="188"/>
                    </a:lnTo>
                    <a:lnTo>
                      <a:pt x="1613" y="54"/>
                    </a:lnTo>
                    <a:lnTo>
                      <a:pt x="1156" y="0"/>
                    </a:lnTo>
                    <a:close/>
                  </a:path>
                </a:pathLst>
              </a:custGeom>
              <a:solidFill>
                <a:srgbClr val="FEB24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33"/>
              <p:cNvSpPr/>
              <p:nvPr/>
            </p:nvSpPr>
            <p:spPr>
              <a:xfrm>
                <a:off x="4438531" y="1658484"/>
                <a:ext cx="128936" cy="73224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528" extrusionOk="0">
                    <a:moveTo>
                      <a:pt x="3038" y="1"/>
                    </a:moveTo>
                    <a:lnTo>
                      <a:pt x="2850" y="81"/>
                    </a:lnTo>
                    <a:lnTo>
                      <a:pt x="2689" y="269"/>
                    </a:lnTo>
                    <a:lnTo>
                      <a:pt x="2393" y="404"/>
                    </a:lnTo>
                    <a:lnTo>
                      <a:pt x="2312" y="350"/>
                    </a:lnTo>
                    <a:lnTo>
                      <a:pt x="1990" y="458"/>
                    </a:lnTo>
                    <a:lnTo>
                      <a:pt x="1721" y="485"/>
                    </a:lnTo>
                    <a:lnTo>
                      <a:pt x="1667" y="673"/>
                    </a:lnTo>
                    <a:lnTo>
                      <a:pt x="1102" y="780"/>
                    </a:lnTo>
                    <a:lnTo>
                      <a:pt x="834" y="673"/>
                    </a:lnTo>
                    <a:lnTo>
                      <a:pt x="484" y="458"/>
                    </a:lnTo>
                    <a:lnTo>
                      <a:pt x="457" y="807"/>
                    </a:lnTo>
                    <a:lnTo>
                      <a:pt x="81" y="807"/>
                    </a:lnTo>
                    <a:lnTo>
                      <a:pt x="215" y="995"/>
                    </a:lnTo>
                    <a:lnTo>
                      <a:pt x="0" y="1533"/>
                    </a:lnTo>
                    <a:lnTo>
                      <a:pt x="135" y="1587"/>
                    </a:lnTo>
                    <a:lnTo>
                      <a:pt x="296" y="1883"/>
                    </a:lnTo>
                    <a:lnTo>
                      <a:pt x="538" y="1963"/>
                    </a:lnTo>
                    <a:lnTo>
                      <a:pt x="1076" y="2340"/>
                    </a:lnTo>
                    <a:lnTo>
                      <a:pt x="1694" y="2528"/>
                    </a:lnTo>
                    <a:lnTo>
                      <a:pt x="1936" y="2366"/>
                    </a:lnTo>
                    <a:lnTo>
                      <a:pt x="2447" y="2124"/>
                    </a:lnTo>
                    <a:lnTo>
                      <a:pt x="2877" y="2205"/>
                    </a:lnTo>
                    <a:lnTo>
                      <a:pt x="3415" y="2017"/>
                    </a:lnTo>
                    <a:lnTo>
                      <a:pt x="3791" y="1425"/>
                    </a:lnTo>
                    <a:lnTo>
                      <a:pt x="4033" y="834"/>
                    </a:lnTo>
                    <a:lnTo>
                      <a:pt x="4463" y="673"/>
                    </a:lnTo>
                    <a:lnTo>
                      <a:pt x="4382" y="431"/>
                    </a:lnTo>
                    <a:lnTo>
                      <a:pt x="3952" y="189"/>
                    </a:lnTo>
                    <a:lnTo>
                      <a:pt x="3818" y="269"/>
                    </a:lnTo>
                    <a:lnTo>
                      <a:pt x="3038" y="1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33"/>
              <p:cNvSpPr/>
              <p:nvPr/>
            </p:nvSpPr>
            <p:spPr>
              <a:xfrm>
                <a:off x="6270706" y="2765787"/>
                <a:ext cx="1040011" cy="407277"/>
              </a:xfrm>
              <a:custGeom>
                <a:avLst/>
                <a:gdLst/>
                <a:ahLst/>
                <a:cxnLst/>
                <a:rect l="l" t="t" r="r" b="b"/>
                <a:pathLst>
                  <a:path w="35999" h="14061" extrusionOk="0">
                    <a:moveTo>
                      <a:pt x="25729" y="2931"/>
                    </a:moveTo>
                    <a:lnTo>
                      <a:pt x="25487" y="3253"/>
                    </a:lnTo>
                    <a:lnTo>
                      <a:pt x="25352" y="3952"/>
                    </a:lnTo>
                    <a:lnTo>
                      <a:pt x="25594" y="5108"/>
                    </a:lnTo>
                    <a:lnTo>
                      <a:pt x="25890" y="5673"/>
                    </a:lnTo>
                    <a:lnTo>
                      <a:pt x="26105" y="5566"/>
                    </a:lnTo>
                    <a:lnTo>
                      <a:pt x="25782" y="5108"/>
                    </a:lnTo>
                    <a:lnTo>
                      <a:pt x="25917" y="4544"/>
                    </a:lnTo>
                    <a:lnTo>
                      <a:pt x="26320" y="4625"/>
                    </a:lnTo>
                    <a:lnTo>
                      <a:pt x="26347" y="3872"/>
                    </a:lnTo>
                    <a:lnTo>
                      <a:pt x="26266" y="3522"/>
                    </a:lnTo>
                    <a:lnTo>
                      <a:pt x="25782" y="3415"/>
                    </a:lnTo>
                    <a:lnTo>
                      <a:pt x="25729" y="2931"/>
                    </a:lnTo>
                    <a:close/>
                    <a:moveTo>
                      <a:pt x="24976" y="7636"/>
                    </a:moveTo>
                    <a:lnTo>
                      <a:pt x="24169" y="7689"/>
                    </a:lnTo>
                    <a:lnTo>
                      <a:pt x="24304" y="8066"/>
                    </a:lnTo>
                    <a:lnTo>
                      <a:pt x="24841" y="8227"/>
                    </a:lnTo>
                    <a:lnTo>
                      <a:pt x="25164" y="7931"/>
                    </a:lnTo>
                    <a:lnTo>
                      <a:pt x="24976" y="7636"/>
                    </a:lnTo>
                    <a:close/>
                    <a:moveTo>
                      <a:pt x="26858" y="7367"/>
                    </a:moveTo>
                    <a:lnTo>
                      <a:pt x="25890" y="7394"/>
                    </a:lnTo>
                    <a:lnTo>
                      <a:pt x="25675" y="7878"/>
                    </a:lnTo>
                    <a:lnTo>
                      <a:pt x="26212" y="7904"/>
                    </a:lnTo>
                    <a:lnTo>
                      <a:pt x="26643" y="7851"/>
                    </a:lnTo>
                    <a:lnTo>
                      <a:pt x="27315" y="7931"/>
                    </a:lnTo>
                    <a:lnTo>
                      <a:pt x="27933" y="8281"/>
                    </a:lnTo>
                    <a:lnTo>
                      <a:pt x="27718" y="7609"/>
                    </a:lnTo>
                    <a:lnTo>
                      <a:pt x="26858" y="7367"/>
                    </a:lnTo>
                    <a:close/>
                    <a:moveTo>
                      <a:pt x="16185" y="1022"/>
                    </a:moveTo>
                    <a:lnTo>
                      <a:pt x="15970" y="2044"/>
                    </a:lnTo>
                    <a:lnTo>
                      <a:pt x="15674" y="2366"/>
                    </a:lnTo>
                    <a:lnTo>
                      <a:pt x="15298" y="3603"/>
                    </a:lnTo>
                    <a:lnTo>
                      <a:pt x="14652" y="3764"/>
                    </a:lnTo>
                    <a:lnTo>
                      <a:pt x="13927" y="3549"/>
                    </a:lnTo>
                    <a:lnTo>
                      <a:pt x="13523" y="3603"/>
                    </a:lnTo>
                    <a:lnTo>
                      <a:pt x="13093" y="4060"/>
                    </a:lnTo>
                    <a:lnTo>
                      <a:pt x="12582" y="4006"/>
                    </a:lnTo>
                    <a:lnTo>
                      <a:pt x="12098" y="4194"/>
                    </a:lnTo>
                    <a:lnTo>
                      <a:pt x="11534" y="3684"/>
                    </a:lnTo>
                    <a:lnTo>
                      <a:pt x="11399" y="3065"/>
                    </a:lnTo>
                    <a:lnTo>
                      <a:pt x="10942" y="3684"/>
                    </a:lnTo>
                    <a:lnTo>
                      <a:pt x="10862" y="4490"/>
                    </a:lnTo>
                    <a:lnTo>
                      <a:pt x="10969" y="5270"/>
                    </a:lnTo>
                    <a:lnTo>
                      <a:pt x="11346" y="6049"/>
                    </a:lnTo>
                    <a:lnTo>
                      <a:pt x="11722" y="6291"/>
                    </a:lnTo>
                    <a:lnTo>
                      <a:pt x="11830" y="7447"/>
                    </a:lnTo>
                    <a:lnTo>
                      <a:pt x="12475" y="7582"/>
                    </a:lnTo>
                    <a:lnTo>
                      <a:pt x="12959" y="7528"/>
                    </a:lnTo>
                    <a:lnTo>
                      <a:pt x="13228" y="7958"/>
                    </a:lnTo>
                    <a:lnTo>
                      <a:pt x="14168" y="7636"/>
                    </a:lnTo>
                    <a:lnTo>
                      <a:pt x="14572" y="7931"/>
                    </a:lnTo>
                    <a:lnTo>
                      <a:pt x="15109" y="7958"/>
                    </a:lnTo>
                    <a:lnTo>
                      <a:pt x="15405" y="8523"/>
                    </a:lnTo>
                    <a:lnTo>
                      <a:pt x="16319" y="8119"/>
                    </a:lnTo>
                    <a:lnTo>
                      <a:pt x="16427" y="8442"/>
                    </a:lnTo>
                    <a:lnTo>
                      <a:pt x="16776" y="7071"/>
                    </a:lnTo>
                    <a:lnTo>
                      <a:pt x="16830" y="6184"/>
                    </a:lnTo>
                    <a:lnTo>
                      <a:pt x="17610" y="5566"/>
                    </a:lnTo>
                    <a:lnTo>
                      <a:pt x="17529" y="4786"/>
                    </a:lnTo>
                    <a:lnTo>
                      <a:pt x="17798" y="4168"/>
                    </a:lnTo>
                    <a:lnTo>
                      <a:pt x="18739" y="4060"/>
                    </a:lnTo>
                    <a:lnTo>
                      <a:pt x="17825" y="3253"/>
                    </a:lnTo>
                    <a:lnTo>
                      <a:pt x="17986" y="2823"/>
                    </a:lnTo>
                    <a:lnTo>
                      <a:pt x="17368" y="1990"/>
                    </a:lnTo>
                    <a:lnTo>
                      <a:pt x="17771" y="1183"/>
                    </a:lnTo>
                    <a:lnTo>
                      <a:pt x="17099" y="1022"/>
                    </a:lnTo>
                    <a:close/>
                    <a:moveTo>
                      <a:pt x="23497" y="3388"/>
                    </a:moveTo>
                    <a:lnTo>
                      <a:pt x="22718" y="4033"/>
                    </a:lnTo>
                    <a:lnTo>
                      <a:pt x="21830" y="4087"/>
                    </a:lnTo>
                    <a:lnTo>
                      <a:pt x="20836" y="3952"/>
                    </a:lnTo>
                    <a:lnTo>
                      <a:pt x="20217" y="3711"/>
                    </a:lnTo>
                    <a:lnTo>
                      <a:pt x="19572" y="4356"/>
                    </a:lnTo>
                    <a:lnTo>
                      <a:pt x="19384" y="4705"/>
                    </a:lnTo>
                    <a:lnTo>
                      <a:pt x="18981" y="6076"/>
                    </a:lnTo>
                    <a:lnTo>
                      <a:pt x="18873" y="6775"/>
                    </a:lnTo>
                    <a:lnTo>
                      <a:pt x="18524" y="7367"/>
                    </a:lnTo>
                    <a:lnTo>
                      <a:pt x="18739" y="7958"/>
                    </a:lnTo>
                    <a:lnTo>
                      <a:pt x="19061" y="7958"/>
                    </a:lnTo>
                    <a:lnTo>
                      <a:pt x="19169" y="8818"/>
                    </a:lnTo>
                    <a:lnTo>
                      <a:pt x="18900" y="9652"/>
                    </a:lnTo>
                    <a:lnTo>
                      <a:pt x="19223" y="9894"/>
                    </a:lnTo>
                    <a:lnTo>
                      <a:pt x="19707" y="9786"/>
                    </a:lnTo>
                    <a:lnTo>
                      <a:pt x="19760" y="8523"/>
                    </a:lnTo>
                    <a:lnTo>
                      <a:pt x="19707" y="7447"/>
                    </a:lnTo>
                    <a:lnTo>
                      <a:pt x="20244" y="7205"/>
                    </a:lnTo>
                    <a:lnTo>
                      <a:pt x="20164" y="8066"/>
                    </a:lnTo>
                    <a:lnTo>
                      <a:pt x="20728" y="8577"/>
                    </a:lnTo>
                    <a:lnTo>
                      <a:pt x="20594" y="8926"/>
                    </a:lnTo>
                    <a:lnTo>
                      <a:pt x="20782" y="9168"/>
                    </a:lnTo>
                    <a:lnTo>
                      <a:pt x="21535" y="8845"/>
                    </a:lnTo>
                    <a:lnTo>
                      <a:pt x="21131" y="9544"/>
                    </a:lnTo>
                    <a:lnTo>
                      <a:pt x="21427" y="9867"/>
                    </a:lnTo>
                    <a:lnTo>
                      <a:pt x="21857" y="9598"/>
                    </a:lnTo>
                    <a:lnTo>
                      <a:pt x="21911" y="9034"/>
                    </a:lnTo>
                    <a:lnTo>
                      <a:pt x="21239" y="7985"/>
                    </a:lnTo>
                    <a:lnTo>
                      <a:pt x="21400" y="7689"/>
                    </a:lnTo>
                    <a:lnTo>
                      <a:pt x="20701" y="6533"/>
                    </a:lnTo>
                    <a:lnTo>
                      <a:pt x="21400" y="6211"/>
                    </a:lnTo>
                    <a:lnTo>
                      <a:pt x="21750" y="5700"/>
                    </a:lnTo>
                    <a:lnTo>
                      <a:pt x="22072" y="5807"/>
                    </a:lnTo>
                    <a:lnTo>
                      <a:pt x="22153" y="5431"/>
                    </a:lnTo>
                    <a:lnTo>
                      <a:pt x="20701" y="5727"/>
                    </a:lnTo>
                    <a:lnTo>
                      <a:pt x="20244" y="6103"/>
                    </a:lnTo>
                    <a:lnTo>
                      <a:pt x="19572" y="5350"/>
                    </a:lnTo>
                    <a:lnTo>
                      <a:pt x="19680" y="4651"/>
                    </a:lnTo>
                    <a:lnTo>
                      <a:pt x="20379" y="4544"/>
                    </a:lnTo>
                    <a:lnTo>
                      <a:pt x="21669" y="4490"/>
                    </a:lnTo>
                    <a:lnTo>
                      <a:pt x="22422" y="4651"/>
                    </a:lnTo>
                    <a:lnTo>
                      <a:pt x="23013" y="4490"/>
                    </a:lnTo>
                    <a:lnTo>
                      <a:pt x="23632" y="3603"/>
                    </a:lnTo>
                    <a:lnTo>
                      <a:pt x="23497" y="3388"/>
                    </a:lnTo>
                    <a:close/>
                    <a:moveTo>
                      <a:pt x="1" y="1"/>
                    </a:moveTo>
                    <a:lnTo>
                      <a:pt x="81" y="458"/>
                    </a:lnTo>
                    <a:lnTo>
                      <a:pt x="942" y="1425"/>
                    </a:lnTo>
                    <a:lnTo>
                      <a:pt x="1560" y="1909"/>
                    </a:lnTo>
                    <a:lnTo>
                      <a:pt x="2017" y="2689"/>
                    </a:lnTo>
                    <a:lnTo>
                      <a:pt x="2716" y="3253"/>
                    </a:lnTo>
                    <a:lnTo>
                      <a:pt x="3012" y="3952"/>
                    </a:lnTo>
                    <a:lnTo>
                      <a:pt x="3254" y="4678"/>
                    </a:lnTo>
                    <a:lnTo>
                      <a:pt x="3953" y="5458"/>
                    </a:lnTo>
                    <a:lnTo>
                      <a:pt x="4517" y="6695"/>
                    </a:lnTo>
                    <a:lnTo>
                      <a:pt x="4893" y="7340"/>
                    </a:lnTo>
                    <a:lnTo>
                      <a:pt x="5458" y="8066"/>
                    </a:lnTo>
                    <a:lnTo>
                      <a:pt x="5781" y="8603"/>
                    </a:lnTo>
                    <a:lnTo>
                      <a:pt x="6748" y="9356"/>
                    </a:lnTo>
                    <a:lnTo>
                      <a:pt x="7367" y="10082"/>
                    </a:lnTo>
                    <a:lnTo>
                      <a:pt x="8254" y="10055"/>
                    </a:lnTo>
                    <a:lnTo>
                      <a:pt x="8335" y="8684"/>
                    </a:lnTo>
                    <a:lnTo>
                      <a:pt x="8577" y="7582"/>
                    </a:lnTo>
                    <a:lnTo>
                      <a:pt x="8227" y="7017"/>
                    </a:lnTo>
                    <a:lnTo>
                      <a:pt x="7636" y="6963"/>
                    </a:lnTo>
                    <a:lnTo>
                      <a:pt x="7367" y="6453"/>
                    </a:lnTo>
                    <a:lnTo>
                      <a:pt x="7259" y="5834"/>
                    </a:lnTo>
                    <a:lnTo>
                      <a:pt x="6990" y="5807"/>
                    </a:lnTo>
                    <a:lnTo>
                      <a:pt x="6507" y="5485"/>
                    </a:lnTo>
                    <a:lnTo>
                      <a:pt x="6829" y="4786"/>
                    </a:lnTo>
                    <a:lnTo>
                      <a:pt x="6265" y="4356"/>
                    </a:lnTo>
                    <a:lnTo>
                      <a:pt x="5781" y="3630"/>
                    </a:lnTo>
                    <a:lnTo>
                      <a:pt x="5109" y="3012"/>
                    </a:lnTo>
                    <a:lnTo>
                      <a:pt x="4302" y="3012"/>
                    </a:lnTo>
                    <a:lnTo>
                      <a:pt x="3549" y="2044"/>
                    </a:lnTo>
                    <a:lnTo>
                      <a:pt x="3092" y="1694"/>
                    </a:lnTo>
                    <a:lnTo>
                      <a:pt x="2474" y="1076"/>
                    </a:lnTo>
                    <a:lnTo>
                      <a:pt x="1748" y="216"/>
                    </a:lnTo>
                    <a:lnTo>
                      <a:pt x="538" y="27"/>
                    </a:lnTo>
                    <a:lnTo>
                      <a:pt x="1" y="1"/>
                    </a:lnTo>
                    <a:close/>
                    <a:moveTo>
                      <a:pt x="30729" y="9706"/>
                    </a:moveTo>
                    <a:lnTo>
                      <a:pt x="30568" y="10001"/>
                    </a:lnTo>
                    <a:lnTo>
                      <a:pt x="30406" y="10324"/>
                    </a:lnTo>
                    <a:lnTo>
                      <a:pt x="30433" y="10996"/>
                    </a:lnTo>
                    <a:lnTo>
                      <a:pt x="30890" y="10378"/>
                    </a:lnTo>
                    <a:lnTo>
                      <a:pt x="30917" y="9974"/>
                    </a:lnTo>
                    <a:lnTo>
                      <a:pt x="30729" y="9706"/>
                    </a:lnTo>
                    <a:close/>
                    <a:moveTo>
                      <a:pt x="8442" y="10109"/>
                    </a:moveTo>
                    <a:lnTo>
                      <a:pt x="7851" y="10969"/>
                    </a:lnTo>
                    <a:lnTo>
                      <a:pt x="8550" y="11023"/>
                    </a:lnTo>
                    <a:lnTo>
                      <a:pt x="8657" y="11399"/>
                    </a:lnTo>
                    <a:lnTo>
                      <a:pt x="10082" y="11749"/>
                    </a:lnTo>
                    <a:lnTo>
                      <a:pt x="10405" y="11641"/>
                    </a:lnTo>
                    <a:lnTo>
                      <a:pt x="10969" y="11722"/>
                    </a:lnTo>
                    <a:lnTo>
                      <a:pt x="11883" y="12098"/>
                    </a:lnTo>
                    <a:lnTo>
                      <a:pt x="12582" y="12233"/>
                    </a:lnTo>
                    <a:lnTo>
                      <a:pt x="13389" y="12313"/>
                    </a:lnTo>
                    <a:lnTo>
                      <a:pt x="14088" y="12286"/>
                    </a:lnTo>
                    <a:lnTo>
                      <a:pt x="14948" y="12636"/>
                    </a:lnTo>
                    <a:lnTo>
                      <a:pt x="15862" y="12286"/>
                    </a:lnTo>
                    <a:lnTo>
                      <a:pt x="14948" y="11803"/>
                    </a:lnTo>
                    <a:lnTo>
                      <a:pt x="13765" y="11614"/>
                    </a:lnTo>
                    <a:lnTo>
                      <a:pt x="13523" y="11023"/>
                    </a:lnTo>
                    <a:lnTo>
                      <a:pt x="12098" y="10620"/>
                    </a:lnTo>
                    <a:lnTo>
                      <a:pt x="11910" y="10969"/>
                    </a:lnTo>
                    <a:lnTo>
                      <a:pt x="10405" y="10889"/>
                    </a:lnTo>
                    <a:lnTo>
                      <a:pt x="10324" y="10593"/>
                    </a:lnTo>
                    <a:lnTo>
                      <a:pt x="10001" y="10485"/>
                    </a:lnTo>
                    <a:lnTo>
                      <a:pt x="9383" y="10163"/>
                    </a:lnTo>
                    <a:lnTo>
                      <a:pt x="8442" y="10109"/>
                    </a:lnTo>
                    <a:close/>
                    <a:moveTo>
                      <a:pt x="21508" y="12045"/>
                    </a:moveTo>
                    <a:lnTo>
                      <a:pt x="20782" y="12367"/>
                    </a:lnTo>
                    <a:lnTo>
                      <a:pt x="20244" y="12448"/>
                    </a:lnTo>
                    <a:lnTo>
                      <a:pt x="19787" y="12179"/>
                    </a:lnTo>
                    <a:lnTo>
                      <a:pt x="19169" y="12367"/>
                    </a:lnTo>
                    <a:lnTo>
                      <a:pt x="19142" y="12717"/>
                    </a:lnTo>
                    <a:lnTo>
                      <a:pt x="20164" y="12797"/>
                    </a:lnTo>
                    <a:lnTo>
                      <a:pt x="21346" y="12555"/>
                    </a:lnTo>
                    <a:lnTo>
                      <a:pt x="21508" y="12045"/>
                    </a:lnTo>
                    <a:close/>
                    <a:moveTo>
                      <a:pt x="17610" y="12045"/>
                    </a:moveTo>
                    <a:lnTo>
                      <a:pt x="17368" y="12367"/>
                    </a:lnTo>
                    <a:lnTo>
                      <a:pt x="16911" y="12367"/>
                    </a:lnTo>
                    <a:lnTo>
                      <a:pt x="16615" y="12878"/>
                    </a:lnTo>
                    <a:lnTo>
                      <a:pt x="17045" y="12905"/>
                    </a:lnTo>
                    <a:lnTo>
                      <a:pt x="17610" y="12797"/>
                    </a:lnTo>
                    <a:lnTo>
                      <a:pt x="18524" y="12609"/>
                    </a:lnTo>
                    <a:lnTo>
                      <a:pt x="18335" y="12233"/>
                    </a:lnTo>
                    <a:lnTo>
                      <a:pt x="17852" y="12286"/>
                    </a:lnTo>
                    <a:lnTo>
                      <a:pt x="17610" y="12045"/>
                    </a:lnTo>
                    <a:close/>
                    <a:moveTo>
                      <a:pt x="29250" y="5189"/>
                    </a:moveTo>
                    <a:lnTo>
                      <a:pt x="28847" y="5485"/>
                    </a:lnTo>
                    <a:lnTo>
                      <a:pt x="27799" y="5700"/>
                    </a:lnTo>
                    <a:lnTo>
                      <a:pt x="28121" y="6130"/>
                    </a:lnTo>
                    <a:lnTo>
                      <a:pt x="28793" y="6318"/>
                    </a:lnTo>
                    <a:lnTo>
                      <a:pt x="29116" y="6829"/>
                    </a:lnTo>
                    <a:lnTo>
                      <a:pt x="30272" y="6829"/>
                    </a:lnTo>
                    <a:lnTo>
                      <a:pt x="30326" y="7071"/>
                    </a:lnTo>
                    <a:lnTo>
                      <a:pt x="29761" y="7044"/>
                    </a:lnTo>
                    <a:lnTo>
                      <a:pt x="28901" y="7367"/>
                    </a:lnTo>
                    <a:lnTo>
                      <a:pt x="29465" y="7824"/>
                    </a:lnTo>
                    <a:lnTo>
                      <a:pt x="29465" y="8200"/>
                    </a:lnTo>
                    <a:lnTo>
                      <a:pt x="29627" y="8523"/>
                    </a:lnTo>
                    <a:lnTo>
                      <a:pt x="29949" y="8442"/>
                    </a:lnTo>
                    <a:lnTo>
                      <a:pt x="30191" y="8012"/>
                    </a:lnTo>
                    <a:lnTo>
                      <a:pt x="31320" y="8845"/>
                    </a:lnTo>
                    <a:lnTo>
                      <a:pt x="31939" y="8899"/>
                    </a:lnTo>
                    <a:lnTo>
                      <a:pt x="33417" y="9679"/>
                    </a:lnTo>
                    <a:lnTo>
                      <a:pt x="33767" y="10405"/>
                    </a:lnTo>
                    <a:lnTo>
                      <a:pt x="33901" y="11372"/>
                    </a:lnTo>
                    <a:lnTo>
                      <a:pt x="33391" y="11614"/>
                    </a:lnTo>
                    <a:lnTo>
                      <a:pt x="32987" y="12340"/>
                    </a:lnTo>
                    <a:lnTo>
                      <a:pt x="33982" y="12313"/>
                    </a:lnTo>
                    <a:lnTo>
                      <a:pt x="34197" y="12045"/>
                    </a:lnTo>
                    <a:lnTo>
                      <a:pt x="34977" y="12233"/>
                    </a:lnTo>
                    <a:lnTo>
                      <a:pt x="35595" y="12959"/>
                    </a:lnTo>
                    <a:lnTo>
                      <a:pt x="35837" y="10082"/>
                    </a:lnTo>
                    <a:lnTo>
                      <a:pt x="35998" y="7152"/>
                    </a:lnTo>
                    <a:lnTo>
                      <a:pt x="35138" y="7017"/>
                    </a:lnTo>
                    <a:lnTo>
                      <a:pt x="34573" y="6695"/>
                    </a:lnTo>
                    <a:lnTo>
                      <a:pt x="33901" y="6372"/>
                    </a:lnTo>
                    <a:lnTo>
                      <a:pt x="33202" y="6372"/>
                    </a:lnTo>
                    <a:lnTo>
                      <a:pt x="32315" y="6937"/>
                    </a:lnTo>
                    <a:lnTo>
                      <a:pt x="31589" y="7878"/>
                    </a:lnTo>
                    <a:lnTo>
                      <a:pt x="30810" y="7340"/>
                    </a:lnTo>
                    <a:lnTo>
                      <a:pt x="30621" y="5888"/>
                    </a:lnTo>
                    <a:lnTo>
                      <a:pt x="30514" y="5566"/>
                    </a:lnTo>
                    <a:lnTo>
                      <a:pt x="29250" y="5189"/>
                    </a:lnTo>
                    <a:close/>
                    <a:moveTo>
                      <a:pt x="19061" y="13174"/>
                    </a:moveTo>
                    <a:lnTo>
                      <a:pt x="18335" y="13362"/>
                    </a:lnTo>
                    <a:lnTo>
                      <a:pt x="19303" y="13980"/>
                    </a:lnTo>
                    <a:lnTo>
                      <a:pt x="19626" y="13980"/>
                    </a:lnTo>
                    <a:lnTo>
                      <a:pt x="19707" y="13738"/>
                    </a:lnTo>
                    <a:lnTo>
                      <a:pt x="19465" y="13442"/>
                    </a:lnTo>
                    <a:lnTo>
                      <a:pt x="19061" y="13174"/>
                    </a:lnTo>
                    <a:close/>
                    <a:moveTo>
                      <a:pt x="23067" y="12770"/>
                    </a:moveTo>
                    <a:lnTo>
                      <a:pt x="22261" y="13120"/>
                    </a:lnTo>
                    <a:lnTo>
                      <a:pt x="21857" y="13684"/>
                    </a:lnTo>
                    <a:lnTo>
                      <a:pt x="21777" y="13980"/>
                    </a:lnTo>
                    <a:lnTo>
                      <a:pt x="21857" y="14061"/>
                    </a:lnTo>
                    <a:lnTo>
                      <a:pt x="22556" y="13873"/>
                    </a:lnTo>
                    <a:lnTo>
                      <a:pt x="23148" y="13201"/>
                    </a:lnTo>
                    <a:lnTo>
                      <a:pt x="23148" y="12932"/>
                    </a:lnTo>
                    <a:lnTo>
                      <a:pt x="23067" y="1277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33"/>
              <p:cNvSpPr/>
              <p:nvPr/>
            </p:nvSpPr>
            <p:spPr>
              <a:xfrm>
                <a:off x="5622183" y="1993319"/>
                <a:ext cx="624486" cy="708658"/>
              </a:xfrm>
              <a:custGeom>
                <a:avLst/>
                <a:gdLst/>
                <a:ahLst/>
                <a:cxnLst/>
                <a:rect l="l" t="t" r="r" b="b"/>
                <a:pathLst>
                  <a:path w="21616" h="24466" extrusionOk="0">
                    <a:moveTo>
                      <a:pt x="5270" y="1"/>
                    </a:moveTo>
                    <a:lnTo>
                      <a:pt x="4732" y="753"/>
                    </a:lnTo>
                    <a:lnTo>
                      <a:pt x="3952" y="861"/>
                    </a:lnTo>
                    <a:lnTo>
                      <a:pt x="2770" y="646"/>
                    </a:lnTo>
                    <a:lnTo>
                      <a:pt x="2501" y="1022"/>
                    </a:lnTo>
                    <a:lnTo>
                      <a:pt x="2985" y="1802"/>
                    </a:lnTo>
                    <a:lnTo>
                      <a:pt x="3361" y="2420"/>
                    </a:lnTo>
                    <a:lnTo>
                      <a:pt x="4060" y="2850"/>
                    </a:lnTo>
                    <a:lnTo>
                      <a:pt x="3522" y="3361"/>
                    </a:lnTo>
                    <a:lnTo>
                      <a:pt x="3684" y="4006"/>
                    </a:lnTo>
                    <a:lnTo>
                      <a:pt x="3146" y="4894"/>
                    </a:lnTo>
                    <a:lnTo>
                      <a:pt x="2823" y="5808"/>
                    </a:lnTo>
                    <a:lnTo>
                      <a:pt x="2205" y="6722"/>
                    </a:lnTo>
                    <a:lnTo>
                      <a:pt x="1318" y="6668"/>
                    </a:lnTo>
                    <a:lnTo>
                      <a:pt x="619" y="7609"/>
                    </a:lnTo>
                    <a:lnTo>
                      <a:pt x="1183" y="7985"/>
                    </a:lnTo>
                    <a:lnTo>
                      <a:pt x="1372" y="8657"/>
                    </a:lnTo>
                    <a:lnTo>
                      <a:pt x="1855" y="9141"/>
                    </a:lnTo>
                    <a:lnTo>
                      <a:pt x="2124" y="9867"/>
                    </a:lnTo>
                    <a:lnTo>
                      <a:pt x="431" y="9867"/>
                    </a:lnTo>
                    <a:lnTo>
                      <a:pt x="0" y="10485"/>
                    </a:lnTo>
                    <a:lnTo>
                      <a:pt x="968" y="11238"/>
                    </a:lnTo>
                    <a:lnTo>
                      <a:pt x="1237" y="11588"/>
                    </a:lnTo>
                    <a:lnTo>
                      <a:pt x="915" y="11910"/>
                    </a:lnTo>
                    <a:lnTo>
                      <a:pt x="2044" y="12959"/>
                    </a:lnTo>
                    <a:lnTo>
                      <a:pt x="2581" y="13093"/>
                    </a:lnTo>
                    <a:lnTo>
                      <a:pt x="3657" y="12555"/>
                    </a:lnTo>
                    <a:lnTo>
                      <a:pt x="3899" y="13389"/>
                    </a:lnTo>
                    <a:lnTo>
                      <a:pt x="4006" y="14464"/>
                    </a:lnTo>
                    <a:lnTo>
                      <a:pt x="4356" y="15593"/>
                    </a:lnTo>
                    <a:lnTo>
                      <a:pt x="4866" y="17341"/>
                    </a:lnTo>
                    <a:lnTo>
                      <a:pt x="5646" y="18551"/>
                    </a:lnTo>
                    <a:lnTo>
                      <a:pt x="5834" y="19088"/>
                    </a:lnTo>
                    <a:lnTo>
                      <a:pt x="6130" y="20217"/>
                    </a:lnTo>
                    <a:lnTo>
                      <a:pt x="6587" y="21078"/>
                    </a:lnTo>
                    <a:lnTo>
                      <a:pt x="6883" y="21481"/>
                    </a:lnTo>
                    <a:lnTo>
                      <a:pt x="7259" y="22368"/>
                    </a:lnTo>
                    <a:lnTo>
                      <a:pt x="7689" y="23632"/>
                    </a:lnTo>
                    <a:lnTo>
                      <a:pt x="8469" y="24465"/>
                    </a:lnTo>
                    <a:lnTo>
                      <a:pt x="8738" y="24196"/>
                    </a:lnTo>
                    <a:lnTo>
                      <a:pt x="8980" y="23605"/>
                    </a:lnTo>
                    <a:lnTo>
                      <a:pt x="9706" y="23336"/>
                    </a:lnTo>
                    <a:lnTo>
                      <a:pt x="9464" y="23040"/>
                    </a:lnTo>
                    <a:lnTo>
                      <a:pt x="9759" y="22368"/>
                    </a:lnTo>
                    <a:lnTo>
                      <a:pt x="10163" y="22341"/>
                    </a:lnTo>
                    <a:lnTo>
                      <a:pt x="10082" y="20809"/>
                    </a:lnTo>
                    <a:lnTo>
                      <a:pt x="10351" y="19975"/>
                    </a:lnTo>
                    <a:lnTo>
                      <a:pt x="10216" y="19250"/>
                    </a:lnTo>
                    <a:lnTo>
                      <a:pt x="9948" y="18094"/>
                    </a:lnTo>
                    <a:lnTo>
                      <a:pt x="10136" y="17421"/>
                    </a:lnTo>
                    <a:lnTo>
                      <a:pt x="10485" y="17368"/>
                    </a:lnTo>
                    <a:lnTo>
                      <a:pt x="11157" y="17045"/>
                    </a:lnTo>
                    <a:lnTo>
                      <a:pt x="11534" y="16830"/>
                    </a:lnTo>
                    <a:lnTo>
                      <a:pt x="11453" y="16427"/>
                    </a:lnTo>
                    <a:lnTo>
                      <a:pt x="12179" y="15835"/>
                    </a:lnTo>
                    <a:lnTo>
                      <a:pt x="12690" y="15271"/>
                    </a:lnTo>
                    <a:lnTo>
                      <a:pt x="13442" y="14249"/>
                    </a:lnTo>
                    <a:lnTo>
                      <a:pt x="14464" y="13631"/>
                    </a:lnTo>
                    <a:lnTo>
                      <a:pt x="14787" y="13093"/>
                    </a:lnTo>
                    <a:lnTo>
                      <a:pt x="14679" y="12448"/>
                    </a:lnTo>
                    <a:lnTo>
                      <a:pt x="15593" y="12233"/>
                    </a:lnTo>
                    <a:lnTo>
                      <a:pt x="16131" y="12260"/>
                    </a:lnTo>
                    <a:lnTo>
                      <a:pt x="16185" y="11937"/>
                    </a:lnTo>
                    <a:lnTo>
                      <a:pt x="15943" y="11211"/>
                    </a:lnTo>
                    <a:lnTo>
                      <a:pt x="15593" y="10512"/>
                    </a:lnTo>
                    <a:lnTo>
                      <a:pt x="15647" y="10002"/>
                    </a:lnTo>
                    <a:lnTo>
                      <a:pt x="15109" y="9760"/>
                    </a:lnTo>
                    <a:lnTo>
                      <a:pt x="15244" y="9437"/>
                    </a:lnTo>
                    <a:lnTo>
                      <a:pt x="15674" y="9114"/>
                    </a:lnTo>
                    <a:lnTo>
                      <a:pt x="15029" y="8630"/>
                    </a:lnTo>
                    <a:lnTo>
                      <a:pt x="15217" y="8012"/>
                    </a:lnTo>
                    <a:lnTo>
                      <a:pt x="15889" y="8415"/>
                    </a:lnTo>
                    <a:lnTo>
                      <a:pt x="16238" y="8469"/>
                    </a:lnTo>
                    <a:lnTo>
                      <a:pt x="16400" y="9087"/>
                    </a:lnTo>
                    <a:lnTo>
                      <a:pt x="17179" y="9195"/>
                    </a:lnTo>
                    <a:lnTo>
                      <a:pt x="17878" y="9195"/>
                    </a:lnTo>
                    <a:lnTo>
                      <a:pt x="18335" y="9356"/>
                    </a:lnTo>
                    <a:lnTo>
                      <a:pt x="18120" y="10082"/>
                    </a:lnTo>
                    <a:lnTo>
                      <a:pt x="17771" y="10136"/>
                    </a:lnTo>
                    <a:lnTo>
                      <a:pt x="17609" y="10647"/>
                    </a:lnTo>
                    <a:lnTo>
                      <a:pt x="18093" y="11104"/>
                    </a:lnTo>
                    <a:lnTo>
                      <a:pt x="18147" y="10566"/>
                    </a:lnTo>
                    <a:lnTo>
                      <a:pt x="18362" y="10512"/>
                    </a:lnTo>
                    <a:lnTo>
                      <a:pt x="18981" y="11937"/>
                    </a:lnTo>
                    <a:lnTo>
                      <a:pt x="19330" y="11722"/>
                    </a:lnTo>
                    <a:lnTo>
                      <a:pt x="19169" y="11346"/>
                    </a:lnTo>
                    <a:lnTo>
                      <a:pt x="19303" y="11050"/>
                    </a:lnTo>
                    <a:lnTo>
                      <a:pt x="19169" y="10136"/>
                    </a:lnTo>
                    <a:lnTo>
                      <a:pt x="19841" y="10351"/>
                    </a:lnTo>
                    <a:lnTo>
                      <a:pt x="20029" y="9598"/>
                    </a:lnTo>
                    <a:lnTo>
                      <a:pt x="20002" y="9168"/>
                    </a:lnTo>
                    <a:lnTo>
                      <a:pt x="20298" y="8442"/>
                    </a:lnTo>
                    <a:lnTo>
                      <a:pt x="20163" y="7931"/>
                    </a:lnTo>
                    <a:lnTo>
                      <a:pt x="20997" y="7313"/>
                    </a:lnTo>
                    <a:lnTo>
                      <a:pt x="21588" y="7448"/>
                    </a:lnTo>
                    <a:lnTo>
                      <a:pt x="21427" y="6937"/>
                    </a:lnTo>
                    <a:lnTo>
                      <a:pt x="21615" y="6749"/>
                    </a:lnTo>
                    <a:lnTo>
                      <a:pt x="21508" y="6426"/>
                    </a:lnTo>
                    <a:lnTo>
                      <a:pt x="20647" y="6292"/>
                    </a:lnTo>
                    <a:lnTo>
                      <a:pt x="20836" y="5915"/>
                    </a:lnTo>
                    <a:lnTo>
                      <a:pt x="20325" y="5377"/>
                    </a:lnTo>
                    <a:lnTo>
                      <a:pt x="19895" y="5727"/>
                    </a:lnTo>
                    <a:lnTo>
                      <a:pt x="19223" y="5512"/>
                    </a:lnTo>
                    <a:lnTo>
                      <a:pt x="18470" y="6076"/>
                    </a:lnTo>
                    <a:lnTo>
                      <a:pt x="17905" y="6749"/>
                    </a:lnTo>
                    <a:lnTo>
                      <a:pt x="17314" y="6829"/>
                    </a:lnTo>
                    <a:lnTo>
                      <a:pt x="17717" y="7125"/>
                    </a:lnTo>
                    <a:lnTo>
                      <a:pt x="17771" y="7690"/>
                    </a:lnTo>
                    <a:lnTo>
                      <a:pt x="17152" y="7716"/>
                    </a:lnTo>
                    <a:lnTo>
                      <a:pt x="16507" y="7663"/>
                    </a:lnTo>
                    <a:lnTo>
                      <a:pt x="16023" y="7770"/>
                    </a:lnTo>
                    <a:lnTo>
                      <a:pt x="15297" y="7448"/>
                    </a:lnTo>
                    <a:lnTo>
                      <a:pt x="15244" y="7286"/>
                    </a:lnTo>
                    <a:lnTo>
                      <a:pt x="15029" y="6587"/>
                    </a:lnTo>
                    <a:lnTo>
                      <a:pt x="14625" y="6749"/>
                    </a:lnTo>
                    <a:lnTo>
                      <a:pt x="14625" y="7125"/>
                    </a:lnTo>
                    <a:lnTo>
                      <a:pt x="14814" y="7690"/>
                    </a:lnTo>
                    <a:lnTo>
                      <a:pt x="14814" y="8039"/>
                    </a:lnTo>
                    <a:lnTo>
                      <a:pt x="14168" y="8066"/>
                    </a:lnTo>
                    <a:lnTo>
                      <a:pt x="13227" y="7878"/>
                    </a:lnTo>
                    <a:lnTo>
                      <a:pt x="12609" y="7770"/>
                    </a:lnTo>
                    <a:lnTo>
                      <a:pt x="12098" y="7340"/>
                    </a:lnTo>
                    <a:lnTo>
                      <a:pt x="11050" y="7232"/>
                    </a:lnTo>
                    <a:lnTo>
                      <a:pt x="9948" y="6722"/>
                    </a:lnTo>
                    <a:lnTo>
                      <a:pt x="9168" y="6292"/>
                    </a:lnTo>
                    <a:lnTo>
                      <a:pt x="8361" y="5969"/>
                    </a:lnTo>
                    <a:lnTo>
                      <a:pt x="8496" y="5109"/>
                    </a:lnTo>
                    <a:lnTo>
                      <a:pt x="8872" y="4732"/>
                    </a:lnTo>
                    <a:lnTo>
                      <a:pt x="7689" y="4087"/>
                    </a:lnTo>
                    <a:lnTo>
                      <a:pt x="6829" y="3549"/>
                    </a:lnTo>
                    <a:lnTo>
                      <a:pt x="6399" y="2528"/>
                    </a:lnTo>
                    <a:lnTo>
                      <a:pt x="6399" y="2528"/>
                    </a:lnTo>
                    <a:lnTo>
                      <a:pt x="6963" y="2662"/>
                    </a:lnTo>
                    <a:lnTo>
                      <a:pt x="6856" y="2205"/>
                    </a:lnTo>
                    <a:lnTo>
                      <a:pt x="6453" y="1775"/>
                    </a:lnTo>
                    <a:lnTo>
                      <a:pt x="6345" y="1022"/>
                    </a:lnTo>
                    <a:lnTo>
                      <a:pt x="5270" y="1"/>
                    </a:lnTo>
                    <a:close/>
                  </a:path>
                </a:pathLst>
              </a:custGeom>
              <a:solidFill>
                <a:srgbClr val="E31A1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33"/>
              <p:cNvSpPr/>
              <p:nvPr/>
            </p:nvSpPr>
            <p:spPr>
              <a:xfrm>
                <a:off x="5038114" y="1885077"/>
                <a:ext cx="466805" cy="376139"/>
              </a:xfrm>
              <a:custGeom>
                <a:avLst/>
                <a:gdLst/>
                <a:ahLst/>
                <a:cxnLst/>
                <a:rect l="l" t="t" r="r" b="b"/>
                <a:pathLst>
                  <a:path w="16158" h="12986" extrusionOk="0">
                    <a:moveTo>
                      <a:pt x="431" y="1"/>
                    </a:moveTo>
                    <a:lnTo>
                      <a:pt x="1" y="243"/>
                    </a:lnTo>
                    <a:lnTo>
                      <a:pt x="404" y="1264"/>
                    </a:lnTo>
                    <a:lnTo>
                      <a:pt x="296" y="1533"/>
                    </a:lnTo>
                    <a:lnTo>
                      <a:pt x="834" y="2232"/>
                    </a:lnTo>
                    <a:lnTo>
                      <a:pt x="1479" y="3308"/>
                    </a:lnTo>
                    <a:lnTo>
                      <a:pt x="2017" y="3576"/>
                    </a:lnTo>
                    <a:lnTo>
                      <a:pt x="2151" y="4087"/>
                    </a:lnTo>
                    <a:lnTo>
                      <a:pt x="1829" y="4383"/>
                    </a:lnTo>
                    <a:lnTo>
                      <a:pt x="1748" y="5109"/>
                    </a:lnTo>
                    <a:lnTo>
                      <a:pt x="2393" y="5915"/>
                    </a:lnTo>
                    <a:lnTo>
                      <a:pt x="3361" y="6426"/>
                    </a:lnTo>
                    <a:lnTo>
                      <a:pt x="3872" y="7098"/>
                    </a:lnTo>
                    <a:lnTo>
                      <a:pt x="3818" y="7743"/>
                    </a:lnTo>
                    <a:lnTo>
                      <a:pt x="4060" y="7743"/>
                    </a:lnTo>
                    <a:lnTo>
                      <a:pt x="4114" y="8227"/>
                    </a:lnTo>
                    <a:lnTo>
                      <a:pt x="4598" y="8657"/>
                    </a:lnTo>
                    <a:lnTo>
                      <a:pt x="4840" y="8335"/>
                    </a:lnTo>
                    <a:lnTo>
                      <a:pt x="5351" y="8631"/>
                    </a:lnTo>
                    <a:lnTo>
                      <a:pt x="5754" y="8496"/>
                    </a:lnTo>
                    <a:lnTo>
                      <a:pt x="6453" y="9652"/>
                    </a:lnTo>
                    <a:lnTo>
                      <a:pt x="7071" y="10512"/>
                    </a:lnTo>
                    <a:lnTo>
                      <a:pt x="7851" y="10754"/>
                    </a:lnTo>
                    <a:lnTo>
                      <a:pt x="8657" y="11427"/>
                    </a:lnTo>
                    <a:lnTo>
                      <a:pt x="9625" y="11722"/>
                    </a:lnTo>
                    <a:lnTo>
                      <a:pt x="10351" y="11319"/>
                    </a:lnTo>
                    <a:lnTo>
                      <a:pt x="10942" y="11131"/>
                    </a:lnTo>
                    <a:lnTo>
                      <a:pt x="11319" y="11319"/>
                    </a:lnTo>
                    <a:lnTo>
                      <a:pt x="11749" y="12394"/>
                    </a:lnTo>
                    <a:lnTo>
                      <a:pt x="12636" y="12529"/>
                    </a:lnTo>
                    <a:lnTo>
                      <a:pt x="13496" y="12717"/>
                    </a:lnTo>
                    <a:lnTo>
                      <a:pt x="14975" y="12986"/>
                    </a:lnTo>
                    <a:lnTo>
                      <a:pt x="15110" y="11964"/>
                    </a:lnTo>
                    <a:lnTo>
                      <a:pt x="16158" y="11480"/>
                    </a:lnTo>
                    <a:lnTo>
                      <a:pt x="16024" y="11077"/>
                    </a:lnTo>
                    <a:lnTo>
                      <a:pt x="15647" y="10943"/>
                    </a:lnTo>
                    <a:lnTo>
                      <a:pt x="15513" y="10163"/>
                    </a:lnTo>
                    <a:lnTo>
                      <a:pt x="14733" y="9787"/>
                    </a:lnTo>
                    <a:lnTo>
                      <a:pt x="14357" y="9222"/>
                    </a:lnTo>
                    <a:lnTo>
                      <a:pt x="13900" y="8738"/>
                    </a:lnTo>
                    <a:lnTo>
                      <a:pt x="14437" y="7958"/>
                    </a:lnTo>
                    <a:lnTo>
                      <a:pt x="14303" y="7394"/>
                    </a:lnTo>
                    <a:lnTo>
                      <a:pt x="13712" y="7259"/>
                    </a:lnTo>
                    <a:lnTo>
                      <a:pt x="13523" y="6668"/>
                    </a:lnTo>
                    <a:lnTo>
                      <a:pt x="13147" y="5942"/>
                    </a:lnTo>
                    <a:lnTo>
                      <a:pt x="13389" y="5485"/>
                    </a:lnTo>
                    <a:lnTo>
                      <a:pt x="13013" y="5324"/>
                    </a:lnTo>
                    <a:lnTo>
                      <a:pt x="13120" y="4679"/>
                    </a:lnTo>
                    <a:lnTo>
                      <a:pt x="13174" y="3603"/>
                    </a:lnTo>
                    <a:lnTo>
                      <a:pt x="12932" y="2851"/>
                    </a:lnTo>
                    <a:lnTo>
                      <a:pt x="12394" y="2824"/>
                    </a:lnTo>
                    <a:lnTo>
                      <a:pt x="11373" y="2044"/>
                    </a:lnTo>
                    <a:lnTo>
                      <a:pt x="10781" y="1936"/>
                    </a:lnTo>
                    <a:lnTo>
                      <a:pt x="9867" y="1479"/>
                    </a:lnTo>
                    <a:lnTo>
                      <a:pt x="9329" y="1426"/>
                    </a:lnTo>
                    <a:lnTo>
                      <a:pt x="9034" y="1560"/>
                    </a:lnTo>
                    <a:lnTo>
                      <a:pt x="8550" y="1533"/>
                    </a:lnTo>
                    <a:lnTo>
                      <a:pt x="8147" y="2071"/>
                    </a:lnTo>
                    <a:lnTo>
                      <a:pt x="7501" y="2205"/>
                    </a:lnTo>
                    <a:lnTo>
                      <a:pt x="7474" y="2420"/>
                    </a:lnTo>
                    <a:lnTo>
                      <a:pt x="6399" y="2662"/>
                    </a:lnTo>
                    <a:lnTo>
                      <a:pt x="5324" y="2501"/>
                    </a:lnTo>
                    <a:lnTo>
                      <a:pt x="4732" y="2071"/>
                    </a:lnTo>
                    <a:lnTo>
                      <a:pt x="4006" y="1883"/>
                    </a:lnTo>
                    <a:lnTo>
                      <a:pt x="3657" y="1238"/>
                    </a:lnTo>
                    <a:lnTo>
                      <a:pt x="3469" y="1264"/>
                    </a:lnTo>
                    <a:lnTo>
                      <a:pt x="2958" y="807"/>
                    </a:lnTo>
                    <a:lnTo>
                      <a:pt x="3092" y="377"/>
                    </a:lnTo>
                    <a:lnTo>
                      <a:pt x="2824" y="108"/>
                    </a:lnTo>
                    <a:lnTo>
                      <a:pt x="2582" y="162"/>
                    </a:lnTo>
                    <a:lnTo>
                      <a:pt x="1856" y="834"/>
                    </a:lnTo>
                    <a:lnTo>
                      <a:pt x="1587" y="861"/>
                    </a:lnTo>
                    <a:lnTo>
                      <a:pt x="1049" y="727"/>
                    </a:lnTo>
                    <a:lnTo>
                      <a:pt x="619" y="323"/>
                    </a:lnTo>
                    <a:lnTo>
                      <a:pt x="431" y="1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33"/>
              <p:cNvSpPr/>
              <p:nvPr/>
            </p:nvSpPr>
            <p:spPr>
              <a:xfrm>
                <a:off x="4948035" y="1945035"/>
                <a:ext cx="222915" cy="212632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7341" extrusionOk="0">
                    <a:moveTo>
                      <a:pt x="2447" y="1"/>
                    </a:moveTo>
                    <a:lnTo>
                      <a:pt x="2151" y="108"/>
                    </a:lnTo>
                    <a:lnTo>
                      <a:pt x="1882" y="673"/>
                    </a:lnTo>
                    <a:lnTo>
                      <a:pt x="1506" y="915"/>
                    </a:lnTo>
                    <a:lnTo>
                      <a:pt x="1667" y="1560"/>
                    </a:lnTo>
                    <a:lnTo>
                      <a:pt x="1533" y="2609"/>
                    </a:lnTo>
                    <a:lnTo>
                      <a:pt x="0" y="3523"/>
                    </a:lnTo>
                    <a:lnTo>
                      <a:pt x="430" y="4625"/>
                    </a:lnTo>
                    <a:lnTo>
                      <a:pt x="1371" y="4867"/>
                    </a:lnTo>
                    <a:lnTo>
                      <a:pt x="2554" y="5485"/>
                    </a:lnTo>
                    <a:lnTo>
                      <a:pt x="4893" y="7260"/>
                    </a:lnTo>
                    <a:lnTo>
                      <a:pt x="6291" y="7340"/>
                    </a:lnTo>
                    <a:lnTo>
                      <a:pt x="6748" y="6507"/>
                    </a:lnTo>
                    <a:lnTo>
                      <a:pt x="7286" y="6561"/>
                    </a:lnTo>
                    <a:lnTo>
                      <a:pt x="7716" y="6587"/>
                    </a:lnTo>
                    <a:lnTo>
                      <a:pt x="7232" y="6157"/>
                    </a:lnTo>
                    <a:lnTo>
                      <a:pt x="7178" y="5673"/>
                    </a:lnTo>
                    <a:lnTo>
                      <a:pt x="6936" y="5673"/>
                    </a:lnTo>
                    <a:lnTo>
                      <a:pt x="6990" y="5028"/>
                    </a:lnTo>
                    <a:lnTo>
                      <a:pt x="6479" y="4356"/>
                    </a:lnTo>
                    <a:lnTo>
                      <a:pt x="5511" y="3845"/>
                    </a:lnTo>
                    <a:lnTo>
                      <a:pt x="4866" y="3039"/>
                    </a:lnTo>
                    <a:lnTo>
                      <a:pt x="4947" y="2313"/>
                    </a:lnTo>
                    <a:lnTo>
                      <a:pt x="5269" y="2017"/>
                    </a:lnTo>
                    <a:lnTo>
                      <a:pt x="5135" y="1506"/>
                    </a:lnTo>
                    <a:lnTo>
                      <a:pt x="4597" y="1238"/>
                    </a:lnTo>
                    <a:lnTo>
                      <a:pt x="3952" y="162"/>
                    </a:lnTo>
                    <a:lnTo>
                      <a:pt x="3629" y="324"/>
                    </a:lnTo>
                    <a:lnTo>
                      <a:pt x="3334" y="108"/>
                    </a:lnTo>
                    <a:lnTo>
                      <a:pt x="2447" y="1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33"/>
              <p:cNvSpPr/>
              <p:nvPr/>
            </p:nvSpPr>
            <p:spPr>
              <a:xfrm>
                <a:off x="2363247" y="2429387"/>
                <a:ext cx="46628" cy="2184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754" extrusionOk="0">
                    <a:moveTo>
                      <a:pt x="430" y="1"/>
                    </a:moveTo>
                    <a:lnTo>
                      <a:pt x="108" y="54"/>
                    </a:lnTo>
                    <a:lnTo>
                      <a:pt x="0" y="270"/>
                    </a:lnTo>
                    <a:lnTo>
                      <a:pt x="403" y="592"/>
                    </a:lnTo>
                    <a:lnTo>
                      <a:pt x="834" y="753"/>
                    </a:lnTo>
                    <a:lnTo>
                      <a:pt x="1049" y="592"/>
                    </a:lnTo>
                    <a:lnTo>
                      <a:pt x="1613" y="592"/>
                    </a:lnTo>
                    <a:lnTo>
                      <a:pt x="1533" y="323"/>
                    </a:lnTo>
                    <a:lnTo>
                      <a:pt x="1129" y="135"/>
                    </a:lnTo>
                    <a:lnTo>
                      <a:pt x="619" y="28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33"/>
              <p:cNvSpPr/>
              <p:nvPr/>
            </p:nvSpPr>
            <p:spPr>
              <a:xfrm>
                <a:off x="4875030" y="2047049"/>
                <a:ext cx="85457" cy="107489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3711" extrusionOk="0">
                    <a:moveTo>
                      <a:pt x="2527" y="1"/>
                    </a:moveTo>
                    <a:lnTo>
                      <a:pt x="1183" y="969"/>
                    </a:lnTo>
                    <a:lnTo>
                      <a:pt x="323" y="619"/>
                    </a:lnTo>
                    <a:lnTo>
                      <a:pt x="215" y="888"/>
                    </a:lnTo>
                    <a:lnTo>
                      <a:pt x="269" y="1452"/>
                    </a:lnTo>
                    <a:lnTo>
                      <a:pt x="188" y="1694"/>
                    </a:lnTo>
                    <a:lnTo>
                      <a:pt x="242" y="2044"/>
                    </a:lnTo>
                    <a:lnTo>
                      <a:pt x="0" y="3442"/>
                    </a:lnTo>
                    <a:lnTo>
                      <a:pt x="54" y="3603"/>
                    </a:lnTo>
                    <a:lnTo>
                      <a:pt x="914" y="3711"/>
                    </a:lnTo>
                    <a:lnTo>
                      <a:pt x="1183" y="3442"/>
                    </a:lnTo>
                    <a:lnTo>
                      <a:pt x="1344" y="3119"/>
                    </a:lnTo>
                    <a:lnTo>
                      <a:pt x="1909" y="3012"/>
                    </a:lnTo>
                    <a:lnTo>
                      <a:pt x="1989" y="2716"/>
                    </a:lnTo>
                    <a:lnTo>
                      <a:pt x="2231" y="2582"/>
                    </a:lnTo>
                    <a:lnTo>
                      <a:pt x="1398" y="1694"/>
                    </a:lnTo>
                    <a:lnTo>
                      <a:pt x="2850" y="1237"/>
                    </a:lnTo>
                    <a:lnTo>
                      <a:pt x="2957" y="1103"/>
                    </a:lnTo>
                    <a:lnTo>
                      <a:pt x="2527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33"/>
              <p:cNvSpPr/>
              <p:nvPr/>
            </p:nvSpPr>
            <p:spPr>
              <a:xfrm>
                <a:off x="5038114" y="1492630"/>
                <a:ext cx="804673" cy="367566"/>
              </a:xfrm>
              <a:custGeom>
                <a:avLst/>
                <a:gdLst/>
                <a:ahLst/>
                <a:cxnLst/>
                <a:rect l="l" t="t" r="r" b="b"/>
                <a:pathLst>
                  <a:path w="27853" h="12690" extrusionOk="0">
                    <a:moveTo>
                      <a:pt x="13120" y="0"/>
                    </a:moveTo>
                    <a:lnTo>
                      <a:pt x="12690" y="350"/>
                    </a:lnTo>
                    <a:lnTo>
                      <a:pt x="11211" y="646"/>
                    </a:lnTo>
                    <a:lnTo>
                      <a:pt x="10969" y="834"/>
                    </a:lnTo>
                    <a:lnTo>
                      <a:pt x="8604" y="1129"/>
                    </a:lnTo>
                    <a:lnTo>
                      <a:pt x="8389" y="1425"/>
                    </a:lnTo>
                    <a:lnTo>
                      <a:pt x="9114" y="2017"/>
                    </a:lnTo>
                    <a:lnTo>
                      <a:pt x="8550" y="2232"/>
                    </a:lnTo>
                    <a:lnTo>
                      <a:pt x="8765" y="2474"/>
                    </a:lnTo>
                    <a:lnTo>
                      <a:pt x="8281" y="2877"/>
                    </a:lnTo>
                    <a:lnTo>
                      <a:pt x="9571" y="3468"/>
                    </a:lnTo>
                    <a:lnTo>
                      <a:pt x="9545" y="3872"/>
                    </a:lnTo>
                    <a:lnTo>
                      <a:pt x="8577" y="3818"/>
                    </a:lnTo>
                    <a:lnTo>
                      <a:pt x="8496" y="4087"/>
                    </a:lnTo>
                    <a:lnTo>
                      <a:pt x="7448" y="3657"/>
                    </a:lnTo>
                    <a:lnTo>
                      <a:pt x="6399" y="3683"/>
                    </a:lnTo>
                    <a:lnTo>
                      <a:pt x="5781" y="4033"/>
                    </a:lnTo>
                    <a:lnTo>
                      <a:pt x="4894" y="3683"/>
                    </a:lnTo>
                    <a:lnTo>
                      <a:pt x="3200" y="3092"/>
                    </a:lnTo>
                    <a:lnTo>
                      <a:pt x="2151" y="3119"/>
                    </a:lnTo>
                    <a:lnTo>
                      <a:pt x="1022" y="4033"/>
                    </a:lnTo>
                    <a:lnTo>
                      <a:pt x="1130" y="4678"/>
                    </a:lnTo>
                    <a:lnTo>
                      <a:pt x="1130" y="4678"/>
                    </a:lnTo>
                    <a:lnTo>
                      <a:pt x="296" y="4167"/>
                    </a:lnTo>
                    <a:lnTo>
                      <a:pt x="1" y="5108"/>
                    </a:lnTo>
                    <a:lnTo>
                      <a:pt x="243" y="5296"/>
                    </a:lnTo>
                    <a:lnTo>
                      <a:pt x="1" y="5942"/>
                    </a:lnTo>
                    <a:lnTo>
                      <a:pt x="727" y="6533"/>
                    </a:lnTo>
                    <a:lnTo>
                      <a:pt x="1237" y="6506"/>
                    </a:lnTo>
                    <a:lnTo>
                      <a:pt x="1829" y="7098"/>
                    </a:lnTo>
                    <a:lnTo>
                      <a:pt x="1856" y="7528"/>
                    </a:lnTo>
                    <a:lnTo>
                      <a:pt x="2232" y="7689"/>
                    </a:lnTo>
                    <a:lnTo>
                      <a:pt x="2850" y="7501"/>
                    </a:lnTo>
                    <a:lnTo>
                      <a:pt x="3576" y="7125"/>
                    </a:lnTo>
                    <a:lnTo>
                      <a:pt x="4221" y="7340"/>
                    </a:lnTo>
                    <a:lnTo>
                      <a:pt x="4894" y="7259"/>
                    </a:lnTo>
                    <a:lnTo>
                      <a:pt x="5162" y="7824"/>
                    </a:lnTo>
                    <a:lnTo>
                      <a:pt x="5243" y="8657"/>
                    </a:lnTo>
                    <a:lnTo>
                      <a:pt x="4598" y="8549"/>
                    </a:lnTo>
                    <a:lnTo>
                      <a:pt x="4033" y="8684"/>
                    </a:lnTo>
                    <a:lnTo>
                      <a:pt x="4195" y="9329"/>
                    </a:lnTo>
                    <a:lnTo>
                      <a:pt x="4195" y="9329"/>
                    </a:lnTo>
                    <a:lnTo>
                      <a:pt x="3469" y="9248"/>
                    </a:lnTo>
                    <a:lnTo>
                      <a:pt x="3576" y="9517"/>
                    </a:lnTo>
                    <a:lnTo>
                      <a:pt x="4006" y="9759"/>
                    </a:lnTo>
                    <a:lnTo>
                      <a:pt x="4517" y="10539"/>
                    </a:lnTo>
                    <a:lnTo>
                      <a:pt x="5431" y="10835"/>
                    </a:lnTo>
                    <a:lnTo>
                      <a:pt x="5619" y="11130"/>
                    </a:lnTo>
                    <a:lnTo>
                      <a:pt x="5539" y="11507"/>
                    </a:lnTo>
                    <a:lnTo>
                      <a:pt x="5619" y="11722"/>
                    </a:lnTo>
                    <a:lnTo>
                      <a:pt x="5861" y="11426"/>
                    </a:lnTo>
                    <a:lnTo>
                      <a:pt x="6641" y="11238"/>
                    </a:lnTo>
                    <a:lnTo>
                      <a:pt x="7179" y="11480"/>
                    </a:lnTo>
                    <a:lnTo>
                      <a:pt x="7878" y="12179"/>
                    </a:lnTo>
                    <a:lnTo>
                      <a:pt x="8227" y="12125"/>
                    </a:lnTo>
                    <a:lnTo>
                      <a:pt x="7340" y="8899"/>
                    </a:lnTo>
                    <a:lnTo>
                      <a:pt x="9007" y="8388"/>
                    </a:lnTo>
                    <a:lnTo>
                      <a:pt x="9168" y="8442"/>
                    </a:lnTo>
                    <a:lnTo>
                      <a:pt x="10432" y="9087"/>
                    </a:lnTo>
                    <a:lnTo>
                      <a:pt x="11104" y="9410"/>
                    </a:lnTo>
                    <a:lnTo>
                      <a:pt x="12018" y="10216"/>
                    </a:lnTo>
                    <a:lnTo>
                      <a:pt x="12824" y="10082"/>
                    </a:lnTo>
                    <a:lnTo>
                      <a:pt x="14007" y="10001"/>
                    </a:lnTo>
                    <a:lnTo>
                      <a:pt x="15056" y="10646"/>
                    </a:lnTo>
                    <a:lnTo>
                      <a:pt x="15271" y="11534"/>
                    </a:lnTo>
                    <a:lnTo>
                      <a:pt x="15620" y="11534"/>
                    </a:lnTo>
                    <a:lnTo>
                      <a:pt x="15970" y="12259"/>
                    </a:lnTo>
                    <a:lnTo>
                      <a:pt x="16884" y="12286"/>
                    </a:lnTo>
                    <a:lnTo>
                      <a:pt x="17206" y="12690"/>
                    </a:lnTo>
                    <a:lnTo>
                      <a:pt x="17475" y="12690"/>
                    </a:lnTo>
                    <a:lnTo>
                      <a:pt x="17610" y="12071"/>
                    </a:lnTo>
                    <a:lnTo>
                      <a:pt x="18362" y="11453"/>
                    </a:lnTo>
                    <a:lnTo>
                      <a:pt x="18712" y="11292"/>
                    </a:lnTo>
                    <a:lnTo>
                      <a:pt x="18766" y="10888"/>
                    </a:lnTo>
                    <a:lnTo>
                      <a:pt x="19196" y="10781"/>
                    </a:lnTo>
                    <a:lnTo>
                      <a:pt x="20459" y="11077"/>
                    </a:lnTo>
                    <a:lnTo>
                      <a:pt x="20406" y="10566"/>
                    </a:lnTo>
                    <a:lnTo>
                      <a:pt x="20755" y="10404"/>
                    </a:lnTo>
                    <a:lnTo>
                      <a:pt x="21884" y="10754"/>
                    </a:lnTo>
                    <a:lnTo>
                      <a:pt x="22099" y="10646"/>
                    </a:lnTo>
                    <a:lnTo>
                      <a:pt x="23309" y="10700"/>
                    </a:lnTo>
                    <a:lnTo>
                      <a:pt x="24358" y="10781"/>
                    </a:lnTo>
                    <a:lnTo>
                      <a:pt x="24868" y="11103"/>
                    </a:lnTo>
                    <a:lnTo>
                      <a:pt x="25352" y="11211"/>
                    </a:lnTo>
                    <a:lnTo>
                      <a:pt x="25110" y="10727"/>
                    </a:lnTo>
                    <a:lnTo>
                      <a:pt x="25514" y="10485"/>
                    </a:lnTo>
                    <a:lnTo>
                      <a:pt x="24277" y="8980"/>
                    </a:lnTo>
                    <a:lnTo>
                      <a:pt x="25540" y="8630"/>
                    </a:lnTo>
                    <a:lnTo>
                      <a:pt x="25809" y="8415"/>
                    </a:lnTo>
                    <a:lnTo>
                      <a:pt x="25675" y="6856"/>
                    </a:lnTo>
                    <a:lnTo>
                      <a:pt x="25675" y="6856"/>
                    </a:lnTo>
                    <a:lnTo>
                      <a:pt x="27180" y="7151"/>
                    </a:lnTo>
                    <a:lnTo>
                      <a:pt x="27395" y="6775"/>
                    </a:lnTo>
                    <a:lnTo>
                      <a:pt x="27046" y="5888"/>
                    </a:lnTo>
                    <a:lnTo>
                      <a:pt x="27584" y="5807"/>
                    </a:lnTo>
                    <a:lnTo>
                      <a:pt x="27853" y="5243"/>
                    </a:lnTo>
                    <a:lnTo>
                      <a:pt x="27234" y="4705"/>
                    </a:lnTo>
                    <a:lnTo>
                      <a:pt x="26401" y="4813"/>
                    </a:lnTo>
                    <a:lnTo>
                      <a:pt x="25944" y="4463"/>
                    </a:lnTo>
                    <a:lnTo>
                      <a:pt x="25379" y="4302"/>
                    </a:lnTo>
                    <a:lnTo>
                      <a:pt x="24815" y="3791"/>
                    </a:lnTo>
                    <a:lnTo>
                      <a:pt x="24358" y="3657"/>
                    </a:lnTo>
                    <a:lnTo>
                      <a:pt x="23524" y="3845"/>
                    </a:lnTo>
                    <a:lnTo>
                      <a:pt x="22341" y="3388"/>
                    </a:lnTo>
                    <a:lnTo>
                      <a:pt x="22180" y="3818"/>
                    </a:lnTo>
                    <a:lnTo>
                      <a:pt x="19653" y="1640"/>
                    </a:lnTo>
                    <a:lnTo>
                      <a:pt x="18497" y="995"/>
                    </a:lnTo>
                    <a:lnTo>
                      <a:pt x="18631" y="726"/>
                    </a:lnTo>
                    <a:lnTo>
                      <a:pt x="17341" y="1533"/>
                    </a:lnTo>
                    <a:lnTo>
                      <a:pt x="16749" y="1587"/>
                    </a:lnTo>
                    <a:lnTo>
                      <a:pt x="16561" y="1103"/>
                    </a:lnTo>
                    <a:lnTo>
                      <a:pt x="15593" y="834"/>
                    </a:lnTo>
                    <a:lnTo>
                      <a:pt x="15002" y="1049"/>
                    </a:lnTo>
                    <a:lnTo>
                      <a:pt x="14384" y="162"/>
                    </a:lnTo>
                    <a:lnTo>
                      <a:pt x="13120" y="0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33"/>
              <p:cNvSpPr/>
              <p:nvPr/>
            </p:nvSpPr>
            <p:spPr>
              <a:xfrm>
                <a:off x="4882021" y="2765005"/>
                <a:ext cx="180216" cy="262452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9061" extrusionOk="0">
                    <a:moveTo>
                      <a:pt x="1075" y="1"/>
                    </a:moveTo>
                    <a:lnTo>
                      <a:pt x="538" y="592"/>
                    </a:lnTo>
                    <a:lnTo>
                      <a:pt x="81" y="1130"/>
                    </a:lnTo>
                    <a:lnTo>
                      <a:pt x="457" y="1748"/>
                    </a:lnTo>
                    <a:lnTo>
                      <a:pt x="538" y="2178"/>
                    </a:lnTo>
                    <a:lnTo>
                      <a:pt x="887" y="3200"/>
                    </a:lnTo>
                    <a:lnTo>
                      <a:pt x="618" y="3872"/>
                    </a:lnTo>
                    <a:lnTo>
                      <a:pt x="242" y="4410"/>
                    </a:lnTo>
                    <a:lnTo>
                      <a:pt x="0" y="4813"/>
                    </a:lnTo>
                    <a:lnTo>
                      <a:pt x="0" y="5754"/>
                    </a:lnTo>
                    <a:lnTo>
                      <a:pt x="161" y="5834"/>
                    </a:lnTo>
                    <a:lnTo>
                      <a:pt x="2984" y="7636"/>
                    </a:lnTo>
                    <a:lnTo>
                      <a:pt x="3011" y="8173"/>
                    </a:lnTo>
                    <a:lnTo>
                      <a:pt x="4140" y="9061"/>
                    </a:lnTo>
                    <a:lnTo>
                      <a:pt x="4463" y="8765"/>
                    </a:lnTo>
                    <a:lnTo>
                      <a:pt x="4597" y="8173"/>
                    </a:lnTo>
                    <a:lnTo>
                      <a:pt x="4866" y="7797"/>
                    </a:lnTo>
                    <a:lnTo>
                      <a:pt x="5000" y="7179"/>
                    </a:lnTo>
                    <a:lnTo>
                      <a:pt x="5296" y="7098"/>
                    </a:lnTo>
                    <a:lnTo>
                      <a:pt x="5484" y="6749"/>
                    </a:lnTo>
                    <a:lnTo>
                      <a:pt x="6049" y="6399"/>
                    </a:lnTo>
                    <a:lnTo>
                      <a:pt x="5592" y="5646"/>
                    </a:lnTo>
                    <a:lnTo>
                      <a:pt x="5538" y="2420"/>
                    </a:lnTo>
                    <a:lnTo>
                      <a:pt x="6237" y="1426"/>
                    </a:lnTo>
                    <a:lnTo>
                      <a:pt x="5699" y="1426"/>
                    </a:lnTo>
                    <a:lnTo>
                      <a:pt x="5377" y="1130"/>
                    </a:lnTo>
                    <a:lnTo>
                      <a:pt x="4678" y="1479"/>
                    </a:lnTo>
                    <a:lnTo>
                      <a:pt x="4436" y="1856"/>
                    </a:lnTo>
                    <a:lnTo>
                      <a:pt x="3898" y="1775"/>
                    </a:lnTo>
                    <a:lnTo>
                      <a:pt x="3737" y="1667"/>
                    </a:lnTo>
                    <a:lnTo>
                      <a:pt x="3549" y="1721"/>
                    </a:lnTo>
                    <a:lnTo>
                      <a:pt x="3307" y="1667"/>
                    </a:lnTo>
                    <a:lnTo>
                      <a:pt x="2312" y="942"/>
                    </a:lnTo>
                    <a:lnTo>
                      <a:pt x="1747" y="942"/>
                    </a:lnTo>
                    <a:lnTo>
                      <a:pt x="1479" y="646"/>
                    </a:lnTo>
                    <a:lnTo>
                      <a:pt x="1479" y="135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9F002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33"/>
              <p:cNvSpPr/>
              <p:nvPr/>
            </p:nvSpPr>
            <p:spPr>
              <a:xfrm>
                <a:off x="5567032" y="1793982"/>
                <a:ext cx="203530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7045" h="3523" extrusionOk="0">
                    <a:moveTo>
                      <a:pt x="2447" y="0"/>
                    </a:moveTo>
                    <a:lnTo>
                      <a:pt x="2098" y="162"/>
                    </a:lnTo>
                    <a:lnTo>
                      <a:pt x="2151" y="673"/>
                    </a:lnTo>
                    <a:lnTo>
                      <a:pt x="888" y="377"/>
                    </a:lnTo>
                    <a:lnTo>
                      <a:pt x="458" y="484"/>
                    </a:lnTo>
                    <a:lnTo>
                      <a:pt x="404" y="888"/>
                    </a:lnTo>
                    <a:lnTo>
                      <a:pt x="673" y="968"/>
                    </a:lnTo>
                    <a:lnTo>
                      <a:pt x="216" y="1560"/>
                    </a:lnTo>
                    <a:lnTo>
                      <a:pt x="888" y="1882"/>
                    </a:lnTo>
                    <a:lnTo>
                      <a:pt x="1318" y="1667"/>
                    </a:lnTo>
                    <a:lnTo>
                      <a:pt x="2313" y="2124"/>
                    </a:lnTo>
                    <a:lnTo>
                      <a:pt x="1587" y="2769"/>
                    </a:lnTo>
                    <a:lnTo>
                      <a:pt x="995" y="2662"/>
                    </a:lnTo>
                    <a:lnTo>
                      <a:pt x="807" y="2931"/>
                    </a:lnTo>
                    <a:lnTo>
                      <a:pt x="1" y="2796"/>
                    </a:lnTo>
                    <a:lnTo>
                      <a:pt x="54" y="3280"/>
                    </a:lnTo>
                    <a:lnTo>
                      <a:pt x="807" y="3226"/>
                    </a:lnTo>
                    <a:lnTo>
                      <a:pt x="1829" y="3522"/>
                    </a:lnTo>
                    <a:lnTo>
                      <a:pt x="3146" y="3388"/>
                    </a:lnTo>
                    <a:lnTo>
                      <a:pt x="3281" y="3173"/>
                    </a:lnTo>
                    <a:lnTo>
                      <a:pt x="3119" y="2958"/>
                    </a:lnTo>
                    <a:lnTo>
                      <a:pt x="3684" y="2554"/>
                    </a:lnTo>
                    <a:lnTo>
                      <a:pt x="4114" y="2366"/>
                    </a:lnTo>
                    <a:lnTo>
                      <a:pt x="4947" y="2501"/>
                    </a:lnTo>
                    <a:lnTo>
                      <a:pt x="5028" y="1936"/>
                    </a:lnTo>
                    <a:lnTo>
                      <a:pt x="5915" y="1855"/>
                    </a:lnTo>
                    <a:lnTo>
                      <a:pt x="6023" y="1506"/>
                    </a:lnTo>
                    <a:lnTo>
                      <a:pt x="7017" y="1022"/>
                    </a:lnTo>
                    <a:lnTo>
                      <a:pt x="7044" y="807"/>
                    </a:lnTo>
                    <a:lnTo>
                      <a:pt x="6560" y="699"/>
                    </a:lnTo>
                    <a:lnTo>
                      <a:pt x="6050" y="377"/>
                    </a:lnTo>
                    <a:lnTo>
                      <a:pt x="5001" y="296"/>
                    </a:lnTo>
                    <a:lnTo>
                      <a:pt x="3791" y="242"/>
                    </a:lnTo>
                    <a:lnTo>
                      <a:pt x="3576" y="350"/>
                    </a:lnTo>
                    <a:lnTo>
                      <a:pt x="2447" y="0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33"/>
              <p:cNvSpPr/>
              <p:nvPr/>
            </p:nvSpPr>
            <p:spPr>
              <a:xfrm>
                <a:off x="6416716" y="2532184"/>
                <a:ext cx="118102" cy="105143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3630" extrusionOk="0">
                    <a:moveTo>
                      <a:pt x="3092" y="0"/>
                    </a:moveTo>
                    <a:lnTo>
                      <a:pt x="2824" y="592"/>
                    </a:lnTo>
                    <a:lnTo>
                      <a:pt x="2125" y="269"/>
                    </a:lnTo>
                    <a:lnTo>
                      <a:pt x="1372" y="108"/>
                    </a:lnTo>
                    <a:lnTo>
                      <a:pt x="404" y="296"/>
                    </a:lnTo>
                    <a:lnTo>
                      <a:pt x="1" y="1022"/>
                    </a:lnTo>
                    <a:lnTo>
                      <a:pt x="243" y="2097"/>
                    </a:lnTo>
                    <a:lnTo>
                      <a:pt x="754" y="3038"/>
                    </a:lnTo>
                    <a:lnTo>
                      <a:pt x="1103" y="3468"/>
                    </a:lnTo>
                    <a:lnTo>
                      <a:pt x="1748" y="3630"/>
                    </a:lnTo>
                    <a:lnTo>
                      <a:pt x="2393" y="3253"/>
                    </a:lnTo>
                    <a:lnTo>
                      <a:pt x="3227" y="3173"/>
                    </a:lnTo>
                    <a:lnTo>
                      <a:pt x="2850" y="2635"/>
                    </a:lnTo>
                    <a:lnTo>
                      <a:pt x="4087" y="1963"/>
                    </a:lnTo>
                    <a:lnTo>
                      <a:pt x="4060" y="914"/>
                    </a:lnTo>
                    <a:lnTo>
                      <a:pt x="3818" y="323"/>
                    </a:lnTo>
                    <a:lnTo>
                      <a:pt x="3092" y="0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33"/>
              <p:cNvSpPr/>
              <p:nvPr/>
            </p:nvSpPr>
            <p:spPr>
              <a:xfrm>
                <a:off x="6342151" y="2328937"/>
                <a:ext cx="185676" cy="220395"/>
              </a:xfrm>
              <a:custGeom>
                <a:avLst/>
                <a:gdLst/>
                <a:ahLst/>
                <a:cxnLst/>
                <a:rect l="l" t="t" r="r" b="b"/>
                <a:pathLst>
                  <a:path w="6427" h="7609" extrusionOk="0">
                    <a:moveTo>
                      <a:pt x="1264" y="1"/>
                    </a:moveTo>
                    <a:lnTo>
                      <a:pt x="915" y="108"/>
                    </a:lnTo>
                    <a:lnTo>
                      <a:pt x="1184" y="1130"/>
                    </a:lnTo>
                    <a:lnTo>
                      <a:pt x="781" y="1130"/>
                    </a:lnTo>
                    <a:lnTo>
                      <a:pt x="673" y="915"/>
                    </a:lnTo>
                    <a:lnTo>
                      <a:pt x="108" y="1479"/>
                    </a:lnTo>
                    <a:lnTo>
                      <a:pt x="1" y="1802"/>
                    </a:lnTo>
                    <a:lnTo>
                      <a:pt x="350" y="2098"/>
                    </a:lnTo>
                    <a:lnTo>
                      <a:pt x="512" y="2608"/>
                    </a:lnTo>
                    <a:lnTo>
                      <a:pt x="1049" y="2662"/>
                    </a:lnTo>
                    <a:lnTo>
                      <a:pt x="969" y="3603"/>
                    </a:lnTo>
                    <a:lnTo>
                      <a:pt x="1103" y="4383"/>
                    </a:lnTo>
                    <a:lnTo>
                      <a:pt x="1856" y="3845"/>
                    </a:lnTo>
                    <a:lnTo>
                      <a:pt x="2098" y="4006"/>
                    </a:lnTo>
                    <a:lnTo>
                      <a:pt x="2555" y="3979"/>
                    </a:lnTo>
                    <a:lnTo>
                      <a:pt x="2662" y="3684"/>
                    </a:lnTo>
                    <a:lnTo>
                      <a:pt x="3254" y="3738"/>
                    </a:lnTo>
                    <a:lnTo>
                      <a:pt x="3953" y="4437"/>
                    </a:lnTo>
                    <a:lnTo>
                      <a:pt x="4141" y="5324"/>
                    </a:lnTo>
                    <a:lnTo>
                      <a:pt x="4840" y="6103"/>
                    </a:lnTo>
                    <a:lnTo>
                      <a:pt x="4894" y="6856"/>
                    </a:lnTo>
                    <a:lnTo>
                      <a:pt x="4706" y="7286"/>
                    </a:lnTo>
                    <a:lnTo>
                      <a:pt x="5405" y="7609"/>
                    </a:lnTo>
                    <a:lnTo>
                      <a:pt x="5673" y="7017"/>
                    </a:lnTo>
                    <a:lnTo>
                      <a:pt x="6399" y="7340"/>
                    </a:lnTo>
                    <a:lnTo>
                      <a:pt x="6426" y="6453"/>
                    </a:lnTo>
                    <a:lnTo>
                      <a:pt x="6157" y="5808"/>
                    </a:lnTo>
                    <a:lnTo>
                      <a:pt x="5485" y="5189"/>
                    </a:lnTo>
                    <a:lnTo>
                      <a:pt x="4867" y="4410"/>
                    </a:lnTo>
                    <a:lnTo>
                      <a:pt x="4087" y="3361"/>
                    </a:lnTo>
                    <a:lnTo>
                      <a:pt x="3066" y="2823"/>
                    </a:lnTo>
                    <a:lnTo>
                      <a:pt x="3254" y="2501"/>
                    </a:lnTo>
                    <a:lnTo>
                      <a:pt x="3684" y="2259"/>
                    </a:lnTo>
                    <a:lnTo>
                      <a:pt x="3281" y="1506"/>
                    </a:lnTo>
                    <a:lnTo>
                      <a:pt x="2340" y="1506"/>
                    </a:lnTo>
                    <a:lnTo>
                      <a:pt x="1856" y="673"/>
                    </a:lnTo>
                    <a:lnTo>
                      <a:pt x="1264" y="1"/>
                    </a:lnTo>
                    <a:close/>
                  </a:path>
                </a:pathLst>
              </a:custGeom>
              <a:solidFill>
                <a:srgbClr val="FD8D3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33"/>
              <p:cNvSpPr/>
              <p:nvPr/>
            </p:nvSpPr>
            <p:spPr>
              <a:xfrm>
                <a:off x="4870350" y="2015130"/>
                <a:ext cx="27994" cy="3974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372" extrusionOk="0">
                    <a:moveTo>
                      <a:pt x="485" y="0"/>
                    </a:moveTo>
                    <a:lnTo>
                      <a:pt x="485" y="27"/>
                    </a:lnTo>
                    <a:lnTo>
                      <a:pt x="189" y="673"/>
                    </a:lnTo>
                    <a:lnTo>
                      <a:pt x="1" y="1372"/>
                    </a:lnTo>
                    <a:lnTo>
                      <a:pt x="243" y="1372"/>
                    </a:lnTo>
                    <a:lnTo>
                      <a:pt x="296" y="1237"/>
                    </a:lnTo>
                    <a:lnTo>
                      <a:pt x="512" y="1183"/>
                    </a:lnTo>
                    <a:lnTo>
                      <a:pt x="619" y="726"/>
                    </a:lnTo>
                    <a:lnTo>
                      <a:pt x="969" y="404"/>
                    </a:lnTo>
                    <a:lnTo>
                      <a:pt x="834" y="54"/>
                    </a:lnTo>
                    <a:lnTo>
                      <a:pt x="485" y="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33"/>
              <p:cNvSpPr/>
              <p:nvPr/>
            </p:nvSpPr>
            <p:spPr>
              <a:xfrm>
                <a:off x="3854462" y="2686365"/>
                <a:ext cx="87797" cy="108271"/>
              </a:xfrm>
              <a:custGeom>
                <a:avLst/>
                <a:gdLst/>
                <a:ahLst/>
                <a:cxnLst/>
                <a:rect l="l" t="t" r="r" b="b"/>
                <a:pathLst>
                  <a:path w="3039" h="3738" extrusionOk="0">
                    <a:moveTo>
                      <a:pt x="1345" y="0"/>
                    </a:moveTo>
                    <a:lnTo>
                      <a:pt x="1130" y="135"/>
                    </a:lnTo>
                    <a:lnTo>
                      <a:pt x="941" y="135"/>
                    </a:lnTo>
                    <a:lnTo>
                      <a:pt x="592" y="565"/>
                    </a:lnTo>
                    <a:lnTo>
                      <a:pt x="242" y="1049"/>
                    </a:lnTo>
                    <a:lnTo>
                      <a:pt x="189" y="1291"/>
                    </a:lnTo>
                    <a:lnTo>
                      <a:pt x="0" y="1560"/>
                    </a:lnTo>
                    <a:lnTo>
                      <a:pt x="538" y="2151"/>
                    </a:lnTo>
                    <a:lnTo>
                      <a:pt x="1183" y="2635"/>
                    </a:lnTo>
                    <a:lnTo>
                      <a:pt x="1909" y="3307"/>
                    </a:lnTo>
                    <a:lnTo>
                      <a:pt x="2716" y="3737"/>
                    </a:lnTo>
                    <a:lnTo>
                      <a:pt x="2931" y="3710"/>
                    </a:lnTo>
                    <a:lnTo>
                      <a:pt x="2985" y="3011"/>
                    </a:lnTo>
                    <a:lnTo>
                      <a:pt x="3038" y="2904"/>
                    </a:lnTo>
                    <a:lnTo>
                      <a:pt x="3038" y="2527"/>
                    </a:lnTo>
                    <a:lnTo>
                      <a:pt x="2689" y="2151"/>
                    </a:lnTo>
                    <a:lnTo>
                      <a:pt x="2447" y="2097"/>
                    </a:lnTo>
                    <a:lnTo>
                      <a:pt x="2232" y="1855"/>
                    </a:lnTo>
                    <a:lnTo>
                      <a:pt x="2393" y="1479"/>
                    </a:lnTo>
                    <a:lnTo>
                      <a:pt x="2339" y="1049"/>
                    </a:lnTo>
                    <a:lnTo>
                      <a:pt x="2366" y="780"/>
                    </a:lnTo>
                    <a:lnTo>
                      <a:pt x="2124" y="753"/>
                    </a:lnTo>
                    <a:lnTo>
                      <a:pt x="1990" y="1130"/>
                    </a:lnTo>
                    <a:lnTo>
                      <a:pt x="1748" y="1103"/>
                    </a:lnTo>
                    <a:lnTo>
                      <a:pt x="1614" y="914"/>
                    </a:lnTo>
                    <a:lnTo>
                      <a:pt x="1667" y="565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rgbClr val="FC4E2A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33"/>
              <p:cNvSpPr/>
              <p:nvPr/>
            </p:nvSpPr>
            <p:spPr>
              <a:xfrm>
                <a:off x="4318926" y="2054059"/>
                <a:ext cx="351071" cy="348883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2045" extrusionOk="0">
                    <a:moveTo>
                      <a:pt x="1479" y="1"/>
                    </a:moveTo>
                    <a:lnTo>
                      <a:pt x="1425" y="673"/>
                    </a:lnTo>
                    <a:lnTo>
                      <a:pt x="1075" y="942"/>
                    </a:lnTo>
                    <a:lnTo>
                      <a:pt x="860" y="1210"/>
                    </a:lnTo>
                    <a:lnTo>
                      <a:pt x="350" y="1560"/>
                    </a:lnTo>
                    <a:lnTo>
                      <a:pt x="430" y="1909"/>
                    </a:lnTo>
                    <a:lnTo>
                      <a:pt x="403" y="2286"/>
                    </a:lnTo>
                    <a:lnTo>
                      <a:pt x="27" y="2501"/>
                    </a:lnTo>
                    <a:lnTo>
                      <a:pt x="296" y="3307"/>
                    </a:lnTo>
                    <a:lnTo>
                      <a:pt x="350" y="3711"/>
                    </a:lnTo>
                    <a:lnTo>
                      <a:pt x="242" y="4410"/>
                    </a:lnTo>
                    <a:lnTo>
                      <a:pt x="296" y="4840"/>
                    </a:lnTo>
                    <a:lnTo>
                      <a:pt x="188" y="5324"/>
                    </a:lnTo>
                    <a:lnTo>
                      <a:pt x="296" y="5861"/>
                    </a:lnTo>
                    <a:lnTo>
                      <a:pt x="0" y="6238"/>
                    </a:lnTo>
                    <a:lnTo>
                      <a:pt x="457" y="6883"/>
                    </a:lnTo>
                    <a:lnTo>
                      <a:pt x="484" y="7286"/>
                    </a:lnTo>
                    <a:lnTo>
                      <a:pt x="753" y="7770"/>
                    </a:lnTo>
                    <a:lnTo>
                      <a:pt x="1102" y="7609"/>
                    </a:lnTo>
                    <a:lnTo>
                      <a:pt x="1721" y="8012"/>
                    </a:lnTo>
                    <a:lnTo>
                      <a:pt x="2097" y="8577"/>
                    </a:lnTo>
                    <a:lnTo>
                      <a:pt x="3307" y="8953"/>
                    </a:lnTo>
                    <a:lnTo>
                      <a:pt x="3737" y="9464"/>
                    </a:lnTo>
                    <a:lnTo>
                      <a:pt x="4302" y="9141"/>
                    </a:lnTo>
                    <a:lnTo>
                      <a:pt x="5027" y="8630"/>
                    </a:lnTo>
                    <a:lnTo>
                      <a:pt x="8146" y="10351"/>
                    </a:lnTo>
                    <a:lnTo>
                      <a:pt x="11291" y="12045"/>
                    </a:lnTo>
                    <a:lnTo>
                      <a:pt x="11291" y="11668"/>
                    </a:lnTo>
                    <a:lnTo>
                      <a:pt x="12152" y="11668"/>
                    </a:lnTo>
                    <a:lnTo>
                      <a:pt x="12098" y="9894"/>
                    </a:lnTo>
                    <a:lnTo>
                      <a:pt x="11963" y="6587"/>
                    </a:lnTo>
                    <a:lnTo>
                      <a:pt x="11775" y="3442"/>
                    </a:lnTo>
                    <a:lnTo>
                      <a:pt x="11506" y="2743"/>
                    </a:lnTo>
                    <a:lnTo>
                      <a:pt x="11668" y="2178"/>
                    </a:lnTo>
                    <a:lnTo>
                      <a:pt x="11506" y="1802"/>
                    </a:lnTo>
                    <a:lnTo>
                      <a:pt x="11748" y="1372"/>
                    </a:lnTo>
                    <a:lnTo>
                      <a:pt x="11533" y="1103"/>
                    </a:lnTo>
                    <a:lnTo>
                      <a:pt x="10807" y="968"/>
                    </a:lnTo>
                    <a:lnTo>
                      <a:pt x="10539" y="834"/>
                    </a:lnTo>
                    <a:lnTo>
                      <a:pt x="10270" y="834"/>
                    </a:lnTo>
                    <a:lnTo>
                      <a:pt x="9974" y="431"/>
                    </a:lnTo>
                    <a:lnTo>
                      <a:pt x="8979" y="269"/>
                    </a:lnTo>
                    <a:lnTo>
                      <a:pt x="8442" y="377"/>
                    </a:lnTo>
                    <a:lnTo>
                      <a:pt x="7958" y="807"/>
                    </a:lnTo>
                    <a:lnTo>
                      <a:pt x="7743" y="1210"/>
                    </a:lnTo>
                    <a:lnTo>
                      <a:pt x="7958" y="1909"/>
                    </a:lnTo>
                    <a:lnTo>
                      <a:pt x="7635" y="2286"/>
                    </a:lnTo>
                    <a:lnTo>
                      <a:pt x="7286" y="2528"/>
                    </a:lnTo>
                    <a:lnTo>
                      <a:pt x="6452" y="2098"/>
                    </a:lnTo>
                    <a:lnTo>
                      <a:pt x="5350" y="1748"/>
                    </a:lnTo>
                    <a:lnTo>
                      <a:pt x="4678" y="1560"/>
                    </a:lnTo>
                    <a:lnTo>
                      <a:pt x="4302" y="753"/>
                    </a:lnTo>
                    <a:lnTo>
                      <a:pt x="3307" y="350"/>
                    </a:lnTo>
                    <a:lnTo>
                      <a:pt x="2635" y="216"/>
                    </a:lnTo>
                    <a:lnTo>
                      <a:pt x="2339" y="296"/>
                    </a:lnTo>
                    <a:lnTo>
                      <a:pt x="1479" y="1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33"/>
              <p:cNvSpPr/>
              <p:nvPr/>
            </p:nvSpPr>
            <p:spPr>
              <a:xfrm>
                <a:off x="5914983" y="2654445"/>
                <a:ext cx="48189" cy="98915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3415" extrusionOk="0">
                    <a:moveTo>
                      <a:pt x="296" y="0"/>
                    </a:moveTo>
                    <a:lnTo>
                      <a:pt x="1" y="1425"/>
                    </a:lnTo>
                    <a:lnTo>
                      <a:pt x="216" y="2689"/>
                    </a:lnTo>
                    <a:lnTo>
                      <a:pt x="592" y="3414"/>
                    </a:lnTo>
                    <a:lnTo>
                      <a:pt x="1264" y="3199"/>
                    </a:lnTo>
                    <a:lnTo>
                      <a:pt x="1587" y="2957"/>
                    </a:lnTo>
                    <a:lnTo>
                      <a:pt x="1668" y="2016"/>
                    </a:lnTo>
                    <a:lnTo>
                      <a:pt x="1237" y="1102"/>
                    </a:lnTo>
                    <a:lnTo>
                      <a:pt x="861" y="457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EB24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33"/>
              <p:cNvSpPr/>
              <p:nvPr/>
            </p:nvSpPr>
            <p:spPr>
              <a:xfrm>
                <a:off x="4701806" y="3644150"/>
                <a:ext cx="52089" cy="51413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775" extrusionOk="0">
                    <a:moveTo>
                      <a:pt x="1238" y="1"/>
                    </a:moveTo>
                    <a:lnTo>
                      <a:pt x="861" y="189"/>
                    </a:lnTo>
                    <a:lnTo>
                      <a:pt x="431" y="538"/>
                    </a:lnTo>
                    <a:lnTo>
                      <a:pt x="1" y="1103"/>
                    </a:lnTo>
                    <a:lnTo>
                      <a:pt x="512" y="1775"/>
                    </a:lnTo>
                    <a:lnTo>
                      <a:pt x="807" y="1667"/>
                    </a:lnTo>
                    <a:lnTo>
                      <a:pt x="942" y="1425"/>
                    </a:lnTo>
                    <a:lnTo>
                      <a:pt x="1399" y="1264"/>
                    </a:lnTo>
                    <a:lnTo>
                      <a:pt x="1533" y="968"/>
                    </a:lnTo>
                    <a:lnTo>
                      <a:pt x="1802" y="538"/>
                    </a:lnTo>
                    <a:lnTo>
                      <a:pt x="1533" y="269"/>
                    </a:lnTo>
                    <a:lnTo>
                      <a:pt x="1238" y="1"/>
                    </a:lnTo>
                    <a:close/>
                  </a:path>
                </a:pathLst>
              </a:custGeom>
              <a:solidFill>
                <a:srgbClr val="FEB24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33"/>
              <p:cNvSpPr/>
              <p:nvPr/>
            </p:nvSpPr>
            <p:spPr>
              <a:xfrm>
                <a:off x="4508416" y="1468473"/>
                <a:ext cx="107991" cy="6001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2072" extrusionOk="0">
                    <a:moveTo>
                      <a:pt x="2447" y="1"/>
                    </a:moveTo>
                    <a:lnTo>
                      <a:pt x="1802" y="82"/>
                    </a:lnTo>
                    <a:lnTo>
                      <a:pt x="727" y="28"/>
                    </a:lnTo>
                    <a:lnTo>
                      <a:pt x="1" y="297"/>
                    </a:lnTo>
                    <a:lnTo>
                      <a:pt x="243" y="969"/>
                    </a:lnTo>
                    <a:lnTo>
                      <a:pt x="942" y="1130"/>
                    </a:lnTo>
                    <a:lnTo>
                      <a:pt x="1264" y="1264"/>
                    </a:lnTo>
                    <a:lnTo>
                      <a:pt x="1237" y="1506"/>
                    </a:lnTo>
                    <a:lnTo>
                      <a:pt x="1291" y="1722"/>
                    </a:lnTo>
                    <a:lnTo>
                      <a:pt x="1668" y="1802"/>
                    </a:lnTo>
                    <a:lnTo>
                      <a:pt x="1856" y="2071"/>
                    </a:lnTo>
                    <a:lnTo>
                      <a:pt x="2501" y="2071"/>
                    </a:lnTo>
                    <a:lnTo>
                      <a:pt x="3146" y="1748"/>
                    </a:lnTo>
                    <a:lnTo>
                      <a:pt x="3254" y="1264"/>
                    </a:lnTo>
                    <a:lnTo>
                      <a:pt x="3738" y="996"/>
                    </a:lnTo>
                    <a:lnTo>
                      <a:pt x="3603" y="619"/>
                    </a:lnTo>
                    <a:lnTo>
                      <a:pt x="2931" y="243"/>
                    </a:lnTo>
                    <a:lnTo>
                      <a:pt x="2582" y="189"/>
                    </a:lnTo>
                    <a:lnTo>
                      <a:pt x="2447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33"/>
              <p:cNvSpPr/>
              <p:nvPr/>
            </p:nvSpPr>
            <p:spPr>
              <a:xfrm>
                <a:off x="4506885" y="1430327"/>
                <a:ext cx="135147" cy="56105"/>
              </a:xfrm>
              <a:custGeom>
                <a:avLst/>
                <a:gdLst/>
                <a:ahLst/>
                <a:cxnLst/>
                <a:rect l="l" t="t" r="r" b="b"/>
                <a:pathLst>
                  <a:path w="4678" h="1937" extrusionOk="0">
                    <a:moveTo>
                      <a:pt x="2473" y="1"/>
                    </a:moveTo>
                    <a:lnTo>
                      <a:pt x="1936" y="135"/>
                    </a:lnTo>
                    <a:lnTo>
                      <a:pt x="1909" y="753"/>
                    </a:lnTo>
                    <a:lnTo>
                      <a:pt x="1425" y="780"/>
                    </a:lnTo>
                    <a:lnTo>
                      <a:pt x="807" y="162"/>
                    </a:lnTo>
                    <a:lnTo>
                      <a:pt x="242" y="458"/>
                    </a:lnTo>
                    <a:lnTo>
                      <a:pt x="0" y="968"/>
                    </a:lnTo>
                    <a:lnTo>
                      <a:pt x="54" y="1614"/>
                    </a:lnTo>
                    <a:lnTo>
                      <a:pt x="780" y="1345"/>
                    </a:lnTo>
                    <a:lnTo>
                      <a:pt x="1855" y="1399"/>
                    </a:lnTo>
                    <a:lnTo>
                      <a:pt x="2500" y="1318"/>
                    </a:lnTo>
                    <a:lnTo>
                      <a:pt x="2635" y="1506"/>
                    </a:lnTo>
                    <a:lnTo>
                      <a:pt x="2984" y="1560"/>
                    </a:lnTo>
                    <a:lnTo>
                      <a:pt x="3656" y="1936"/>
                    </a:lnTo>
                    <a:lnTo>
                      <a:pt x="4033" y="1829"/>
                    </a:lnTo>
                    <a:lnTo>
                      <a:pt x="4678" y="1506"/>
                    </a:lnTo>
                    <a:lnTo>
                      <a:pt x="4355" y="995"/>
                    </a:lnTo>
                    <a:lnTo>
                      <a:pt x="4248" y="592"/>
                    </a:lnTo>
                    <a:lnTo>
                      <a:pt x="3898" y="404"/>
                    </a:lnTo>
                    <a:lnTo>
                      <a:pt x="3361" y="404"/>
                    </a:lnTo>
                    <a:lnTo>
                      <a:pt x="2769" y="81"/>
                    </a:lnTo>
                    <a:lnTo>
                      <a:pt x="2473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33"/>
              <p:cNvSpPr/>
              <p:nvPr/>
            </p:nvSpPr>
            <p:spPr>
              <a:xfrm>
                <a:off x="3826496" y="1986310"/>
                <a:ext cx="263332" cy="210286"/>
              </a:xfrm>
              <a:custGeom>
                <a:avLst/>
                <a:gdLst/>
                <a:ahLst/>
                <a:cxnLst/>
                <a:rect l="l" t="t" r="r" b="b"/>
                <a:pathLst>
                  <a:path w="9115" h="7260" extrusionOk="0">
                    <a:moveTo>
                      <a:pt x="5566" y="1"/>
                    </a:moveTo>
                    <a:lnTo>
                      <a:pt x="5324" y="538"/>
                    </a:lnTo>
                    <a:lnTo>
                      <a:pt x="4813" y="1452"/>
                    </a:lnTo>
                    <a:lnTo>
                      <a:pt x="4248" y="1829"/>
                    </a:lnTo>
                    <a:lnTo>
                      <a:pt x="3496" y="2259"/>
                    </a:lnTo>
                    <a:lnTo>
                      <a:pt x="2985" y="2850"/>
                    </a:lnTo>
                    <a:lnTo>
                      <a:pt x="2877" y="3307"/>
                    </a:lnTo>
                    <a:lnTo>
                      <a:pt x="2582" y="4087"/>
                    </a:lnTo>
                    <a:lnTo>
                      <a:pt x="2716" y="5162"/>
                    </a:lnTo>
                    <a:lnTo>
                      <a:pt x="2071" y="5915"/>
                    </a:lnTo>
                    <a:lnTo>
                      <a:pt x="1694" y="6157"/>
                    </a:lnTo>
                    <a:lnTo>
                      <a:pt x="565" y="6749"/>
                    </a:lnTo>
                    <a:lnTo>
                      <a:pt x="1" y="7259"/>
                    </a:lnTo>
                    <a:lnTo>
                      <a:pt x="3361" y="7259"/>
                    </a:lnTo>
                    <a:lnTo>
                      <a:pt x="3361" y="6130"/>
                    </a:lnTo>
                    <a:lnTo>
                      <a:pt x="4598" y="5485"/>
                    </a:lnTo>
                    <a:lnTo>
                      <a:pt x="5377" y="5351"/>
                    </a:lnTo>
                    <a:lnTo>
                      <a:pt x="5996" y="5109"/>
                    </a:lnTo>
                    <a:lnTo>
                      <a:pt x="6292" y="4679"/>
                    </a:lnTo>
                    <a:lnTo>
                      <a:pt x="7179" y="4302"/>
                    </a:lnTo>
                    <a:lnTo>
                      <a:pt x="7206" y="3657"/>
                    </a:lnTo>
                    <a:lnTo>
                      <a:pt x="7636" y="3576"/>
                    </a:lnTo>
                    <a:lnTo>
                      <a:pt x="7985" y="3254"/>
                    </a:lnTo>
                    <a:lnTo>
                      <a:pt x="8953" y="3092"/>
                    </a:lnTo>
                    <a:lnTo>
                      <a:pt x="9114" y="2743"/>
                    </a:lnTo>
                    <a:lnTo>
                      <a:pt x="8899" y="2582"/>
                    </a:lnTo>
                    <a:lnTo>
                      <a:pt x="8630" y="1641"/>
                    </a:lnTo>
                    <a:lnTo>
                      <a:pt x="8604" y="1103"/>
                    </a:lnTo>
                    <a:lnTo>
                      <a:pt x="8335" y="512"/>
                    </a:lnTo>
                    <a:lnTo>
                      <a:pt x="8012" y="512"/>
                    </a:lnTo>
                    <a:lnTo>
                      <a:pt x="7259" y="296"/>
                    </a:lnTo>
                    <a:lnTo>
                      <a:pt x="6560" y="404"/>
                    </a:lnTo>
                    <a:lnTo>
                      <a:pt x="6103" y="1"/>
                    </a:lnTo>
                    <a:close/>
                  </a:path>
                </a:pathLst>
              </a:custGeom>
              <a:solidFill>
                <a:srgbClr val="FD8D3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33"/>
              <p:cNvSpPr/>
              <p:nvPr/>
            </p:nvSpPr>
            <p:spPr>
              <a:xfrm>
                <a:off x="4643563" y="1663147"/>
                <a:ext cx="75374" cy="74788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582" extrusionOk="0">
                    <a:moveTo>
                      <a:pt x="592" y="1"/>
                    </a:moveTo>
                    <a:lnTo>
                      <a:pt x="162" y="82"/>
                    </a:lnTo>
                    <a:lnTo>
                      <a:pt x="1" y="216"/>
                    </a:lnTo>
                    <a:lnTo>
                      <a:pt x="216" y="297"/>
                    </a:lnTo>
                    <a:lnTo>
                      <a:pt x="485" y="565"/>
                    </a:lnTo>
                    <a:lnTo>
                      <a:pt x="753" y="915"/>
                    </a:lnTo>
                    <a:lnTo>
                      <a:pt x="1210" y="1453"/>
                    </a:lnTo>
                    <a:lnTo>
                      <a:pt x="1318" y="1829"/>
                    </a:lnTo>
                    <a:lnTo>
                      <a:pt x="1291" y="2179"/>
                    </a:lnTo>
                    <a:lnTo>
                      <a:pt x="1452" y="2582"/>
                    </a:lnTo>
                    <a:lnTo>
                      <a:pt x="1641" y="2474"/>
                    </a:lnTo>
                    <a:lnTo>
                      <a:pt x="1694" y="2179"/>
                    </a:lnTo>
                    <a:lnTo>
                      <a:pt x="1829" y="1910"/>
                    </a:lnTo>
                    <a:lnTo>
                      <a:pt x="1775" y="1775"/>
                    </a:lnTo>
                    <a:lnTo>
                      <a:pt x="1936" y="1668"/>
                    </a:lnTo>
                    <a:lnTo>
                      <a:pt x="2017" y="1802"/>
                    </a:lnTo>
                    <a:lnTo>
                      <a:pt x="2420" y="1829"/>
                    </a:lnTo>
                    <a:lnTo>
                      <a:pt x="2608" y="1775"/>
                    </a:lnTo>
                    <a:lnTo>
                      <a:pt x="2447" y="1668"/>
                    </a:lnTo>
                    <a:lnTo>
                      <a:pt x="2501" y="1560"/>
                    </a:lnTo>
                    <a:lnTo>
                      <a:pt x="2205" y="1318"/>
                    </a:lnTo>
                    <a:lnTo>
                      <a:pt x="2044" y="969"/>
                    </a:lnTo>
                    <a:lnTo>
                      <a:pt x="1775" y="834"/>
                    </a:lnTo>
                    <a:lnTo>
                      <a:pt x="1775" y="539"/>
                    </a:lnTo>
                    <a:lnTo>
                      <a:pt x="1425" y="297"/>
                    </a:lnTo>
                    <a:lnTo>
                      <a:pt x="1130" y="270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33"/>
              <p:cNvSpPr/>
              <p:nvPr/>
            </p:nvSpPr>
            <p:spPr>
              <a:xfrm>
                <a:off x="5073851" y="3216656"/>
                <a:ext cx="173224" cy="348883"/>
              </a:xfrm>
              <a:custGeom>
                <a:avLst/>
                <a:gdLst/>
                <a:ahLst/>
                <a:cxnLst/>
                <a:rect l="l" t="t" r="r" b="b"/>
                <a:pathLst>
                  <a:path w="5996" h="12045" extrusionOk="0">
                    <a:moveTo>
                      <a:pt x="5135" y="0"/>
                    </a:moveTo>
                    <a:lnTo>
                      <a:pt x="4866" y="404"/>
                    </a:lnTo>
                    <a:lnTo>
                      <a:pt x="4813" y="941"/>
                    </a:lnTo>
                    <a:lnTo>
                      <a:pt x="4356" y="1560"/>
                    </a:lnTo>
                    <a:lnTo>
                      <a:pt x="4033" y="1452"/>
                    </a:lnTo>
                    <a:lnTo>
                      <a:pt x="4087" y="1828"/>
                    </a:lnTo>
                    <a:lnTo>
                      <a:pt x="3872" y="2259"/>
                    </a:lnTo>
                    <a:lnTo>
                      <a:pt x="3173" y="2823"/>
                    </a:lnTo>
                    <a:lnTo>
                      <a:pt x="2716" y="3334"/>
                    </a:lnTo>
                    <a:lnTo>
                      <a:pt x="2366" y="3334"/>
                    </a:lnTo>
                    <a:lnTo>
                      <a:pt x="2070" y="3495"/>
                    </a:lnTo>
                    <a:lnTo>
                      <a:pt x="1613" y="3683"/>
                    </a:lnTo>
                    <a:lnTo>
                      <a:pt x="1237" y="3710"/>
                    </a:lnTo>
                    <a:lnTo>
                      <a:pt x="1129" y="4275"/>
                    </a:lnTo>
                    <a:lnTo>
                      <a:pt x="807" y="4759"/>
                    </a:lnTo>
                    <a:lnTo>
                      <a:pt x="834" y="5592"/>
                    </a:lnTo>
                    <a:lnTo>
                      <a:pt x="914" y="6157"/>
                    </a:lnTo>
                    <a:lnTo>
                      <a:pt x="1103" y="6560"/>
                    </a:lnTo>
                    <a:lnTo>
                      <a:pt x="968" y="7125"/>
                    </a:lnTo>
                    <a:lnTo>
                      <a:pt x="565" y="7797"/>
                    </a:lnTo>
                    <a:lnTo>
                      <a:pt x="538" y="8092"/>
                    </a:lnTo>
                    <a:lnTo>
                      <a:pt x="189" y="8254"/>
                    </a:lnTo>
                    <a:lnTo>
                      <a:pt x="0" y="8899"/>
                    </a:lnTo>
                    <a:lnTo>
                      <a:pt x="0" y="9544"/>
                    </a:lnTo>
                    <a:lnTo>
                      <a:pt x="242" y="10243"/>
                    </a:lnTo>
                    <a:lnTo>
                      <a:pt x="242" y="11050"/>
                    </a:lnTo>
                    <a:lnTo>
                      <a:pt x="404" y="11507"/>
                    </a:lnTo>
                    <a:lnTo>
                      <a:pt x="968" y="11802"/>
                    </a:lnTo>
                    <a:lnTo>
                      <a:pt x="1398" y="12044"/>
                    </a:lnTo>
                    <a:lnTo>
                      <a:pt x="2097" y="11668"/>
                    </a:lnTo>
                    <a:lnTo>
                      <a:pt x="2743" y="11453"/>
                    </a:lnTo>
                    <a:lnTo>
                      <a:pt x="3146" y="10431"/>
                    </a:lnTo>
                    <a:lnTo>
                      <a:pt x="3576" y="9195"/>
                    </a:lnTo>
                    <a:lnTo>
                      <a:pt x="4167" y="7501"/>
                    </a:lnTo>
                    <a:lnTo>
                      <a:pt x="4624" y="6291"/>
                    </a:lnTo>
                    <a:lnTo>
                      <a:pt x="5001" y="5243"/>
                    </a:lnTo>
                    <a:lnTo>
                      <a:pt x="5108" y="4517"/>
                    </a:lnTo>
                    <a:lnTo>
                      <a:pt x="5323" y="4302"/>
                    </a:lnTo>
                    <a:lnTo>
                      <a:pt x="5431" y="3925"/>
                    </a:lnTo>
                    <a:lnTo>
                      <a:pt x="5323" y="3280"/>
                    </a:lnTo>
                    <a:lnTo>
                      <a:pt x="5485" y="3011"/>
                    </a:lnTo>
                    <a:lnTo>
                      <a:pt x="5727" y="3522"/>
                    </a:lnTo>
                    <a:lnTo>
                      <a:pt x="5861" y="3280"/>
                    </a:lnTo>
                    <a:lnTo>
                      <a:pt x="5995" y="2823"/>
                    </a:lnTo>
                    <a:lnTo>
                      <a:pt x="5807" y="2420"/>
                    </a:lnTo>
                    <a:lnTo>
                      <a:pt x="5754" y="1345"/>
                    </a:lnTo>
                    <a:lnTo>
                      <a:pt x="5565" y="753"/>
                    </a:lnTo>
                    <a:lnTo>
                      <a:pt x="5404" y="377"/>
                    </a:lnTo>
                    <a:lnTo>
                      <a:pt x="5135" y="0"/>
                    </a:lnTo>
                    <a:close/>
                  </a:path>
                </a:pathLst>
              </a:custGeom>
              <a:solidFill>
                <a:srgbClr val="FD8D3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33"/>
              <p:cNvSpPr/>
              <p:nvPr/>
            </p:nvSpPr>
            <p:spPr>
              <a:xfrm>
                <a:off x="1585008" y="2064197"/>
                <a:ext cx="599612" cy="468799"/>
              </a:xfrm>
              <a:custGeom>
                <a:avLst/>
                <a:gdLst/>
                <a:ahLst/>
                <a:cxnLst/>
                <a:rect l="l" t="t" r="r" b="b"/>
                <a:pathLst>
                  <a:path w="20755" h="16185" extrusionOk="0">
                    <a:moveTo>
                      <a:pt x="1855" y="0"/>
                    </a:moveTo>
                    <a:lnTo>
                      <a:pt x="888" y="108"/>
                    </a:lnTo>
                    <a:lnTo>
                      <a:pt x="0" y="188"/>
                    </a:lnTo>
                    <a:lnTo>
                      <a:pt x="27" y="968"/>
                    </a:lnTo>
                    <a:lnTo>
                      <a:pt x="162" y="1694"/>
                    </a:lnTo>
                    <a:lnTo>
                      <a:pt x="242" y="2285"/>
                    </a:lnTo>
                    <a:lnTo>
                      <a:pt x="350" y="2823"/>
                    </a:lnTo>
                    <a:lnTo>
                      <a:pt x="699" y="3065"/>
                    </a:lnTo>
                    <a:lnTo>
                      <a:pt x="1130" y="3710"/>
                    </a:lnTo>
                    <a:lnTo>
                      <a:pt x="968" y="4086"/>
                    </a:lnTo>
                    <a:lnTo>
                      <a:pt x="619" y="4436"/>
                    </a:lnTo>
                    <a:lnTo>
                      <a:pt x="323" y="4382"/>
                    </a:lnTo>
                    <a:lnTo>
                      <a:pt x="242" y="4463"/>
                    </a:lnTo>
                    <a:lnTo>
                      <a:pt x="565" y="4947"/>
                    </a:lnTo>
                    <a:lnTo>
                      <a:pt x="968" y="5189"/>
                    </a:lnTo>
                    <a:lnTo>
                      <a:pt x="1103" y="5431"/>
                    </a:lnTo>
                    <a:lnTo>
                      <a:pt x="1237" y="5296"/>
                    </a:lnTo>
                    <a:lnTo>
                      <a:pt x="1667" y="5700"/>
                    </a:lnTo>
                    <a:lnTo>
                      <a:pt x="1936" y="5995"/>
                    </a:lnTo>
                    <a:lnTo>
                      <a:pt x="1936" y="6452"/>
                    </a:lnTo>
                    <a:lnTo>
                      <a:pt x="1802" y="7097"/>
                    </a:lnTo>
                    <a:lnTo>
                      <a:pt x="2151" y="7339"/>
                    </a:lnTo>
                    <a:lnTo>
                      <a:pt x="2608" y="7743"/>
                    </a:lnTo>
                    <a:lnTo>
                      <a:pt x="3011" y="8254"/>
                    </a:lnTo>
                    <a:lnTo>
                      <a:pt x="3119" y="8818"/>
                    </a:lnTo>
                    <a:lnTo>
                      <a:pt x="3253" y="8818"/>
                    </a:lnTo>
                    <a:lnTo>
                      <a:pt x="3630" y="8495"/>
                    </a:lnTo>
                    <a:lnTo>
                      <a:pt x="3684" y="8307"/>
                    </a:lnTo>
                    <a:lnTo>
                      <a:pt x="3468" y="7931"/>
                    </a:lnTo>
                    <a:lnTo>
                      <a:pt x="3253" y="7528"/>
                    </a:lnTo>
                    <a:lnTo>
                      <a:pt x="2904" y="7501"/>
                    </a:lnTo>
                    <a:lnTo>
                      <a:pt x="2931" y="7017"/>
                    </a:lnTo>
                    <a:lnTo>
                      <a:pt x="2796" y="6614"/>
                    </a:lnTo>
                    <a:lnTo>
                      <a:pt x="2662" y="6210"/>
                    </a:lnTo>
                    <a:lnTo>
                      <a:pt x="2635" y="5404"/>
                    </a:lnTo>
                    <a:lnTo>
                      <a:pt x="2232" y="4947"/>
                    </a:lnTo>
                    <a:lnTo>
                      <a:pt x="2151" y="4624"/>
                    </a:lnTo>
                    <a:lnTo>
                      <a:pt x="2017" y="4382"/>
                    </a:lnTo>
                    <a:lnTo>
                      <a:pt x="2017" y="3845"/>
                    </a:lnTo>
                    <a:lnTo>
                      <a:pt x="1855" y="3845"/>
                    </a:lnTo>
                    <a:lnTo>
                      <a:pt x="1829" y="3549"/>
                    </a:lnTo>
                    <a:lnTo>
                      <a:pt x="1748" y="3468"/>
                    </a:lnTo>
                    <a:lnTo>
                      <a:pt x="1694" y="3280"/>
                    </a:lnTo>
                    <a:lnTo>
                      <a:pt x="1291" y="2662"/>
                    </a:lnTo>
                    <a:lnTo>
                      <a:pt x="1156" y="2285"/>
                    </a:lnTo>
                    <a:lnTo>
                      <a:pt x="1291" y="1613"/>
                    </a:lnTo>
                    <a:lnTo>
                      <a:pt x="1291" y="1183"/>
                    </a:lnTo>
                    <a:lnTo>
                      <a:pt x="1533" y="834"/>
                    </a:lnTo>
                    <a:lnTo>
                      <a:pt x="1882" y="1075"/>
                    </a:lnTo>
                    <a:lnTo>
                      <a:pt x="2151" y="1022"/>
                    </a:lnTo>
                    <a:lnTo>
                      <a:pt x="2554" y="1398"/>
                    </a:lnTo>
                    <a:lnTo>
                      <a:pt x="2447" y="1748"/>
                    </a:lnTo>
                    <a:lnTo>
                      <a:pt x="2501" y="2420"/>
                    </a:lnTo>
                    <a:lnTo>
                      <a:pt x="2716" y="3065"/>
                    </a:lnTo>
                    <a:lnTo>
                      <a:pt x="2689" y="3361"/>
                    </a:lnTo>
                    <a:lnTo>
                      <a:pt x="2931" y="3764"/>
                    </a:lnTo>
                    <a:lnTo>
                      <a:pt x="3253" y="4248"/>
                    </a:lnTo>
                    <a:lnTo>
                      <a:pt x="3630" y="4328"/>
                    </a:lnTo>
                    <a:lnTo>
                      <a:pt x="3657" y="4947"/>
                    </a:lnTo>
                    <a:lnTo>
                      <a:pt x="3979" y="5404"/>
                    </a:lnTo>
                    <a:lnTo>
                      <a:pt x="4329" y="5592"/>
                    </a:lnTo>
                    <a:lnTo>
                      <a:pt x="4087" y="6130"/>
                    </a:lnTo>
                    <a:lnTo>
                      <a:pt x="4194" y="6372"/>
                    </a:lnTo>
                    <a:lnTo>
                      <a:pt x="4759" y="6721"/>
                    </a:lnTo>
                    <a:lnTo>
                      <a:pt x="5001" y="7286"/>
                    </a:lnTo>
                    <a:lnTo>
                      <a:pt x="5673" y="7958"/>
                    </a:lnTo>
                    <a:lnTo>
                      <a:pt x="6184" y="8845"/>
                    </a:lnTo>
                    <a:lnTo>
                      <a:pt x="6372" y="9275"/>
                    </a:lnTo>
                    <a:lnTo>
                      <a:pt x="6372" y="9651"/>
                    </a:lnTo>
                    <a:lnTo>
                      <a:pt x="6587" y="10055"/>
                    </a:lnTo>
                    <a:lnTo>
                      <a:pt x="6506" y="10350"/>
                    </a:lnTo>
                    <a:lnTo>
                      <a:pt x="6318" y="10592"/>
                    </a:lnTo>
                    <a:lnTo>
                      <a:pt x="6345" y="10834"/>
                    </a:lnTo>
                    <a:lnTo>
                      <a:pt x="6076" y="10942"/>
                    </a:lnTo>
                    <a:lnTo>
                      <a:pt x="6184" y="11345"/>
                    </a:lnTo>
                    <a:lnTo>
                      <a:pt x="6479" y="11910"/>
                    </a:lnTo>
                    <a:lnTo>
                      <a:pt x="7232" y="12447"/>
                    </a:lnTo>
                    <a:lnTo>
                      <a:pt x="7501" y="12824"/>
                    </a:lnTo>
                    <a:lnTo>
                      <a:pt x="8227" y="13119"/>
                    </a:lnTo>
                    <a:lnTo>
                      <a:pt x="8657" y="13173"/>
                    </a:lnTo>
                    <a:lnTo>
                      <a:pt x="8818" y="13415"/>
                    </a:lnTo>
                    <a:lnTo>
                      <a:pt x="9410" y="13818"/>
                    </a:lnTo>
                    <a:lnTo>
                      <a:pt x="10216" y="14249"/>
                    </a:lnTo>
                    <a:lnTo>
                      <a:pt x="10781" y="14356"/>
                    </a:lnTo>
                    <a:lnTo>
                      <a:pt x="11480" y="14759"/>
                    </a:lnTo>
                    <a:lnTo>
                      <a:pt x="12018" y="14948"/>
                    </a:lnTo>
                    <a:lnTo>
                      <a:pt x="12555" y="15190"/>
                    </a:lnTo>
                    <a:lnTo>
                      <a:pt x="12932" y="15082"/>
                    </a:lnTo>
                    <a:lnTo>
                      <a:pt x="13631" y="14759"/>
                    </a:lnTo>
                    <a:lnTo>
                      <a:pt x="14061" y="14679"/>
                    </a:lnTo>
                    <a:lnTo>
                      <a:pt x="14652" y="14921"/>
                    </a:lnTo>
                    <a:lnTo>
                      <a:pt x="15029" y="15216"/>
                    </a:lnTo>
                    <a:lnTo>
                      <a:pt x="15808" y="16184"/>
                    </a:lnTo>
                    <a:lnTo>
                      <a:pt x="15862" y="15915"/>
                    </a:lnTo>
                    <a:lnTo>
                      <a:pt x="15970" y="15700"/>
                    </a:lnTo>
                    <a:lnTo>
                      <a:pt x="15889" y="15539"/>
                    </a:lnTo>
                    <a:lnTo>
                      <a:pt x="16319" y="14786"/>
                    </a:lnTo>
                    <a:lnTo>
                      <a:pt x="17341" y="14786"/>
                    </a:lnTo>
                    <a:lnTo>
                      <a:pt x="17394" y="14491"/>
                    </a:lnTo>
                    <a:lnTo>
                      <a:pt x="17260" y="14437"/>
                    </a:lnTo>
                    <a:lnTo>
                      <a:pt x="17179" y="14275"/>
                    </a:lnTo>
                    <a:lnTo>
                      <a:pt x="16937" y="14060"/>
                    </a:lnTo>
                    <a:lnTo>
                      <a:pt x="16695" y="13765"/>
                    </a:lnTo>
                    <a:lnTo>
                      <a:pt x="17045" y="13765"/>
                    </a:lnTo>
                    <a:lnTo>
                      <a:pt x="17099" y="13254"/>
                    </a:lnTo>
                    <a:lnTo>
                      <a:pt x="18550" y="13254"/>
                    </a:lnTo>
                    <a:lnTo>
                      <a:pt x="18550" y="13146"/>
                    </a:lnTo>
                    <a:lnTo>
                      <a:pt x="18631" y="13093"/>
                    </a:lnTo>
                    <a:lnTo>
                      <a:pt x="18765" y="13200"/>
                    </a:lnTo>
                    <a:lnTo>
                      <a:pt x="19142" y="12636"/>
                    </a:lnTo>
                    <a:lnTo>
                      <a:pt x="19411" y="12636"/>
                    </a:lnTo>
                    <a:lnTo>
                      <a:pt x="19599" y="12851"/>
                    </a:lnTo>
                    <a:lnTo>
                      <a:pt x="19868" y="12179"/>
                    </a:lnTo>
                    <a:lnTo>
                      <a:pt x="20029" y="11802"/>
                    </a:lnTo>
                    <a:lnTo>
                      <a:pt x="19921" y="11641"/>
                    </a:lnTo>
                    <a:lnTo>
                      <a:pt x="20190" y="11076"/>
                    </a:lnTo>
                    <a:lnTo>
                      <a:pt x="20674" y="10566"/>
                    </a:lnTo>
                    <a:lnTo>
                      <a:pt x="20755" y="10135"/>
                    </a:lnTo>
                    <a:lnTo>
                      <a:pt x="20594" y="9920"/>
                    </a:lnTo>
                    <a:lnTo>
                      <a:pt x="20110" y="10028"/>
                    </a:lnTo>
                    <a:lnTo>
                      <a:pt x="19411" y="10001"/>
                    </a:lnTo>
                    <a:lnTo>
                      <a:pt x="18604" y="10189"/>
                    </a:lnTo>
                    <a:lnTo>
                      <a:pt x="18040" y="10431"/>
                    </a:lnTo>
                    <a:lnTo>
                      <a:pt x="17851" y="10700"/>
                    </a:lnTo>
                    <a:lnTo>
                      <a:pt x="17717" y="11426"/>
                    </a:lnTo>
                    <a:lnTo>
                      <a:pt x="17448" y="11937"/>
                    </a:lnTo>
                    <a:lnTo>
                      <a:pt x="16910" y="12313"/>
                    </a:lnTo>
                    <a:lnTo>
                      <a:pt x="16400" y="12474"/>
                    </a:lnTo>
                    <a:lnTo>
                      <a:pt x="15808" y="12609"/>
                    </a:lnTo>
                    <a:lnTo>
                      <a:pt x="15217" y="12716"/>
                    </a:lnTo>
                    <a:lnTo>
                      <a:pt x="14464" y="12958"/>
                    </a:lnTo>
                    <a:lnTo>
                      <a:pt x="14195" y="12582"/>
                    </a:lnTo>
                    <a:lnTo>
                      <a:pt x="13442" y="12340"/>
                    </a:lnTo>
                    <a:lnTo>
                      <a:pt x="13174" y="11910"/>
                    </a:lnTo>
                    <a:lnTo>
                      <a:pt x="13093" y="11399"/>
                    </a:lnTo>
                    <a:lnTo>
                      <a:pt x="12663" y="10754"/>
                    </a:lnTo>
                    <a:lnTo>
                      <a:pt x="12609" y="10055"/>
                    </a:lnTo>
                    <a:lnTo>
                      <a:pt x="12448" y="9651"/>
                    </a:lnTo>
                    <a:lnTo>
                      <a:pt x="12394" y="9141"/>
                    </a:lnTo>
                    <a:lnTo>
                      <a:pt x="12528" y="8684"/>
                    </a:lnTo>
                    <a:lnTo>
                      <a:pt x="12797" y="7528"/>
                    </a:lnTo>
                    <a:lnTo>
                      <a:pt x="13039" y="6856"/>
                    </a:lnTo>
                    <a:lnTo>
                      <a:pt x="13469" y="6103"/>
                    </a:lnTo>
                    <a:lnTo>
                      <a:pt x="13174" y="6130"/>
                    </a:lnTo>
                    <a:lnTo>
                      <a:pt x="12663" y="5915"/>
                    </a:lnTo>
                    <a:lnTo>
                      <a:pt x="12152" y="5673"/>
                    </a:lnTo>
                    <a:lnTo>
                      <a:pt x="12018" y="5243"/>
                    </a:lnTo>
                    <a:lnTo>
                      <a:pt x="11991" y="4597"/>
                    </a:lnTo>
                    <a:lnTo>
                      <a:pt x="11668" y="4086"/>
                    </a:lnTo>
                    <a:lnTo>
                      <a:pt x="11534" y="3603"/>
                    </a:lnTo>
                    <a:lnTo>
                      <a:pt x="11292" y="2984"/>
                    </a:lnTo>
                    <a:lnTo>
                      <a:pt x="10862" y="2635"/>
                    </a:lnTo>
                    <a:lnTo>
                      <a:pt x="10216" y="2662"/>
                    </a:lnTo>
                    <a:lnTo>
                      <a:pt x="9571" y="3334"/>
                    </a:lnTo>
                    <a:lnTo>
                      <a:pt x="9033" y="3065"/>
                    </a:lnTo>
                    <a:lnTo>
                      <a:pt x="8684" y="2796"/>
                    </a:lnTo>
                    <a:lnTo>
                      <a:pt x="8630" y="2339"/>
                    </a:lnTo>
                    <a:lnTo>
                      <a:pt x="8523" y="1855"/>
                    </a:lnTo>
                    <a:lnTo>
                      <a:pt x="8200" y="1479"/>
                    </a:lnTo>
                    <a:lnTo>
                      <a:pt x="7904" y="1183"/>
                    </a:lnTo>
                    <a:lnTo>
                      <a:pt x="7716" y="860"/>
                    </a:lnTo>
                    <a:lnTo>
                      <a:pt x="6426" y="860"/>
                    </a:lnTo>
                    <a:lnTo>
                      <a:pt x="6318" y="1237"/>
                    </a:lnTo>
                    <a:lnTo>
                      <a:pt x="4221" y="1237"/>
                    </a:lnTo>
                    <a:lnTo>
                      <a:pt x="2716" y="618"/>
                    </a:lnTo>
                    <a:lnTo>
                      <a:pt x="1748" y="188"/>
                    </a:lnTo>
                    <a:lnTo>
                      <a:pt x="1855" y="0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33"/>
              <p:cNvSpPr/>
              <p:nvPr/>
            </p:nvSpPr>
            <p:spPr>
              <a:xfrm>
                <a:off x="4537161" y="1818110"/>
                <a:ext cx="52840" cy="38205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1319" extrusionOk="0">
                    <a:moveTo>
                      <a:pt x="1022" y="1"/>
                    </a:moveTo>
                    <a:lnTo>
                      <a:pt x="753" y="81"/>
                    </a:lnTo>
                    <a:lnTo>
                      <a:pt x="592" y="108"/>
                    </a:lnTo>
                    <a:lnTo>
                      <a:pt x="189" y="243"/>
                    </a:lnTo>
                    <a:lnTo>
                      <a:pt x="189" y="431"/>
                    </a:lnTo>
                    <a:lnTo>
                      <a:pt x="108" y="431"/>
                    </a:lnTo>
                    <a:lnTo>
                      <a:pt x="1" y="727"/>
                    </a:lnTo>
                    <a:lnTo>
                      <a:pt x="162" y="1103"/>
                    </a:lnTo>
                    <a:lnTo>
                      <a:pt x="484" y="1318"/>
                    </a:lnTo>
                    <a:lnTo>
                      <a:pt x="968" y="1211"/>
                    </a:lnTo>
                    <a:lnTo>
                      <a:pt x="1183" y="1049"/>
                    </a:lnTo>
                    <a:lnTo>
                      <a:pt x="1614" y="1049"/>
                    </a:lnTo>
                    <a:lnTo>
                      <a:pt x="1694" y="888"/>
                    </a:lnTo>
                    <a:lnTo>
                      <a:pt x="1829" y="861"/>
                    </a:lnTo>
                    <a:lnTo>
                      <a:pt x="1721" y="270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33"/>
              <p:cNvSpPr/>
              <p:nvPr/>
            </p:nvSpPr>
            <p:spPr>
              <a:xfrm>
                <a:off x="3840479" y="2264316"/>
                <a:ext cx="368174" cy="383149"/>
              </a:xfrm>
              <a:custGeom>
                <a:avLst/>
                <a:gdLst/>
                <a:ahLst/>
                <a:cxnLst/>
                <a:rect l="l" t="t" r="r" b="b"/>
                <a:pathLst>
                  <a:path w="12744" h="13228" extrusionOk="0">
                    <a:moveTo>
                      <a:pt x="4544" y="0"/>
                    </a:moveTo>
                    <a:lnTo>
                      <a:pt x="4867" y="3845"/>
                    </a:lnTo>
                    <a:lnTo>
                      <a:pt x="5216" y="7689"/>
                    </a:lnTo>
                    <a:lnTo>
                      <a:pt x="5324" y="7770"/>
                    </a:lnTo>
                    <a:lnTo>
                      <a:pt x="5162" y="8415"/>
                    </a:lnTo>
                    <a:lnTo>
                      <a:pt x="2017" y="8415"/>
                    </a:lnTo>
                    <a:lnTo>
                      <a:pt x="1909" y="8630"/>
                    </a:lnTo>
                    <a:lnTo>
                      <a:pt x="1614" y="8576"/>
                    </a:lnTo>
                    <a:lnTo>
                      <a:pt x="1183" y="8738"/>
                    </a:lnTo>
                    <a:lnTo>
                      <a:pt x="646" y="8469"/>
                    </a:lnTo>
                    <a:lnTo>
                      <a:pt x="377" y="8496"/>
                    </a:lnTo>
                    <a:lnTo>
                      <a:pt x="269" y="9033"/>
                    </a:lnTo>
                    <a:lnTo>
                      <a:pt x="1" y="9195"/>
                    </a:lnTo>
                    <a:lnTo>
                      <a:pt x="27" y="9732"/>
                    </a:lnTo>
                    <a:lnTo>
                      <a:pt x="162" y="10243"/>
                    </a:lnTo>
                    <a:lnTo>
                      <a:pt x="458" y="10512"/>
                    </a:lnTo>
                    <a:lnTo>
                      <a:pt x="511" y="10835"/>
                    </a:lnTo>
                    <a:lnTo>
                      <a:pt x="458" y="11130"/>
                    </a:lnTo>
                    <a:lnTo>
                      <a:pt x="511" y="11453"/>
                    </a:lnTo>
                    <a:lnTo>
                      <a:pt x="646" y="11453"/>
                    </a:lnTo>
                    <a:lnTo>
                      <a:pt x="861" y="11345"/>
                    </a:lnTo>
                    <a:lnTo>
                      <a:pt x="968" y="11372"/>
                    </a:lnTo>
                    <a:lnTo>
                      <a:pt x="1210" y="11560"/>
                    </a:lnTo>
                    <a:lnTo>
                      <a:pt x="1533" y="11668"/>
                    </a:lnTo>
                    <a:lnTo>
                      <a:pt x="1721" y="11453"/>
                    </a:lnTo>
                    <a:lnTo>
                      <a:pt x="1990" y="11345"/>
                    </a:lnTo>
                    <a:lnTo>
                      <a:pt x="2178" y="11211"/>
                    </a:lnTo>
                    <a:lnTo>
                      <a:pt x="2339" y="11238"/>
                    </a:lnTo>
                    <a:lnTo>
                      <a:pt x="2501" y="11426"/>
                    </a:lnTo>
                    <a:lnTo>
                      <a:pt x="2581" y="11695"/>
                    </a:lnTo>
                    <a:lnTo>
                      <a:pt x="2904" y="12044"/>
                    </a:lnTo>
                    <a:lnTo>
                      <a:pt x="2770" y="12286"/>
                    </a:lnTo>
                    <a:lnTo>
                      <a:pt x="2743" y="12582"/>
                    </a:lnTo>
                    <a:lnTo>
                      <a:pt x="2877" y="12474"/>
                    </a:lnTo>
                    <a:lnTo>
                      <a:pt x="3012" y="12609"/>
                    </a:lnTo>
                    <a:lnTo>
                      <a:pt x="2931" y="12878"/>
                    </a:lnTo>
                    <a:lnTo>
                      <a:pt x="3173" y="13093"/>
                    </a:lnTo>
                    <a:lnTo>
                      <a:pt x="3307" y="13012"/>
                    </a:lnTo>
                    <a:lnTo>
                      <a:pt x="3495" y="13173"/>
                    </a:lnTo>
                    <a:lnTo>
                      <a:pt x="4087" y="13173"/>
                    </a:lnTo>
                    <a:lnTo>
                      <a:pt x="4248" y="12905"/>
                    </a:lnTo>
                    <a:lnTo>
                      <a:pt x="4383" y="12931"/>
                    </a:lnTo>
                    <a:lnTo>
                      <a:pt x="4625" y="12851"/>
                    </a:lnTo>
                    <a:lnTo>
                      <a:pt x="4732" y="13227"/>
                    </a:lnTo>
                    <a:lnTo>
                      <a:pt x="4920" y="13093"/>
                    </a:lnTo>
                    <a:lnTo>
                      <a:pt x="5243" y="12958"/>
                    </a:lnTo>
                    <a:lnTo>
                      <a:pt x="5189" y="12448"/>
                    </a:lnTo>
                    <a:lnTo>
                      <a:pt x="5377" y="12071"/>
                    </a:lnTo>
                    <a:lnTo>
                      <a:pt x="5377" y="11775"/>
                    </a:lnTo>
                    <a:lnTo>
                      <a:pt x="5996" y="11050"/>
                    </a:lnTo>
                    <a:lnTo>
                      <a:pt x="6130" y="10431"/>
                    </a:lnTo>
                    <a:lnTo>
                      <a:pt x="6318" y="10216"/>
                    </a:lnTo>
                    <a:lnTo>
                      <a:pt x="6722" y="10324"/>
                    </a:lnTo>
                    <a:lnTo>
                      <a:pt x="7044" y="10162"/>
                    </a:lnTo>
                    <a:lnTo>
                      <a:pt x="7152" y="9920"/>
                    </a:lnTo>
                    <a:lnTo>
                      <a:pt x="7743" y="9517"/>
                    </a:lnTo>
                    <a:lnTo>
                      <a:pt x="7904" y="9248"/>
                    </a:lnTo>
                    <a:lnTo>
                      <a:pt x="8630" y="8872"/>
                    </a:lnTo>
                    <a:lnTo>
                      <a:pt x="9034" y="8738"/>
                    </a:lnTo>
                    <a:lnTo>
                      <a:pt x="9249" y="8926"/>
                    </a:lnTo>
                    <a:lnTo>
                      <a:pt x="9759" y="8926"/>
                    </a:lnTo>
                    <a:lnTo>
                      <a:pt x="10243" y="8899"/>
                    </a:lnTo>
                    <a:lnTo>
                      <a:pt x="10539" y="8576"/>
                    </a:lnTo>
                    <a:lnTo>
                      <a:pt x="11588" y="8469"/>
                    </a:lnTo>
                    <a:lnTo>
                      <a:pt x="12287" y="8361"/>
                    </a:lnTo>
                    <a:lnTo>
                      <a:pt x="12340" y="7797"/>
                    </a:lnTo>
                    <a:lnTo>
                      <a:pt x="12744" y="7205"/>
                    </a:lnTo>
                    <a:lnTo>
                      <a:pt x="12744" y="5135"/>
                    </a:lnTo>
                    <a:lnTo>
                      <a:pt x="11910" y="5243"/>
                    </a:lnTo>
                    <a:lnTo>
                      <a:pt x="11856" y="4678"/>
                    </a:lnTo>
                    <a:lnTo>
                      <a:pt x="11507" y="4517"/>
                    </a:lnTo>
                    <a:lnTo>
                      <a:pt x="11050" y="4302"/>
                    </a:lnTo>
                    <a:lnTo>
                      <a:pt x="10862" y="3845"/>
                    </a:lnTo>
                    <a:lnTo>
                      <a:pt x="8281" y="1936"/>
                    </a:lnTo>
                    <a:lnTo>
                      <a:pt x="5673" y="0"/>
                    </a:lnTo>
                    <a:close/>
                  </a:path>
                </a:pathLst>
              </a:custGeom>
              <a:solidFill>
                <a:srgbClr val="FC4E2A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33"/>
              <p:cNvSpPr/>
              <p:nvPr/>
            </p:nvSpPr>
            <p:spPr>
              <a:xfrm>
                <a:off x="6164304" y="2177102"/>
                <a:ext cx="197319" cy="473462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16346" extrusionOk="0">
                    <a:moveTo>
                      <a:pt x="3146" y="0"/>
                    </a:moveTo>
                    <a:lnTo>
                      <a:pt x="2743" y="81"/>
                    </a:lnTo>
                    <a:lnTo>
                      <a:pt x="2850" y="404"/>
                    </a:lnTo>
                    <a:lnTo>
                      <a:pt x="2662" y="592"/>
                    </a:lnTo>
                    <a:lnTo>
                      <a:pt x="2823" y="1103"/>
                    </a:lnTo>
                    <a:lnTo>
                      <a:pt x="2232" y="968"/>
                    </a:lnTo>
                    <a:lnTo>
                      <a:pt x="1398" y="1586"/>
                    </a:lnTo>
                    <a:lnTo>
                      <a:pt x="1533" y="2097"/>
                    </a:lnTo>
                    <a:lnTo>
                      <a:pt x="1237" y="2823"/>
                    </a:lnTo>
                    <a:lnTo>
                      <a:pt x="1264" y="3253"/>
                    </a:lnTo>
                    <a:lnTo>
                      <a:pt x="1076" y="4006"/>
                    </a:lnTo>
                    <a:lnTo>
                      <a:pt x="404" y="3791"/>
                    </a:lnTo>
                    <a:lnTo>
                      <a:pt x="538" y="4705"/>
                    </a:lnTo>
                    <a:lnTo>
                      <a:pt x="404" y="5001"/>
                    </a:lnTo>
                    <a:lnTo>
                      <a:pt x="565" y="5377"/>
                    </a:lnTo>
                    <a:lnTo>
                      <a:pt x="216" y="5592"/>
                    </a:lnTo>
                    <a:lnTo>
                      <a:pt x="296" y="6237"/>
                    </a:lnTo>
                    <a:lnTo>
                      <a:pt x="0" y="6103"/>
                    </a:lnTo>
                    <a:lnTo>
                      <a:pt x="162" y="6829"/>
                    </a:lnTo>
                    <a:lnTo>
                      <a:pt x="807" y="7528"/>
                    </a:lnTo>
                    <a:lnTo>
                      <a:pt x="1264" y="7662"/>
                    </a:lnTo>
                    <a:lnTo>
                      <a:pt x="1210" y="7985"/>
                    </a:lnTo>
                    <a:lnTo>
                      <a:pt x="1990" y="9006"/>
                    </a:lnTo>
                    <a:lnTo>
                      <a:pt x="2232" y="9840"/>
                    </a:lnTo>
                    <a:lnTo>
                      <a:pt x="2097" y="10915"/>
                    </a:lnTo>
                    <a:lnTo>
                      <a:pt x="2635" y="11130"/>
                    </a:lnTo>
                    <a:lnTo>
                      <a:pt x="3065" y="11211"/>
                    </a:lnTo>
                    <a:lnTo>
                      <a:pt x="3872" y="10593"/>
                    </a:lnTo>
                    <a:lnTo>
                      <a:pt x="4302" y="10136"/>
                    </a:lnTo>
                    <a:lnTo>
                      <a:pt x="4759" y="10861"/>
                    </a:lnTo>
                    <a:lnTo>
                      <a:pt x="5001" y="12017"/>
                    </a:lnTo>
                    <a:lnTo>
                      <a:pt x="5404" y="13066"/>
                    </a:lnTo>
                    <a:lnTo>
                      <a:pt x="5754" y="13523"/>
                    </a:lnTo>
                    <a:lnTo>
                      <a:pt x="5781" y="14491"/>
                    </a:lnTo>
                    <a:lnTo>
                      <a:pt x="6076" y="15028"/>
                    </a:lnTo>
                    <a:lnTo>
                      <a:pt x="5888" y="15701"/>
                    </a:lnTo>
                    <a:lnTo>
                      <a:pt x="6023" y="16346"/>
                    </a:lnTo>
                    <a:lnTo>
                      <a:pt x="6345" y="15432"/>
                    </a:lnTo>
                    <a:lnTo>
                      <a:pt x="6695" y="14598"/>
                    </a:lnTo>
                    <a:lnTo>
                      <a:pt x="6318" y="13819"/>
                    </a:lnTo>
                    <a:lnTo>
                      <a:pt x="6291" y="13415"/>
                    </a:lnTo>
                    <a:lnTo>
                      <a:pt x="6130" y="12905"/>
                    </a:lnTo>
                    <a:lnTo>
                      <a:pt x="5539" y="12206"/>
                    </a:lnTo>
                    <a:lnTo>
                      <a:pt x="5297" y="11749"/>
                    </a:lnTo>
                    <a:lnTo>
                      <a:pt x="5565" y="11587"/>
                    </a:lnTo>
                    <a:lnTo>
                      <a:pt x="5754" y="10808"/>
                    </a:lnTo>
                    <a:lnTo>
                      <a:pt x="5377" y="10216"/>
                    </a:lnTo>
                    <a:lnTo>
                      <a:pt x="4786" y="9571"/>
                    </a:lnTo>
                    <a:lnTo>
                      <a:pt x="4302" y="8818"/>
                    </a:lnTo>
                    <a:lnTo>
                      <a:pt x="4598" y="8630"/>
                    </a:lnTo>
                    <a:lnTo>
                      <a:pt x="4813" y="7689"/>
                    </a:lnTo>
                    <a:lnTo>
                      <a:pt x="5350" y="7635"/>
                    </a:lnTo>
                    <a:lnTo>
                      <a:pt x="5754" y="7232"/>
                    </a:lnTo>
                    <a:lnTo>
                      <a:pt x="6157" y="7044"/>
                    </a:lnTo>
                    <a:lnTo>
                      <a:pt x="6264" y="6721"/>
                    </a:lnTo>
                    <a:lnTo>
                      <a:pt x="6829" y="6157"/>
                    </a:lnTo>
                    <a:lnTo>
                      <a:pt x="6748" y="5780"/>
                    </a:lnTo>
                    <a:lnTo>
                      <a:pt x="6211" y="6022"/>
                    </a:lnTo>
                    <a:lnTo>
                      <a:pt x="5861" y="5861"/>
                    </a:lnTo>
                    <a:lnTo>
                      <a:pt x="5243" y="5538"/>
                    </a:lnTo>
                    <a:lnTo>
                      <a:pt x="5350" y="4786"/>
                    </a:lnTo>
                    <a:lnTo>
                      <a:pt x="4840" y="4624"/>
                    </a:lnTo>
                    <a:lnTo>
                      <a:pt x="4517" y="3791"/>
                    </a:lnTo>
                    <a:lnTo>
                      <a:pt x="3710" y="3952"/>
                    </a:lnTo>
                    <a:lnTo>
                      <a:pt x="3657" y="2904"/>
                    </a:lnTo>
                    <a:lnTo>
                      <a:pt x="4221" y="2151"/>
                    </a:lnTo>
                    <a:lnTo>
                      <a:pt x="4114" y="1398"/>
                    </a:lnTo>
                    <a:lnTo>
                      <a:pt x="3926" y="726"/>
                    </a:lnTo>
                    <a:lnTo>
                      <a:pt x="3549" y="538"/>
                    </a:lnTo>
                    <a:lnTo>
                      <a:pt x="3146" y="0"/>
                    </a:lnTo>
                    <a:close/>
                  </a:path>
                </a:pathLst>
              </a:custGeom>
              <a:solidFill>
                <a:srgbClr val="FEB24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33"/>
              <p:cNvSpPr/>
              <p:nvPr/>
            </p:nvSpPr>
            <p:spPr>
              <a:xfrm>
                <a:off x="4494433" y="1787755"/>
                <a:ext cx="38106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1453" extrusionOk="0">
                    <a:moveTo>
                      <a:pt x="458" y="0"/>
                    </a:moveTo>
                    <a:lnTo>
                      <a:pt x="350" y="81"/>
                    </a:lnTo>
                    <a:lnTo>
                      <a:pt x="108" y="296"/>
                    </a:lnTo>
                    <a:lnTo>
                      <a:pt x="55" y="753"/>
                    </a:lnTo>
                    <a:lnTo>
                      <a:pt x="1" y="914"/>
                    </a:lnTo>
                    <a:lnTo>
                      <a:pt x="324" y="1103"/>
                    </a:lnTo>
                    <a:lnTo>
                      <a:pt x="539" y="1371"/>
                    </a:lnTo>
                    <a:lnTo>
                      <a:pt x="700" y="1452"/>
                    </a:lnTo>
                    <a:lnTo>
                      <a:pt x="619" y="1183"/>
                    </a:lnTo>
                    <a:lnTo>
                      <a:pt x="915" y="726"/>
                    </a:lnTo>
                    <a:lnTo>
                      <a:pt x="969" y="914"/>
                    </a:lnTo>
                    <a:lnTo>
                      <a:pt x="1130" y="834"/>
                    </a:lnTo>
                    <a:lnTo>
                      <a:pt x="1264" y="619"/>
                    </a:lnTo>
                    <a:lnTo>
                      <a:pt x="1318" y="565"/>
                    </a:lnTo>
                    <a:lnTo>
                      <a:pt x="1022" y="350"/>
                    </a:lnTo>
                    <a:lnTo>
                      <a:pt x="781" y="269"/>
                    </a:lnTo>
                    <a:lnTo>
                      <a:pt x="673" y="135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33"/>
              <p:cNvSpPr/>
              <p:nvPr/>
            </p:nvSpPr>
            <p:spPr>
              <a:xfrm>
                <a:off x="5849750" y="1574398"/>
                <a:ext cx="670306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23202" h="9034" extrusionOk="0">
                    <a:moveTo>
                      <a:pt x="6264" y="0"/>
                    </a:moveTo>
                    <a:lnTo>
                      <a:pt x="6049" y="887"/>
                    </a:lnTo>
                    <a:lnTo>
                      <a:pt x="6614" y="1371"/>
                    </a:lnTo>
                    <a:lnTo>
                      <a:pt x="6291" y="1963"/>
                    </a:lnTo>
                    <a:lnTo>
                      <a:pt x="5216" y="1775"/>
                    </a:lnTo>
                    <a:lnTo>
                      <a:pt x="4490" y="1748"/>
                    </a:lnTo>
                    <a:lnTo>
                      <a:pt x="3818" y="1317"/>
                    </a:lnTo>
                    <a:lnTo>
                      <a:pt x="3119" y="1317"/>
                    </a:lnTo>
                    <a:lnTo>
                      <a:pt x="2366" y="1049"/>
                    </a:lnTo>
                    <a:lnTo>
                      <a:pt x="1560" y="1452"/>
                    </a:lnTo>
                    <a:lnTo>
                      <a:pt x="646" y="2178"/>
                    </a:lnTo>
                    <a:lnTo>
                      <a:pt x="0" y="2366"/>
                    </a:lnTo>
                    <a:lnTo>
                      <a:pt x="431" y="2957"/>
                    </a:lnTo>
                    <a:lnTo>
                      <a:pt x="1237" y="3414"/>
                    </a:lnTo>
                    <a:lnTo>
                      <a:pt x="2366" y="3737"/>
                    </a:lnTo>
                    <a:lnTo>
                      <a:pt x="3173" y="4409"/>
                    </a:lnTo>
                    <a:lnTo>
                      <a:pt x="3361" y="5458"/>
                    </a:lnTo>
                    <a:lnTo>
                      <a:pt x="3764" y="5834"/>
                    </a:lnTo>
                    <a:lnTo>
                      <a:pt x="4678" y="5968"/>
                    </a:lnTo>
                    <a:lnTo>
                      <a:pt x="5673" y="6103"/>
                    </a:lnTo>
                    <a:lnTo>
                      <a:pt x="6775" y="6640"/>
                    </a:lnTo>
                    <a:lnTo>
                      <a:pt x="7259" y="6748"/>
                    </a:lnTo>
                    <a:lnTo>
                      <a:pt x="7958" y="7555"/>
                    </a:lnTo>
                    <a:lnTo>
                      <a:pt x="8603" y="8065"/>
                    </a:lnTo>
                    <a:lnTo>
                      <a:pt x="9383" y="8038"/>
                    </a:lnTo>
                    <a:lnTo>
                      <a:pt x="10942" y="8254"/>
                    </a:lnTo>
                    <a:lnTo>
                      <a:pt x="11829" y="8119"/>
                    </a:lnTo>
                    <a:lnTo>
                      <a:pt x="12609" y="8254"/>
                    </a:lnTo>
                    <a:lnTo>
                      <a:pt x="13900" y="8791"/>
                    </a:lnTo>
                    <a:lnTo>
                      <a:pt x="14760" y="8791"/>
                    </a:lnTo>
                    <a:lnTo>
                      <a:pt x="15217" y="9033"/>
                    </a:lnTo>
                    <a:lnTo>
                      <a:pt x="15808" y="8576"/>
                    </a:lnTo>
                    <a:lnTo>
                      <a:pt x="16857" y="8280"/>
                    </a:lnTo>
                    <a:lnTo>
                      <a:pt x="17878" y="8254"/>
                    </a:lnTo>
                    <a:lnTo>
                      <a:pt x="18550" y="7931"/>
                    </a:lnTo>
                    <a:lnTo>
                      <a:pt x="18819" y="7447"/>
                    </a:lnTo>
                    <a:lnTo>
                      <a:pt x="19169" y="7151"/>
                    </a:lnTo>
                    <a:lnTo>
                      <a:pt x="18900" y="6882"/>
                    </a:lnTo>
                    <a:lnTo>
                      <a:pt x="18497" y="6533"/>
                    </a:lnTo>
                    <a:lnTo>
                      <a:pt x="18550" y="5968"/>
                    </a:lnTo>
                    <a:lnTo>
                      <a:pt x="19007" y="6076"/>
                    </a:lnTo>
                    <a:lnTo>
                      <a:pt x="19814" y="6237"/>
                    </a:lnTo>
                    <a:lnTo>
                      <a:pt x="20271" y="5780"/>
                    </a:lnTo>
                    <a:lnTo>
                      <a:pt x="21158" y="5458"/>
                    </a:lnTo>
                    <a:lnTo>
                      <a:pt x="21319" y="4866"/>
                    </a:lnTo>
                    <a:lnTo>
                      <a:pt x="21669" y="4624"/>
                    </a:lnTo>
                    <a:lnTo>
                      <a:pt x="22610" y="4517"/>
                    </a:lnTo>
                    <a:lnTo>
                      <a:pt x="23201" y="4597"/>
                    </a:lnTo>
                    <a:lnTo>
                      <a:pt x="23121" y="4302"/>
                    </a:lnTo>
                    <a:lnTo>
                      <a:pt x="22126" y="3683"/>
                    </a:lnTo>
                    <a:lnTo>
                      <a:pt x="21373" y="3414"/>
                    </a:lnTo>
                    <a:lnTo>
                      <a:pt x="21051" y="3710"/>
                    </a:lnTo>
                    <a:lnTo>
                      <a:pt x="20298" y="3603"/>
                    </a:lnTo>
                    <a:lnTo>
                      <a:pt x="19975" y="3710"/>
                    </a:lnTo>
                    <a:lnTo>
                      <a:pt x="19599" y="3361"/>
                    </a:lnTo>
                    <a:lnTo>
                      <a:pt x="19518" y="2473"/>
                    </a:lnTo>
                    <a:lnTo>
                      <a:pt x="19464" y="1828"/>
                    </a:lnTo>
                    <a:lnTo>
                      <a:pt x="18712" y="1909"/>
                    </a:lnTo>
                    <a:lnTo>
                      <a:pt x="18147" y="1613"/>
                    </a:lnTo>
                    <a:lnTo>
                      <a:pt x="17663" y="1533"/>
                    </a:lnTo>
                    <a:lnTo>
                      <a:pt x="17045" y="2124"/>
                    </a:lnTo>
                    <a:lnTo>
                      <a:pt x="16265" y="2258"/>
                    </a:lnTo>
                    <a:lnTo>
                      <a:pt x="15754" y="2473"/>
                    </a:lnTo>
                    <a:lnTo>
                      <a:pt x="14814" y="2366"/>
                    </a:lnTo>
                    <a:lnTo>
                      <a:pt x="14168" y="2366"/>
                    </a:lnTo>
                    <a:lnTo>
                      <a:pt x="13496" y="1909"/>
                    </a:lnTo>
                    <a:lnTo>
                      <a:pt x="12582" y="1506"/>
                    </a:lnTo>
                    <a:lnTo>
                      <a:pt x="11829" y="1371"/>
                    </a:lnTo>
                    <a:lnTo>
                      <a:pt x="11050" y="1506"/>
                    </a:lnTo>
                    <a:lnTo>
                      <a:pt x="10485" y="1640"/>
                    </a:lnTo>
                    <a:lnTo>
                      <a:pt x="9329" y="1291"/>
                    </a:lnTo>
                    <a:lnTo>
                      <a:pt x="8792" y="645"/>
                    </a:lnTo>
                    <a:lnTo>
                      <a:pt x="7877" y="430"/>
                    </a:lnTo>
                    <a:lnTo>
                      <a:pt x="7205" y="350"/>
                    </a:lnTo>
                    <a:lnTo>
                      <a:pt x="6264" y="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33"/>
              <p:cNvSpPr/>
              <p:nvPr/>
            </p:nvSpPr>
            <p:spPr>
              <a:xfrm>
                <a:off x="4791133" y="3172253"/>
                <a:ext cx="238458" cy="422107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14573" extrusionOk="0">
                    <a:moveTo>
                      <a:pt x="8039" y="1"/>
                    </a:moveTo>
                    <a:lnTo>
                      <a:pt x="7394" y="539"/>
                    </a:lnTo>
                    <a:lnTo>
                      <a:pt x="6533" y="861"/>
                    </a:lnTo>
                    <a:lnTo>
                      <a:pt x="6076" y="861"/>
                    </a:lnTo>
                    <a:lnTo>
                      <a:pt x="5781" y="1130"/>
                    </a:lnTo>
                    <a:lnTo>
                      <a:pt x="5243" y="1157"/>
                    </a:lnTo>
                    <a:lnTo>
                      <a:pt x="5055" y="1238"/>
                    </a:lnTo>
                    <a:lnTo>
                      <a:pt x="4087" y="996"/>
                    </a:lnTo>
                    <a:lnTo>
                      <a:pt x="3522" y="1049"/>
                    </a:lnTo>
                    <a:lnTo>
                      <a:pt x="3280" y="1748"/>
                    </a:lnTo>
                    <a:lnTo>
                      <a:pt x="3442" y="2904"/>
                    </a:lnTo>
                    <a:lnTo>
                      <a:pt x="3711" y="2878"/>
                    </a:lnTo>
                    <a:lnTo>
                      <a:pt x="3979" y="3173"/>
                    </a:lnTo>
                    <a:lnTo>
                      <a:pt x="4302" y="3818"/>
                    </a:lnTo>
                    <a:lnTo>
                      <a:pt x="4302" y="4948"/>
                    </a:lnTo>
                    <a:lnTo>
                      <a:pt x="3979" y="5163"/>
                    </a:lnTo>
                    <a:lnTo>
                      <a:pt x="3711" y="5781"/>
                    </a:lnTo>
                    <a:lnTo>
                      <a:pt x="3227" y="5216"/>
                    </a:lnTo>
                    <a:lnTo>
                      <a:pt x="3173" y="4598"/>
                    </a:lnTo>
                    <a:lnTo>
                      <a:pt x="3361" y="4195"/>
                    </a:lnTo>
                    <a:lnTo>
                      <a:pt x="3334" y="3818"/>
                    </a:lnTo>
                    <a:lnTo>
                      <a:pt x="3038" y="3603"/>
                    </a:lnTo>
                    <a:lnTo>
                      <a:pt x="2823" y="3684"/>
                    </a:lnTo>
                    <a:lnTo>
                      <a:pt x="2393" y="3227"/>
                    </a:lnTo>
                    <a:lnTo>
                      <a:pt x="1" y="3980"/>
                    </a:lnTo>
                    <a:lnTo>
                      <a:pt x="54" y="4625"/>
                    </a:lnTo>
                    <a:lnTo>
                      <a:pt x="81" y="4948"/>
                    </a:lnTo>
                    <a:lnTo>
                      <a:pt x="753" y="4921"/>
                    </a:lnTo>
                    <a:lnTo>
                      <a:pt x="1103" y="5136"/>
                    </a:lnTo>
                    <a:lnTo>
                      <a:pt x="1237" y="5324"/>
                    </a:lnTo>
                    <a:lnTo>
                      <a:pt x="1614" y="5378"/>
                    </a:lnTo>
                    <a:lnTo>
                      <a:pt x="2017" y="5673"/>
                    </a:lnTo>
                    <a:lnTo>
                      <a:pt x="1990" y="6803"/>
                    </a:lnTo>
                    <a:lnTo>
                      <a:pt x="1775" y="7421"/>
                    </a:lnTo>
                    <a:lnTo>
                      <a:pt x="1721" y="8093"/>
                    </a:lnTo>
                    <a:lnTo>
                      <a:pt x="1829" y="8362"/>
                    </a:lnTo>
                    <a:lnTo>
                      <a:pt x="1721" y="8873"/>
                    </a:lnTo>
                    <a:lnTo>
                      <a:pt x="1587" y="8953"/>
                    </a:lnTo>
                    <a:lnTo>
                      <a:pt x="1372" y="9598"/>
                    </a:lnTo>
                    <a:lnTo>
                      <a:pt x="511" y="10593"/>
                    </a:lnTo>
                    <a:lnTo>
                      <a:pt x="807" y="11857"/>
                    </a:lnTo>
                    <a:lnTo>
                      <a:pt x="968" y="12502"/>
                    </a:lnTo>
                    <a:lnTo>
                      <a:pt x="780" y="13497"/>
                    </a:lnTo>
                    <a:lnTo>
                      <a:pt x="834" y="13792"/>
                    </a:lnTo>
                    <a:lnTo>
                      <a:pt x="915" y="14196"/>
                    </a:lnTo>
                    <a:lnTo>
                      <a:pt x="942" y="14572"/>
                    </a:lnTo>
                    <a:lnTo>
                      <a:pt x="1506" y="14572"/>
                    </a:lnTo>
                    <a:lnTo>
                      <a:pt x="1614" y="14142"/>
                    </a:lnTo>
                    <a:lnTo>
                      <a:pt x="1425" y="14088"/>
                    </a:lnTo>
                    <a:lnTo>
                      <a:pt x="1399" y="13712"/>
                    </a:lnTo>
                    <a:lnTo>
                      <a:pt x="1748" y="13389"/>
                    </a:lnTo>
                    <a:lnTo>
                      <a:pt x="2689" y="12878"/>
                    </a:lnTo>
                    <a:lnTo>
                      <a:pt x="3334" y="12583"/>
                    </a:lnTo>
                    <a:lnTo>
                      <a:pt x="3684" y="12260"/>
                    </a:lnTo>
                    <a:lnTo>
                      <a:pt x="3818" y="11911"/>
                    </a:lnTo>
                    <a:lnTo>
                      <a:pt x="3657" y="11749"/>
                    </a:lnTo>
                    <a:lnTo>
                      <a:pt x="3818" y="11346"/>
                    </a:lnTo>
                    <a:lnTo>
                      <a:pt x="3872" y="10459"/>
                    </a:lnTo>
                    <a:lnTo>
                      <a:pt x="3711" y="10513"/>
                    </a:lnTo>
                    <a:lnTo>
                      <a:pt x="3711" y="10244"/>
                    </a:lnTo>
                    <a:lnTo>
                      <a:pt x="3603" y="9733"/>
                    </a:lnTo>
                    <a:lnTo>
                      <a:pt x="3280" y="9034"/>
                    </a:lnTo>
                    <a:lnTo>
                      <a:pt x="3388" y="8416"/>
                    </a:lnTo>
                    <a:lnTo>
                      <a:pt x="3711" y="8227"/>
                    </a:lnTo>
                    <a:lnTo>
                      <a:pt x="4275" y="7582"/>
                    </a:lnTo>
                    <a:lnTo>
                      <a:pt x="4598" y="7421"/>
                    </a:lnTo>
                    <a:lnTo>
                      <a:pt x="5512" y="6453"/>
                    </a:lnTo>
                    <a:lnTo>
                      <a:pt x="6399" y="6050"/>
                    </a:lnTo>
                    <a:lnTo>
                      <a:pt x="7125" y="5673"/>
                    </a:lnTo>
                    <a:lnTo>
                      <a:pt x="7663" y="5163"/>
                    </a:lnTo>
                    <a:lnTo>
                      <a:pt x="7985" y="4544"/>
                    </a:lnTo>
                    <a:lnTo>
                      <a:pt x="8254" y="3899"/>
                    </a:lnTo>
                    <a:lnTo>
                      <a:pt x="8146" y="3442"/>
                    </a:lnTo>
                    <a:lnTo>
                      <a:pt x="8173" y="2071"/>
                    </a:lnTo>
                    <a:lnTo>
                      <a:pt x="8066" y="1291"/>
                    </a:lnTo>
                    <a:lnTo>
                      <a:pt x="8173" y="404"/>
                    </a:lnTo>
                    <a:lnTo>
                      <a:pt x="8039" y="1"/>
                    </a:lnTo>
                    <a:close/>
                  </a:path>
                </a:pathLst>
              </a:custGeom>
              <a:solidFill>
                <a:srgbClr val="E31A1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33"/>
              <p:cNvSpPr/>
              <p:nvPr/>
            </p:nvSpPr>
            <p:spPr>
              <a:xfrm>
                <a:off x="3734077" y="2202012"/>
                <a:ext cx="270324" cy="328637"/>
              </a:xfrm>
              <a:custGeom>
                <a:avLst/>
                <a:gdLst/>
                <a:ahLst/>
                <a:cxnLst/>
                <a:rect l="l" t="t" r="r" b="b"/>
                <a:pathLst>
                  <a:path w="9357" h="11346" extrusionOk="0">
                    <a:moveTo>
                      <a:pt x="6533" y="1"/>
                    </a:moveTo>
                    <a:lnTo>
                      <a:pt x="6506" y="1345"/>
                    </a:lnTo>
                    <a:lnTo>
                      <a:pt x="4006" y="1291"/>
                    </a:lnTo>
                    <a:lnTo>
                      <a:pt x="4006" y="3549"/>
                    </a:lnTo>
                    <a:lnTo>
                      <a:pt x="3253" y="3630"/>
                    </a:lnTo>
                    <a:lnTo>
                      <a:pt x="3065" y="4087"/>
                    </a:lnTo>
                    <a:lnTo>
                      <a:pt x="3200" y="5377"/>
                    </a:lnTo>
                    <a:lnTo>
                      <a:pt x="162" y="5377"/>
                    </a:lnTo>
                    <a:lnTo>
                      <a:pt x="0" y="5673"/>
                    </a:lnTo>
                    <a:lnTo>
                      <a:pt x="404" y="6049"/>
                    </a:lnTo>
                    <a:lnTo>
                      <a:pt x="592" y="6480"/>
                    </a:lnTo>
                    <a:lnTo>
                      <a:pt x="484" y="6910"/>
                    </a:lnTo>
                    <a:lnTo>
                      <a:pt x="592" y="7367"/>
                    </a:lnTo>
                    <a:lnTo>
                      <a:pt x="646" y="8227"/>
                    </a:lnTo>
                    <a:lnTo>
                      <a:pt x="511" y="9060"/>
                    </a:lnTo>
                    <a:lnTo>
                      <a:pt x="323" y="9517"/>
                    </a:lnTo>
                    <a:lnTo>
                      <a:pt x="377" y="9975"/>
                    </a:lnTo>
                    <a:lnTo>
                      <a:pt x="646" y="9706"/>
                    </a:lnTo>
                    <a:lnTo>
                      <a:pt x="1022" y="9759"/>
                    </a:lnTo>
                    <a:lnTo>
                      <a:pt x="1398" y="9598"/>
                    </a:lnTo>
                    <a:lnTo>
                      <a:pt x="1829" y="9571"/>
                    </a:lnTo>
                    <a:lnTo>
                      <a:pt x="2205" y="9840"/>
                    </a:lnTo>
                    <a:lnTo>
                      <a:pt x="2716" y="10055"/>
                    </a:lnTo>
                    <a:lnTo>
                      <a:pt x="3173" y="10727"/>
                    </a:lnTo>
                    <a:lnTo>
                      <a:pt x="3684" y="11346"/>
                    </a:lnTo>
                    <a:lnTo>
                      <a:pt x="3952" y="11184"/>
                    </a:lnTo>
                    <a:lnTo>
                      <a:pt x="4060" y="10647"/>
                    </a:lnTo>
                    <a:lnTo>
                      <a:pt x="4329" y="10620"/>
                    </a:lnTo>
                    <a:lnTo>
                      <a:pt x="4866" y="10889"/>
                    </a:lnTo>
                    <a:lnTo>
                      <a:pt x="5297" y="10727"/>
                    </a:lnTo>
                    <a:lnTo>
                      <a:pt x="5592" y="10781"/>
                    </a:lnTo>
                    <a:lnTo>
                      <a:pt x="5700" y="10566"/>
                    </a:lnTo>
                    <a:lnTo>
                      <a:pt x="8845" y="10566"/>
                    </a:lnTo>
                    <a:lnTo>
                      <a:pt x="9007" y="9921"/>
                    </a:lnTo>
                    <a:lnTo>
                      <a:pt x="8899" y="9840"/>
                    </a:lnTo>
                    <a:lnTo>
                      <a:pt x="8550" y="5996"/>
                    </a:lnTo>
                    <a:lnTo>
                      <a:pt x="8227" y="2151"/>
                    </a:lnTo>
                    <a:lnTo>
                      <a:pt x="9356" y="2151"/>
                    </a:lnTo>
                    <a:lnTo>
                      <a:pt x="6533" y="1"/>
                    </a:lnTo>
                    <a:close/>
                  </a:path>
                </a:pathLst>
              </a:custGeom>
              <a:solidFill>
                <a:srgbClr val="FD8D3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33"/>
              <p:cNvSpPr/>
              <p:nvPr/>
            </p:nvSpPr>
            <p:spPr>
              <a:xfrm>
                <a:off x="4848625" y="3144243"/>
                <a:ext cx="66823" cy="19545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6748" extrusionOk="0">
                    <a:moveTo>
                      <a:pt x="161" y="0"/>
                    </a:moveTo>
                    <a:lnTo>
                      <a:pt x="511" y="403"/>
                    </a:lnTo>
                    <a:lnTo>
                      <a:pt x="726" y="1129"/>
                    </a:lnTo>
                    <a:lnTo>
                      <a:pt x="565" y="1398"/>
                    </a:lnTo>
                    <a:lnTo>
                      <a:pt x="403" y="2124"/>
                    </a:lnTo>
                    <a:lnTo>
                      <a:pt x="511" y="2850"/>
                    </a:lnTo>
                    <a:lnTo>
                      <a:pt x="242" y="3172"/>
                    </a:lnTo>
                    <a:lnTo>
                      <a:pt x="0" y="4006"/>
                    </a:lnTo>
                    <a:lnTo>
                      <a:pt x="403" y="4194"/>
                    </a:lnTo>
                    <a:lnTo>
                      <a:pt x="833" y="4651"/>
                    </a:lnTo>
                    <a:lnTo>
                      <a:pt x="1048" y="4570"/>
                    </a:lnTo>
                    <a:lnTo>
                      <a:pt x="1344" y="4785"/>
                    </a:lnTo>
                    <a:lnTo>
                      <a:pt x="1371" y="5162"/>
                    </a:lnTo>
                    <a:lnTo>
                      <a:pt x="1183" y="5565"/>
                    </a:lnTo>
                    <a:lnTo>
                      <a:pt x="1237" y="6183"/>
                    </a:lnTo>
                    <a:lnTo>
                      <a:pt x="1721" y="6748"/>
                    </a:lnTo>
                    <a:lnTo>
                      <a:pt x="1989" y="6130"/>
                    </a:lnTo>
                    <a:lnTo>
                      <a:pt x="2312" y="5915"/>
                    </a:lnTo>
                    <a:lnTo>
                      <a:pt x="2312" y="4785"/>
                    </a:lnTo>
                    <a:lnTo>
                      <a:pt x="1989" y="4140"/>
                    </a:lnTo>
                    <a:lnTo>
                      <a:pt x="1721" y="3845"/>
                    </a:lnTo>
                    <a:lnTo>
                      <a:pt x="1452" y="3871"/>
                    </a:lnTo>
                    <a:lnTo>
                      <a:pt x="1290" y="2715"/>
                    </a:lnTo>
                    <a:lnTo>
                      <a:pt x="1532" y="2016"/>
                    </a:lnTo>
                    <a:lnTo>
                      <a:pt x="1344" y="807"/>
                    </a:lnTo>
                    <a:lnTo>
                      <a:pt x="1075" y="403"/>
                    </a:lnTo>
                    <a:lnTo>
                      <a:pt x="941" y="161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FC4E2A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33"/>
              <p:cNvSpPr/>
              <p:nvPr/>
            </p:nvSpPr>
            <p:spPr>
              <a:xfrm>
                <a:off x="6377888" y="2728422"/>
                <a:ext cx="434188" cy="158873"/>
              </a:xfrm>
              <a:custGeom>
                <a:avLst/>
                <a:gdLst/>
                <a:ahLst/>
                <a:cxnLst/>
                <a:rect l="l" t="t" r="r" b="b"/>
                <a:pathLst>
                  <a:path w="15029" h="5485" extrusionOk="0">
                    <a:moveTo>
                      <a:pt x="162" y="269"/>
                    </a:moveTo>
                    <a:lnTo>
                      <a:pt x="1" y="403"/>
                    </a:lnTo>
                    <a:lnTo>
                      <a:pt x="216" y="780"/>
                    </a:lnTo>
                    <a:lnTo>
                      <a:pt x="162" y="1452"/>
                    </a:lnTo>
                    <a:lnTo>
                      <a:pt x="458" y="1909"/>
                    </a:lnTo>
                    <a:lnTo>
                      <a:pt x="592" y="2662"/>
                    </a:lnTo>
                    <a:lnTo>
                      <a:pt x="1076" y="3226"/>
                    </a:lnTo>
                    <a:lnTo>
                      <a:pt x="1183" y="3710"/>
                    </a:lnTo>
                    <a:lnTo>
                      <a:pt x="2124" y="4409"/>
                    </a:lnTo>
                    <a:lnTo>
                      <a:pt x="2931" y="5108"/>
                    </a:lnTo>
                    <a:lnTo>
                      <a:pt x="3038" y="5162"/>
                    </a:lnTo>
                    <a:lnTo>
                      <a:pt x="3361" y="5027"/>
                    </a:lnTo>
                    <a:lnTo>
                      <a:pt x="3496" y="4947"/>
                    </a:lnTo>
                    <a:lnTo>
                      <a:pt x="3469" y="4705"/>
                    </a:lnTo>
                    <a:lnTo>
                      <a:pt x="3119" y="3925"/>
                    </a:lnTo>
                    <a:lnTo>
                      <a:pt x="2850" y="3683"/>
                    </a:lnTo>
                    <a:lnTo>
                      <a:pt x="2743" y="3146"/>
                    </a:lnTo>
                    <a:lnTo>
                      <a:pt x="2689" y="2850"/>
                    </a:lnTo>
                    <a:lnTo>
                      <a:pt x="2743" y="2447"/>
                    </a:lnTo>
                    <a:lnTo>
                      <a:pt x="2662" y="1855"/>
                    </a:lnTo>
                    <a:lnTo>
                      <a:pt x="2313" y="1237"/>
                    </a:lnTo>
                    <a:lnTo>
                      <a:pt x="1829" y="699"/>
                    </a:lnTo>
                    <a:lnTo>
                      <a:pt x="1641" y="618"/>
                    </a:lnTo>
                    <a:lnTo>
                      <a:pt x="1399" y="995"/>
                    </a:lnTo>
                    <a:lnTo>
                      <a:pt x="888" y="1075"/>
                    </a:lnTo>
                    <a:lnTo>
                      <a:pt x="807" y="645"/>
                    </a:lnTo>
                    <a:lnTo>
                      <a:pt x="162" y="269"/>
                    </a:lnTo>
                    <a:close/>
                    <a:moveTo>
                      <a:pt x="13039" y="0"/>
                    </a:moveTo>
                    <a:lnTo>
                      <a:pt x="12690" y="699"/>
                    </a:lnTo>
                    <a:lnTo>
                      <a:pt x="12125" y="1317"/>
                    </a:lnTo>
                    <a:lnTo>
                      <a:pt x="12098" y="1774"/>
                    </a:lnTo>
                    <a:lnTo>
                      <a:pt x="12098" y="2312"/>
                    </a:lnTo>
                    <a:lnTo>
                      <a:pt x="11695" y="2285"/>
                    </a:lnTo>
                    <a:lnTo>
                      <a:pt x="11561" y="2581"/>
                    </a:lnTo>
                    <a:lnTo>
                      <a:pt x="11184" y="2151"/>
                    </a:lnTo>
                    <a:lnTo>
                      <a:pt x="10835" y="2715"/>
                    </a:lnTo>
                    <a:lnTo>
                      <a:pt x="10270" y="3387"/>
                    </a:lnTo>
                    <a:lnTo>
                      <a:pt x="9356" y="3603"/>
                    </a:lnTo>
                    <a:lnTo>
                      <a:pt x="9034" y="3764"/>
                    </a:lnTo>
                    <a:lnTo>
                      <a:pt x="8872" y="4517"/>
                    </a:lnTo>
                    <a:lnTo>
                      <a:pt x="8254" y="4678"/>
                    </a:lnTo>
                    <a:lnTo>
                      <a:pt x="7689" y="4355"/>
                    </a:lnTo>
                    <a:lnTo>
                      <a:pt x="7824" y="4974"/>
                    </a:lnTo>
                    <a:lnTo>
                      <a:pt x="8388" y="5484"/>
                    </a:lnTo>
                    <a:lnTo>
                      <a:pt x="8872" y="5296"/>
                    </a:lnTo>
                    <a:lnTo>
                      <a:pt x="9383" y="5350"/>
                    </a:lnTo>
                    <a:lnTo>
                      <a:pt x="9813" y="4893"/>
                    </a:lnTo>
                    <a:lnTo>
                      <a:pt x="10217" y="4839"/>
                    </a:lnTo>
                    <a:lnTo>
                      <a:pt x="10942" y="5054"/>
                    </a:lnTo>
                    <a:lnTo>
                      <a:pt x="11588" y="4893"/>
                    </a:lnTo>
                    <a:lnTo>
                      <a:pt x="11964" y="3656"/>
                    </a:lnTo>
                    <a:lnTo>
                      <a:pt x="12260" y="3334"/>
                    </a:lnTo>
                    <a:lnTo>
                      <a:pt x="12475" y="2312"/>
                    </a:lnTo>
                    <a:lnTo>
                      <a:pt x="13389" y="2312"/>
                    </a:lnTo>
                    <a:lnTo>
                      <a:pt x="14061" y="2473"/>
                    </a:lnTo>
                    <a:lnTo>
                      <a:pt x="14625" y="2178"/>
                    </a:lnTo>
                    <a:lnTo>
                      <a:pt x="14464" y="1748"/>
                    </a:lnTo>
                    <a:lnTo>
                      <a:pt x="15002" y="1694"/>
                    </a:lnTo>
                    <a:lnTo>
                      <a:pt x="15029" y="1344"/>
                    </a:lnTo>
                    <a:lnTo>
                      <a:pt x="14357" y="1075"/>
                    </a:lnTo>
                    <a:lnTo>
                      <a:pt x="13819" y="834"/>
                    </a:lnTo>
                    <a:lnTo>
                      <a:pt x="13765" y="430"/>
                    </a:lnTo>
                    <a:lnTo>
                      <a:pt x="13362" y="0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33"/>
              <p:cNvSpPr/>
              <p:nvPr/>
            </p:nvSpPr>
            <p:spPr>
              <a:xfrm>
                <a:off x="4375609" y="3342799"/>
                <a:ext cx="299040" cy="311519"/>
              </a:xfrm>
              <a:custGeom>
                <a:avLst/>
                <a:gdLst/>
                <a:ahLst/>
                <a:cxnLst/>
                <a:rect l="l" t="t" r="r" b="b"/>
                <a:pathLst>
                  <a:path w="10351" h="10755" extrusionOk="0">
                    <a:moveTo>
                      <a:pt x="861" y="1"/>
                    </a:moveTo>
                    <a:lnTo>
                      <a:pt x="377" y="162"/>
                    </a:lnTo>
                    <a:lnTo>
                      <a:pt x="1" y="323"/>
                    </a:lnTo>
                    <a:lnTo>
                      <a:pt x="54" y="995"/>
                    </a:lnTo>
                    <a:lnTo>
                      <a:pt x="646" y="1856"/>
                    </a:lnTo>
                    <a:lnTo>
                      <a:pt x="834" y="2420"/>
                    </a:lnTo>
                    <a:lnTo>
                      <a:pt x="1210" y="3469"/>
                    </a:lnTo>
                    <a:lnTo>
                      <a:pt x="1587" y="4221"/>
                    </a:lnTo>
                    <a:lnTo>
                      <a:pt x="1883" y="4598"/>
                    </a:lnTo>
                    <a:lnTo>
                      <a:pt x="1990" y="5082"/>
                    </a:lnTo>
                    <a:lnTo>
                      <a:pt x="1963" y="6130"/>
                    </a:lnTo>
                    <a:lnTo>
                      <a:pt x="2178" y="7528"/>
                    </a:lnTo>
                    <a:lnTo>
                      <a:pt x="2366" y="8173"/>
                    </a:lnTo>
                    <a:lnTo>
                      <a:pt x="2474" y="9007"/>
                    </a:lnTo>
                    <a:lnTo>
                      <a:pt x="2770" y="9679"/>
                    </a:lnTo>
                    <a:lnTo>
                      <a:pt x="3307" y="10351"/>
                    </a:lnTo>
                    <a:lnTo>
                      <a:pt x="3684" y="9894"/>
                    </a:lnTo>
                    <a:lnTo>
                      <a:pt x="3953" y="10136"/>
                    </a:lnTo>
                    <a:lnTo>
                      <a:pt x="4060" y="10512"/>
                    </a:lnTo>
                    <a:lnTo>
                      <a:pt x="4437" y="10593"/>
                    </a:lnTo>
                    <a:lnTo>
                      <a:pt x="4894" y="10754"/>
                    </a:lnTo>
                    <a:lnTo>
                      <a:pt x="5270" y="10700"/>
                    </a:lnTo>
                    <a:lnTo>
                      <a:pt x="5996" y="10216"/>
                    </a:lnTo>
                    <a:lnTo>
                      <a:pt x="6130" y="6963"/>
                    </a:lnTo>
                    <a:lnTo>
                      <a:pt x="6211" y="4356"/>
                    </a:lnTo>
                    <a:lnTo>
                      <a:pt x="6990" y="4329"/>
                    </a:lnTo>
                    <a:lnTo>
                      <a:pt x="7098" y="1157"/>
                    </a:lnTo>
                    <a:lnTo>
                      <a:pt x="7663" y="1130"/>
                    </a:lnTo>
                    <a:lnTo>
                      <a:pt x="8872" y="834"/>
                    </a:lnTo>
                    <a:lnTo>
                      <a:pt x="9168" y="1183"/>
                    </a:lnTo>
                    <a:lnTo>
                      <a:pt x="9679" y="834"/>
                    </a:lnTo>
                    <a:lnTo>
                      <a:pt x="9921" y="834"/>
                    </a:lnTo>
                    <a:lnTo>
                      <a:pt x="10351" y="646"/>
                    </a:lnTo>
                    <a:lnTo>
                      <a:pt x="10351" y="565"/>
                    </a:lnTo>
                    <a:lnTo>
                      <a:pt x="10055" y="350"/>
                    </a:lnTo>
                    <a:lnTo>
                      <a:pt x="9544" y="323"/>
                    </a:lnTo>
                    <a:lnTo>
                      <a:pt x="8899" y="511"/>
                    </a:lnTo>
                    <a:lnTo>
                      <a:pt x="7474" y="888"/>
                    </a:lnTo>
                    <a:lnTo>
                      <a:pt x="5593" y="726"/>
                    </a:lnTo>
                    <a:lnTo>
                      <a:pt x="5082" y="323"/>
                    </a:lnTo>
                    <a:lnTo>
                      <a:pt x="1909" y="350"/>
                    </a:lnTo>
                    <a:lnTo>
                      <a:pt x="1802" y="404"/>
                    </a:lnTo>
                    <a:lnTo>
                      <a:pt x="1372" y="27"/>
                    </a:lnTo>
                    <a:lnTo>
                      <a:pt x="861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33"/>
              <p:cNvSpPr/>
              <p:nvPr/>
            </p:nvSpPr>
            <p:spPr>
              <a:xfrm>
                <a:off x="4120077" y="2302463"/>
                <a:ext cx="347980" cy="303727"/>
              </a:xfrm>
              <a:custGeom>
                <a:avLst/>
                <a:gdLst/>
                <a:ahLst/>
                <a:cxnLst/>
                <a:rect l="l" t="t" r="r" b="b"/>
                <a:pathLst>
                  <a:path w="12045" h="10486" extrusionOk="0">
                    <a:moveTo>
                      <a:pt x="8980" y="1"/>
                    </a:moveTo>
                    <a:lnTo>
                      <a:pt x="6372" y="1694"/>
                    </a:lnTo>
                    <a:lnTo>
                      <a:pt x="4168" y="3442"/>
                    </a:lnTo>
                    <a:lnTo>
                      <a:pt x="3066" y="3818"/>
                    </a:lnTo>
                    <a:lnTo>
                      <a:pt x="3066" y="5888"/>
                    </a:lnTo>
                    <a:lnTo>
                      <a:pt x="2662" y="6480"/>
                    </a:lnTo>
                    <a:lnTo>
                      <a:pt x="2609" y="7044"/>
                    </a:lnTo>
                    <a:lnTo>
                      <a:pt x="1910" y="7152"/>
                    </a:lnTo>
                    <a:lnTo>
                      <a:pt x="861" y="7259"/>
                    </a:lnTo>
                    <a:lnTo>
                      <a:pt x="565" y="7582"/>
                    </a:lnTo>
                    <a:lnTo>
                      <a:pt x="81" y="7609"/>
                    </a:lnTo>
                    <a:lnTo>
                      <a:pt x="1" y="8012"/>
                    </a:lnTo>
                    <a:lnTo>
                      <a:pt x="108" y="8415"/>
                    </a:lnTo>
                    <a:lnTo>
                      <a:pt x="538" y="9007"/>
                    </a:lnTo>
                    <a:lnTo>
                      <a:pt x="565" y="9437"/>
                    </a:lnTo>
                    <a:lnTo>
                      <a:pt x="1479" y="9625"/>
                    </a:lnTo>
                    <a:lnTo>
                      <a:pt x="1453" y="10243"/>
                    </a:lnTo>
                    <a:lnTo>
                      <a:pt x="1721" y="10001"/>
                    </a:lnTo>
                    <a:lnTo>
                      <a:pt x="1990" y="10001"/>
                    </a:lnTo>
                    <a:lnTo>
                      <a:pt x="2609" y="10485"/>
                    </a:lnTo>
                    <a:lnTo>
                      <a:pt x="2635" y="9706"/>
                    </a:lnTo>
                    <a:lnTo>
                      <a:pt x="2877" y="9329"/>
                    </a:lnTo>
                    <a:lnTo>
                      <a:pt x="2985" y="8845"/>
                    </a:lnTo>
                    <a:lnTo>
                      <a:pt x="3173" y="8630"/>
                    </a:lnTo>
                    <a:lnTo>
                      <a:pt x="4007" y="8550"/>
                    </a:lnTo>
                    <a:lnTo>
                      <a:pt x="4786" y="8872"/>
                    </a:lnTo>
                    <a:lnTo>
                      <a:pt x="5082" y="9195"/>
                    </a:lnTo>
                    <a:lnTo>
                      <a:pt x="5485" y="9222"/>
                    </a:lnTo>
                    <a:lnTo>
                      <a:pt x="5835" y="9007"/>
                    </a:lnTo>
                    <a:lnTo>
                      <a:pt x="6776" y="9464"/>
                    </a:lnTo>
                    <a:lnTo>
                      <a:pt x="7206" y="9437"/>
                    </a:lnTo>
                    <a:lnTo>
                      <a:pt x="7636" y="9087"/>
                    </a:lnTo>
                    <a:lnTo>
                      <a:pt x="8120" y="9114"/>
                    </a:lnTo>
                    <a:lnTo>
                      <a:pt x="8308" y="8953"/>
                    </a:lnTo>
                    <a:lnTo>
                      <a:pt x="8765" y="9007"/>
                    </a:lnTo>
                    <a:lnTo>
                      <a:pt x="9356" y="9276"/>
                    </a:lnTo>
                    <a:lnTo>
                      <a:pt x="9975" y="8792"/>
                    </a:lnTo>
                    <a:lnTo>
                      <a:pt x="10136" y="8819"/>
                    </a:lnTo>
                    <a:lnTo>
                      <a:pt x="10674" y="9786"/>
                    </a:lnTo>
                    <a:lnTo>
                      <a:pt x="10835" y="9786"/>
                    </a:lnTo>
                    <a:lnTo>
                      <a:pt x="10862" y="9491"/>
                    </a:lnTo>
                    <a:lnTo>
                      <a:pt x="11050" y="9437"/>
                    </a:lnTo>
                    <a:lnTo>
                      <a:pt x="11158" y="9007"/>
                    </a:lnTo>
                    <a:lnTo>
                      <a:pt x="10647" y="8980"/>
                    </a:lnTo>
                    <a:lnTo>
                      <a:pt x="10647" y="8415"/>
                    </a:lnTo>
                    <a:lnTo>
                      <a:pt x="10297" y="8093"/>
                    </a:lnTo>
                    <a:lnTo>
                      <a:pt x="10620" y="6937"/>
                    </a:lnTo>
                    <a:lnTo>
                      <a:pt x="11588" y="6103"/>
                    </a:lnTo>
                    <a:lnTo>
                      <a:pt x="11615" y="4920"/>
                    </a:lnTo>
                    <a:lnTo>
                      <a:pt x="11857" y="3119"/>
                    </a:lnTo>
                    <a:lnTo>
                      <a:pt x="12045" y="2743"/>
                    </a:lnTo>
                    <a:lnTo>
                      <a:pt x="11722" y="2447"/>
                    </a:lnTo>
                    <a:lnTo>
                      <a:pt x="11668" y="2151"/>
                    </a:lnTo>
                    <a:lnTo>
                      <a:pt x="11373" y="1909"/>
                    </a:lnTo>
                    <a:lnTo>
                      <a:pt x="11185" y="565"/>
                    </a:lnTo>
                    <a:lnTo>
                      <a:pt x="10620" y="888"/>
                    </a:lnTo>
                    <a:lnTo>
                      <a:pt x="10190" y="377"/>
                    </a:lnTo>
                    <a:lnTo>
                      <a:pt x="8980" y="1"/>
                    </a:lnTo>
                    <a:close/>
                  </a:path>
                </a:pathLst>
              </a:custGeom>
              <a:solidFill>
                <a:srgbClr val="E31A1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33"/>
              <p:cNvSpPr/>
              <p:nvPr/>
            </p:nvSpPr>
            <p:spPr>
              <a:xfrm>
                <a:off x="4175228" y="2550084"/>
                <a:ext cx="267204" cy="247651"/>
              </a:xfrm>
              <a:custGeom>
                <a:avLst/>
                <a:gdLst/>
                <a:ahLst/>
                <a:cxnLst/>
                <a:rect l="l" t="t" r="r" b="b"/>
                <a:pathLst>
                  <a:path w="9249" h="8550" extrusionOk="0">
                    <a:moveTo>
                      <a:pt x="2098" y="1"/>
                    </a:moveTo>
                    <a:lnTo>
                      <a:pt x="1264" y="81"/>
                    </a:lnTo>
                    <a:lnTo>
                      <a:pt x="1076" y="296"/>
                    </a:lnTo>
                    <a:lnTo>
                      <a:pt x="968" y="780"/>
                    </a:lnTo>
                    <a:lnTo>
                      <a:pt x="726" y="1157"/>
                    </a:lnTo>
                    <a:lnTo>
                      <a:pt x="700" y="1936"/>
                    </a:lnTo>
                    <a:lnTo>
                      <a:pt x="673" y="2232"/>
                    </a:lnTo>
                    <a:lnTo>
                      <a:pt x="834" y="2770"/>
                    </a:lnTo>
                    <a:lnTo>
                      <a:pt x="673" y="3119"/>
                    </a:lnTo>
                    <a:lnTo>
                      <a:pt x="753" y="3388"/>
                    </a:lnTo>
                    <a:lnTo>
                      <a:pt x="377" y="3926"/>
                    </a:lnTo>
                    <a:lnTo>
                      <a:pt x="135" y="4168"/>
                    </a:lnTo>
                    <a:lnTo>
                      <a:pt x="1" y="4732"/>
                    </a:lnTo>
                    <a:lnTo>
                      <a:pt x="27" y="5324"/>
                    </a:lnTo>
                    <a:lnTo>
                      <a:pt x="1" y="6749"/>
                    </a:lnTo>
                    <a:lnTo>
                      <a:pt x="1264" y="6749"/>
                    </a:lnTo>
                    <a:lnTo>
                      <a:pt x="1802" y="7340"/>
                    </a:lnTo>
                    <a:lnTo>
                      <a:pt x="2071" y="7985"/>
                    </a:lnTo>
                    <a:lnTo>
                      <a:pt x="2501" y="8523"/>
                    </a:lnTo>
                    <a:lnTo>
                      <a:pt x="3119" y="8550"/>
                    </a:lnTo>
                    <a:lnTo>
                      <a:pt x="3415" y="8335"/>
                    </a:lnTo>
                    <a:lnTo>
                      <a:pt x="3737" y="8388"/>
                    </a:lnTo>
                    <a:lnTo>
                      <a:pt x="4517" y="8066"/>
                    </a:lnTo>
                    <a:lnTo>
                      <a:pt x="4732" y="7448"/>
                    </a:lnTo>
                    <a:lnTo>
                      <a:pt x="5082" y="6587"/>
                    </a:lnTo>
                    <a:lnTo>
                      <a:pt x="5324" y="6560"/>
                    </a:lnTo>
                    <a:lnTo>
                      <a:pt x="5781" y="6076"/>
                    </a:lnTo>
                    <a:lnTo>
                      <a:pt x="6076" y="6023"/>
                    </a:lnTo>
                    <a:lnTo>
                      <a:pt x="6533" y="6426"/>
                    </a:lnTo>
                    <a:lnTo>
                      <a:pt x="7071" y="6103"/>
                    </a:lnTo>
                    <a:lnTo>
                      <a:pt x="7152" y="5754"/>
                    </a:lnTo>
                    <a:lnTo>
                      <a:pt x="7286" y="5377"/>
                    </a:lnTo>
                    <a:lnTo>
                      <a:pt x="7421" y="4947"/>
                    </a:lnTo>
                    <a:lnTo>
                      <a:pt x="7851" y="4571"/>
                    </a:lnTo>
                    <a:lnTo>
                      <a:pt x="8012" y="3953"/>
                    </a:lnTo>
                    <a:lnTo>
                      <a:pt x="8146" y="3738"/>
                    </a:lnTo>
                    <a:lnTo>
                      <a:pt x="8281" y="3307"/>
                    </a:lnTo>
                    <a:lnTo>
                      <a:pt x="8469" y="2716"/>
                    </a:lnTo>
                    <a:lnTo>
                      <a:pt x="9114" y="2017"/>
                    </a:lnTo>
                    <a:lnTo>
                      <a:pt x="9141" y="1721"/>
                    </a:lnTo>
                    <a:lnTo>
                      <a:pt x="9249" y="1587"/>
                    </a:lnTo>
                    <a:lnTo>
                      <a:pt x="8926" y="1237"/>
                    </a:lnTo>
                    <a:lnTo>
                      <a:pt x="8765" y="1237"/>
                    </a:lnTo>
                    <a:lnTo>
                      <a:pt x="8227" y="270"/>
                    </a:lnTo>
                    <a:lnTo>
                      <a:pt x="8066" y="243"/>
                    </a:lnTo>
                    <a:lnTo>
                      <a:pt x="7447" y="727"/>
                    </a:lnTo>
                    <a:lnTo>
                      <a:pt x="6856" y="458"/>
                    </a:lnTo>
                    <a:lnTo>
                      <a:pt x="6399" y="404"/>
                    </a:lnTo>
                    <a:lnTo>
                      <a:pt x="6211" y="565"/>
                    </a:lnTo>
                    <a:lnTo>
                      <a:pt x="5727" y="538"/>
                    </a:lnTo>
                    <a:lnTo>
                      <a:pt x="5297" y="888"/>
                    </a:lnTo>
                    <a:lnTo>
                      <a:pt x="4867" y="915"/>
                    </a:lnTo>
                    <a:lnTo>
                      <a:pt x="3926" y="458"/>
                    </a:lnTo>
                    <a:lnTo>
                      <a:pt x="3576" y="673"/>
                    </a:lnTo>
                    <a:lnTo>
                      <a:pt x="3173" y="646"/>
                    </a:lnTo>
                    <a:lnTo>
                      <a:pt x="2877" y="323"/>
                    </a:lnTo>
                    <a:lnTo>
                      <a:pt x="2098" y="1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33"/>
              <p:cNvSpPr/>
              <p:nvPr/>
            </p:nvSpPr>
            <p:spPr>
              <a:xfrm>
                <a:off x="2140332" y="2519729"/>
                <a:ext cx="106431" cy="111370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3845" extrusionOk="0">
                    <a:moveTo>
                      <a:pt x="3415" y="0"/>
                    </a:moveTo>
                    <a:lnTo>
                      <a:pt x="3307" y="135"/>
                    </a:lnTo>
                    <a:lnTo>
                      <a:pt x="3038" y="242"/>
                    </a:lnTo>
                    <a:lnTo>
                      <a:pt x="2823" y="242"/>
                    </a:lnTo>
                    <a:lnTo>
                      <a:pt x="2635" y="377"/>
                    </a:lnTo>
                    <a:lnTo>
                      <a:pt x="2501" y="323"/>
                    </a:lnTo>
                    <a:lnTo>
                      <a:pt x="2393" y="188"/>
                    </a:lnTo>
                    <a:lnTo>
                      <a:pt x="2286" y="215"/>
                    </a:lnTo>
                    <a:lnTo>
                      <a:pt x="2178" y="430"/>
                    </a:lnTo>
                    <a:lnTo>
                      <a:pt x="2097" y="430"/>
                    </a:lnTo>
                    <a:lnTo>
                      <a:pt x="2071" y="592"/>
                    </a:lnTo>
                    <a:lnTo>
                      <a:pt x="1775" y="834"/>
                    </a:lnTo>
                    <a:lnTo>
                      <a:pt x="1614" y="968"/>
                    </a:lnTo>
                    <a:lnTo>
                      <a:pt x="1533" y="1076"/>
                    </a:lnTo>
                    <a:lnTo>
                      <a:pt x="1318" y="887"/>
                    </a:lnTo>
                    <a:lnTo>
                      <a:pt x="1103" y="1129"/>
                    </a:lnTo>
                    <a:lnTo>
                      <a:pt x="968" y="1102"/>
                    </a:lnTo>
                    <a:lnTo>
                      <a:pt x="753" y="1129"/>
                    </a:lnTo>
                    <a:lnTo>
                      <a:pt x="753" y="1586"/>
                    </a:lnTo>
                    <a:lnTo>
                      <a:pt x="646" y="1586"/>
                    </a:lnTo>
                    <a:lnTo>
                      <a:pt x="538" y="1775"/>
                    </a:lnTo>
                    <a:lnTo>
                      <a:pt x="296" y="1801"/>
                    </a:lnTo>
                    <a:lnTo>
                      <a:pt x="189" y="1909"/>
                    </a:lnTo>
                    <a:lnTo>
                      <a:pt x="81" y="1748"/>
                    </a:lnTo>
                    <a:lnTo>
                      <a:pt x="1" y="1909"/>
                    </a:lnTo>
                    <a:lnTo>
                      <a:pt x="350" y="2285"/>
                    </a:lnTo>
                    <a:lnTo>
                      <a:pt x="673" y="2581"/>
                    </a:lnTo>
                    <a:lnTo>
                      <a:pt x="807" y="2877"/>
                    </a:lnTo>
                    <a:lnTo>
                      <a:pt x="1157" y="3226"/>
                    </a:lnTo>
                    <a:lnTo>
                      <a:pt x="1372" y="3522"/>
                    </a:lnTo>
                    <a:lnTo>
                      <a:pt x="1533" y="3388"/>
                    </a:lnTo>
                    <a:lnTo>
                      <a:pt x="2017" y="3630"/>
                    </a:lnTo>
                    <a:lnTo>
                      <a:pt x="2205" y="3522"/>
                    </a:lnTo>
                    <a:lnTo>
                      <a:pt x="2447" y="3576"/>
                    </a:lnTo>
                    <a:lnTo>
                      <a:pt x="2554" y="3791"/>
                    </a:lnTo>
                    <a:lnTo>
                      <a:pt x="2796" y="3845"/>
                    </a:lnTo>
                    <a:lnTo>
                      <a:pt x="3012" y="3630"/>
                    </a:lnTo>
                    <a:lnTo>
                      <a:pt x="2877" y="3495"/>
                    </a:lnTo>
                    <a:lnTo>
                      <a:pt x="2850" y="3253"/>
                    </a:lnTo>
                    <a:lnTo>
                      <a:pt x="3038" y="3011"/>
                    </a:lnTo>
                    <a:lnTo>
                      <a:pt x="3012" y="2769"/>
                    </a:lnTo>
                    <a:lnTo>
                      <a:pt x="3119" y="2393"/>
                    </a:lnTo>
                    <a:lnTo>
                      <a:pt x="3227" y="2312"/>
                    </a:lnTo>
                    <a:lnTo>
                      <a:pt x="3227" y="1936"/>
                    </a:lnTo>
                    <a:lnTo>
                      <a:pt x="3200" y="1694"/>
                    </a:lnTo>
                    <a:lnTo>
                      <a:pt x="3253" y="1318"/>
                    </a:lnTo>
                    <a:lnTo>
                      <a:pt x="3388" y="968"/>
                    </a:lnTo>
                    <a:lnTo>
                      <a:pt x="3603" y="619"/>
                    </a:lnTo>
                    <a:lnTo>
                      <a:pt x="3549" y="296"/>
                    </a:lnTo>
                    <a:lnTo>
                      <a:pt x="3630" y="135"/>
                    </a:lnTo>
                    <a:lnTo>
                      <a:pt x="3684" y="54"/>
                    </a:lnTo>
                    <a:lnTo>
                      <a:pt x="3415" y="0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33"/>
              <p:cNvSpPr/>
              <p:nvPr/>
            </p:nvSpPr>
            <p:spPr>
              <a:xfrm>
                <a:off x="5863733" y="2124154"/>
                <a:ext cx="186427" cy="102797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3549" extrusionOk="0">
                    <a:moveTo>
                      <a:pt x="780" y="0"/>
                    </a:moveTo>
                    <a:lnTo>
                      <a:pt x="511" y="215"/>
                    </a:lnTo>
                    <a:lnTo>
                      <a:pt x="135" y="592"/>
                    </a:lnTo>
                    <a:lnTo>
                      <a:pt x="0" y="1452"/>
                    </a:lnTo>
                    <a:lnTo>
                      <a:pt x="807" y="1775"/>
                    </a:lnTo>
                    <a:lnTo>
                      <a:pt x="1587" y="2205"/>
                    </a:lnTo>
                    <a:lnTo>
                      <a:pt x="2689" y="2715"/>
                    </a:lnTo>
                    <a:lnTo>
                      <a:pt x="3737" y="2823"/>
                    </a:lnTo>
                    <a:lnTo>
                      <a:pt x="4248" y="3253"/>
                    </a:lnTo>
                    <a:lnTo>
                      <a:pt x="4866" y="3361"/>
                    </a:lnTo>
                    <a:lnTo>
                      <a:pt x="5807" y="3549"/>
                    </a:lnTo>
                    <a:lnTo>
                      <a:pt x="6453" y="3522"/>
                    </a:lnTo>
                    <a:lnTo>
                      <a:pt x="6453" y="3173"/>
                    </a:lnTo>
                    <a:lnTo>
                      <a:pt x="6264" y="2608"/>
                    </a:lnTo>
                    <a:lnTo>
                      <a:pt x="6264" y="2232"/>
                    </a:lnTo>
                    <a:lnTo>
                      <a:pt x="5350" y="2151"/>
                    </a:lnTo>
                    <a:lnTo>
                      <a:pt x="4436" y="1936"/>
                    </a:lnTo>
                    <a:lnTo>
                      <a:pt x="3737" y="1559"/>
                    </a:lnTo>
                    <a:lnTo>
                      <a:pt x="3119" y="1371"/>
                    </a:lnTo>
                    <a:lnTo>
                      <a:pt x="2769" y="968"/>
                    </a:lnTo>
                    <a:lnTo>
                      <a:pt x="2339" y="834"/>
                    </a:lnTo>
                    <a:lnTo>
                      <a:pt x="1452" y="269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rgbClr val="FEB24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33"/>
              <p:cNvSpPr/>
              <p:nvPr/>
            </p:nvSpPr>
            <p:spPr>
              <a:xfrm>
                <a:off x="5274232" y="2226922"/>
                <a:ext cx="165453" cy="25156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8685" extrusionOk="0">
                    <a:moveTo>
                      <a:pt x="2743" y="1"/>
                    </a:moveTo>
                    <a:lnTo>
                      <a:pt x="2554" y="297"/>
                    </a:lnTo>
                    <a:lnTo>
                      <a:pt x="2743" y="619"/>
                    </a:lnTo>
                    <a:lnTo>
                      <a:pt x="2823" y="458"/>
                    </a:lnTo>
                    <a:lnTo>
                      <a:pt x="2850" y="108"/>
                    </a:lnTo>
                    <a:lnTo>
                      <a:pt x="2743" y="1"/>
                    </a:lnTo>
                    <a:close/>
                    <a:moveTo>
                      <a:pt x="2528" y="1318"/>
                    </a:moveTo>
                    <a:lnTo>
                      <a:pt x="2528" y="1910"/>
                    </a:lnTo>
                    <a:lnTo>
                      <a:pt x="2662" y="2017"/>
                    </a:lnTo>
                    <a:lnTo>
                      <a:pt x="2312" y="2205"/>
                    </a:lnTo>
                    <a:lnTo>
                      <a:pt x="2339" y="2582"/>
                    </a:lnTo>
                    <a:lnTo>
                      <a:pt x="2178" y="2931"/>
                    </a:lnTo>
                    <a:lnTo>
                      <a:pt x="2178" y="3281"/>
                    </a:lnTo>
                    <a:lnTo>
                      <a:pt x="2581" y="3926"/>
                    </a:lnTo>
                    <a:lnTo>
                      <a:pt x="2232" y="5700"/>
                    </a:lnTo>
                    <a:lnTo>
                      <a:pt x="0" y="6587"/>
                    </a:lnTo>
                    <a:lnTo>
                      <a:pt x="699" y="8066"/>
                    </a:lnTo>
                    <a:lnTo>
                      <a:pt x="995" y="8684"/>
                    </a:lnTo>
                    <a:lnTo>
                      <a:pt x="1345" y="8631"/>
                    </a:lnTo>
                    <a:lnTo>
                      <a:pt x="1855" y="8335"/>
                    </a:lnTo>
                    <a:lnTo>
                      <a:pt x="2286" y="8416"/>
                    </a:lnTo>
                    <a:lnTo>
                      <a:pt x="2635" y="8147"/>
                    </a:lnTo>
                    <a:lnTo>
                      <a:pt x="2608" y="7797"/>
                    </a:lnTo>
                    <a:lnTo>
                      <a:pt x="2904" y="7582"/>
                    </a:lnTo>
                    <a:lnTo>
                      <a:pt x="3388" y="7582"/>
                    </a:lnTo>
                    <a:lnTo>
                      <a:pt x="3549" y="7421"/>
                    </a:lnTo>
                    <a:lnTo>
                      <a:pt x="3576" y="6964"/>
                    </a:lnTo>
                    <a:lnTo>
                      <a:pt x="4033" y="6641"/>
                    </a:lnTo>
                    <a:lnTo>
                      <a:pt x="4383" y="6641"/>
                    </a:lnTo>
                    <a:lnTo>
                      <a:pt x="4463" y="6534"/>
                    </a:lnTo>
                    <a:lnTo>
                      <a:pt x="4329" y="5942"/>
                    </a:lnTo>
                    <a:lnTo>
                      <a:pt x="4383" y="5485"/>
                    </a:lnTo>
                    <a:lnTo>
                      <a:pt x="4517" y="5270"/>
                    </a:lnTo>
                    <a:lnTo>
                      <a:pt x="4893" y="5324"/>
                    </a:lnTo>
                    <a:lnTo>
                      <a:pt x="5108" y="4706"/>
                    </a:lnTo>
                    <a:lnTo>
                      <a:pt x="5404" y="4437"/>
                    </a:lnTo>
                    <a:lnTo>
                      <a:pt x="5539" y="4168"/>
                    </a:lnTo>
                    <a:lnTo>
                      <a:pt x="5727" y="3630"/>
                    </a:lnTo>
                    <a:lnTo>
                      <a:pt x="5727" y="3442"/>
                    </a:lnTo>
                    <a:lnTo>
                      <a:pt x="5431" y="3334"/>
                    </a:lnTo>
                    <a:lnTo>
                      <a:pt x="5216" y="3039"/>
                    </a:lnTo>
                    <a:lnTo>
                      <a:pt x="4813" y="2528"/>
                    </a:lnTo>
                    <a:lnTo>
                      <a:pt x="4356" y="2367"/>
                    </a:lnTo>
                    <a:lnTo>
                      <a:pt x="3764" y="2259"/>
                    </a:lnTo>
                    <a:lnTo>
                      <a:pt x="3307" y="1937"/>
                    </a:lnTo>
                    <a:lnTo>
                      <a:pt x="2904" y="1318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33"/>
              <p:cNvSpPr/>
              <p:nvPr/>
            </p:nvSpPr>
            <p:spPr>
              <a:xfrm>
                <a:off x="5439656" y="1950509"/>
                <a:ext cx="334777" cy="346537"/>
              </a:xfrm>
              <a:custGeom>
                <a:avLst/>
                <a:gdLst/>
                <a:ahLst/>
                <a:cxnLst/>
                <a:rect l="l" t="t" r="r" b="b"/>
                <a:pathLst>
                  <a:path w="11588" h="11964" extrusionOk="0">
                    <a:moveTo>
                      <a:pt x="9195" y="0"/>
                    </a:moveTo>
                    <a:lnTo>
                      <a:pt x="8819" y="135"/>
                    </a:lnTo>
                    <a:lnTo>
                      <a:pt x="8496" y="269"/>
                    </a:lnTo>
                    <a:lnTo>
                      <a:pt x="7663" y="403"/>
                    </a:lnTo>
                    <a:lnTo>
                      <a:pt x="6937" y="565"/>
                    </a:lnTo>
                    <a:lnTo>
                      <a:pt x="6614" y="941"/>
                    </a:lnTo>
                    <a:lnTo>
                      <a:pt x="6883" y="1344"/>
                    </a:lnTo>
                    <a:lnTo>
                      <a:pt x="7044" y="1774"/>
                    </a:lnTo>
                    <a:lnTo>
                      <a:pt x="6775" y="2151"/>
                    </a:lnTo>
                    <a:lnTo>
                      <a:pt x="6910" y="2473"/>
                    </a:lnTo>
                    <a:lnTo>
                      <a:pt x="6749" y="2796"/>
                    </a:lnTo>
                    <a:lnTo>
                      <a:pt x="6050" y="2769"/>
                    </a:lnTo>
                    <a:lnTo>
                      <a:pt x="6507" y="3361"/>
                    </a:lnTo>
                    <a:lnTo>
                      <a:pt x="6050" y="3603"/>
                    </a:lnTo>
                    <a:lnTo>
                      <a:pt x="5835" y="4140"/>
                    </a:lnTo>
                    <a:lnTo>
                      <a:pt x="5996" y="4678"/>
                    </a:lnTo>
                    <a:lnTo>
                      <a:pt x="5754" y="4893"/>
                    </a:lnTo>
                    <a:lnTo>
                      <a:pt x="5458" y="4839"/>
                    </a:lnTo>
                    <a:lnTo>
                      <a:pt x="4920" y="4947"/>
                    </a:lnTo>
                    <a:lnTo>
                      <a:pt x="4894" y="5189"/>
                    </a:lnTo>
                    <a:lnTo>
                      <a:pt x="4329" y="5189"/>
                    </a:lnTo>
                    <a:lnTo>
                      <a:pt x="4006" y="5699"/>
                    </a:lnTo>
                    <a:lnTo>
                      <a:pt x="4114" y="6452"/>
                    </a:lnTo>
                    <a:lnTo>
                      <a:pt x="3200" y="6829"/>
                    </a:lnTo>
                    <a:lnTo>
                      <a:pt x="2662" y="6748"/>
                    </a:lnTo>
                    <a:lnTo>
                      <a:pt x="2555" y="6936"/>
                    </a:lnTo>
                    <a:lnTo>
                      <a:pt x="2071" y="6829"/>
                    </a:lnTo>
                    <a:lnTo>
                      <a:pt x="1345" y="6963"/>
                    </a:lnTo>
                    <a:lnTo>
                      <a:pt x="1" y="6479"/>
                    </a:lnTo>
                    <a:lnTo>
                      <a:pt x="1" y="6479"/>
                    </a:lnTo>
                    <a:lnTo>
                      <a:pt x="458" y="6963"/>
                    </a:lnTo>
                    <a:lnTo>
                      <a:pt x="834" y="7528"/>
                    </a:lnTo>
                    <a:lnTo>
                      <a:pt x="1614" y="7904"/>
                    </a:lnTo>
                    <a:lnTo>
                      <a:pt x="1748" y="8684"/>
                    </a:lnTo>
                    <a:lnTo>
                      <a:pt x="2125" y="8818"/>
                    </a:lnTo>
                    <a:lnTo>
                      <a:pt x="2259" y="9221"/>
                    </a:lnTo>
                    <a:lnTo>
                      <a:pt x="1211" y="9705"/>
                    </a:lnTo>
                    <a:lnTo>
                      <a:pt x="1076" y="10727"/>
                    </a:lnTo>
                    <a:lnTo>
                      <a:pt x="2125" y="10592"/>
                    </a:lnTo>
                    <a:lnTo>
                      <a:pt x="3361" y="10592"/>
                    </a:lnTo>
                    <a:lnTo>
                      <a:pt x="4759" y="10404"/>
                    </a:lnTo>
                    <a:lnTo>
                      <a:pt x="5431" y="11076"/>
                    </a:lnTo>
                    <a:lnTo>
                      <a:pt x="5727" y="11748"/>
                    </a:lnTo>
                    <a:lnTo>
                      <a:pt x="6318" y="11963"/>
                    </a:lnTo>
                    <a:lnTo>
                      <a:pt x="6749" y="11345"/>
                    </a:lnTo>
                    <a:lnTo>
                      <a:pt x="8442" y="11345"/>
                    </a:lnTo>
                    <a:lnTo>
                      <a:pt x="8173" y="10619"/>
                    </a:lnTo>
                    <a:lnTo>
                      <a:pt x="7690" y="10135"/>
                    </a:lnTo>
                    <a:lnTo>
                      <a:pt x="7501" y="9463"/>
                    </a:lnTo>
                    <a:lnTo>
                      <a:pt x="6937" y="9087"/>
                    </a:lnTo>
                    <a:lnTo>
                      <a:pt x="7636" y="8146"/>
                    </a:lnTo>
                    <a:lnTo>
                      <a:pt x="8523" y="8200"/>
                    </a:lnTo>
                    <a:lnTo>
                      <a:pt x="9141" y="7286"/>
                    </a:lnTo>
                    <a:lnTo>
                      <a:pt x="9464" y="6372"/>
                    </a:lnTo>
                    <a:lnTo>
                      <a:pt x="10002" y="5484"/>
                    </a:lnTo>
                    <a:lnTo>
                      <a:pt x="9840" y="4839"/>
                    </a:lnTo>
                    <a:lnTo>
                      <a:pt x="10378" y="4328"/>
                    </a:lnTo>
                    <a:lnTo>
                      <a:pt x="9679" y="3898"/>
                    </a:lnTo>
                    <a:lnTo>
                      <a:pt x="9303" y="3280"/>
                    </a:lnTo>
                    <a:lnTo>
                      <a:pt x="8819" y="2500"/>
                    </a:lnTo>
                    <a:lnTo>
                      <a:pt x="9088" y="2124"/>
                    </a:lnTo>
                    <a:lnTo>
                      <a:pt x="10270" y="2339"/>
                    </a:lnTo>
                    <a:lnTo>
                      <a:pt x="11050" y="2231"/>
                    </a:lnTo>
                    <a:lnTo>
                      <a:pt x="11588" y="1479"/>
                    </a:lnTo>
                    <a:lnTo>
                      <a:pt x="10270" y="1102"/>
                    </a:lnTo>
                    <a:lnTo>
                      <a:pt x="9894" y="430"/>
                    </a:lnTo>
                    <a:lnTo>
                      <a:pt x="9195" y="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33"/>
              <p:cNvSpPr/>
              <p:nvPr/>
            </p:nvSpPr>
            <p:spPr>
              <a:xfrm>
                <a:off x="2238182" y="2659109"/>
                <a:ext cx="128965" cy="61551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2125" extrusionOk="0">
                    <a:moveTo>
                      <a:pt x="2716" y="0"/>
                    </a:moveTo>
                    <a:lnTo>
                      <a:pt x="2447" y="269"/>
                    </a:lnTo>
                    <a:lnTo>
                      <a:pt x="1937" y="457"/>
                    </a:lnTo>
                    <a:lnTo>
                      <a:pt x="1614" y="673"/>
                    </a:lnTo>
                    <a:lnTo>
                      <a:pt x="1211" y="726"/>
                    </a:lnTo>
                    <a:lnTo>
                      <a:pt x="1022" y="538"/>
                    </a:lnTo>
                    <a:lnTo>
                      <a:pt x="942" y="592"/>
                    </a:lnTo>
                    <a:lnTo>
                      <a:pt x="619" y="565"/>
                    </a:lnTo>
                    <a:lnTo>
                      <a:pt x="646" y="350"/>
                    </a:lnTo>
                    <a:lnTo>
                      <a:pt x="377" y="54"/>
                    </a:lnTo>
                    <a:lnTo>
                      <a:pt x="82" y="108"/>
                    </a:lnTo>
                    <a:lnTo>
                      <a:pt x="55" y="484"/>
                    </a:lnTo>
                    <a:lnTo>
                      <a:pt x="243" y="619"/>
                    </a:lnTo>
                    <a:lnTo>
                      <a:pt x="108" y="699"/>
                    </a:lnTo>
                    <a:lnTo>
                      <a:pt x="108" y="888"/>
                    </a:lnTo>
                    <a:lnTo>
                      <a:pt x="55" y="1076"/>
                    </a:lnTo>
                    <a:lnTo>
                      <a:pt x="1" y="1237"/>
                    </a:lnTo>
                    <a:lnTo>
                      <a:pt x="82" y="1398"/>
                    </a:lnTo>
                    <a:lnTo>
                      <a:pt x="108" y="1183"/>
                    </a:lnTo>
                    <a:lnTo>
                      <a:pt x="431" y="1183"/>
                    </a:lnTo>
                    <a:lnTo>
                      <a:pt x="646" y="1264"/>
                    </a:lnTo>
                    <a:lnTo>
                      <a:pt x="969" y="1318"/>
                    </a:lnTo>
                    <a:lnTo>
                      <a:pt x="1130" y="1721"/>
                    </a:lnTo>
                    <a:lnTo>
                      <a:pt x="1345" y="1748"/>
                    </a:lnTo>
                    <a:lnTo>
                      <a:pt x="1480" y="1587"/>
                    </a:lnTo>
                    <a:lnTo>
                      <a:pt x="1587" y="2124"/>
                    </a:lnTo>
                    <a:lnTo>
                      <a:pt x="1937" y="2097"/>
                    </a:lnTo>
                    <a:lnTo>
                      <a:pt x="2071" y="1936"/>
                    </a:lnTo>
                    <a:lnTo>
                      <a:pt x="2286" y="1829"/>
                    </a:lnTo>
                    <a:lnTo>
                      <a:pt x="1937" y="1372"/>
                    </a:lnTo>
                    <a:lnTo>
                      <a:pt x="2017" y="1183"/>
                    </a:lnTo>
                    <a:lnTo>
                      <a:pt x="2205" y="1156"/>
                    </a:lnTo>
                    <a:lnTo>
                      <a:pt x="2528" y="914"/>
                    </a:lnTo>
                    <a:lnTo>
                      <a:pt x="2716" y="619"/>
                    </a:lnTo>
                    <a:lnTo>
                      <a:pt x="3039" y="565"/>
                    </a:lnTo>
                    <a:lnTo>
                      <a:pt x="3415" y="807"/>
                    </a:lnTo>
                    <a:lnTo>
                      <a:pt x="3550" y="1103"/>
                    </a:lnTo>
                    <a:lnTo>
                      <a:pt x="3738" y="1156"/>
                    </a:lnTo>
                    <a:lnTo>
                      <a:pt x="3523" y="1398"/>
                    </a:lnTo>
                    <a:lnTo>
                      <a:pt x="3684" y="1855"/>
                    </a:lnTo>
                    <a:lnTo>
                      <a:pt x="3953" y="2124"/>
                    </a:lnTo>
                    <a:lnTo>
                      <a:pt x="4060" y="1694"/>
                    </a:lnTo>
                    <a:lnTo>
                      <a:pt x="4302" y="1775"/>
                    </a:lnTo>
                    <a:lnTo>
                      <a:pt x="4464" y="1506"/>
                    </a:lnTo>
                    <a:lnTo>
                      <a:pt x="4302" y="968"/>
                    </a:lnTo>
                    <a:lnTo>
                      <a:pt x="4410" y="861"/>
                    </a:lnTo>
                    <a:lnTo>
                      <a:pt x="4114" y="592"/>
                    </a:lnTo>
                    <a:lnTo>
                      <a:pt x="3899" y="323"/>
                    </a:lnTo>
                    <a:lnTo>
                      <a:pt x="3523" y="189"/>
                    </a:lnTo>
                    <a:lnTo>
                      <a:pt x="3119" y="162"/>
                    </a:lnTo>
                    <a:lnTo>
                      <a:pt x="3146" y="54"/>
                    </a:lnTo>
                    <a:lnTo>
                      <a:pt x="2716" y="0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33"/>
              <p:cNvSpPr/>
              <p:nvPr/>
            </p:nvSpPr>
            <p:spPr>
              <a:xfrm>
                <a:off x="2269268" y="2908295"/>
                <a:ext cx="299040" cy="470363"/>
              </a:xfrm>
              <a:custGeom>
                <a:avLst/>
                <a:gdLst/>
                <a:ahLst/>
                <a:cxnLst/>
                <a:rect l="l" t="t" r="r" b="b"/>
                <a:pathLst>
                  <a:path w="10351" h="16239" extrusionOk="0">
                    <a:moveTo>
                      <a:pt x="4866" y="0"/>
                    </a:moveTo>
                    <a:lnTo>
                      <a:pt x="4678" y="81"/>
                    </a:lnTo>
                    <a:lnTo>
                      <a:pt x="4786" y="753"/>
                    </a:lnTo>
                    <a:lnTo>
                      <a:pt x="4544" y="1318"/>
                    </a:lnTo>
                    <a:lnTo>
                      <a:pt x="3683" y="2285"/>
                    </a:lnTo>
                    <a:lnTo>
                      <a:pt x="2769" y="2635"/>
                    </a:lnTo>
                    <a:lnTo>
                      <a:pt x="2312" y="3388"/>
                    </a:lnTo>
                    <a:lnTo>
                      <a:pt x="2205" y="3979"/>
                    </a:lnTo>
                    <a:lnTo>
                      <a:pt x="1748" y="4355"/>
                    </a:lnTo>
                    <a:lnTo>
                      <a:pt x="1398" y="3898"/>
                    </a:lnTo>
                    <a:lnTo>
                      <a:pt x="1076" y="3818"/>
                    </a:lnTo>
                    <a:lnTo>
                      <a:pt x="753" y="3872"/>
                    </a:lnTo>
                    <a:lnTo>
                      <a:pt x="726" y="3549"/>
                    </a:lnTo>
                    <a:lnTo>
                      <a:pt x="941" y="3334"/>
                    </a:lnTo>
                    <a:lnTo>
                      <a:pt x="834" y="2984"/>
                    </a:lnTo>
                    <a:lnTo>
                      <a:pt x="242" y="3549"/>
                    </a:lnTo>
                    <a:lnTo>
                      <a:pt x="0" y="4167"/>
                    </a:lnTo>
                    <a:lnTo>
                      <a:pt x="430" y="5028"/>
                    </a:lnTo>
                    <a:lnTo>
                      <a:pt x="188" y="5404"/>
                    </a:lnTo>
                    <a:lnTo>
                      <a:pt x="753" y="5753"/>
                    </a:lnTo>
                    <a:lnTo>
                      <a:pt x="1398" y="6345"/>
                    </a:lnTo>
                    <a:lnTo>
                      <a:pt x="1667" y="6990"/>
                    </a:lnTo>
                    <a:lnTo>
                      <a:pt x="2017" y="7393"/>
                    </a:lnTo>
                    <a:lnTo>
                      <a:pt x="2850" y="9168"/>
                    </a:lnTo>
                    <a:lnTo>
                      <a:pt x="3737" y="10808"/>
                    </a:lnTo>
                    <a:lnTo>
                      <a:pt x="4463" y="11964"/>
                    </a:lnTo>
                    <a:lnTo>
                      <a:pt x="4382" y="12232"/>
                    </a:lnTo>
                    <a:lnTo>
                      <a:pt x="4759" y="12958"/>
                    </a:lnTo>
                    <a:lnTo>
                      <a:pt x="5377" y="13496"/>
                    </a:lnTo>
                    <a:lnTo>
                      <a:pt x="6883" y="14464"/>
                    </a:lnTo>
                    <a:lnTo>
                      <a:pt x="8496" y="15378"/>
                    </a:lnTo>
                    <a:lnTo>
                      <a:pt x="8576" y="15727"/>
                    </a:lnTo>
                    <a:lnTo>
                      <a:pt x="9410" y="16238"/>
                    </a:lnTo>
                    <a:lnTo>
                      <a:pt x="9786" y="16023"/>
                    </a:lnTo>
                    <a:lnTo>
                      <a:pt x="9974" y="15566"/>
                    </a:lnTo>
                    <a:lnTo>
                      <a:pt x="10351" y="14625"/>
                    </a:lnTo>
                    <a:lnTo>
                      <a:pt x="9974" y="13846"/>
                    </a:lnTo>
                    <a:lnTo>
                      <a:pt x="10109" y="13550"/>
                    </a:lnTo>
                    <a:lnTo>
                      <a:pt x="9947" y="13227"/>
                    </a:lnTo>
                    <a:lnTo>
                      <a:pt x="10216" y="12797"/>
                    </a:lnTo>
                    <a:lnTo>
                      <a:pt x="10189" y="12017"/>
                    </a:lnTo>
                    <a:lnTo>
                      <a:pt x="10189" y="11399"/>
                    </a:lnTo>
                    <a:lnTo>
                      <a:pt x="10324" y="11103"/>
                    </a:lnTo>
                    <a:lnTo>
                      <a:pt x="9571" y="9678"/>
                    </a:lnTo>
                    <a:lnTo>
                      <a:pt x="9114" y="9813"/>
                    </a:lnTo>
                    <a:lnTo>
                      <a:pt x="8764" y="9732"/>
                    </a:lnTo>
                    <a:lnTo>
                      <a:pt x="8738" y="8361"/>
                    </a:lnTo>
                    <a:lnTo>
                      <a:pt x="8119" y="8899"/>
                    </a:lnTo>
                    <a:lnTo>
                      <a:pt x="7447" y="8872"/>
                    </a:lnTo>
                    <a:lnTo>
                      <a:pt x="7125" y="8415"/>
                    </a:lnTo>
                    <a:lnTo>
                      <a:pt x="6587" y="8334"/>
                    </a:lnTo>
                    <a:lnTo>
                      <a:pt x="6721" y="7958"/>
                    </a:lnTo>
                    <a:lnTo>
                      <a:pt x="6291" y="7420"/>
                    </a:lnTo>
                    <a:lnTo>
                      <a:pt x="5942" y="6641"/>
                    </a:lnTo>
                    <a:lnTo>
                      <a:pt x="6103" y="6452"/>
                    </a:lnTo>
                    <a:lnTo>
                      <a:pt x="6103" y="6103"/>
                    </a:lnTo>
                    <a:lnTo>
                      <a:pt x="6587" y="5834"/>
                    </a:lnTo>
                    <a:lnTo>
                      <a:pt x="6452" y="5377"/>
                    </a:lnTo>
                    <a:lnTo>
                      <a:pt x="6667" y="5054"/>
                    </a:lnTo>
                    <a:lnTo>
                      <a:pt x="6694" y="4624"/>
                    </a:lnTo>
                    <a:lnTo>
                      <a:pt x="7582" y="4033"/>
                    </a:lnTo>
                    <a:lnTo>
                      <a:pt x="8227" y="3872"/>
                    </a:lnTo>
                    <a:lnTo>
                      <a:pt x="8334" y="3710"/>
                    </a:lnTo>
                    <a:lnTo>
                      <a:pt x="9033" y="3764"/>
                    </a:lnTo>
                    <a:lnTo>
                      <a:pt x="8603" y="3307"/>
                    </a:lnTo>
                    <a:lnTo>
                      <a:pt x="8388" y="3280"/>
                    </a:lnTo>
                    <a:lnTo>
                      <a:pt x="8872" y="2366"/>
                    </a:lnTo>
                    <a:lnTo>
                      <a:pt x="8254" y="1963"/>
                    </a:lnTo>
                    <a:lnTo>
                      <a:pt x="7797" y="2043"/>
                    </a:lnTo>
                    <a:lnTo>
                      <a:pt x="7501" y="1855"/>
                    </a:lnTo>
                    <a:lnTo>
                      <a:pt x="7071" y="2097"/>
                    </a:lnTo>
                    <a:lnTo>
                      <a:pt x="6506" y="2017"/>
                    </a:lnTo>
                    <a:lnTo>
                      <a:pt x="6022" y="1076"/>
                    </a:lnTo>
                    <a:lnTo>
                      <a:pt x="5673" y="834"/>
                    </a:lnTo>
                    <a:lnTo>
                      <a:pt x="5404" y="430"/>
                    </a:lnTo>
                    <a:lnTo>
                      <a:pt x="4866" y="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33"/>
              <p:cNvSpPr/>
              <p:nvPr/>
            </p:nvSpPr>
            <p:spPr>
              <a:xfrm>
                <a:off x="6762356" y="2430169"/>
                <a:ext cx="213613" cy="333300"/>
              </a:xfrm>
              <a:custGeom>
                <a:avLst/>
                <a:gdLst/>
                <a:ahLst/>
                <a:cxnLst/>
                <a:rect l="l" t="t" r="r" b="b"/>
                <a:pathLst>
                  <a:path w="7394" h="11507" extrusionOk="0">
                    <a:moveTo>
                      <a:pt x="1640" y="1"/>
                    </a:moveTo>
                    <a:lnTo>
                      <a:pt x="1533" y="807"/>
                    </a:lnTo>
                    <a:lnTo>
                      <a:pt x="1667" y="2178"/>
                    </a:lnTo>
                    <a:lnTo>
                      <a:pt x="1667" y="2178"/>
                    </a:lnTo>
                    <a:lnTo>
                      <a:pt x="1317" y="1936"/>
                    </a:lnTo>
                    <a:lnTo>
                      <a:pt x="1452" y="2743"/>
                    </a:lnTo>
                    <a:lnTo>
                      <a:pt x="1640" y="3173"/>
                    </a:lnTo>
                    <a:lnTo>
                      <a:pt x="2070" y="3657"/>
                    </a:lnTo>
                    <a:lnTo>
                      <a:pt x="2151" y="3334"/>
                    </a:lnTo>
                    <a:lnTo>
                      <a:pt x="2420" y="3549"/>
                    </a:lnTo>
                    <a:lnTo>
                      <a:pt x="2205" y="3791"/>
                    </a:lnTo>
                    <a:lnTo>
                      <a:pt x="2205" y="4141"/>
                    </a:lnTo>
                    <a:lnTo>
                      <a:pt x="2608" y="4329"/>
                    </a:lnTo>
                    <a:lnTo>
                      <a:pt x="3280" y="4194"/>
                    </a:lnTo>
                    <a:lnTo>
                      <a:pt x="3845" y="4732"/>
                    </a:lnTo>
                    <a:lnTo>
                      <a:pt x="4033" y="4410"/>
                    </a:lnTo>
                    <a:lnTo>
                      <a:pt x="4382" y="4867"/>
                    </a:lnTo>
                    <a:lnTo>
                      <a:pt x="5027" y="5324"/>
                    </a:lnTo>
                    <a:lnTo>
                      <a:pt x="5054" y="4893"/>
                    </a:lnTo>
                    <a:lnTo>
                      <a:pt x="4759" y="4705"/>
                    </a:lnTo>
                    <a:lnTo>
                      <a:pt x="4786" y="4194"/>
                    </a:lnTo>
                    <a:lnTo>
                      <a:pt x="3764" y="3711"/>
                    </a:lnTo>
                    <a:lnTo>
                      <a:pt x="3441" y="3818"/>
                    </a:lnTo>
                    <a:lnTo>
                      <a:pt x="2984" y="3711"/>
                    </a:lnTo>
                    <a:lnTo>
                      <a:pt x="2742" y="3012"/>
                    </a:lnTo>
                    <a:lnTo>
                      <a:pt x="2742" y="2313"/>
                    </a:lnTo>
                    <a:lnTo>
                      <a:pt x="3146" y="2017"/>
                    </a:lnTo>
                    <a:lnTo>
                      <a:pt x="3226" y="1264"/>
                    </a:lnTo>
                    <a:lnTo>
                      <a:pt x="2877" y="619"/>
                    </a:lnTo>
                    <a:lnTo>
                      <a:pt x="2931" y="243"/>
                    </a:lnTo>
                    <a:lnTo>
                      <a:pt x="2823" y="27"/>
                    </a:lnTo>
                    <a:lnTo>
                      <a:pt x="2608" y="269"/>
                    </a:lnTo>
                    <a:lnTo>
                      <a:pt x="2124" y="1"/>
                    </a:lnTo>
                    <a:close/>
                    <a:moveTo>
                      <a:pt x="1990" y="4490"/>
                    </a:moveTo>
                    <a:lnTo>
                      <a:pt x="2500" y="5162"/>
                    </a:lnTo>
                    <a:lnTo>
                      <a:pt x="2877" y="5619"/>
                    </a:lnTo>
                    <a:lnTo>
                      <a:pt x="2984" y="4840"/>
                    </a:lnTo>
                    <a:lnTo>
                      <a:pt x="2662" y="4517"/>
                    </a:lnTo>
                    <a:lnTo>
                      <a:pt x="1990" y="4490"/>
                    </a:lnTo>
                    <a:close/>
                    <a:moveTo>
                      <a:pt x="3388" y="5861"/>
                    </a:moveTo>
                    <a:lnTo>
                      <a:pt x="3549" y="6318"/>
                    </a:lnTo>
                    <a:lnTo>
                      <a:pt x="3522" y="6748"/>
                    </a:lnTo>
                    <a:lnTo>
                      <a:pt x="3603" y="7179"/>
                    </a:lnTo>
                    <a:lnTo>
                      <a:pt x="4087" y="6910"/>
                    </a:lnTo>
                    <a:lnTo>
                      <a:pt x="4409" y="6533"/>
                    </a:lnTo>
                    <a:lnTo>
                      <a:pt x="4382" y="6157"/>
                    </a:lnTo>
                    <a:lnTo>
                      <a:pt x="3871" y="6157"/>
                    </a:lnTo>
                    <a:lnTo>
                      <a:pt x="3388" y="5861"/>
                    </a:lnTo>
                    <a:close/>
                    <a:moveTo>
                      <a:pt x="5189" y="5297"/>
                    </a:moveTo>
                    <a:lnTo>
                      <a:pt x="5726" y="5969"/>
                    </a:lnTo>
                    <a:lnTo>
                      <a:pt x="5753" y="6318"/>
                    </a:lnTo>
                    <a:lnTo>
                      <a:pt x="5296" y="6238"/>
                    </a:lnTo>
                    <a:lnTo>
                      <a:pt x="5296" y="6238"/>
                    </a:lnTo>
                    <a:lnTo>
                      <a:pt x="5511" y="6775"/>
                    </a:lnTo>
                    <a:lnTo>
                      <a:pt x="5726" y="6829"/>
                    </a:lnTo>
                    <a:lnTo>
                      <a:pt x="5834" y="7447"/>
                    </a:lnTo>
                    <a:lnTo>
                      <a:pt x="6183" y="7259"/>
                    </a:lnTo>
                    <a:lnTo>
                      <a:pt x="5915" y="6695"/>
                    </a:lnTo>
                    <a:lnTo>
                      <a:pt x="5888" y="6399"/>
                    </a:lnTo>
                    <a:lnTo>
                      <a:pt x="6506" y="6641"/>
                    </a:lnTo>
                    <a:lnTo>
                      <a:pt x="6183" y="5646"/>
                    </a:lnTo>
                    <a:lnTo>
                      <a:pt x="5915" y="5324"/>
                    </a:lnTo>
                    <a:lnTo>
                      <a:pt x="5189" y="5297"/>
                    </a:lnTo>
                    <a:close/>
                    <a:moveTo>
                      <a:pt x="5135" y="6453"/>
                    </a:moveTo>
                    <a:lnTo>
                      <a:pt x="4678" y="7313"/>
                    </a:lnTo>
                    <a:lnTo>
                      <a:pt x="4732" y="6722"/>
                    </a:lnTo>
                    <a:lnTo>
                      <a:pt x="4328" y="6775"/>
                    </a:lnTo>
                    <a:lnTo>
                      <a:pt x="4275" y="7340"/>
                    </a:lnTo>
                    <a:lnTo>
                      <a:pt x="4113" y="7582"/>
                    </a:lnTo>
                    <a:lnTo>
                      <a:pt x="3979" y="7824"/>
                    </a:lnTo>
                    <a:lnTo>
                      <a:pt x="4490" y="8442"/>
                    </a:lnTo>
                    <a:lnTo>
                      <a:pt x="4732" y="8173"/>
                    </a:lnTo>
                    <a:lnTo>
                      <a:pt x="4920" y="7609"/>
                    </a:lnTo>
                    <a:lnTo>
                      <a:pt x="5189" y="7313"/>
                    </a:lnTo>
                    <a:lnTo>
                      <a:pt x="5135" y="6453"/>
                    </a:lnTo>
                    <a:close/>
                    <a:moveTo>
                      <a:pt x="1586" y="6345"/>
                    </a:moveTo>
                    <a:lnTo>
                      <a:pt x="1264" y="7232"/>
                    </a:lnTo>
                    <a:lnTo>
                      <a:pt x="834" y="7851"/>
                    </a:lnTo>
                    <a:lnTo>
                      <a:pt x="323" y="8415"/>
                    </a:lnTo>
                    <a:lnTo>
                      <a:pt x="0" y="9034"/>
                    </a:lnTo>
                    <a:lnTo>
                      <a:pt x="0" y="9034"/>
                    </a:lnTo>
                    <a:lnTo>
                      <a:pt x="968" y="8173"/>
                    </a:lnTo>
                    <a:lnTo>
                      <a:pt x="1317" y="7555"/>
                    </a:lnTo>
                    <a:lnTo>
                      <a:pt x="1775" y="7071"/>
                    </a:lnTo>
                    <a:lnTo>
                      <a:pt x="1586" y="6345"/>
                    </a:lnTo>
                    <a:close/>
                    <a:moveTo>
                      <a:pt x="6318" y="7797"/>
                    </a:moveTo>
                    <a:lnTo>
                      <a:pt x="6452" y="8469"/>
                    </a:lnTo>
                    <a:lnTo>
                      <a:pt x="5888" y="8496"/>
                    </a:lnTo>
                    <a:lnTo>
                      <a:pt x="5807" y="8872"/>
                    </a:lnTo>
                    <a:lnTo>
                      <a:pt x="5216" y="9114"/>
                    </a:lnTo>
                    <a:lnTo>
                      <a:pt x="4920" y="8738"/>
                    </a:lnTo>
                    <a:lnTo>
                      <a:pt x="4490" y="9060"/>
                    </a:lnTo>
                    <a:lnTo>
                      <a:pt x="4033" y="9329"/>
                    </a:lnTo>
                    <a:lnTo>
                      <a:pt x="3764" y="10055"/>
                    </a:lnTo>
                    <a:lnTo>
                      <a:pt x="3898" y="10324"/>
                    </a:lnTo>
                    <a:lnTo>
                      <a:pt x="4463" y="9813"/>
                    </a:lnTo>
                    <a:lnTo>
                      <a:pt x="4839" y="9840"/>
                    </a:lnTo>
                    <a:lnTo>
                      <a:pt x="5054" y="9491"/>
                    </a:lnTo>
                    <a:lnTo>
                      <a:pt x="5592" y="9921"/>
                    </a:lnTo>
                    <a:lnTo>
                      <a:pt x="5377" y="10324"/>
                    </a:lnTo>
                    <a:lnTo>
                      <a:pt x="5646" y="10969"/>
                    </a:lnTo>
                    <a:lnTo>
                      <a:pt x="6587" y="11507"/>
                    </a:lnTo>
                    <a:lnTo>
                      <a:pt x="6802" y="11077"/>
                    </a:lnTo>
                    <a:lnTo>
                      <a:pt x="6506" y="10405"/>
                    </a:lnTo>
                    <a:lnTo>
                      <a:pt x="6829" y="9975"/>
                    </a:lnTo>
                    <a:lnTo>
                      <a:pt x="7178" y="10889"/>
                    </a:lnTo>
                    <a:lnTo>
                      <a:pt x="7393" y="10055"/>
                    </a:lnTo>
                    <a:lnTo>
                      <a:pt x="7286" y="9544"/>
                    </a:lnTo>
                    <a:lnTo>
                      <a:pt x="7178" y="8980"/>
                    </a:lnTo>
                    <a:lnTo>
                      <a:pt x="7098" y="8630"/>
                    </a:lnTo>
                    <a:lnTo>
                      <a:pt x="7017" y="8200"/>
                    </a:lnTo>
                    <a:lnTo>
                      <a:pt x="6318" y="7797"/>
                    </a:lnTo>
                    <a:close/>
                  </a:path>
                </a:pathLst>
              </a:custGeom>
              <a:solidFill>
                <a:srgbClr val="FD8D3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33"/>
              <p:cNvSpPr/>
              <p:nvPr/>
            </p:nvSpPr>
            <p:spPr>
              <a:xfrm>
                <a:off x="7299045" y="2970598"/>
                <a:ext cx="344860" cy="210257"/>
              </a:xfrm>
              <a:custGeom>
                <a:avLst/>
                <a:gdLst/>
                <a:ahLst/>
                <a:cxnLst/>
                <a:rect l="l" t="t" r="r" b="b"/>
                <a:pathLst>
                  <a:path w="11937" h="7259" extrusionOk="0">
                    <a:moveTo>
                      <a:pt x="8173" y="0"/>
                    </a:moveTo>
                    <a:lnTo>
                      <a:pt x="7958" y="242"/>
                    </a:lnTo>
                    <a:lnTo>
                      <a:pt x="8522" y="511"/>
                    </a:lnTo>
                    <a:lnTo>
                      <a:pt x="8926" y="860"/>
                    </a:lnTo>
                    <a:lnTo>
                      <a:pt x="9302" y="1156"/>
                    </a:lnTo>
                    <a:lnTo>
                      <a:pt x="9436" y="1506"/>
                    </a:lnTo>
                    <a:lnTo>
                      <a:pt x="9544" y="2043"/>
                    </a:lnTo>
                    <a:lnTo>
                      <a:pt x="9813" y="1801"/>
                    </a:lnTo>
                    <a:lnTo>
                      <a:pt x="9759" y="1344"/>
                    </a:lnTo>
                    <a:lnTo>
                      <a:pt x="9463" y="1048"/>
                    </a:lnTo>
                    <a:lnTo>
                      <a:pt x="9167" y="672"/>
                    </a:lnTo>
                    <a:lnTo>
                      <a:pt x="8845" y="457"/>
                    </a:lnTo>
                    <a:lnTo>
                      <a:pt x="8603" y="269"/>
                    </a:lnTo>
                    <a:lnTo>
                      <a:pt x="8173" y="0"/>
                    </a:lnTo>
                    <a:close/>
                    <a:moveTo>
                      <a:pt x="9060" y="1479"/>
                    </a:moveTo>
                    <a:lnTo>
                      <a:pt x="8576" y="1506"/>
                    </a:lnTo>
                    <a:lnTo>
                      <a:pt x="8630" y="2016"/>
                    </a:lnTo>
                    <a:lnTo>
                      <a:pt x="8173" y="2339"/>
                    </a:lnTo>
                    <a:lnTo>
                      <a:pt x="7931" y="2662"/>
                    </a:lnTo>
                    <a:lnTo>
                      <a:pt x="7501" y="2715"/>
                    </a:lnTo>
                    <a:lnTo>
                      <a:pt x="7447" y="2231"/>
                    </a:lnTo>
                    <a:lnTo>
                      <a:pt x="7312" y="2285"/>
                    </a:lnTo>
                    <a:lnTo>
                      <a:pt x="7178" y="2688"/>
                    </a:lnTo>
                    <a:lnTo>
                      <a:pt x="6721" y="2742"/>
                    </a:lnTo>
                    <a:lnTo>
                      <a:pt x="6049" y="2635"/>
                    </a:lnTo>
                    <a:lnTo>
                      <a:pt x="5968" y="2903"/>
                    </a:lnTo>
                    <a:lnTo>
                      <a:pt x="6398" y="3145"/>
                    </a:lnTo>
                    <a:lnTo>
                      <a:pt x="7017" y="3387"/>
                    </a:lnTo>
                    <a:lnTo>
                      <a:pt x="7447" y="3414"/>
                    </a:lnTo>
                    <a:lnTo>
                      <a:pt x="7850" y="3199"/>
                    </a:lnTo>
                    <a:lnTo>
                      <a:pt x="8280" y="2984"/>
                    </a:lnTo>
                    <a:lnTo>
                      <a:pt x="8442" y="2742"/>
                    </a:lnTo>
                    <a:lnTo>
                      <a:pt x="8845" y="2662"/>
                    </a:lnTo>
                    <a:lnTo>
                      <a:pt x="9141" y="2124"/>
                    </a:lnTo>
                    <a:lnTo>
                      <a:pt x="9194" y="1613"/>
                    </a:lnTo>
                    <a:lnTo>
                      <a:pt x="9060" y="1479"/>
                    </a:lnTo>
                    <a:close/>
                    <a:moveTo>
                      <a:pt x="10969" y="2285"/>
                    </a:moveTo>
                    <a:lnTo>
                      <a:pt x="10861" y="2366"/>
                    </a:lnTo>
                    <a:lnTo>
                      <a:pt x="10969" y="3038"/>
                    </a:lnTo>
                    <a:lnTo>
                      <a:pt x="11264" y="3602"/>
                    </a:lnTo>
                    <a:lnTo>
                      <a:pt x="11587" y="3952"/>
                    </a:lnTo>
                    <a:lnTo>
                      <a:pt x="11829" y="3871"/>
                    </a:lnTo>
                    <a:lnTo>
                      <a:pt x="11937" y="3602"/>
                    </a:lnTo>
                    <a:lnTo>
                      <a:pt x="11587" y="3307"/>
                    </a:lnTo>
                    <a:lnTo>
                      <a:pt x="11264" y="2742"/>
                    </a:lnTo>
                    <a:lnTo>
                      <a:pt x="11022" y="2527"/>
                    </a:lnTo>
                    <a:lnTo>
                      <a:pt x="10969" y="2285"/>
                    </a:lnTo>
                    <a:close/>
                    <a:moveTo>
                      <a:pt x="403" y="81"/>
                    </a:moveTo>
                    <a:lnTo>
                      <a:pt x="242" y="3011"/>
                    </a:lnTo>
                    <a:lnTo>
                      <a:pt x="0" y="5888"/>
                    </a:lnTo>
                    <a:lnTo>
                      <a:pt x="833" y="5914"/>
                    </a:lnTo>
                    <a:lnTo>
                      <a:pt x="1237" y="6076"/>
                    </a:lnTo>
                    <a:lnTo>
                      <a:pt x="1882" y="5780"/>
                    </a:lnTo>
                    <a:lnTo>
                      <a:pt x="1855" y="5135"/>
                    </a:lnTo>
                    <a:lnTo>
                      <a:pt x="2366" y="4839"/>
                    </a:lnTo>
                    <a:lnTo>
                      <a:pt x="3038" y="4570"/>
                    </a:lnTo>
                    <a:lnTo>
                      <a:pt x="4006" y="4947"/>
                    </a:lnTo>
                    <a:lnTo>
                      <a:pt x="4382" y="5753"/>
                    </a:lnTo>
                    <a:lnTo>
                      <a:pt x="4758" y="6210"/>
                    </a:lnTo>
                    <a:lnTo>
                      <a:pt x="5323" y="6802"/>
                    </a:lnTo>
                    <a:lnTo>
                      <a:pt x="6076" y="6936"/>
                    </a:lnTo>
                    <a:lnTo>
                      <a:pt x="6721" y="7017"/>
                    </a:lnTo>
                    <a:lnTo>
                      <a:pt x="6909" y="7259"/>
                    </a:lnTo>
                    <a:lnTo>
                      <a:pt x="7447" y="7205"/>
                    </a:lnTo>
                    <a:lnTo>
                      <a:pt x="7554" y="6936"/>
                    </a:lnTo>
                    <a:lnTo>
                      <a:pt x="6748" y="6587"/>
                    </a:lnTo>
                    <a:lnTo>
                      <a:pt x="7017" y="6398"/>
                    </a:lnTo>
                    <a:lnTo>
                      <a:pt x="6425" y="6264"/>
                    </a:lnTo>
                    <a:lnTo>
                      <a:pt x="6479" y="5861"/>
                    </a:lnTo>
                    <a:lnTo>
                      <a:pt x="6049" y="5888"/>
                    </a:lnTo>
                    <a:lnTo>
                      <a:pt x="5619" y="4947"/>
                    </a:lnTo>
                    <a:lnTo>
                      <a:pt x="4947" y="4355"/>
                    </a:lnTo>
                    <a:lnTo>
                      <a:pt x="4839" y="3764"/>
                    </a:lnTo>
                    <a:lnTo>
                      <a:pt x="5565" y="3656"/>
                    </a:lnTo>
                    <a:lnTo>
                      <a:pt x="5431" y="3199"/>
                    </a:lnTo>
                    <a:lnTo>
                      <a:pt x="4140" y="2662"/>
                    </a:lnTo>
                    <a:lnTo>
                      <a:pt x="4086" y="2124"/>
                    </a:lnTo>
                    <a:lnTo>
                      <a:pt x="3656" y="1694"/>
                    </a:lnTo>
                    <a:lnTo>
                      <a:pt x="3119" y="1210"/>
                    </a:lnTo>
                    <a:lnTo>
                      <a:pt x="1721" y="699"/>
                    </a:lnTo>
                    <a:lnTo>
                      <a:pt x="403" y="8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33"/>
              <p:cNvSpPr/>
              <p:nvPr/>
            </p:nvSpPr>
            <p:spPr>
              <a:xfrm>
                <a:off x="4383380" y="1505085"/>
                <a:ext cx="201190" cy="143319"/>
              </a:xfrm>
              <a:custGeom>
                <a:avLst/>
                <a:gdLst/>
                <a:ahLst/>
                <a:cxnLst/>
                <a:rect l="l" t="t" r="r" b="b"/>
                <a:pathLst>
                  <a:path w="6964" h="4948" extrusionOk="0">
                    <a:moveTo>
                      <a:pt x="2205" y="0"/>
                    </a:moveTo>
                    <a:lnTo>
                      <a:pt x="1425" y="296"/>
                    </a:lnTo>
                    <a:lnTo>
                      <a:pt x="458" y="673"/>
                    </a:lnTo>
                    <a:lnTo>
                      <a:pt x="0" y="915"/>
                    </a:lnTo>
                    <a:lnTo>
                      <a:pt x="216" y="1372"/>
                    </a:lnTo>
                    <a:lnTo>
                      <a:pt x="27" y="1587"/>
                    </a:lnTo>
                    <a:lnTo>
                      <a:pt x="296" y="1882"/>
                    </a:lnTo>
                    <a:lnTo>
                      <a:pt x="511" y="2339"/>
                    </a:lnTo>
                    <a:lnTo>
                      <a:pt x="484" y="2635"/>
                    </a:lnTo>
                    <a:lnTo>
                      <a:pt x="807" y="3200"/>
                    </a:lnTo>
                    <a:lnTo>
                      <a:pt x="1157" y="3442"/>
                    </a:lnTo>
                    <a:lnTo>
                      <a:pt x="1694" y="3549"/>
                    </a:lnTo>
                    <a:lnTo>
                      <a:pt x="1640" y="3764"/>
                    </a:lnTo>
                    <a:lnTo>
                      <a:pt x="2044" y="3952"/>
                    </a:lnTo>
                    <a:lnTo>
                      <a:pt x="2124" y="3710"/>
                    </a:lnTo>
                    <a:lnTo>
                      <a:pt x="2608" y="3818"/>
                    </a:lnTo>
                    <a:lnTo>
                      <a:pt x="2689" y="4114"/>
                    </a:lnTo>
                    <a:lnTo>
                      <a:pt x="3173" y="4141"/>
                    </a:lnTo>
                    <a:lnTo>
                      <a:pt x="3549" y="4571"/>
                    </a:lnTo>
                    <a:lnTo>
                      <a:pt x="3603" y="4598"/>
                    </a:lnTo>
                    <a:lnTo>
                      <a:pt x="3872" y="4517"/>
                    </a:lnTo>
                    <a:lnTo>
                      <a:pt x="4248" y="4813"/>
                    </a:lnTo>
                    <a:lnTo>
                      <a:pt x="4625" y="4625"/>
                    </a:lnTo>
                    <a:lnTo>
                      <a:pt x="4947" y="4732"/>
                    </a:lnTo>
                    <a:lnTo>
                      <a:pt x="5431" y="4571"/>
                    </a:lnTo>
                    <a:lnTo>
                      <a:pt x="6130" y="4920"/>
                    </a:lnTo>
                    <a:lnTo>
                      <a:pt x="6291" y="4947"/>
                    </a:lnTo>
                    <a:lnTo>
                      <a:pt x="6291" y="4947"/>
                    </a:lnTo>
                    <a:lnTo>
                      <a:pt x="6049" y="4571"/>
                    </a:lnTo>
                    <a:lnTo>
                      <a:pt x="6587" y="3872"/>
                    </a:lnTo>
                    <a:lnTo>
                      <a:pt x="6910" y="3764"/>
                    </a:lnTo>
                    <a:lnTo>
                      <a:pt x="6963" y="3522"/>
                    </a:lnTo>
                    <a:lnTo>
                      <a:pt x="6506" y="2770"/>
                    </a:lnTo>
                    <a:lnTo>
                      <a:pt x="6453" y="2393"/>
                    </a:lnTo>
                    <a:lnTo>
                      <a:pt x="6184" y="2017"/>
                    </a:lnTo>
                    <a:lnTo>
                      <a:pt x="6533" y="1829"/>
                    </a:lnTo>
                    <a:lnTo>
                      <a:pt x="6506" y="1506"/>
                    </a:lnTo>
                    <a:lnTo>
                      <a:pt x="6291" y="1183"/>
                    </a:lnTo>
                    <a:lnTo>
                      <a:pt x="6184" y="807"/>
                    </a:lnTo>
                    <a:lnTo>
                      <a:pt x="5996" y="538"/>
                    </a:lnTo>
                    <a:lnTo>
                      <a:pt x="5619" y="458"/>
                    </a:lnTo>
                    <a:lnTo>
                      <a:pt x="4409" y="458"/>
                    </a:lnTo>
                    <a:lnTo>
                      <a:pt x="3603" y="350"/>
                    </a:lnTo>
                    <a:lnTo>
                      <a:pt x="2985" y="350"/>
                    </a:lnTo>
                    <a:lnTo>
                      <a:pt x="2877" y="162"/>
                    </a:lnTo>
                    <a:lnTo>
                      <a:pt x="2205" y="0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33"/>
              <p:cNvSpPr/>
              <p:nvPr/>
            </p:nvSpPr>
            <p:spPr>
              <a:xfrm>
                <a:off x="6711856" y="1800992"/>
                <a:ext cx="103340" cy="13630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4706" extrusionOk="0">
                    <a:moveTo>
                      <a:pt x="2635" y="0"/>
                    </a:moveTo>
                    <a:lnTo>
                      <a:pt x="2635" y="511"/>
                    </a:lnTo>
                    <a:lnTo>
                      <a:pt x="1748" y="888"/>
                    </a:lnTo>
                    <a:lnTo>
                      <a:pt x="2125" y="1345"/>
                    </a:lnTo>
                    <a:lnTo>
                      <a:pt x="1479" y="1318"/>
                    </a:lnTo>
                    <a:lnTo>
                      <a:pt x="969" y="1049"/>
                    </a:lnTo>
                    <a:lnTo>
                      <a:pt x="834" y="1667"/>
                    </a:lnTo>
                    <a:lnTo>
                      <a:pt x="296" y="2124"/>
                    </a:lnTo>
                    <a:lnTo>
                      <a:pt x="1" y="2689"/>
                    </a:lnTo>
                    <a:lnTo>
                      <a:pt x="458" y="2931"/>
                    </a:lnTo>
                    <a:lnTo>
                      <a:pt x="942" y="3038"/>
                    </a:lnTo>
                    <a:lnTo>
                      <a:pt x="1049" y="3200"/>
                    </a:lnTo>
                    <a:lnTo>
                      <a:pt x="1103" y="3657"/>
                    </a:lnTo>
                    <a:lnTo>
                      <a:pt x="1237" y="3818"/>
                    </a:lnTo>
                    <a:lnTo>
                      <a:pt x="1130" y="3925"/>
                    </a:lnTo>
                    <a:lnTo>
                      <a:pt x="1130" y="4329"/>
                    </a:lnTo>
                    <a:lnTo>
                      <a:pt x="1372" y="4463"/>
                    </a:lnTo>
                    <a:lnTo>
                      <a:pt x="1587" y="4544"/>
                    </a:lnTo>
                    <a:lnTo>
                      <a:pt x="1721" y="4705"/>
                    </a:lnTo>
                    <a:lnTo>
                      <a:pt x="1883" y="4651"/>
                    </a:lnTo>
                    <a:lnTo>
                      <a:pt x="1883" y="4463"/>
                    </a:lnTo>
                    <a:lnTo>
                      <a:pt x="2340" y="4651"/>
                    </a:lnTo>
                    <a:lnTo>
                      <a:pt x="2340" y="4544"/>
                    </a:lnTo>
                    <a:lnTo>
                      <a:pt x="2689" y="4571"/>
                    </a:lnTo>
                    <a:lnTo>
                      <a:pt x="2770" y="4194"/>
                    </a:lnTo>
                    <a:lnTo>
                      <a:pt x="3281" y="4141"/>
                    </a:lnTo>
                    <a:lnTo>
                      <a:pt x="3523" y="4087"/>
                    </a:lnTo>
                    <a:lnTo>
                      <a:pt x="3523" y="3872"/>
                    </a:lnTo>
                    <a:lnTo>
                      <a:pt x="2958" y="3495"/>
                    </a:lnTo>
                    <a:lnTo>
                      <a:pt x="2555" y="3334"/>
                    </a:lnTo>
                    <a:lnTo>
                      <a:pt x="2635" y="3226"/>
                    </a:lnTo>
                    <a:lnTo>
                      <a:pt x="2447" y="2850"/>
                    </a:lnTo>
                    <a:lnTo>
                      <a:pt x="2635" y="2608"/>
                    </a:lnTo>
                    <a:lnTo>
                      <a:pt x="3039" y="2501"/>
                    </a:lnTo>
                    <a:lnTo>
                      <a:pt x="3146" y="2232"/>
                    </a:lnTo>
                    <a:lnTo>
                      <a:pt x="3200" y="2044"/>
                    </a:lnTo>
                    <a:lnTo>
                      <a:pt x="3469" y="1882"/>
                    </a:lnTo>
                    <a:lnTo>
                      <a:pt x="3092" y="1210"/>
                    </a:lnTo>
                    <a:lnTo>
                      <a:pt x="3119" y="914"/>
                    </a:lnTo>
                    <a:lnTo>
                      <a:pt x="3281" y="646"/>
                    </a:lnTo>
                    <a:lnTo>
                      <a:pt x="3576" y="699"/>
                    </a:lnTo>
                    <a:lnTo>
                      <a:pt x="3388" y="538"/>
                    </a:lnTo>
                    <a:lnTo>
                      <a:pt x="2635" y="0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33"/>
              <p:cNvSpPr/>
              <p:nvPr/>
            </p:nvSpPr>
            <p:spPr>
              <a:xfrm>
                <a:off x="2722841" y="3404320"/>
                <a:ext cx="191858" cy="211821"/>
              </a:xfrm>
              <a:custGeom>
                <a:avLst/>
                <a:gdLst/>
                <a:ahLst/>
                <a:cxnLst/>
                <a:rect l="l" t="t" r="r" b="b"/>
                <a:pathLst>
                  <a:path w="6641" h="7313" extrusionOk="0">
                    <a:moveTo>
                      <a:pt x="1775" y="0"/>
                    </a:moveTo>
                    <a:lnTo>
                      <a:pt x="458" y="269"/>
                    </a:lnTo>
                    <a:lnTo>
                      <a:pt x="162" y="1049"/>
                    </a:lnTo>
                    <a:lnTo>
                      <a:pt x="189" y="1533"/>
                    </a:lnTo>
                    <a:lnTo>
                      <a:pt x="1" y="2581"/>
                    </a:lnTo>
                    <a:lnTo>
                      <a:pt x="1560" y="4033"/>
                    </a:lnTo>
                    <a:lnTo>
                      <a:pt x="2205" y="4194"/>
                    </a:lnTo>
                    <a:lnTo>
                      <a:pt x="3200" y="4839"/>
                    </a:lnTo>
                    <a:lnTo>
                      <a:pt x="4033" y="5189"/>
                    </a:lnTo>
                    <a:lnTo>
                      <a:pt x="4168" y="5565"/>
                    </a:lnTo>
                    <a:lnTo>
                      <a:pt x="3603" y="6936"/>
                    </a:lnTo>
                    <a:lnTo>
                      <a:pt x="4409" y="7151"/>
                    </a:lnTo>
                    <a:lnTo>
                      <a:pt x="5270" y="7313"/>
                    </a:lnTo>
                    <a:lnTo>
                      <a:pt x="5861" y="7151"/>
                    </a:lnTo>
                    <a:lnTo>
                      <a:pt x="6453" y="6479"/>
                    </a:lnTo>
                    <a:lnTo>
                      <a:pt x="6506" y="5700"/>
                    </a:lnTo>
                    <a:lnTo>
                      <a:pt x="6587" y="5189"/>
                    </a:lnTo>
                    <a:lnTo>
                      <a:pt x="6641" y="4651"/>
                    </a:lnTo>
                    <a:lnTo>
                      <a:pt x="6587" y="4167"/>
                    </a:lnTo>
                    <a:lnTo>
                      <a:pt x="6291" y="4006"/>
                    </a:lnTo>
                    <a:lnTo>
                      <a:pt x="6023" y="4167"/>
                    </a:lnTo>
                    <a:lnTo>
                      <a:pt x="5727" y="4087"/>
                    </a:lnTo>
                    <a:lnTo>
                      <a:pt x="5619" y="3764"/>
                    </a:lnTo>
                    <a:lnTo>
                      <a:pt x="5458" y="2958"/>
                    </a:lnTo>
                    <a:lnTo>
                      <a:pt x="5297" y="2689"/>
                    </a:lnTo>
                    <a:lnTo>
                      <a:pt x="4759" y="2447"/>
                    </a:lnTo>
                    <a:lnTo>
                      <a:pt x="4463" y="2635"/>
                    </a:lnTo>
                    <a:lnTo>
                      <a:pt x="3630" y="2447"/>
                    </a:lnTo>
                    <a:lnTo>
                      <a:pt x="3576" y="1237"/>
                    </a:lnTo>
                    <a:lnTo>
                      <a:pt x="3307" y="726"/>
                    </a:lnTo>
                    <a:lnTo>
                      <a:pt x="3253" y="484"/>
                    </a:lnTo>
                    <a:lnTo>
                      <a:pt x="2501" y="27"/>
                    </a:lnTo>
                    <a:lnTo>
                      <a:pt x="1775" y="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3"/>
              <p:cNvSpPr/>
              <p:nvPr/>
            </p:nvSpPr>
            <p:spPr>
              <a:xfrm>
                <a:off x="4521619" y="1669404"/>
                <a:ext cx="194199" cy="113717"/>
              </a:xfrm>
              <a:custGeom>
                <a:avLst/>
                <a:gdLst/>
                <a:ahLst/>
                <a:cxnLst/>
                <a:rect l="l" t="t" r="r" b="b"/>
                <a:pathLst>
                  <a:path w="6722" h="3926" extrusionOk="0">
                    <a:moveTo>
                      <a:pt x="3953" y="0"/>
                    </a:moveTo>
                    <a:lnTo>
                      <a:pt x="3791" y="188"/>
                    </a:lnTo>
                    <a:lnTo>
                      <a:pt x="3281" y="296"/>
                    </a:lnTo>
                    <a:lnTo>
                      <a:pt x="3093" y="403"/>
                    </a:lnTo>
                    <a:lnTo>
                      <a:pt x="2743" y="188"/>
                    </a:lnTo>
                    <a:lnTo>
                      <a:pt x="2286" y="188"/>
                    </a:lnTo>
                    <a:lnTo>
                      <a:pt x="1856" y="108"/>
                    </a:lnTo>
                    <a:lnTo>
                      <a:pt x="1587" y="296"/>
                    </a:lnTo>
                    <a:lnTo>
                      <a:pt x="1157" y="457"/>
                    </a:lnTo>
                    <a:lnTo>
                      <a:pt x="915" y="1048"/>
                    </a:lnTo>
                    <a:lnTo>
                      <a:pt x="539" y="1640"/>
                    </a:lnTo>
                    <a:lnTo>
                      <a:pt x="1" y="1828"/>
                    </a:lnTo>
                    <a:lnTo>
                      <a:pt x="404" y="2151"/>
                    </a:lnTo>
                    <a:lnTo>
                      <a:pt x="512" y="2446"/>
                    </a:lnTo>
                    <a:lnTo>
                      <a:pt x="969" y="2635"/>
                    </a:lnTo>
                    <a:lnTo>
                      <a:pt x="1049" y="2984"/>
                    </a:lnTo>
                    <a:lnTo>
                      <a:pt x="1506" y="3253"/>
                    </a:lnTo>
                    <a:lnTo>
                      <a:pt x="1695" y="3065"/>
                    </a:lnTo>
                    <a:lnTo>
                      <a:pt x="1883" y="3172"/>
                    </a:lnTo>
                    <a:lnTo>
                      <a:pt x="1721" y="3307"/>
                    </a:lnTo>
                    <a:lnTo>
                      <a:pt x="1883" y="3468"/>
                    </a:lnTo>
                    <a:lnTo>
                      <a:pt x="2152" y="3818"/>
                    </a:lnTo>
                    <a:lnTo>
                      <a:pt x="2420" y="3764"/>
                    </a:lnTo>
                    <a:lnTo>
                      <a:pt x="2958" y="3898"/>
                    </a:lnTo>
                    <a:lnTo>
                      <a:pt x="4007" y="3925"/>
                    </a:lnTo>
                    <a:lnTo>
                      <a:pt x="4329" y="3737"/>
                    </a:lnTo>
                    <a:lnTo>
                      <a:pt x="5136" y="3522"/>
                    </a:lnTo>
                    <a:lnTo>
                      <a:pt x="5700" y="3818"/>
                    </a:lnTo>
                    <a:lnTo>
                      <a:pt x="6130" y="3925"/>
                    </a:lnTo>
                    <a:lnTo>
                      <a:pt x="6184" y="2877"/>
                    </a:lnTo>
                    <a:lnTo>
                      <a:pt x="6399" y="2930"/>
                    </a:lnTo>
                    <a:lnTo>
                      <a:pt x="6722" y="2769"/>
                    </a:lnTo>
                    <a:lnTo>
                      <a:pt x="6641" y="2527"/>
                    </a:lnTo>
                    <a:lnTo>
                      <a:pt x="6319" y="2366"/>
                    </a:lnTo>
                    <a:lnTo>
                      <a:pt x="5996" y="2527"/>
                    </a:lnTo>
                    <a:lnTo>
                      <a:pt x="5673" y="2366"/>
                    </a:lnTo>
                    <a:lnTo>
                      <a:pt x="5512" y="1963"/>
                    </a:lnTo>
                    <a:lnTo>
                      <a:pt x="5539" y="1613"/>
                    </a:lnTo>
                    <a:lnTo>
                      <a:pt x="5431" y="1237"/>
                    </a:lnTo>
                    <a:lnTo>
                      <a:pt x="4974" y="699"/>
                    </a:lnTo>
                    <a:lnTo>
                      <a:pt x="4706" y="349"/>
                    </a:lnTo>
                    <a:lnTo>
                      <a:pt x="4437" y="81"/>
                    </a:lnTo>
                    <a:lnTo>
                      <a:pt x="4222" y="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33"/>
              <p:cNvSpPr/>
              <p:nvPr/>
            </p:nvSpPr>
            <p:spPr>
              <a:xfrm>
                <a:off x="1011050" y="935865"/>
                <a:ext cx="6277133" cy="912658"/>
              </a:xfrm>
              <a:custGeom>
                <a:avLst/>
                <a:gdLst/>
                <a:ahLst/>
                <a:cxnLst/>
                <a:rect l="l" t="t" r="r" b="b"/>
                <a:pathLst>
                  <a:path w="217277" h="31509" extrusionOk="0">
                    <a:moveTo>
                      <a:pt x="131436" y="189"/>
                    </a:moveTo>
                    <a:lnTo>
                      <a:pt x="131060" y="269"/>
                    </a:lnTo>
                    <a:lnTo>
                      <a:pt x="130845" y="404"/>
                    </a:lnTo>
                    <a:lnTo>
                      <a:pt x="130683" y="269"/>
                    </a:lnTo>
                    <a:lnTo>
                      <a:pt x="129931" y="269"/>
                    </a:lnTo>
                    <a:lnTo>
                      <a:pt x="129043" y="377"/>
                    </a:lnTo>
                    <a:lnTo>
                      <a:pt x="130146" y="377"/>
                    </a:lnTo>
                    <a:lnTo>
                      <a:pt x="129984" y="565"/>
                    </a:lnTo>
                    <a:lnTo>
                      <a:pt x="130576" y="699"/>
                    </a:lnTo>
                    <a:lnTo>
                      <a:pt x="131113" y="619"/>
                    </a:lnTo>
                    <a:lnTo>
                      <a:pt x="131113" y="538"/>
                    </a:lnTo>
                    <a:lnTo>
                      <a:pt x="131517" y="484"/>
                    </a:lnTo>
                    <a:lnTo>
                      <a:pt x="132108" y="404"/>
                    </a:lnTo>
                    <a:lnTo>
                      <a:pt x="132243" y="323"/>
                    </a:lnTo>
                    <a:lnTo>
                      <a:pt x="131436" y="189"/>
                    </a:lnTo>
                    <a:close/>
                    <a:moveTo>
                      <a:pt x="153239" y="0"/>
                    </a:moveTo>
                    <a:lnTo>
                      <a:pt x="152352" y="108"/>
                    </a:lnTo>
                    <a:lnTo>
                      <a:pt x="151626" y="538"/>
                    </a:lnTo>
                    <a:lnTo>
                      <a:pt x="152406" y="619"/>
                    </a:lnTo>
                    <a:lnTo>
                      <a:pt x="153373" y="1103"/>
                    </a:lnTo>
                    <a:lnTo>
                      <a:pt x="154476" y="1318"/>
                    </a:lnTo>
                    <a:lnTo>
                      <a:pt x="156089" y="1506"/>
                    </a:lnTo>
                    <a:lnTo>
                      <a:pt x="157110" y="1425"/>
                    </a:lnTo>
                    <a:lnTo>
                      <a:pt x="156465" y="861"/>
                    </a:lnTo>
                    <a:lnTo>
                      <a:pt x="154529" y="296"/>
                    </a:lnTo>
                    <a:lnTo>
                      <a:pt x="153239" y="0"/>
                    </a:lnTo>
                    <a:close/>
                    <a:moveTo>
                      <a:pt x="157755" y="1129"/>
                    </a:moveTo>
                    <a:lnTo>
                      <a:pt x="157460" y="1210"/>
                    </a:lnTo>
                    <a:lnTo>
                      <a:pt x="157621" y="2044"/>
                    </a:lnTo>
                    <a:lnTo>
                      <a:pt x="160148" y="1802"/>
                    </a:lnTo>
                    <a:lnTo>
                      <a:pt x="159933" y="1533"/>
                    </a:lnTo>
                    <a:lnTo>
                      <a:pt x="158186" y="1183"/>
                    </a:lnTo>
                    <a:lnTo>
                      <a:pt x="157755" y="1129"/>
                    </a:lnTo>
                    <a:close/>
                    <a:moveTo>
                      <a:pt x="184182" y="3657"/>
                    </a:moveTo>
                    <a:lnTo>
                      <a:pt x="184424" y="3899"/>
                    </a:lnTo>
                    <a:lnTo>
                      <a:pt x="185822" y="4167"/>
                    </a:lnTo>
                    <a:lnTo>
                      <a:pt x="186790" y="4221"/>
                    </a:lnTo>
                    <a:lnTo>
                      <a:pt x="186951" y="3952"/>
                    </a:lnTo>
                    <a:lnTo>
                      <a:pt x="185338" y="3764"/>
                    </a:lnTo>
                    <a:lnTo>
                      <a:pt x="184182" y="3657"/>
                    </a:lnTo>
                    <a:close/>
                    <a:moveTo>
                      <a:pt x="179532" y="3226"/>
                    </a:moveTo>
                    <a:lnTo>
                      <a:pt x="179048" y="3361"/>
                    </a:lnTo>
                    <a:lnTo>
                      <a:pt x="179505" y="3845"/>
                    </a:lnTo>
                    <a:lnTo>
                      <a:pt x="181225" y="4275"/>
                    </a:lnTo>
                    <a:lnTo>
                      <a:pt x="181844" y="4087"/>
                    </a:lnTo>
                    <a:lnTo>
                      <a:pt x="183833" y="4114"/>
                    </a:lnTo>
                    <a:lnTo>
                      <a:pt x="183833" y="4114"/>
                    </a:lnTo>
                    <a:lnTo>
                      <a:pt x="183457" y="3630"/>
                    </a:lnTo>
                    <a:lnTo>
                      <a:pt x="180956" y="3253"/>
                    </a:lnTo>
                    <a:lnTo>
                      <a:pt x="179532" y="3226"/>
                    </a:lnTo>
                    <a:close/>
                    <a:moveTo>
                      <a:pt x="183645" y="4813"/>
                    </a:moveTo>
                    <a:lnTo>
                      <a:pt x="183107" y="4866"/>
                    </a:lnTo>
                    <a:lnTo>
                      <a:pt x="182973" y="5162"/>
                    </a:lnTo>
                    <a:lnTo>
                      <a:pt x="183134" y="5189"/>
                    </a:lnTo>
                    <a:lnTo>
                      <a:pt x="184371" y="5270"/>
                    </a:lnTo>
                    <a:lnTo>
                      <a:pt x="185150" y="5243"/>
                    </a:lnTo>
                    <a:lnTo>
                      <a:pt x="184828" y="5081"/>
                    </a:lnTo>
                    <a:lnTo>
                      <a:pt x="183645" y="4813"/>
                    </a:lnTo>
                    <a:close/>
                    <a:moveTo>
                      <a:pt x="7850" y="6453"/>
                    </a:moveTo>
                    <a:lnTo>
                      <a:pt x="7743" y="6479"/>
                    </a:lnTo>
                    <a:lnTo>
                      <a:pt x="6882" y="6990"/>
                    </a:lnTo>
                    <a:lnTo>
                      <a:pt x="7662" y="6936"/>
                    </a:lnTo>
                    <a:lnTo>
                      <a:pt x="8549" y="6748"/>
                    </a:lnTo>
                    <a:lnTo>
                      <a:pt x="8764" y="6668"/>
                    </a:lnTo>
                    <a:lnTo>
                      <a:pt x="8307" y="6453"/>
                    </a:lnTo>
                    <a:close/>
                    <a:moveTo>
                      <a:pt x="207061" y="6479"/>
                    </a:moveTo>
                    <a:lnTo>
                      <a:pt x="206873" y="6775"/>
                    </a:lnTo>
                    <a:lnTo>
                      <a:pt x="207356" y="7017"/>
                    </a:lnTo>
                    <a:lnTo>
                      <a:pt x="207894" y="6990"/>
                    </a:lnTo>
                    <a:lnTo>
                      <a:pt x="207061" y="6479"/>
                    </a:lnTo>
                    <a:close/>
                    <a:moveTo>
                      <a:pt x="142378" y="2689"/>
                    </a:moveTo>
                    <a:lnTo>
                      <a:pt x="141464" y="2769"/>
                    </a:lnTo>
                    <a:lnTo>
                      <a:pt x="140738" y="3038"/>
                    </a:lnTo>
                    <a:lnTo>
                      <a:pt x="139125" y="3146"/>
                    </a:lnTo>
                    <a:lnTo>
                      <a:pt x="137727" y="3603"/>
                    </a:lnTo>
                    <a:lnTo>
                      <a:pt x="136732" y="3952"/>
                    </a:lnTo>
                    <a:lnTo>
                      <a:pt x="137082" y="4275"/>
                    </a:lnTo>
                    <a:lnTo>
                      <a:pt x="136141" y="4866"/>
                    </a:lnTo>
                    <a:lnTo>
                      <a:pt x="136705" y="4947"/>
                    </a:lnTo>
                    <a:lnTo>
                      <a:pt x="135953" y="5565"/>
                    </a:lnTo>
                    <a:lnTo>
                      <a:pt x="136195" y="5942"/>
                    </a:lnTo>
                    <a:lnTo>
                      <a:pt x="135711" y="6130"/>
                    </a:lnTo>
                    <a:lnTo>
                      <a:pt x="135979" y="6506"/>
                    </a:lnTo>
                    <a:lnTo>
                      <a:pt x="137055" y="6694"/>
                    </a:lnTo>
                    <a:lnTo>
                      <a:pt x="137377" y="7044"/>
                    </a:lnTo>
                    <a:lnTo>
                      <a:pt x="139286" y="7125"/>
                    </a:lnTo>
                    <a:lnTo>
                      <a:pt x="139582" y="7071"/>
                    </a:lnTo>
                    <a:lnTo>
                      <a:pt x="138184" y="6453"/>
                    </a:lnTo>
                    <a:lnTo>
                      <a:pt x="137754" y="5861"/>
                    </a:lnTo>
                    <a:lnTo>
                      <a:pt x="138211" y="5189"/>
                    </a:lnTo>
                    <a:lnTo>
                      <a:pt x="138587" y="4490"/>
                    </a:lnTo>
                    <a:lnTo>
                      <a:pt x="139797" y="3845"/>
                    </a:lnTo>
                    <a:lnTo>
                      <a:pt x="141195" y="3495"/>
                    </a:lnTo>
                    <a:lnTo>
                      <a:pt x="142781" y="3146"/>
                    </a:lnTo>
                    <a:lnTo>
                      <a:pt x="142969" y="2958"/>
                    </a:lnTo>
                    <a:lnTo>
                      <a:pt x="142378" y="2689"/>
                    </a:lnTo>
                    <a:close/>
                    <a:moveTo>
                      <a:pt x="4624" y="8361"/>
                    </a:moveTo>
                    <a:lnTo>
                      <a:pt x="0" y="11426"/>
                    </a:lnTo>
                    <a:lnTo>
                      <a:pt x="834" y="11077"/>
                    </a:lnTo>
                    <a:lnTo>
                      <a:pt x="1102" y="10727"/>
                    </a:lnTo>
                    <a:lnTo>
                      <a:pt x="2070" y="10539"/>
                    </a:lnTo>
                    <a:lnTo>
                      <a:pt x="1533" y="10808"/>
                    </a:lnTo>
                    <a:lnTo>
                      <a:pt x="1452" y="11103"/>
                    </a:lnTo>
                    <a:lnTo>
                      <a:pt x="2285" y="10996"/>
                    </a:lnTo>
                    <a:lnTo>
                      <a:pt x="2689" y="11130"/>
                    </a:lnTo>
                    <a:lnTo>
                      <a:pt x="2366" y="11453"/>
                    </a:lnTo>
                    <a:lnTo>
                      <a:pt x="2850" y="11695"/>
                    </a:lnTo>
                    <a:lnTo>
                      <a:pt x="2904" y="11964"/>
                    </a:lnTo>
                    <a:lnTo>
                      <a:pt x="3414" y="11991"/>
                    </a:lnTo>
                    <a:lnTo>
                      <a:pt x="3898" y="11829"/>
                    </a:lnTo>
                    <a:lnTo>
                      <a:pt x="5001" y="11050"/>
                    </a:lnTo>
                    <a:lnTo>
                      <a:pt x="6049" y="10996"/>
                    </a:lnTo>
                    <a:lnTo>
                      <a:pt x="7124" y="10646"/>
                    </a:lnTo>
                    <a:lnTo>
                      <a:pt x="6990" y="9921"/>
                    </a:lnTo>
                    <a:lnTo>
                      <a:pt x="5592" y="9813"/>
                    </a:lnTo>
                    <a:lnTo>
                      <a:pt x="4893" y="10378"/>
                    </a:lnTo>
                    <a:lnTo>
                      <a:pt x="4786" y="10162"/>
                    </a:lnTo>
                    <a:lnTo>
                      <a:pt x="5511" y="9705"/>
                    </a:lnTo>
                    <a:lnTo>
                      <a:pt x="5135" y="8926"/>
                    </a:lnTo>
                    <a:lnTo>
                      <a:pt x="4624" y="8361"/>
                    </a:lnTo>
                    <a:close/>
                    <a:moveTo>
                      <a:pt x="121301" y="19357"/>
                    </a:moveTo>
                    <a:lnTo>
                      <a:pt x="120440" y="19652"/>
                    </a:lnTo>
                    <a:lnTo>
                      <a:pt x="120333" y="20002"/>
                    </a:lnTo>
                    <a:lnTo>
                      <a:pt x="121139" y="20110"/>
                    </a:lnTo>
                    <a:lnTo>
                      <a:pt x="122349" y="20110"/>
                    </a:lnTo>
                    <a:lnTo>
                      <a:pt x="122295" y="19894"/>
                    </a:lnTo>
                    <a:lnTo>
                      <a:pt x="122322" y="19652"/>
                    </a:lnTo>
                    <a:lnTo>
                      <a:pt x="122000" y="19518"/>
                    </a:lnTo>
                    <a:lnTo>
                      <a:pt x="121301" y="19357"/>
                    </a:lnTo>
                    <a:close/>
                    <a:moveTo>
                      <a:pt x="201388" y="20056"/>
                    </a:moveTo>
                    <a:lnTo>
                      <a:pt x="201227" y="20190"/>
                    </a:lnTo>
                    <a:lnTo>
                      <a:pt x="201845" y="20567"/>
                    </a:lnTo>
                    <a:lnTo>
                      <a:pt x="201576" y="20943"/>
                    </a:lnTo>
                    <a:lnTo>
                      <a:pt x="202517" y="22126"/>
                    </a:lnTo>
                    <a:lnTo>
                      <a:pt x="203593" y="22959"/>
                    </a:lnTo>
                    <a:lnTo>
                      <a:pt x="204480" y="24115"/>
                    </a:lnTo>
                    <a:lnTo>
                      <a:pt x="204802" y="24760"/>
                    </a:lnTo>
                    <a:lnTo>
                      <a:pt x="205582" y="25701"/>
                    </a:lnTo>
                    <a:lnTo>
                      <a:pt x="206120" y="26562"/>
                    </a:lnTo>
                    <a:lnTo>
                      <a:pt x="206765" y="27288"/>
                    </a:lnTo>
                    <a:lnTo>
                      <a:pt x="206765" y="26615"/>
                    </a:lnTo>
                    <a:lnTo>
                      <a:pt x="207652" y="27099"/>
                    </a:lnTo>
                    <a:lnTo>
                      <a:pt x="207222" y="26535"/>
                    </a:lnTo>
                    <a:lnTo>
                      <a:pt x="205905" y="25648"/>
                    </a:lnTo>
                    <a:lnTo>
                      <a:pt x="205394" y="24384"/>
                    </a:lnTo>
                    <a:lnTo>
                      <a:pt x="206631" y="24653"/>
                    </a:lnTo>
                    <a:lnTo>
                      <a:pt x="204722" y="23121"/>
                    </a:lnTo>
                    <a:lnTo>
                      <a:pt x="203727" y="22287"/>
                    </a:lnTo>
                    <a:lnTo>
                      <a:pt x="203055" y="21454"/>
                    </a:lnTo>
                    <a:lnTo>
                      <a:pt x="202060" y="20620"/>
                    </a:lnTo>
                    <a:lnTo>
                      <a:pt x="201388" y="20056"/>
                    </a:lnTo>
                    <a:close/>
                    <a:moveTo>
                      <a:pt x="160309" y="2178"/>
                    </a:moveTo>
                    <a:lnTo>
                      <a:pt x="159449" y="2447"/>
                    </a:lnTo>
                    <a:lnTo>
                      <a:pt x="159315" y="2743"/>
                    </a:lnTo>
                    <a:lnTo>
                      <a:pt x="159530" y="3038"/>
                    </a:lnTo>
                    <a:lnTo>
                      <a:pt x="158535" y="3011"/>
                    </a:lnTo>
                    <a:lnTo>
                      <a:pt x="157809" y="3388"/>
                    </a:lnTo>
                    <a:lnTo>
                      <a:pt x="157191" y="3226"/>
                    </a:lnTo>
                    <a:lnTo>
                      <a:pt x="155900" y="3307"/>
                    </a:lnTo>
                    <a:lnTo>
                      <a:pt x="155927" y="3468"/>
                    </a:lnTo>
                    <a:lnTo>
                      <a:pt x="154664" y="3576"/>
                    </a:lnTo>
                    <a:lnTo>
                      <a:pt x="153938" y="3899"/>
                    </a:lnTo>
                    <a:lnTo>
                      <a:pt x="153400" y="3925"/>
                    </a:lnTo>
                    <a:lnTo>
                      <a:pt x="153185" y="4382"/>
                    </a:lnTo>
                    <a:lnTo>
                      <a:pt x="153938" y="4759"/>
                    </a:lnTo>
                    <a:lnTo>
                      <a:pt x="152863" y="4839"/>
                    </a:lnTo>
                    <a:lnTo>
                      <a:pt x="151572" y="4813"/>
                    </a:lnTo>
                    <a:lnTo>
                      <a:pt x="150739" y="4947"/>
                    </a:lnTo>
                    <a:lnTo>
                      <a:pt x="151411" y="5727"/>
                    </a:lnTo>
                    <a:lnTo>
                      <a:pt x="152379" y="6318"/>
                    </a:lnTo>
                    <a:lnTo>
                      <a:pt x="151034" y="5888"/>
                    </a:lnTo>
                    <a:lnTo>
                      <a:pt x="149932" y="5915"/>
                    </a:lnTo>
                    <a:lnTo>
                      <a:pt x="149233" y="6211"/>
                    </a:lnTo>
                    <a:lnTo>
                      <a:pt x="149852" y="6748"/>
                    </a:lnTo>
                    <a:lnTo>
                      <a:pt x="149179" y="6614"/>
                    </a:lnTo>
                    <a:lnTo>
                      <a:pt x="148884" y="5915"/>
                    </a:lnTo>
                    <a:lnTo>
                      <a:pt x="148292" y="5512"/>
                    </a:lnTo>
                    <a:lnTo>
                      <a:pt x="148023" y="5538"/>
                    </a:lnTo>
                    <a:lnTo>
                      <a:pt x="148534" y="6049"/>
                    </a:lnTo>
                    <a:lnTo>
                      <a:pt x="147916" y="6533"/>
                    </a:lnTo>
                    <a:lnTo>
                      <a:pt x="149018" y="7125"/>
                    </a:lnTo>
                    <a:lnTo>
                      <a:pt x="149099" y="7877"/>
                    </a:lnTo>
                    <a:lnTo>
                      <a:pt x="149502" y="8281"/>
                    </a:lnTo>
                    <a:lnTo>
                      <a:pt x="150147" y="8334"/>
                    </a:lnTo>
                    <a:lnTo>
                      <a:pt x="150201" y="8845"/>
                    </a:lnTo>
                    <a:lnTo>
                      <a:pt x="150819" y="9275"/>
                    </a:lnTo>
                    <a:lnTo>
                      <a:pt x="150551" y="9625"/>
                    </a:lnTo>
                    <a:lnTo>
                      <a:pt x="150658" y="10028"/>
                    </a:lnTo>
                    <a:lnTo>
                      <a:pt x="150120" y="10216"/>
                    </a:lnTo>
                    <a:lnTo>
                      <a:pt x="150040" y="10485"/>
                    </a:lnTo>
                    <a:lnTo>
                      <a:pt x="149287" y="10378"/>
                    </a:lnTo>
                    <a:lnTo>
                      <a:pt x="149798" y="9275"/>
                    </a:lnTo>
                    <a:lnTo>
                      <a:pt x="149717" y="8791"/>
                    </a:lnTo>
                    <a:lnTo>
                      <a:pt x="148803" y="8307"/>
                    </a:lnTo>
                    <a:lnTo>
                      <a:pt x="148265" y="7313"/>
                    </a:lnTo>
                    <a:lnTo>
                      <a:pt x="147728" y="6775"/>
                    </a:lnTo>
                    <a:lnTo>
                      <a:pt x="147244" y="6533"/>
                    </a:lnTo>
                    <a:lnTo>
                      <a:pt x="147324" y="5995"/>
                    </a:lnTo>
                    <a:lnTo>
                      <a:pt x="146948" y="5565"/>
                    </a:lnTo>
                    <a:lnTo>
                      <a:pt x="145335" y="5404"/>
                    </a:lnTo>
                    <a:lnTo>
                      <a:pt x="145039" y="5512"/>
                    </a:lnTo>
                    <a:lnTo>
                      <a:pt x="145147" y="6184"/>
                    </a:lnTo>
                    <a:lnTo>
                      <a:pt x="144555" y="6829"/>
                    </a:lnTo>
                    <a:lnTo>
                      <a:pt x="144690" y="7071"/>
                    </a:lnTo>
                    <a:lnTo>
                      <a:pt x="145389" y="7635"/>
                    </a:lnTo>
                    <a:lnTo>
                      <a:pt x="145389" y="7985"/>
                    </a:lnTo>
                    <a:lnTo>
                      <a:pt x="146115" y="8066"/>
                    </a:lnTo>
                    <a:lnTo>
                      <a:pt x="146222" y="8227"/>
                    </a:lnTo>
                    <a:lnTo>
                      <a:pt x="147056" y="8630"/>
                    </a:lnTo>
                    <a:lnTo>
                      <a:pt x="146894" y="9006"/>
                    </a:lnTo>
                    <a:lnTo>
                      <a:pt x="144313" y="8173"/>
                    </a:lnTo>
                    <a:lnTo>
                      <a:pt x="143399" y="7931"/>
                    </a:lnTo>
                    <a:lnTo>
                      <a:pt x="141598" y="7689"/>
                    </a:lnTo>
                    <a:lnTo>
                      <a:pt x="141464" y="7958"/>
                    </a:lnTo>
                    <a:lnTo>
                      <a:pt x="142270" y="8361"/>
                    </a:lnTo>
                    <a:lnTo>
                      <a:pt x="141867" y="8872"/>
                    </a:lnTo>
                    <a:lnTo>
                      <a:pt x="140980" y="8442"/>
                    </a:lnTo>
                    <a:lnTo>
                      <a:pt x="140308" y="8765"/>
                    </a:lnTo>
                    <a:lnTo>
                      <a:pt x="139259" y="8765"/>
                    </a:lnTo>
                    <a:lnTo>
                      <a:pt x="138964" y="9006"/>
                    </a:lnTo>
                    <a:lnTo>
                      <a:pt x="138184" y="8926"/>
                    </a:lnTo>
                    <a:lnTo>
                      <a:pt x="138533" y="8496"/>
                    </a:lnTo>
                    <a:lnTo>
                      <a:pt x="138103" y="8469"/>
                    </a:lnTo>
                    <a:lnTo>
                      <a:pt x="136383" y="9114"/>
                    </a:lnTo>
                    <a:lnTo>
                      <a:pt x="135334" y="9463"/>
                    </a:lnTo>
                    <a:lnTo>
                      <a:pt x="135388" y="9921"/>
                    </a:lnTo>
                    <a:lnTo>
                      <a:pt x="134528" y="10109"/>
                    </a:lnTo>
                    <a:lnTo>
                      <a:pt x="133963" y="9840"/>
                    </a:lnTo>
                    <a:lnTo>
                      <a:pt x="133829" y="9437"/>
                    </a:lnTo>
                    <a:lnTo>
                      <a:pt x="134501" y="9356"/>
                    </a:lnTo>
                    <a:lnTo>
                      <a:pt x="133990" y="8899"/>
                    </a:lnTo>
                    <a:lnTo>
                      <a:pt x="132323" y="8657"/>
                    </a:lnTo>
                    <a:lnTo>
                      <a:pt x="132915" y="9141"/>
                    </a:lnTo>
                    <a:lnTo>
                      <a:pt x="132780" y="9571"/>
                    </a:lnTo>
                    <a:lnTo>
                      <a:pt x="133452" y="10055"/>
                    </a:lnTo>
                    <a:lnTo>
                      <a:pt x="133291" y="10593"/>
                    </a:lnTo>
                    <a:lnTo>
                      <a:pt x="132646" y="10324"/>
                    </a:lnTo>
                    <a:lnTo>
                      <a:pt x="132108" y="10243"/>
                    </a:lnTo>
                    <a:lnTo>
                      <a:pt x="130952" y="11023"/>
                    </a:lnTo>
                    <a:lnTo>
                      <a:pt x="131544" y="11587"/>
                    </a:lnTo>
                    <a:lnTo>
                      <a:pt x="131113" y="11776"/>
                    </a:lnTo>
                    <a:lnTo>
                      <a:pt x="129527" y="11292"/>
                    </a:lnTo>
                    <a:lnTo>
                      <a:pt x="129232" y="11587"/>
                    </a:lnTo>
                    <a:lnTo>
                      <a:pt x="129689" y="11937"/>
                    </a:lnTo>
                    <a:lnTo>
                      <a:pt x="129715" y="12313"/>
                    </a:lnTo>
                    <a:lnTo>
                      <a:pt x="129205" y="12125"/>
                    </a:lnTo>
                    <a:lnTo>
                      <a:pt x="128371" y="11883"/>
                    </a:lnTo>
                    <a:lnTo>
                      <a:pt x="128102" y="11050"/>
                    </a:lnTo>
                    <a:lnTo>
                      <a:pt x="127968" y="10700"/>
                    </a:lnTo>
                    <a:lnTo>
                      <a:pt x="126839" y="10136"/>
                    </a:lnTo>
                    <a:lnTo>
                      <a:pt x="127242" y="10055"/>
                    </a:lnTo>
                    <a:lnTo>
                      <a:pt x="130065" y="10646"/>
                    </a:lnTo>
                    <a:lnTo>
                      <a:pt x="130925" y="10431"/>
                    </a:lnTo>
                    <a:lnTo>
                      <a:pt x="131436" y="10028"/>
                    </a:lnTo>
                    <a:lnTo>
                      <a:pt x="131221" y="9517"/>
                    </a:lnTo>
                    <a:lnTo>
                      <a:pt x="130683" y="9141"/>
                    </a:lnTo>
                    <a:lnTo>
                      <a:pt x="128237" y="8281"/>
                    </a:lnTo>
                    <a:lnTo>
                      <a:pt x="126597" y="8092"/>
                    </a:lnTo>
                    <a:lnTo>
                      <a:pt x="125548" y="7662"/>
                    </a:lnTo>
                    <a:lnTo>
                      <a:pt x="125011" y="7931"/>
                    </a:lnTo>
                    <a:lnTo>
                      <a:pt x="124124" y="8227"/>
                    </a:lnTo>
                    <a:lnTo>
                      <a:pt x="123693" y="8281"/>
                    </a:lnTo>
                    <a:lnTo>
                      <a:pt x="123747" y="8818"/>
                    </a:lnTo>
                    <a:lnTo>
                      <a:pt x="124742" y="9302"/>
                    </a:lnTo>
                    <a:lnTo>
                      <a:pt x="124366" y="9894"/>
                    </a:lnTo>
                    <a:lnTo>
                      <a:pt x="125253" y="10781"/>
                    </a:lnTo>
                    <a:lnTo>
                      <a:pt x="125011" y="11426"/>
                    </a:lnTo>
                    <a:lnTo>
                      <a:pt x="125683" y="12017"/>
                    </a:lnTo>
                    <a:lnTo>
                      <a:pt x="125575" y="12555"/>
                    </a:lnTo>
                    <a:lnTo>
                      <a:pt x="126597" y="13093"/>
                    </a:lnTo>
                    <a:lnTo>
                      <a:pt x="126489" y="13496"/>
                    </a:lnTo>
                    <a:lnTo>
                      <a:pt x="126005" y="13980"/>
                    </a:lnTo>
                    <a:lnTo>
                      <a:pt x="124903" y="15002"/>
                    </a:lnTo>
                    <a:lnTo>
                      <a:pt x="125629" y="15378"/>
                    </a:lnTo>
                    <a:lnTo>
                      <a:pt x="125011" y="15835"/>
                    </a:lnTo>
                    <a:lnTo>
                      <a:pt x="125118" y="15969"/>
                    </a:lnTo>
                    <a:lnTo>
                      <a:pt x="124769" y="16453"/>
                    </a:lnTo>
                    <a:lnTo>
                      <a:pt x="125118" y="17206"/>
                    </a:lnTo>
                    <a:lnTo>
                      <a:pt x="124903" y="17475"/>
                    </a:lnTo>
                    <a:lnTo>
                      <a:pt x="125253" y="17663"/>
                    </a:lnTo>
                    <a:lnTo>
                      <a:pt x="125360" y="18066"/>
                    </a:lnTo>
                    <a:lnTo>
                      <a:pt x="125683" y="18577"/>
                    </a:lnTo>
                    <a:lnTo>
                      <a:pt x="126409" y="18765"/>
                    </a:lnTo>
                    <a:lnTo>
                      <a:pt x="126543" y="18980"/>
                    </a:lnTo>
                    <a:lnTo>
                      <a:pt x="126866" y="18873"/>
                    </a:lnTo>
                    <a:lnTo>
                      <a:pt x="127538" y="19061"/>
                    </a:lnTo>
                    <a:lnTo>
                      <a:pt x="127672" y="19437"/>
                    </a:lnTo>
                    <a:lnTo>
                      <a:pt x="127565" y="19679"/>
                    </a:lnTo>
                    <a:lnTo>
                      <a:pt x="128102" y="20244"/>
                    </a:lnTo>
                    <a:lnTo>
                      <a:pt x="128398" y="20405"/>
                    </a:lnTo>
                    <a:lnTo>
                      <a:pt x="128398" y="20540"/>
                    </a:lnTo>
                    <a:lnTo>
                      <a:pt x="128882" y="20701"/>
                    </a:lnTo>
                    <a:lnTo>
                      <a:pt x="129097" y="20916"/>
                    </a:lnTo>
                    <a:lnTo>
                      <a:pt x="128909" y="21104"/>
                    </a:lnTo>
                    <a:lnTo>
                      <a:pt x="128344" y="21077"/>
                    </a:lnTo>
                    <a:lnTo>
                      <a:pt x="128237" y="21158"/>
                    </a:lnTo>
                    <a:lnTo>
                      <a:pt x="128452" y="21454"/>
                    </a:lnTo>
                    <a:lnTo>
                      <a:pt x="128721" y="21991"/>
                    </a:lnTo>
                    <a:lnTo>
                      <a:pt x="128963" y="22018"/>
                    </a:lnTo>
                    <a:lnTo>
                      <a:pt x="129097" y="21830"/>
                    </a:lnTo>
                    <a:lnTo>
                      <a:pt x="129312" y="21857"/>
                    </a:lnTo>
                    <a:lnTo>
                      <a:pt x="129984" y="21776"/>
                    </a:lnTo>
                    <a:lnTo>
                      <a:pt x="130522" y="22287"/>
                    </a:lnTo>
                    <a:lnTo>
                      <a:pt x="130388" y="22422"/>
                    </a:lnTo>
                    <a:lnTo>
                      <a:pt x="130495" y="22690"/>
                    </a:lnTo>
                    <a:lnTo>
                      <a:pt x="131060" y="22744"/>
                    </a:lnTo>
                    <a:lnTo>
                      <a:pt x="131355" y="23094"/>
                    </a:lnTo>
                    <a:lnTo>
                      <a:pt x="131382" y="23282"/>
                    </a:lnTo>
                    <a:lnTo>
                      <a:pt x="132296" y="23578"/>
                    </a:lnTo>
                    <a:lnTo>
                      <a:pt x="132780" y="23470"/>
                    </a:lnTo>
                    <a:lnTo>
                      <a:pt x="133291" y="23846"/>
                    </a:lnTo>
                    <a:lnTo>
                      <a:pt x="133694" y="23846"/>
                    </a:lnTo>
                    <a:lnTo>
                      <a:pt x="134770" y="24142"/>
                    </a:lnTo>
                    <a:lnTo>
                      <a:pt x="134823" y="24384"/>
                    </a:lnTo>
                    <a:lnTo>
                      <a:pt x="134662" y="24841"/>
                    </a:lnTo>
                    <a:lnTo>
                      <a:pt x="134877" y="25325"/>
                    </a:lnTo>
                    <a:lnTo>
                      <a:pt x="134850" y="25621"/>
                    </a:lnTo>
                    <a:lnTo>
                      <a:pt x="134178" y="25674"/>
                    </a:lnTo>
                    <a:lnTo>
                      <a:pt x="133882" y="25916"/>
                    </a:lnTo>
                    <a:lnTo>
                      <a:pt x="133936" y="26293"/>
                    </a:lnTo>
                    <a:lnTo>
                      <a:pt x="134528" y="26132"/>
                    </a:lnTo>
                    <a:lnTo>
                      <a:pt x="134581" y="26347"/>
                    </a:lnTo>
                    <a:lnTo>
                      <a:pt x="133614" y="26696"/>
                    </a:lnTo>
                    <a:lnTo>
                      <a:pt x="134098" y="27019"/>
                    </a:lnTo>
                    <a:lnTo>
                      <a:pt x="133641" y="27771"/>
                    </a:lnTo>
                    <a:lnTo>
                      <a:pt x="133157" y="27906"/>
                    </a:lnTo>
                    <a:lnTo>
                      <a:pt x="133856" y="28417"/>
                    </a:lnTo>
                    <a:lnTo>
                      <a:pt x="134716" y="28766"/>
                    </a:lnTo>
                    <a:lnTo>
                      <a:pt x="135764" y="29492"/>
                    </a:lnTo>
                    <a:lnTo>
                      <a:pt x="135818" y="29384"/>
                    </a:lnTo>
                    <a:lnTo>
                      <a:pt x="136436" y="29519"/>
                    </a:lnTo>
                    <a:lnTo>
                      <a:pt x="137539" y="29680"/>
                    </a:lnTo>
                    <a:lnTo>
                      <a:pt x="138587" y="30083"/>
                    </a:lnTo>
                    <a:lnTo>
                      <a:pt x="138748" y="30272"/>
                    </a:lnTo>
                    <a:lnTo>
                      <a:pt x="139152" y="30110"/>
                    </a:lnTo>
                    <a:lnTo>
                      <a:pt x="139878" y="30299"/>
                    </a:lnTo>
                    <a:lnTo>
                      <a:pt x="140146" y="30675"/>
                    </a:lnTo>
                    <a:lnTo>
                      <a:pt x="140630" y="30890"/>
                    </a:lnTo>
                    <a:lnTo>
                      <a:pt x="140845" y="30917"/>
                    </a:lnTo>
                    <a:lnTo>
                      <a:pt x="141464" y="31455"/>
                    </a:lnTo>
                    <a:lnTo>
                      <a:pt x="141786" y="31508"/>
                    </a:lnTo>
                    <a:lnTo>
                      <a:pt x="141867" y="31266"/>
                    </a:lnTo>
                    <a:lnTo>
                      <a:pt x="142217" y="30917"/>
                    </a:lnTo>
                    <a:lnTo>
                      <a:pt x="141195" y="29868"/>
                    </a:lnTo>
                    <a:lnTo>
                      <a:pt x="141141" y="29304"/>
                    </a:lnTo>
                    <a:lnTo>
                      <a:pt x="140308" y="28470"/>
                    </a:lnTo>
                    <a:lnTo>
                      <a:pt x="140819" y="27556"/>
                    </a:lnTo>
                    <a:lnTo>
                      <a:pt x="141464" y="27395"/>
                    </a:lnTo>
                    <a:lnTo>
                      <a:pt x="141625" y="26911"/>
                    </a:lnTo>
                    <a:lnTo>
                      <a:pt x="141249" y="26750"/>
                    </a:lnTo>
                    <a:lnTo>
                      <a:pt x="141222" y="26320"/>
                    </a:lnTo>
                    <a:lnTo>
                      <a:pt x="140630" y="25728"/>
                    </a:lnTo>
                    <a:lnTo>
                      <a:pt x="140120" y="25755"/>
                    </a:lnTo>
                    <a:lnTo>
                      <a:pt x="139394" y="25164"/>
                    </a:lnTo>
                    <a:lnTo>
                      <a:pt x="139636" y="24518"/>
                    </a:lnTo>
                    <a:lnTo>
                      <a:pt x="139394" y="24330"/>
                    </a:lnTo>
                    <a:lnTo>
                      <a:pt x="139689" y="23389"/>
                    </a:lnTo>
                    <a:lnTo>
                      <a:pt x="140523" y="23900"/>
                    </a:lnTo>
                    <a:lnTo>
                      <a:pt x="140523" y="23900"/>
                    </a:lnTo>
                    <a:lnTo>
                      <a:pt x="140415" y="23255"/>
                    </a:lnTo>
                    <a:lnTo>
                      <a:pt x="141544" y="22341"/>
                    </a:lnTo>
                    <a:lnTo>
                      <a:pt x="142593" y="22314"/>
                    </a:lnTo>
                    <a:lnTo>
                      <a:pt x="144287" y="22905"/>
                    </a:lnTo>
                    <a:lnTo>
                      <a:pt x="145174" y="23255"/>
                    </a:lnTo>
                    <a:lnTo>
                      <a:pt x="145792" y="22905"/>
                    </a:lnTo>
                    <a:lnTo>
                      <a:pt x="146841" y="22879"/>
                    </a:lnTo>
                    <a:lnTo>
                      <a:pt x="147889" y="23309"/>
                    </a:lnTo>
                    <a:lnTo>
                      <a:pt x="147970" y="23040"/>
                    </a:lnTo>
                    <a:lnTo>
                      <a:pt x="148938" y="23094"/>
                    </a:lnTo>
                    <a:lnTo>
                      <a:pt x="148964" y="22690"/>
                    </a:lnTo>
                    <a:lnTo>
                      <a:pt x="147674" y="22099"/>
                    </a:lnTo>
                    <a:lnTo>
                      <a:pt x="148158" y="21696"/>
                    </a:lnTo>
                    <a:lnTo>
                      <a:pt x="147943" y="21454"/>
                    </a:lnTo>
                    <a:lnTo>
                      <a:pt x="148507" y="21239"/>
                    </a:lnTo>
                    <a:lnTo>
                      <a:pt x="147782" y="20647"/>
                    </a:lnTo>
                    <a:lnTo>
                      <a:pt x="147997" y="20351"/>
                    </a:lnTo>
                    <a:lnTo>
                      <a:pt x="150362" y="20056"/>
                    </a:lnTo>
                    <a:lnTo>
                      <a:pt x="150604" y="19868"/>
                    </a:lnTo>
                    <a:lnTo>
                      <a:pt x="152083" y="19572"/>
                    </a:lnTo>
                    <a:lnTo>
                      <a:pt x="152513" y="19222"/>
                    </a:lnTo>
                    <a:lnTo>
                      <a:pt x="153777" y="19384"/>
                    </a:lnTo>
                    <a:lnTo>
                      <a:pt x="154395" y="20271"/>
                    </a:lnTo>
                    <a:lnTo>
                      <a:pt x="154986" y="20056"/>
                    </a:lnTo>
                    <a:lnTo>
                      <a:pt x="155954" y="20325"/>
                    </a:lnTo>
                    <a:lnTo>
                      <a:pt x="156142" y="20809"/>
                    </a:lnTo>
                    <a:lnTo>
                      <a:pt x="156734" y="20755"/>
                    </a:lnTo>
                    <a:lnTo>
                      <a:pt x="158024" y="19948"/>
                    </a:lnTo>
                    <a:lnTo>
                      <a:pt x="157890" y="20217"/>
                    </a:lnTo>
                    <a:lnTo>
                      <a:pt x="159046" y="20862"/>
                    </a:lnTo>
                    <a:lnTo>
                      <a:pt x="161573" y="23040"/>
                    </a:lnTo>
                    <a:lnTo>
                      <a:pt x="161734" y="22610"/>
                    </a:lnTo>
                    <a:lnTo>
                      <a:pt x="162917" y="23067"/>
                    </a:lnTo>
                    <a:lnTo>
                      <a:pt x="163751" y="22879"/>
                    </a:lnTo>
                    <a:lnTo>
                      <a:pt x="164208" y="23013"/>
                    </a:lnTo>
                    <a:lnTo>
                      <a:pt x="164772" y="23524"/>
                    </a:lnTo>
                    <a:lnTo>
                      <a:pt x="165337" y="23685"/>
                    </a:lnTo>
                    <a:lnTo>
                      <a:pt x="165794" y="24035"/>
                    </a:lnTo>
                    <a:lnTo>
                      <a:pt x="166627" y="23927"/>
                    </a:lnTo>
                    <a:lnTo>
                      <a:pt x="167246" y="24465"/>
                    </a:lnTo>
                    <a:lnTo>
                      <a:pt x="167487" y="24411"/>
                    </a:lnTo>
                    <a:lnTo>
                      <a:pt x="168133" y="24223"/>
                    </a:lnTo>
                    <a:lnTo>
                      <a:pt x="169047" y="23497"/>
                    </a:lnTo>
                    <a:lnTo>
                      <a:pt x="169853" y="23094"/>
                    </a:lnTo>
                    <a:lnTo>
                      <a:pt x="170606" y="23362"/>
                    </a:lnTo>
                    <a:lnTo>
                      <a:pt x="171305" y="23362"/>
                    </a:lnTo>
                    <a:lnTo>
                      <a:pt x="171977" y="23793"/>
                    </a:lnTo>
                    <a:lnTo>
                      <a:pt x="172703" y="23820"/>
                    </a:lnTo>
                    <a:lnTo>
                      <a:pt x="173778" y="24008"/>
                    </a:lnTo>
                    <a:lnTo>
                      <a:pt x="174101" y="23416"/>
                    </a:lnTo>
                    <a:lnTo>
                      <a:pt x="173536" y="22932"/>
                    </a:lnTo>
                    <a:lnTo>
                      <a:pt x="173751" y="22045"/>
                    </a:lnTo>
                    <a:lnTo>
                      <a:pt x="174692" y="22395"/>
                    </a:lnTo>
                    <a:lnTo>
                      <a:pt x="175364" y="22475"/>
                    </a:lnTo>
                    <a:lnTo>
                      <a:pt x="176279" y="22690"/>
                    </a:lnTo>
                    <a:lnTo>
                      <a:pt x="176816" y="23336"/>
                    </a:lnTo>
                    <a:lnTo>
                      <a:pt x="177972" y="23685"/>
                    </a:lnTo>
                    <a:lnTo>
                      <a:pt x="178537" y="23551"/>
                    </a:lnTo>
                    <a:lnTo>
                      <a:pt x="179316" y="23416"/>
                    </a:lnTo>
                    <a:lnTo>
                      <a:pt x="180069" y="23551"/>
                    </a:lnTo>
                    <a:lnTo>
                      <a:pt x="180983" y="23954"/>
                    </a:lnTo>
                    <a:lnTo>
                      <a:pt x="181655" y="24411"/>
                    </a:lnTo>
                    <a:lnTo>
                      <a:pt x="182301" y="24411"/>
                    </a:lnTo>
                    <a:lnTo>
                      <a:pt x="183241" y="24518"/>
                    </a:lnTo>
                    <a:lnTo>
                      <a:pt x="183752" y="24303"/>
                    </a:lnTo>
                    <a:lnTo>
                      <a:pt x="184532" y="24169"/>
                    </a:lnTo>
                    <a:lnTo>
                      <a:pt x="185150" y="23578"/>
                    </a:lnTo>
                    <a:lnTo>
                      <a:pt x="185634" y="23658"/>
                    </a:lnTo>
                    <a:lnTo>
                      <a:pt x="186199" y="23954"/>
                    </a:lnTo>
                    <a:lnTo>
                      <a:pt x="186951" y="23873"/>
                    </a:lnTo>
                    <a:lnTo>
                      <a:pt x="187946" y="24196"/>
                    </a:lnTo>
                    <a:lnTo>
                      <a:pt x="188565" y="23658"/>
                    </a:lnTo>
                    <a:lnTo>
                      <a:pt x="188323" y="23282"/>
                    </a:lnTo>
                    <a:lnTo>
                      <a:pt x="188323" y="22368"/>
                    </a:lnTo>
                    <a:lnTo>
                      <a:pt x="188484" y="22099"/>
                    </a:lnTo>
                    <a:lnTo>
                      <a:pt x="188134" y="21642"/>
                    </a:lnTo>
                    <a:lnTo>
                      <a:pt x="187597" y="21427"/>
                    </a:lnTo>
                    <a:lnTo>
                      <a:pt x="187839" y="21024"/>
                    </a:lnTo>
                    <a:lnTo>
                      <a:pt x="188538" y="20862"/>
                    </a:lnTo>
                    <a:lnTo>
                      <a:pt x="189425" y="20835"/>
                    </a:lnTo>
                    <a:lnTo>
                      <a:pt x="190608" y="21077"/>
                    </a:lnTo>
                    <a:lnTo>
                      <a:pt x="191441" y="21400"/>
                    </a:lnTo>
                    <a:lnTo>
                      <a:pt x="192490" y="22260"/>
                    </a:lnTo>
                    <a:lnTo>
                      <a:pt x="193027" y="22637"/>
                    </a:lnTo>
                    <a:lnTo>
                      <a:pt x="193646" y="23121"/>
                    </a:lnTo>
                    <a:lnTo>
                      <a:pt x="194506" y="23981"/>
                    </a:lnTo>
                    <a:lnTo>
                      <a:pt x="195877" y="24250"/>
                    </a:lnTo>
                    <a:lnTo>
                      <a:pt x="197114" y="24868"/>
                    </a:lnTo>
                    <a:lnTo>
                      <a:pt x="197947" y="25701"/>
                    </a:lnTo>
                    <a:lnTo>
                      <a:pt x="198996" y="25701"/>
                    </a:lnTo>
                    <a:lnTo>
                      <a:pt x="199372" y="25352"/>
                    </a:lnTo>
                    <a:lnTo>
                      <a:pt x="200340" y="25110"/>
                    </a:lnTo>
                    <a:lnTo>
                      <a:pt x="200501" y="25863"/>
                    </a:lnTo>
                    <a:lnTo>
                      <a:pt x="200447" y="26185"/>
                    </a:lnTo>
                    <a:lnTo>
                      <a:pt x="200851" y="27153"/>
                    </a:lnTo>
                    <a:lnTo>
                      <a:pt x="200958" y="27987"/>
                    </a:lnTo>
                    <a:lnTo>
                      <a:pt x="199990" y="27852"/>
                    </a:lnTo>
                    <a:lnTo>
                      <a:pt x="199587" y="28148"/>
                    </a:lnTo>
                    <a:lnTo>
                      <a:pt x="200232" y="28901"/>
                    </a:lnTo>
                    <a:lnTo>
                      <a:pt x="200770" y="29949"/>
                    </a:lnTo>
                    <a:lnTo>
                      <a:pt x="200447" y="29949"/>
                    </a:lnTo>
                    <a:lnTo>
                      <a:pt x="200716" y="30406"/>
                    </a:lnTo>
                    <a:lnTo>
                      <a:pt x="200904" y="30567"/>
                    </a:lnTo>
                    <a:lnTo>
                      <a:pt x="200824" y="30272"/>
                    </a:lnTo>
                    <a:lnTo>
                      <a:pt x="201388" y="29626"/>
                    </a:lnTo>
                    <a:lnTo>
                      <a:pt x="202114" y="30057"/>
                    </a:lnTo>
                    <a:lnTo>
                      <a:pt x="202544" y="30030"/>
                    </a:lnTo>
                    <a:lnTo>
                      <a:pt x="203189" y="29519"/>
                    </a:lnTo>
                    <a:lnTo>
                      <a:pt x="203297" y="29008"/>
                    </a:lnTo>
                    <a:lnTo>
                      <a:pt x="203593" y="27987"/>
                    </a:lnTo>
                    <a:lnTo>
                      <a:pt x="203862" y="26965"/>
                    </a:lnTo>
                    <a:lnTo>
                      <a:pt x="203673" y="26373"/>
                    </a:lnTo>
                    <a:lnTo>
                      <a:pt x="203808" y="25110"/>
                    </a:lnTo>
                    <a:lnTo>
                      <a:pt x="203109" y="23766"/>
                    </a:lnTo>
                    <a:lnTo>
                      <a:pt x="202329" y="22717"/>
                    </a:lnTo>
                    <a:lnTo>
                      <a:pt x="202141" y="21857"/>
                    </a:lnTo>
                    <a:lnTo>
                      <a:pt x="201496" y="21158"/>
                    </a:lnTo>
                    <a:lnTo>
                      <a:pt x="199721" y="20217"/>
                    </a:lnTo>
                    <a:lnTo>
                      <a:pt x="198942" y="20163"/>
                    </a:lnTo>
                    <a:lnTo>
                      <a:pt x="198888" y="20567"/>
                    </a:lnTo>
                    <a:lnTo>
                      <a:pt x="198081" y="20405"/>
                    </a:lnTo>
                    <a:lnTo>
                      <a:pt x="197302" y="19868"/>
                    </a:lnTo>
                    <a:lnTo>
                      <a:pt x="196173" y="19733"/>
                    </a:lnTo>
                    <a:lnTo>
                      <a:pt x="196845" y="17798"/>
                    </a:lnTo>
                    <a:lnTo>
                      <a:pt x="197356" y="16184"/>
                    </a:lnTo>
                    <a:lnTo>
                      <a:pt x="199184" y="15943"/>
                    </a:lnTo>
                    <a:lnTo>
                      <a:pt x="201254" y="16104"/>
                    </a:lnTo>
                    <a:lnTo>
                      <a:pt x="201603" y="15674"/>
                    </a:lnTo>
                    <a:lnTo>
                      <a:pt x="202732" y="15808"/>
                    </a:lnTo>
                    <a:lnTo>
                      <a:pt x="203297" y="16373"/>
                    </a:lnTo>
                    <a:lnTo>
                      <a:pt x="204184" y="16292"/>
                    </a:lnTo>
                    <a:lnTo>
                      <a:pt x="205367" y="16104"/>
                    </a:lnTo>
                    <a:lnTo>
                      <a:pt x="204292" y="15593"/>
                    </a:lnTo>
                    <a:lnTo>
                      <a:pt x="204319" y="14222"/>
                    </a:lnTo>
                    <a:lnTo>
                      <a:pt x="205582" y="13980"/>
                    </a:lnTo>
                    <a:lnTo>
                      <a:pt x="207249" y="14948"/>
                    </a:lnTo>
                    <a:lnTo>
                      <a:pt x="207760" y="14061"/>
                    </a:lnTo>
                    <a:lnTo>
                      <a:pt x="207330" y="13415"/>
                    </a:lnTo>
                    <a:lnTo>
                      <a:pt x="207975" y="13362"/>
                    </a:lnTo>
                    <a:lnTo>
                      <a:pt x="208889" y="14464"/>
                    </a:lnTo>
                    <a:lnTo>
                      <a:pt x="208512" y="15109"/>
                    </a:lnTo>
                    <a:lnTo>
                      <a:pt x="208432" y="15943"/>
                    </a:lnTo>
                    <a:lnTo>
                      <a:pt x="208459" y="16991"/>
                    </a:lnTo>
                    <a:lnTo>
                      <a:pt x="207706" y="17179"/>
                    </a:lnTo>
                    <a:lnTo>
                      <a:pt x="208082" y="17556"/>
                    </a:lnTo>
                    <a:lnTo>
                      <a:pt x="208055" y="18066"/>
                    </a:lnTo>
                    <a:lnTo>
                      <a:pt x="208943" y="19222"/>
                    </a:lnTo>
                    <a:lnTo>
                      <a:pt x="211174" y="21104"/>
                    </a:lnTo>
                    <a:lnTo>
                      <a:pt x="212653" y="22341"/>
                    </a:lnTo>
                    <a:lnTo>
                      <a:pt x="213459" y="22932"/>
                    </a:lnTo>
                    <a:lnTo>
                      <a:pt x="213674" y="22126"/>
                    </a:lnTo>
                    <a:lnTo>
                      <a:pt x="213029" y="21239"/>
                    </a:lnTo>
                    <a:lnTo>
                      <a:pt x="213835" y="21050"/>
                    </a:lnTo>
                    <a:lnTo>
                      <a:pt x="213083" y="20110"/>
                    </a:lnTo>
                    <a:lnTo>
                      <a:pt x="213782" y="19652"/>
                    </a:lnTo>
                    <a:lnTo>
                      <a:pt x="213110" y="19303"/>
                    </a:lnTo>
                    <a:lnTo>
                      <a:pt x="212653" y="18604"/>
                    </a:lnTo>
                    <a:lnTo>
                      <a:pt x="213244" y="18577"/>
                    </a:lnTo>
                    <a:lnTo>
                      <a:pt x="211980" y="17367"/>
                    </a:lnTo>
                    <a:lnTo>
                      <a:pt x="211040" y="17179"/>
                    </a:lnTo>
                    <a:lnTo>
                      <a:pt x="210636" y="16830"/>
                    </a:lnTo>
                    <a:lnTo>
                      <a:pt x="210475" y="16023"/>
                    </a:lnTo>
                    <a:lnTo>
                      <a:pt x="210018" y="15512"/>
                    </a:lnTo>
                    <a:lnTo>
                      <a:pt x="210018" y="15512"/>
                    </a:lnTo>
                    <a:lnTo>
                      <a:pt x="211040" y="15620"/>
                    </a:lnTo>
                    <a:lnTo>
                      <a:pt x="211201" y="15270"/>
                    </a:lnTo>
                    <a:lnTo>
                      <a:pt x="211846" y="15566"/>
                    </a:lnTo>
                    <a:lnTo>
                      <a:pt x="212706" y="14948"/>
                    </a:lnTo>
                    <a:lnTo>
                      <a:pt x="214293" y="15512"/>
                    </a:lnTo>
                    <a:lnTo>
                      <a:pt x="214293" y="15512"/>
                    </a:lnTo>
                    <a:lnTo>
                      <a:pt x="214077" y="15109"/>
                    </a:lnTo>
                    <a:lnTo>
                      <a:pt x="214319" y="14625"/>
                    </a:lnTo>
                    <a:lnTo>
                      <a:pt x="214561" y="14061"/>
                    </a:lnTo>
                    <a:lnTo>
                      <a:pt x="214991" y="13980"/>
                    </a:lnTo>
                    <a:lnTo>
                      <a:pt x="215906" y="13362"/>
                    </a:lnTo>
                    <a:lnTo>
                      <a:pt x="217277" y="13523"/>
                    </a:lnTo>
                    <a:lnTo>
                      <a:pt x="217142" y="13308"/>
                    </a:lnTo>
                    <a:lnTo>
                      <a:pt x="216605" y="12985"/>
                    </a:lnTo>
                    <a:lnTo>
                      <a:pt x="216040" y="12797"/>
                    </a:lnTo>
                    <a:lnTo>
                      <a:pt x="214776" y="12152"/>
                    </a:lnTo>
                    <a:lnTo>
                      <a:pt x="213620" y="11695"/>
                    </a:lnTo>
                    <a:lnTo>
                      <a:pt x="214481" y="11749"/>
                    </a:lnTo>
                    <a:lnTo>
                      <a:pt x="214776" y="11426"/>
                    </a:lnTo>
                    <a:lnTo>
                      <a:pt x="210152" y="8361"/>
                    </a:lnTo>
                    <a:lnTo>
                      <a:pt x="208862" y="8039"/>
                    </a:lnTo>
                    <a:lnTo>
                      <a:pt x="206657" y="7689"/>
                    </a:lnTo>
                    <a:lnTo>
                      <a:pt x="205555" y="7716"/>
                    </a:lnTo>
                    <a:lnTo>
                      <a:pt x="203431" y="7528"/>
                    </a:lnTo>
                    <a:lnTo>
                      <a:pt x="203700" y="7850"/>
                    </a:lnTo>
                    <a:lnTo>
                      <a:pt x="204883" y="8334"/>
                    </a:lnTo>
                    <a:lnTo>
                      <a:pt x="204507" y="8576"/>
                    </a:lnTo>
                    <a:lnTo>
                      <a:pt x="202544" y="7904"/>
                    </a:lnTo>
                    <a:lnTo>
                      <a:pt x="201576" y="7985"/>
                    </a:lnTo>
                    <a:lnTo>
                      <a:pt x="200313" y="7850"/>
                    </a:lnTo>
                    <a:lnTo>
                      <a:pt x="199318" y="7877"/>
                    </a:lnTo>
                    <a:lnTo>
                      <a:pt x="198780" y="8012"/>
                    </a:lnTo>
                    <a:lnTo>
                      <a:pt x="197759" y="7824"/>
                    </a:lnTo>
                    <a:lnTo>
                      <a:pt x="197060" y="7259"/>
                    </a:lnTo>
                    <a:lnTo>
                      <a:pt x="196146" y="6963"/>
                    </a:lnTo>
                    <a:lnTo>
                      <a:pt x="194855" y="6829"/>
                    </a:lnTo>
                    <a:lnTo>
                      <a:pt x="192785" y="6990"/>
                    </a:lnTo>
                    <a:lnTo>
                      <a:pt x="190554" y="6426"/>
                    </a:lnTo>
                    <a:lnTo>
                      <a:pt x="189425" y="5995"/>
                    </a:lnTo>
                    <a:lnTo>
                      <a:pt x="183833" y="5512"/>
                    </a:lnTo>
                    <a:lnTo>
                      <a:pt x="183537" y="5834"/>
                    </a:lnTo>
                    <a:lnTo>
                      <a:pt x="184855" y="6506"/>
                    </a:lnTo>
                    <a:lnTo>
                      <a:pt x="183806" y="6399"/>
                    </a:lnTo>
                    <a:lnTo>
                      <a:pt x="183672" y="6614"/>
                    </a:lnTo>
                    <a:lnTo>
                      <a:pt x="182301" y="6372"/>
                    </a:lnTo>
                    <a:lnTo>
                      <a:pt x="181628" y="6560"/>
                    </a:lnTo>
                    <a:lnTo>
                      <a:pt x="180311" y="6237"/>
                    </a:lnTo>
                    <a:lnTo>
                      <a:pt x="180311" y="6237"/>
                    </a:lnTo>
                    <a:lnTo>
                      <a:pt x="180741" y="7017"/>
                    </a:lnTo>
                    <a:lnTo>
                      <a:pt x="179505" y="6721"/>
                    </a:lnTo>
                    <a:lnTo>
                      <a:pt x="178080" y="6130"/>
                    </a:lnTo>
                    <a:lnTo>
                      <a:pt x="178026" y="5834"/>
                    </a:lnTo>
                    <a:lnTo>
                      <a:pt x="177193" y="5404"/>
                    </a:lnTo>
                    <a:lnTo>
                      <a:pt x="175848" y="5001"/>
                    </a:lnTo>
                    <a:lnTo>
                      <a:pt x="174988" y="5001"/>
                    </a:lnTo>
                    <a:lnTo>
                      <a:pt x="173671" y="4893"/>
                    </a:lnTo>
                    <a:lnTo>
                      <a:pt x="173671" y="4893"/>
                    </a:lnTo>
                    <a:lnTo>
                      <a:pt x="174343" y="5431"/>
                    </a:lnTo>
                    <a:lnTo>
                      <a:pt x="174343" y="5431"/>
                    </a:lnTo>
                    <a:lnTo>
                      <a:pt x="171923" y="5323"/>
                    </a:lnTo>
                    <a:lnTo>
                      <a:pt x="171386" y="4974"/>
                    </a:lnTo>
                    <a:lnTo>
                      <a:pt x="169531" y="4866"/>
                    </a:lnTo>
                    <a:lnTo>
                      <a:pt x="168805" y="4974"/>
                    </a:lnTo>
                    <a:lnTo>
                      <a:pt x="168778" y="5162"/>
                    </a:lnTo>
                    <a:lnTo>
                      <a:pt x="167971" y="4705"/>
                    </a:lnTo>
                    <a:lnTo>
                      <a:pt x="167649" y="4866"/>
                    </a:lnTo>
                    <a:lnTo>
                      <a:pt x="166654" y="4678"/>
                    </a:lnTo>
                    <a:lnTo>
                      <a:pt x="165848" y="4571"/>
                    </a:lnTo>
                    <a:lnTo>
                      <a:pt x="166036" y="4356"/>
                    </a:lnTo>
                    <a:lnTo>
                      <a:pt x="166977" y="3979"/>
                    </a:lnTo>
                    <a:lnTo>
                      <a:pt x="167299" y="3764"/>
                    </a:lnTo>
                    <a:lnTo>
                      <a:pt x="166950" y="3415"/>
                    </a:lnTo>
                    <a:lnTo>
                      <a:pt x="166197" y="3173"/>
                    </a:lnTo>
                    <a:lnTo>
                      <a:pt x="164611" y="2823"/>
                    </a:lnTo>
                    <a:lnTo>
                      <a:pt x="163079" y="2823"/>
                    </a:lnTo>
                    <a:lnTo>
                      <a:pt x="162810" y="3011"/>
                    </a:lnTo>
                    <a:lnTo>
                      <a:pt x="162272" y="2689"/>
                    </a:lnTo>
                    <a:lnTo>
                      <a:pt x="160955" y="2554"/>
                    </a:lnTo>
                    <a:lnTo>
                      <a:pt x="161465" y="2420"/>
                    </a:lnTo>
                    <a:lnTo>
                      <a:pt x="160309" y="2178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33"/>
              <p:cNvSpPr/>
              <p:nvPr/>
            </p:nvSpPr>
            <p:spPr>
              <a:xfrm>
                <a:off x="4771719" y="2935551"/>
                <a:ext cx="41197" cy="45967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1587" extrusionOk="0">
                    <a:moveTo>
                      <a:pt x="1076" y="0"/>
                    </a:moveTo>
                    <a:lnTo>
                      <a:pt x="619" y="296"/>
                    </a:lnTo>
                    <a:lnTo>
                      <a:pt x="431" y="188"/>
                    </a:lnTo>
                    <a:lnTo>
                      <a:pt x="216" y="457"/>
                    </a:lnTo>
                    <a:lnTo>
                      <a:pt x="162" y="968"/>
                    </a:lnTo>
                    <a:lnTo>
                      <a:pt x="54" y="1049"/>
                    </a:lnTo>
                    <a:lnTo>
                      <a:pt x="0" y="1533"/>
                    </a:lnTo>
                    <a:lnTo>
                      <a:pt x="458" y="1586"/>
                    </a:lnTo>
                    <a:lnTo>
                      <a:pt x="699" y="1102"/>
                    </a:lnTo>
                    <a:lnTo>
                      <a:pt x="1130" y="1156"/>
                    </a:lnTo>
                    <a:lnTo>
                      <a:pt x="1345" y="1049"/>
                    </a:lnTo>
                    <a:lnTo>
                      <a:pt x="1425" y="511"/>
                    </a:lnTo>
                    <a:lnTo>
                      <a:pt x="1076" y="0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33"/>
              <p:cNvSpPr/>
              <p:nvPr/>
            </p:nvSpPr>
            <p:spPr>
              <a:xfrm>
                <a:off x="4871910" y="2078969"/>
                <a:ext cx="476916" cy="407306"/>
              </a:xfrm>
              <a:custGeom>
                <a:avLst/>
                <a:gdLst/>
                <a:ahLst/>
                <a:cxnLst/>
                <a:rect l="l" t="t" r="r" b="b"/>
                <a:pathLst>
                  <a:path w="16508" h="14062" extrusionOk="0">
                    <a:moveTo>
                      <a:pt x="3065" y="1"/>
                    </a:moveTo>
                    <a:lnTo>
                      <a:pt x="2958" y="135"/>
                    </a:lnTo>
                    <a:lnTo>
                      <a:pt x="1506" y="592"/>
                    </a:lnTo>
                    <a:lnTo>
                      <a:pt x="2339" y="1480"/>
                    </a:lnTo>
                    <a:lnTo>
                      <a:pt x="2097" y="1614"/>
                    </a:lnTo>
                    <a:lnTo>
                      <a:pt x="2017" y="1910"/>
                    </a:lnTo>
                    <a:lnTo>
                      <a:pt x="1452" y="2017"/>
                    </a:lnTo>
                    <a:lnTo>
                      <a:pt x="1291" y="2340"/>
                    </a:lnTo>
                    <a:lnTo>
                      <a:pt x="1022" y="2609"/>
                    </a:lnTo>
                    <a:lnTo>
                      <a:pt x="162" y="2501"/>
                    </a:lnTo>
                    <a:lnTo>
                      <a:pt x="108" y="2851"/>
                    </a:lnTo>
                    <a:lnTo>
                      <a:pt x="54" y="3146"/>
                    </a:lnTo>
                    <a:lnTo>
                      <a:pt x="1" y="3657"/>
                    </a:lnTo>
                    <a:lnTo>
                      <a:pt x="377" y="3657"/>
                    </a:lnTo>
                    <a:lnTo>
                      <a:pt x="807" y="4249"/>
                    </a:lnTo>
                    <a:lnTo>
                      <a:pt x="1345" y="4974"/>
                    </a:lnTo>
                    <a:lnTo>
                      <a:pt x="1694" y="5620"/>
                    </a:lnTo>
                    <a:lnTo>
                      <a:pt x="1909" y="5835"/>
                    </a:lnTo>
                    <a:lnTo>
                      <a:pt x="2151" y="6292"/>
                    </a:lnTo>
                    <a:lnTo>
                      <a:pt x="2124" y="6480"/>
                    </a:lnTo>
                    <a:lnTo>
                      <a:pt x="2420" y="7018"/>
                    </a:lnTo>
                    <a:lnTo>
                      <a:pt x="2823" y="7179"/>
                    </a:lnTo>
                    <a:lnTo>
                      <a:pt x="3227" y="7528"/>
                    </a:lnTo>
                    <a:lnTo>
                      <a:pt x="3711" y="8523"/>
                    </a:lnTo>
                    <a:lnTo>
                      <a:pt x="3711" y="9034"/>
                    </a:lnTo>
                    <a:lnTo>
                      <a:pt x="3872" y="9652"/>
                    </a:lnTo>
                    <a:lnTo>
                      <a:pt x="4436" y="10513"/>
                    </a:lnTo>
                    <a:lnTo>
                      <a:pt x="4786" y="10674"/>
                    </a:lnTo>
                    <a:lnTo>
                      <a:pt x="5350" y="11238"/>
                    </a:lnTo>
                    <a:lnTo>
                      <a:pt x="5619" y="11991"/>
                    </a:lnTo>
                    <a:lnTo>
                      <a:pt x="6076" y="12717"/>
                    </a:lnTo>
                    <a:lnTo>
                      <a:pt x="6480" y="13040"/>
                    </a:lnTo>
                    <a:lnTo>
                      <a:pt x="6587" y="13389"/>
                    </a:lnTo>
                    <a:lnTo>
                      <a:pt x="6802" y="13658"/>
                    </a:lnTo>
                    <a:lnTo>
                      <a:pt x="6937" y="14061"/>
                    </a:lnTo>
                    <a:lnTo>
                      <a:pt x="7259" y="13765"/>
                    </a:lnTo>
                    <a:lnTo>
                      <a:pt x="7179" y="13389"/>
                    </a:lnTo>
                    <a:lnTo>
                      <a:pt x="7340" y="12959"/>
                    </a:lnTo>
                    <a:lnTo>
                      <a:pt x="7662" y="13201"/>
                    </a:lnTo>
                    <a:lnTo>
                      <a:pt x="7878" y="13120"/>
                    </a:lnTo>
                    <a:lnTo>
                      <a:pt x="8765" y="13067"/>
                    </a:lnTo>
                    <a:lnTo>
                      <a:pt x="8899" y="13174"/>
                    </a:lnTo>
                    <a:lnTo>
                      <a:pt x="9679" y="13255"/>
                    </a:lnTo>
                    <a:lnTo>
                      <a:pt x="9974" y="13228"/>
                    </a:lnTo>
                    <a:lnTo>
                      <a:pt x="10163" y="13524"/>
                    </a:lnTo>
                    <a:lnTo>
                      <a:pt x="10539" y="13362"/>
                    </a:lnTo>
                    <a:lnTo>
                      <a:pt x="11023" y="12421"/>
                    </a:lnTo>
                    <a:lnTo>
                      <a:pt x="11695" y="12045"/>
                    </a:lnTo>
                    <a:lnTo>
                      <a:pt x="13926" y="11695"/>
                    </a:lnTo>
                    <a:lnTo>
                      <a:pt x="16158" y="10808"/>
                    </a:lnTo>
                    <a:lnTo>
                      <a:pt x="16507" y="9034"/>
                    </a:lnTo>
                    <a:lnTo>
                      <a:pt x="16104" y="8389"/>
                    </a:lnTo>
                    <a:lnTo>
                      <a:pt x="15970" y="8604"/>
                    </a:lnTo>
                    <a:lnTo>
                      <a:pt x="13631" y="8120"/>
                    </a:lnTo>
                    <a:lnTo>
                      <a:pt x="13254" y="7233"/>
                    </a:lnTo>
                    <a:lnTo>
                      <a:pt x="13201" y="7045"/>
                    </a:lnTo>
                    <a:lnTo>
                      <a:pt x="13039" y="6695"/>
                    </a:lnTo>
                    <a:lnTo>
                      <a:pt x="12824" y="6749"/>
                    </a:lnTo>
                    <a:lnTo>
                      <a:pt x="12582" y="6561"/>
                    </a:lnTo>
                    <a:lnTo>
                      <a:pt x="12448" y="6346"/>
                    </a:lnTo>
                    <a:lnTo>
                      <a:pt x="12313" y="6077"/>
                    </a:lnTo>
                    <a:lnTo>
                      <a:pt x="12071" y="5835"/>
                    </a:lnTo>
                    <a:lnTo>
                      <a:pt x="11937" y="5539"/>
                    </a:lnTo>
                    <a:lnTo>
                      <a:pt x="11991" y="5243"/>
                    </a:lnTo>
                    <a:lnTo>
                      <a:pt x="11910" y="4867"/>
                    </a:lnTo>
                    <a:lnTo>
                      <a:pt x="11346" y="4464"/>
                    </a:lnTo>
                    <a:lnTo>
                      <a:pt x="11184" y="4168"/>
                    </a:lnTo>
                    <a:lnTo>
                      <a:pt x="10781" y="3980"/>
                    </a:lnTo>
                    <a:lnTo>
                      <a:pt x="10405" y="3200"/>
                    </a:lnTo>
                    <a:lnTo>
                      <a:pt x="9840" y="3227"/>
                    </a:lnTo>
                    <a:lnTo>
                      <a:pt x="9625" y="2797"/>
                    </a:lnTo>
                    <a:lnTo>
                      <a:pt x="8926" y="2716"/>
                    </a:lnTo>
                    <a:lnTo>
                      <a:pt x="7528" y="2636"/>
                    </a:lnTo>
                    <a:lnTo>
                      <a:pt x="5189" y="861"/>
                    </a:lnTo>
                    <a:lnTo>
                      <a:pt x="4006" y="243"/>
                    </a:lnTo>
                    <a:lnTo>
                      <a:pt x="3065" y="1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3"/>
              <p:cNvSpPr/>
              <p:nvPr/>
            </p:nvSpPr>
            <p:spPr>
              <a:xfrm>
                <a:off x="4607075" y="2340610"/>
                <a:ext cx="364274" cy="344220"/>
              </a:xfrm>
              <a:custGeom>
                <a:avLst/>
                <a:gdLst/>
                <a:ahLst/>
                <a:cxnLst/>
                <a:rect l="l" t="t" r="r" b="b"/>
                <a:pathLst>
                  <a:path w="12609" h="11884" extrusionOk="0">
                    <a:moveTo>
                      <a:pt x="2124" y="1"/>
                    </a:moveTo>
                    <a:lnTo>
                      <a:pt x="2178" y="1775"/>
                    </a:lnTo>
                    <a:lnTo>
                      <a:pt x="1317" y="1775"/>
                    </a:lnTo>
                    <a:lnTo>
                      <a:pt x="1317" y="2152"/>
                    </a:lnTo>
                    <a:lnTo>
                      <a:pt x="1452" y="5673"/>
                    </a:lnTo>
                    <a:lnTo>
                      <a:pt x="807" y="5620"/>
                    </a:lnTo>
                    <a:lnTo>
                      <a:pt x="457" y="6265"/>
                    </a:lnTo>
                    <a:lnTo>
                      <a:pt x="269" y="6803"/>
                    </a:lnTo>
                    <a:lnTo>
                      <a:pt x="430" y="7018"/>
                    </a:lnTo>
                    <a:lnTo>
                      <a:pt x="188" y="7286"/>
                    </a:lnTo>
                    <a:lnTo>
                      <a:pt x="269" y="7663"/>
                    </a:lnTo>
                    <a:lnTo>
                      <a:pt x="108" y="8012"/>
                    </a:lnTo>
                    <a:lnTo>
                      <a:pt x="0" y="8335"/>
                    </a:lnTo>
                    <a:lnTo>
                      <a:pt x="0" y="8335"/>
                    </a:lnTo>
                    <a:lnTo>
                      <a:pt x="269" y="8308"/>
                    </a:lnTo>
                    <a:lnTo>
                      <a:pt x="457" y="8631"/>
                    </a:lnTo>
                    <a:lnTo>
                      <a:pt x="484" y="9168"/>
                    </a:lnTo>
                    <a:lnTo>
                      <a:pt x="780" y="9437"/>
                    </a:lnTo>
                    <a:lnTo>
                      <a:pt x="780" y="9652"/>
                    </a:lnTo>
                    <a:lnTo>
                      <a:pt x="860" y="10029"/>
                    </a:lnTo>
                    <a:lnTo>
                      <a:pt x="1344" y="10593"/>
                    </a:lnTo>
                    <a:lnTo>
                      <a:pt x="1344" y="10943"/>
                    </a:lnTo>
                    <a:lnTo>
                      <a:pt x="1210" y="11319"/>
                    </a:lnTo>
                    <a:lnTo>
                      <a:pt x="1264" y="11588"/>
                    </a:lnTo>
                    <a:lnTo>
                      <a:pt x="1532" y="11857"/>
                    </a:lnTo>
                    <a:lnTo>
                      <a:pt x="1613" y="11884"/>
                    </a:lnTo>
                    <a:lnTo>
                      <a:pt x="1828" y="11803"/>
                    </a:lnTo>
                    <a:lnTo>
                      <a:pt x="2097" y="11615"/>
                    </a:lnTo>
                    <a:lnTo>
                      <a:pt x="2312" y="10835"/>
                    </a:lnTo>
                    <a:lnTo>
                      <a:pt x="2527" y="10405"/>
                    </a:lnTo>
                    <a:lnTo>
                      <a:pt x="3065" y="10297"/>
                    </a:lnTo>
                    <a:lnTo>
                      <a:pt x="3199" y="10539"/>
                    </a:lnTo>
                    <a:lnTo>
                      <a:pt x="3603" y="11050"/>
                    </a:lnTo>
                    <a:lnTo>
                      <a:pt x="3844" y="11158"/>
                    </a:lnTo>
                    <a:lnTo>
                      <a:pt x="4113" y="10970"/>
                    </a:lnTo>
                    <a:lnTo>
                      <a:pt x="4678" y="10996"/>
                    </a:lnTo>
                    <a:lnTo>
                      <a:pt x="4785" y="11212"/>
                    </a:lnTo>
                    <a:lnTo>
                      <a:pt x="5538" y="11212"/>
                    </a:lnTo>
                    <a:lnTo>
                      <a:pt x="5592" y="10996"/>
                    </a:lnTo>
                    <a:lnTo>
                      <a:pt x="5995" y="10862"/>
                    </a:lnTo>
                    <a:lnTo>
                      <a:pt x="6049" y="10593"/>
                    </a:lnTo>
                    <a:lnTo>
                      <a:pt x="6345" y="10405"/>
                    </a:lnTo>
                    <a:lnTo>
                      <a:pt x="7017" y="10916"/>
                    </a:lnTo>
                    <a:lnTo>
                      <a:pt x="7393" y="10835"/>
                    </a:lnTo>
                    <a:lnTo>
                      <a:pt x="7796" y="10163"/>
                    </a:lnTo>
                    <a:lnTo>
                      <a:pt x="8200" y="9706"/>
                    </a:lnTo>
                    <a:lnTo>
                      <a:pt x="8146" y="9168"/>
                    </a:lnTo>
                    <a:lnTo>
                      <a:pt x="7931" y="8900"/>
                    </a:lnTo>
                    <a:lnTo>
                      <a:pt x="8415" y="8846"/>
                    </a:lnTo>
                    <a:lnTo>
                      <a:pt x="8442" y="8684"/>
                    </a:lnTo>
                    <a:lnTo>
                      <a:pt x="8818" y="8738"/>
                    </a:lnTo>
                    <a:lnTo>
                      <a:pt x="8737" y="9383"/>
                    </a:lnTo>
                    <a:lnTo>
                      <a:pt x="8845" y="10029"/>
                    </a:lnTo>
                    <a:lnTo>
                      <a:pt x="9275" y="10378"/>
                    </a:lnTo>
                    <a:lnTo>
                      <a:pt x="9356" y="10674"/>
                    </a:lnTo>
                    <a:lnTo>
                      <a:pt x="9356" y="11104"/>
                    </a:lnTo>
                    <a:lnTo>
                      <a:pt x="9463" y="11158"/>
                    </a:lnTo>
                    <a:lnTo>
                      <a:pt x="9463" y="11023"/>
                    </a:lnTo>
                    <a:lnTo>
                      <a:pt x="9678" y="10082"/>
                    </a:lnTo>
                    <a:lnTo>
                      <a:pt x="10028" y="9840"/>
                    </a:lnTo>
                    <a:lnTo>
                      <a:pt x="10082" y="9491"/>
                    </a:lnTo>
                    <a:lnTo>
                      <a:pt x="10404" y="8819"/>
                    </a:lnTo>
                    <a:lnTo>
                      <a:pt x="10888" y="8389"/>
                    </a:lnTo>
                    <a:lnTo>
                      <a:pt x="11157" y="7502"/>
                    </a:lnTo>
                    <a:lnTo>
                      <a:pt x="11238" y="6722"/>
                    </a:lnTo>
                    <a:lnTo>
                      <a:pt x="11157" y="6372"/>
                    </a:lnTo>
                    <a:lnTo>
                      <a:pt x="11453" y="5082"/>
                    </a:lnTo>
                    <a:lnTo>
                      <a:pt x="11480" y="4491"/>
                    </a:lnTo>
                    <a:lnTo>
                      <a:pt x="11722" y="4195"/>
                    </a:lnTo>
                    <a:lnTo>
                      <a:pt x="12259" y="4034"/>
                    </a:lnTo>
                    <a:lnTo>
                      <a:pt x="12609" y="3550"/>
                    </a:lnTo>
                    <a:lnTo>
                      <a:pt x="12205" y="3227"/>
                    </a:lnTo>
                    <a:lnTo>
                      <a:pt x="11883" y="3012"/>
                    </a:lnTo>
                    <a:lnTo>
                      <a:pt x="11533" y="1963"/>
                    </a:lnTo>
                    <a:lnTo>
                      <a:pt x="11372" y="1049"/>
                    </a:lnTo>
                    <a:lnTo>
                      <a:pt x="11533" y="861"/>
                    </a:lnTo>
                    <a:lnTo>
                      <a:pt x="11238" y="1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3"/>
              <p:cNvSpPr/>
              <p:nvPr/>
            </p:nvSpPr>
            <p:spPr>
              <a:xfrm>
                <a:off x="3717754" y="2479236"/>
                <a:ext cx="137516" cy="109806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3791" extrusionOk="0">
                    <a:moveTo>
                      <a:pt x="2394" y="0"/>
                    </a:moveTo>
                    <a:lnTo>
                      <a:pt x="1963" y="27"/>
                    </a:lnTo>
                    <a:lnTo>
                      <a:pt x="1587" y="188"/>
                    </a:lnTo>
                    <a:lnTo>
                      <a:pt x="1211" y="135"/>
                    </a:lnTo>
                    <a:lnTo>
                      <a:pt x="942" y="404"/>
                    </a:lnTo>
                    <a:lnTo>
                      <a:pt x="727" y="887"/>
                    </a:lnTo>
                    <a:lnTo>
                      <a:pt x="350" y="1506"/>
                    </a:lnTo>
                    <a:lnTo>
                      <a:pt x="1" y="1667"/>
                    </a:lnTo>
                    <a:lnTo>
                      <a:pt x="377" y="1990"/>
                    </a:lnTo>
                    <a:lnTo>
                      <a:pt x="673" y="2689"/>
                    </a:lnTo>
                    <a:lnTo>
                      <a:pt x="1533" y="2635"/>
                    </a:lnTo>
                    <a:lnTo>
                      <a:pt x="1695" y="2447"/>
                    </a:lnTo>
                    <a:lnTo>
                      <a:pt x="1963" y="2447"/>
                    </a:lnTo>
                    <a:lnTo>
                      <a:pt x="2259" y="2635"/>
                    </a:lnTo>
                    <a:lnTo>
                      <a:pt x="2501" y="2635"/>
                    </a:lnTo>
                    <a:lnTo>
                      <a:pt x="2770" y="2500"/>
                    </a:lnTo>
                    <a:lnTo>
                      <a:pt x="2904" y="2769"/>
                    </a:lnTo>
                    <a:lnTo>
                      <a:pt x="2582" y="2931"/>
                    </a:lnTo>
                    <a:lnTo>
                      <a:pt x="2232" y="2931"/>
                    </a:lnTo>
                    <a:lnTo>
                      <a:pt x="1910" y="2769"/>
                    </a:lnTo>
                    <a:lnTo>
                      <a:pt x="1614" y="2984"/>
                    </a:lnTo>
                    <a:lnTo>
                      <a:pt x="1480" y="2984"/>
                    </a:lnTo>
                    <a:lnTo>
                      <a:pt x="1291" y="3092"/>
                    </a:lnTo>
                    <a:lnTo>
                      <a:pt x="592" y="3065"/>
                    </a:lnTo>
                    <a:lnTo>
                      <a:pt x="700" y="3764"/>
                    </a:lnTo>
                    <a:lnTo>
                      <a:pt x="1130" y="3630"/>
                    </a:lnTo>
                    <a:lnTo>
                      <a:pt x="1372" y="3656"/>
                    </a:lnTo>
                    <a:lnTo>
                      <a:pt x="1587" y="3522"/>
                    </a:lnTo>
                    <a:lnTo>
                      <a:pt x="3039" y="3549"/>
                    </a:lnTo>
                    <a:lnTo>
                      <a:pt x="3388" y="3603"/>
                    </a:lnTo>
                    <a:lnTo>
                      <a:pt x="3953" y="3791"/>
                    </a:lnTo>
                    <a:lnTo>
                      <a:pt x="4114" y="3764"/>
                    </a:lnTo>
                    <a:lnTo>
                      <a:pt x="4195" y="3683"/>
                    </a:lnTo>
                    <a:lnTo>
                      <a:pt x="4625" y="3737"/>
                    </a:lnTo>
                    <a:lnTo>
                      <a:pt x="4706" y="3710"/>
                    </a:lnTo>
                    <a:lnTo>
                      <a:pt x="4759" y="3415"/>
                    </a:lnTo>
                    <a:lnTo>
                      <a:pt x="4706" y="3092"/>
                    </a:lnTo>
                    <a:lnTo>
                      <a:pt x="4410" y="2823"/>
                    </a:lnTo>
                    <a:lnTo>
                      <a:pt x="4275" y="2312"/>
                    </a:lnTo>
                    <a:lnTo>
                      <a:pt x="4249" y="1775"/>
                    </a:lnTo>
                    <a:lnTo>
                      <a:pt x="3738" y="1156"/>
                    </a:lnTo>
                    <a:lnTo>
                      <a:pt x="3281" y="484"/>
                    </a:lnTo>
                    <a:lnTo>
                      <a:pt x="2770" y="269"/>
                    </a:lnTo>
                    <a:lnTo>
                      <a:pt x="2394" y="0"/>
                    </a:lnTo>
                    <a:close/>
                  </a:path>
                </a:pathLst>
              </a:custGeom>
              <a:solidFill>
                <a:srgbClr val="FEB24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3"/>
              <p:cNvSpPr/>
              <p:nvPr/>
            </p:nvSpPr>
            <p:spPr>
              <a:xfrm>
                <a:off x="7653988" y="3076494"/>
                <a:ext cx="122725" cy="108271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3738" extrusionOk="0">
                    <a:moveTo>
                      <a:pt x="81" y="0"/>
                    </a:moveTo>
                    <a:lnTo>
                      <a:pt x="0" y="162"/>
                    </a:lnTo>
                    <a:lnTo>
                      <a:pt x="296" y="511"/>
                    </a:lnTo>
                    <a:lnTo>
                      <a:pt x="618" y="699"/>
                    </a:lnTo>
                    <a:lnTo>
                      <a:pt x="780" y="672"/>
                    </a:lnTo>
                    <a:lnTo>
                      <a:pt x="511" y="377"/>
                    </a:lnTo>
                    <a:lnTo>
                      <a:pt x="81" y="0"/>
                    </a:lnTo>
                    <a:close/>
                    <a:moveTo>
                      <a:pt x="1425" y="645"/>
                    </a:moveTo>
                    <a:lnTo>
                      <a:pt x="1317" y="753"/>
                    </a:lnTo>
                    <a:lnTo>
                      <a:pt x="1559" y="1022"/>
                    </a:lnTo>
                    <a:lnTo>
                      <a:pt x="1989" y="1371"/>
                    </a:lnTo>
                    <a:lnTo>
                      <a:pt x="2554" y="1721"/>
                    </a:lnTo>
                    <a:lnTo>
                      <a:pt x="2554" y="1533"/>
                    </a:lnTo>
                    <a:lnTo>
                      <a:pt x="2366" y="1264"/>
                    </a:lnTo>
                    <a:lnTo>
                      <a:pt x="1774" y="861"/>
                    </a:lnTo>
                    <a:lnTo>
                      <a:pt x="1425" y="645"/>
                    </a:lnTo>
                    <a:close/>
                    <a:moveTo>
                      <a:pt x="3065" y="1533"/>
                    </a:moveTo>
                    <a:lnTo>
                      <a:pt x="3199" y="2070"/>
                    </a:lnTo>
                    <a:lnTo>
                      <a:pt x="3683" y="2823"/>
                    </a:lnTo>
                    <a:lnTo>
                      <a:pt x="3844" y="2689"/>
                    </a:lnTo>
                    <a:lnTo>
                      <a:pt x="3576" y="2232"/>
                    </a:lnTo>
                    <a:lnTo>
                      <a:pt x="3334" y="1533"/>
                    </a:lnTo>
                    <a:close/>
                    <a:moveTo>
                      <a:pt x="2312" y="2366"/>
                    </a:moveTo>
                    <a:lnTo>
                      <a:pt x="2231" y="2715"/>
                    </a:lnTo>
                    <a:lnTo>
                      <a:pt x="2366" y="2823"/>
                    </a:lnTo>
                    <a:lnTo>
                      <a:pt x="2850" y="2931"/>
                    </a:lnTo>
                    <a:lnTo>
                      <a:pt x="3172" y="2931"/>
                    </a:lnTo>
                    <a:lnTo>
                      <a:pt x="3038" y="2689"/>
                    </a:lnTo>
                    <a:lnTo>
                      <a:pt x="2796" y="2474"/>
                    </a:lnTo>
                    <a:lnTo>
                      <a:pt x="2312" y="2366"/>
                    </a:lnTo>
                    <a:close/>
                    <a:moveTo>
                      <a:pt x="3495" y="3226"/>
                    </a:moveTo>
                    <a:lnTo>
                      <a:pt x="3710" y="3737"/>
                    </a:lnTo>
                    <a:lnTo>
                      <a:pt x="4248" y="3737"/>
                    </a:lnTo>
                    <a:lnTo>
                      <a:pt x="4086" y="3441"/>
                    </a:lnTo>
                    <a:lnTo>
                      <a:pt x="3925" y="3414"/>
                    </a:lnTo>
                    <a:lnTo>
                      <a:pt x="3495" y="3226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3"/>
              <p:cNvSpPr/>
              <p:nvPr/>
            </p:nvSpPr>
            <p:spPr>
              <a:xfrm>
                <a:off x="3814074" y="2648218"/>
                <a:ext cx="67603" cy="83332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877" extrusionOk="0">
                    <a:moveTo>
                      <a:pt x="1049" y="0"/>
                    </a:moveTo>
                    <a:lnTo>
                      <a:pt x="888" y="161"/>
                    </a:lnTo>
                    <a:lnTo>
                      <a:pt x="646" y="161"/>
                    </a:lnTo>
                    <a:lnTo>
                      <a:pt x="511" y="376"/>
                    </a:lnTo>
                    <a:lnTo>
                      <a:pt x="431" y="618"/>
                    </a:lnTo>
                    <a:lnTo>
                      <a:pt x="1" y="1022"/>
                    </a:lnTo>
                    <a:lnTo>
                      <a:pt x="108" y="1667"/>
                    </a:lnTo>
                    <a:lnTo>
                      <a:pt x="242" y="1989"/>
                    </a:lnTo>
                    <a:lnTo>
                      <a:pt x="646" y="2473"/>
                    </a:lnTo>
                    <a:lnTo>
                      <a:pt x="1210" y="2823"/>
                    </a:lnTo>
                    <a:lnTo>
                      <a:pt x="1398" y="2877"/>
                    </a:lnTo>
                    <a:lnTo>
                      <a:pt x="1587" y="2608"/>
                    </a:lnTo>
                    <a:lnTo>
                      <a:pt x="1640" y="2366"/>
                    </a:lnTo>
                    <a:lnTo>
                      <a:pt x="1990" y="1882"/>
                    </a:lnTo>
                    <a:lnTo>
                      <a:pt x="2339" y="1452"/>
                    </a:lnTo>
                    <a:lnTo>
                      <a:pt x="2151" y="1506"/>
                    </a:lnTo>
                    <a:lnTo>
                      <a:pt x="2151" y="1183"/>
                    </a:lnTo>
                    <a:lnTo>
                      <a:pt x="2017" y="941"/>
                    </a:lnTo>
                    <a:lnTo>
                      <a:pt x="2044" y="699"/>
                    </a:lnTo>
                    <a:lnTo>
                      <a:pt x="1909" y="323"/>
                    </a:lnTo>
                    <a:lnTo>
                      <a:pt x="1667" y="0"/>
                    </a:lnTo>
                    <a:close/>
                  </a:path>
                </a:pathLst>
              </a:custGeom>
              <a:solidFill>
                <a:srgbClr val="BD002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33"/>
              <p:cNvSpPr/>
              <p:nvPr/>
            </p:nvSpPr>
            <p:spPr>
              <a:xfrm>
                <a:off x="2087521" y="2535283"/>
                <a:ext cx="53620" cy="32759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131" extrusionOk="0">
                    <a:moveTo>
                      <a:pt x="646" y="1"/>
                    </a:moveTo>
                    <a:lnTo>
                      <a:pt x="431" y="55"/>
                    </a:lnTo>
                    <a:lnTo>
                      <a:pt x="457" y="162"/>
                    </a:lnTo>
                    <a:lnTo>
                      <a:pt x="323" y="270"/>
                    </a:lnTo>
                    <a:lnTo>
                      <a:pt x="27" y="485"/>
                    </a:lnTo>
                    <a:lnTo>
                      <a:pt x="0" y="619"/>
                    </a:lnTo>
                    <a:lnTo>
                      <a:pt x="215" y="807"/>
                    </a:lnTo>
                    <a:lnTo>
                      <a:pt x="646" y="861"/>
                    </a:lnTo>
                    <a:lnTo>
                      <a:pt x="941" y="1049"/>
                    </a:lnTo>
                    <a:lnTo>
                      <a:pt x="1210" y="1130"/>
                    </a:lnTo>
                    <a:lnTo>
                      <a:pt x="1640" y="1130"/>
                    </a:lnTo>
                    <a:lnTo>
                      <a:pt x="1775" y="915"/>
                    </a:lnTo>
                    <a:lnTo>
                      <a:pt x="1855" y="565"/>
                    </a:lnTo>
                    <a:lnTo>
                      <a:pt x="1775" y="485"/>
                    </a:lnTo>
                    <a:lnTo>
                      <a:pt x="1587" y="431"/>
                    </a:lnTo>
                    <a:lnTo>
                      <a:pt x="1264" y="512"/>
                    </a:lnTo>
                    <a:lnTo>
                      <a:pt x="1237" y="377"/>
                    </a:lnTo>
                    <a:lnTo>
                      <a:pt x="995" y="270"/>
                    </a:lnTo>
                    <a:lnTo>
                      <a:pt x="861" y="82"/>
                    </a:lnTo>
                    <a:lnTo>
                      <a:pt x="646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33"/>
              <p:cNvSpPr/>
              <p:nvPr/>
            </p:nvSpPr>
            <p:spPr>
              <a:xfrm>
                <a:off x="5042014" y="2596805"/>
                <a:ext cx="224475" cy="353576"/>
              </a:xfrm>
              <a:custGeom>
                <a:avLst/>
                <a:gdLst/>
                <a:ahLst/>
                <a:cxnLst/>
                <a:rect l="l" t="t" r="r" b="b"/>
                <a:pathLst>
                  <a:path w="7770" h="12207" extrusionOk="0">
                    <a:moveTo>
                      <a:pt x="7447" y="1"/>
                    </a:moveTo>
                    <a:lnTo>
                      <a:pt x="7097" y="323"/>
                    </a:lnTo>
                    <a:lnTo>
                      <a:pt x="6667" y="404"/>
                    </a:lnTo>
                    <a:lnTo>
                      <a:pt x="6318" y="538"/>
                    </a:lnTo>
                    <a:lnTo>
                      <a:pt x="6049" y="565"/>
                    </a:lnTo>
                    <a:lnTo>
                      <a:pt x="5619" y="592"/>
                    </a:lnTo>
                    <a:lnTo>
                      <a:pt x="5350" y="727"/>
                    </a:lnTo>
                    <a:lnTo>
                      <a:pt x="4974" y="807"/>
                    </a:lnTo>
                    <a:lnTo>
                      <a:pt x="4275" y="1103"/>
                    </a:lnTo>
                    <a:lnTo>
                      <a:pt x="3441" y="1184"/>
                    </a:lnTo>
                    <a:lnTo>
                      <a:pt x="2715" y="1426"/>
                    </a:lnTo>
                    <a:lnTo>
                      <a:pt x="2312" y="1426"/>
                    </a:lnTo>
                    <a:lnTo>
                      <a:pt x="1963" y="1022"/>
                    </a:lnTo>
                    <a:lnTo>
                      <a:pt x="1774" y="673"/>
                    </a:lnTo>
                    <a:lnTo>
                      <a:pt x="1533" y="512"/>
                    </a:lnTo>
                    <a:lnTo>
                      <a:pt x="1264" y="969"/>
                    </a:lnTo>
                    <a:lnTo>
                      <a:pt x="1102" y="1291"/>
                    </a:lnTo>
                    <a:lnTo>
                      <a:pt x="1398" y="1802"/>
                    </a:lnTo>
                    <a:lnTo>
                      <a:pt x="1721" y="2205"/>
                    </a:lnTo>
                    <a:lnTo>
                      <a:pt x="2016" y="2528"/>
                    </a:lnTo>
                    <a:lnTo>
                      <a:pt x="4597" y="3603"/>
                    </a:lnTo>
                    <a:lnTo>
                      <a:pt x="5269" y="3603"/>
                    </a:lnTo>
                    <a:lnTo>
                      <a:pt x="3119" y="6238"/>
                    </a:lnTo>
                    <a:lnTo>
                      <a:pt x="2070" y="6292"/>
                    </a:lnTo>
                    <a:lnTo>
                      <a:pt x="1398" y="6937"/>
                    </a:lnTo>
                    <a:lnTo>
                      <a:pt x="887" y="6937"/>
                    </a:lnTo>
                    <a:lnTo>
                      <a:pt x="699" y="7233"/>
                    </a:lnTo>
                    <a:lnTo>
                      <a:pt x="0" y="8227"/>
                    </a:lnTo>
                    <a:lnTo>
                      <a:pt x="54" y="11453"/>
                    </a:lnTo>
                    <a:lnTo>
                      <a:pt x="511" y="12206"/>
                    </a:lnTo>
                    <a:lnTo>
                      <a:pt x="699" y="11991"/>
                    </a:lnTo>
                    <a:lnTo>
                      <a:pt x="860" y="11534"/>
                    </a:lnTo>
                    <a:lnTo>
                      <a:pt x="1721" y="10432"/>
                    </a:lnTo>
                    <a:lnTo>
                      <a:pt x="2447" y="9760"/>
                    </a:lnTo>
                    <a:lnTo>
                      <a:pt x="3603" y="8872"/>
                    </a:lnTo>
                    <a:lnTo>
                      <a:pt x="4409" y="8173"/>
                    </a:lnTo>
                    <a:lnTo>
                      <a:pt x="5296" y="6964"/>
                    </a:lnTo>
                    <a:lnTo>
                      <a:pt x="5941" y="5942"/>
                    </a:lnTo>
                    <a:lnTo>
                      <a:pt x="6587" y="4652"/>
                    </a:lnTo>
                    <a:lnTo>
                      <a:pt x="7044" y="3523"/>
                    </a:lnTo>
                    <a:lnTo>
                      <a:pt x="7366" y="2528"/>
                    </a:lnTo>
                    <a:lnTo>
                      <a:pt x="7581" y="1560"/>
                    </a:lnTo>
                    <a:lnTo>
                      <a:pt x="7743" y="1237"/>
                    </a:lnTo>
                    <a:lnTo>
                      <a:pt x="7716" y="780"/>
                    </a:lnTo>
                    <a:lnTo>
                      <a:pt x="7770" y="270"/>
                    </a:lnTo>
                    <a:lnTo>
                      <a:pt x="7743" y="1"/>
                    </a:lnTo>
                    <a:close/>
                  </a:path>
                </a:pathLst>
              </a:custGeom>
              <a:solidFill>
                <a:srgbClr val="E31A1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3"/>
              <p:cNvSpPr/>
              <p:nvPr/>
            </p:nvSpPr>
            <p:spPr>
              <a:xfrm>
                <a:off x="4494433" y="1720005"/>
                <a:ext cx="91697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3469" extrusionOk="0">
                    <a:moveTo>
                      <a:pt x="512" y="0"/>
                    </a:moveTo>
                    <a:lnTo>
                      <a:pt x="1" y="242"/>
                    </a:lnTo>
                    <a:lnTo>
                      <a:pt x="189" y="592"/>
                    </a:lnTo>
                    <a:lnTo>
                      <a:pt x="431" y="834"/>
                    </a:lnTo>
                    <a:lnTo>
                      <a:pt x="189" y="1156"/>
                    </a:lnTo>
                    <a:lnTo>
                      <a:pt x="458" y="1156"/>
                    </a:lnTo>
                    <a:lnTo>
                      <a:pt x="324" y="1533"/>
                    </a:lnTo>
                    <a:lnTo>
                      <a:pt x="700" y="1909"/>
                    </a:lnTo>
                    <a:lnTo>
                      <a:pt x="619" y="2312"/>
                    </a:lnTo>
                    <a:lnTo>
                      <a:pt x="458" y="2339"/>
                    </a:lnTo>
                    <a:lnTo>
                      <a:pt x="673" y="2474"/>
                    </a:lnTo>
                    <a:lnTo>
                      <a:pt x="781" y="2608"/>
                    </a:lnTo>
                    <a:lnTo>
                      <a:pt x="1022" y="2689"/>
                    </a:lnTo>
                    <a:lnTo>
                      <a:pt x="1318" y="2904"/>
                    </a:lnTo>
                    <a:lnTo>
                      <a:pt x="1264" y="2958"/>
                    </a:lnTo>
                    <a:lnTo>
                      <a:pt x="1399" y="2904"/>
                    </a:lnTo>
                    <a:lnTo>
                      <a:pt x="1480" y="2608"/>
                    </a:lnTo>
                    <a:lnTo>
                      <a:pt x="1614" y="2581"/>
                    </a:lnTo>
                    <a:lnTo>
                      <a:pt x="1721" y="2689"/>
                    </a:lnTo>
                    <a:lnTo>
                      <a:pt x="1883" y="2743"/>
                    </a:lnTo>
                    <a:lnTo>
                      <a:pt x="1963" y="2877"/>
                    </a:lnTo>
                    <a:lnTo>
                      <a:pt x="2071" y="2931"/>
                    </a:lnTo>
                    <a:lnTo>
                      <a:pt x="2259" y="3065"/>
                    </a:lnTo>
                    <a:lnTo>
                      <a:pt x="2340" y="3065"/>
                    </a:lnTo>
                    <a:lnTo>
                      <a:pt x="2286" y="3280"/>
                    </a:lnTo>
                    <a:lnTo>
                      <a:pt x="2205" y="3388"/>
                    </a:lnTo>
                    <a:lnTo>
                      <a:pt x="2232" y="3468"/>
                    </a:lnTo>
                    <a:lnTo>
                      <a:pt x="2501" y="3388"/>
                    </a:lnTo>
                    <a:lnTo>
                      <a:pt x="2824" y="3388"/>
                    </a:lnTo>
                    <a:lnTo>
                      <a:pt x="2904" y="3280"/>
                    </a:lnTo>
                    <a:lnTo>
                      <a:pt x="2824" y="3173"/>
                    </a:lnTo>
                    <a:lnTo>
                      <a:pt x="2904" y="2904"/>
                    </a:lnTo>
                    <a:lnTo>
                      <a:pt x="3173" y="2608"/>
                    </a:lnTo>
                    <a:lnTo>
                      <a:pt x="2797" y="2232"/>
                    </a:lnTo>
                    <a:lnTo>
                      <a:pt x="2662" y="1936"/>
                    </a:lnTo>
                    <a:lnTo>
                      <a:pt x="2824" y="1721"/>
                    </a:lnTo>
                    <a:lnTo>
                      <a:pt x="2662" y="1560"/>
                    </a:lnTo>
                    <a:lnTo>
                      <a:pt x="2824" y="1425"/>
                    </a:lnTo>
                    <a:lnTo>
                      <a:pt x="2636" y="1318"/>
                    </a:lnTo>
                    <a:lnTo>
                      <a:pt x="2447" y="1506"/>
                    </a:lnTo>
                    <a:lnTo>
                      <a:pt x="1990" y="1237"/>
                    </a:lnTo>
                    <a:lnTo>
                      <a:pt x="1910" y="888"/>
                    </a:lnTo>
                    <a:lnTo>
                      <a:pt x="1453" y="699"/>
                    </a:lnTo>
                    <a:lnTo>
                      <a:pt x="1345" y="404"/>
                    </a:lnTo>
                    <a:lnTo>
                      <a:pt x="942" y="81"/>
                    </a:lnTo>
                    <a:lnTo>
                      <a:pt x="512" y="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33"/>
              <p:cNvSpPr/>
              <p:nvPr/>
            </p:nvSpPr>
            <p:spPr>
              <a:xfrm>
                <a:off x="2798186" y="2750986"/>
                <a:ext cx="94008" cy="109053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3765" extrusionOk="0">
                    <a:moveTo>
                      <a:pt x="2420" y="1"/>
                    </a:moveTo>
                    <a:lnTo>
                      <a:pt x="1775" y="81"/>
                    </a:lnTo>
                    <a:lnTo>
                      <a:pt x="1694" y="243"/>
                    </a:lnTo>
                    <a:lnTo>
                      <a:pt x="780" y="81"/>
                    </a:lnTo>
                    <a:lnTo>
                      <a:pt x="619" y="861"/>
                    </a:lnTo>
                    <a:lnTo>
                      <a:pt x="108" y="1103"/>
                    </a:lnTo>
                    <a:lnTo>
                      <a:pt x="162" y="1318"/>
                    </a:lnTo>
                    <a:lnTo>
                      <a:pt x="0" y="1775"/>
                    </a:lnTo>
                    <a:lnTo>
                      <a:pt x="350" y="2393"/>
                    </a:lnTo>
                    <a:lnTo>
                      <a:pt x="592" y="2393"/>
                    </a:lnTo>
                    <a:lnTo>
                      <a:pt x="672" y="2904"/>
                    </a:lnTo>
                    <a:lnTo>
                      <a:pt x="1156" y="3684"/>
                    </a:lnTo>
                    <a:lnTo>
                      <a:pt x="1586" y="3764"/>
                    </a:lnTo>
                    <a:lnTo>
                      <a:pt x="1640" y="3576"/>
                    </a:lnTo>
                    <a:lnTo>
                      <a:pt x="1533" y="3415"/>
                    </a:lnTo>
                    <a:lnTo>
                      <a:pt x="1586" y="3146"/>
                    </a:lnTo>
                    <a:lnTo>
                      <a:pt x="1909" y="3227"/>
                    </a:lnTo>
                    <a:lnTo>
                      <a:pt x="2312" y="3146"/>
                    </a:lnTo>
                    <a:lnTo>
                      <a:pt x="2742" y="3307"/>
                    </a:lnTo>
                    <a:lnTo>
                      <a:pt x="2957" y="2958"/>
                    </a:lnTo>
                    <a:lnTo>
                      <a:pt x="3011" y="2555"/>
                    </a:lnTo>
                    <a:lnTo>
                      <a:pt x="3146" y="2151"/>
                    </a:lnTo>
                    <a:lnTo>
                      <a:pt x="2850" y="1641"/>
                    </a:lnTo>
                    <a:lnTo>
                      <a:pt x="2823" y="1022"/>
                    </a:lnTo>
                    <a:lnTo>
                      <a:pt x="3253" y="243"/>
                    </a:lnTo>
                    <a:lnTo>
                      <a:pt x="2420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33"/>
              <p:cNvSpPr/>
              <p:nvPr/>
            </p:nvSpPr>
            <p:spPr>
              <a:xfrm>
                <a:off x="4448614" y="1635891"/>
                <a:ext cx="111891" cy="45214"/>
              </a:xfrm>
              <a:custGeom>
                <a:avLst/>
                <a:gdLst/>
                <a:ahLst/>
                <a:cxnLst/>
                <a:rect l="l" t="t" r="r" b="b"/>
                <a:pathLst>
                  <a:path w="3873" h="1561" extrusionOk="0">
                    <a:moveTo>
                      <a:pt x="1614" y="1"/>
                    </a:moveTo>
                    <a:lnTo>
                      <a:pt x="1345" y="82"/>
                    </a:lnTo>
                    <a:lnTo>
                      <a:pt x="1291" y="55"/>
                    </a:lnTo>
                    <a:lnTo>
                      <a:pt x="1076" y="55"/>
                    </a:lnTo>
                    <a:lnTo>
                      <a:pt x="995" y="216"/>
                    </a:lnTo>
                    <a:lnTo>
                      <a:pt x="834" y="243"/>
                    </a:lnTo>
                    <a:lnTo>
                      <a:pt x="807" y="431"/>
                    </a:lnTo>
                    <a:lnTo>
                      <a:pt x="700" y="458"/>
                    </a:lnTo>
                    <a:lnTo>
                      <a:pt x="700" y="566"/>
                    </a:lnTo>
                    <a:lnTo>
                      <a:pt x="458" y="646"/>
                    </a:lnTo>
                    <a:lnTo>
                      <a:pt x="162" y="646"/>
                    </a:lnTo>
                    <a:lnTo>
                      <a:pt x="81" y="834"/>
                    </a:lnTo>
                    <a:lnTo>
                      <a:pt x="1" y="942"/>
                    </a:lnTo>
                    <a:lnTo>
                      <a:pt x="135" y="1238"/>
                    </a:lnTo>
                    <a:lnTo>
                      <a:pt x="485" y="1453"/>
                    </a:lnTo>
                    <a:lnTo>
                      <a:pt x="753" y="1560"/>
                    </a:lnTo>
                    <a:lnTo>
                      <a:pt x="1318" y="1453"/>
                    </a:lnTo>
                    <a:lnTo>
                      <a:pt x="1372" y="1265"/>
                    </a:lnTo>
                    <a:lnTo>
                      <a:pt x="1641" y="1238"/>
                    </a:lnTo>
                    <a:lnTo>
                      <a:pt x="1963" y="1130"/>
                    </a:lnTo>
                    <a:lnTo>
                      <a:pt x="2044" y="1184"/>
                    </a:lnTo>
                    <a:lnTo>
                      <a:pt x="2340" y="1049"/>
                    </a:lnTo>
                    <a:lnTo>
                      <a:pt x="2501" y="861"/>
                    </a:lnTo>
                    <a:lnTo>
                      <a:pt x="2689" y="781"/>
                    </a:lnTo>
                    <a:lnTo>
                      <a:pt x="3469" y="1049"/>
                    </a:lnTo>
                    <a:lnTo>
                      <a:pt x="3603" y="969"/>
                    </a:lnTo>
                    <a:lnTo>
                      <a:pt x="3684" y="619"/>
                    </a:lnTo>
                    <a:lnTo>
                      <a:pt x="3872" y="404"/>
                    </a:lnTo>
                    <a:lnTo>
                      <a:pt x="3173" y="55"/>
                    </a:lnTo>
                    <a:lnTo>
                      <a:pt x="2689" y="216"/>
                    </a:lnTo>
                    <a:lnTo>
                      <a:pt x="2367" y="109"/>
                    </a:lnTo>
                    <a:lnTo>
                      <a:pt x="1990" y="297"/>
                    </a:lnTo>
                    <a:lnTo>
                      <a:pt x="1614" y="1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33"/>
              <p:cNvSpPr/>
              <p:nvPr/>
            </p:nvSpPr>
            <p:spPr>
              <a:xfrm>
                <a:off x="4788042" y="3567075"/>
                <a:ext cx="30306" cy="42057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452" extrusionOk="0">
                    <a:moveTo>
                      <a:pt x="565" y="0"/>
                    </a:moveTo>
                    <a:lnTo>
                      <a:pt x="323" y="81"/>
                    </a:lnTo>
                    <a:lnTo>
                      <a:pt x="215" y="323"/>
                    </a:lnTo>
                    <a:lnTo>
                      <a:pt x="0" y="645"/>
                    </a:lnTo>
                    <a:lnTo>
                      <a:pt x="0" y="995"/>
                    </a:lnTo>
                    <a:lnTo>
                      <a:pt x="403" y="1452"/>
                    </a:lnTo>
                    <a:lnTo>
                      <a:pt x="887" y="1371"/>
                    </a:lnTo>
                    <a:lnTo>
                      <a:pt x="1049" y="941"/>
                    </a:lnTo>
                    <a:lnTo>
                      <a:pt x="1022" y="565"/>
                    </a:lnTo>
                    <a:lnTo>
                      <a:pt x="941" y="161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FD8D3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33"/>
              <p:cNvSpPr/>
              <p:nvPr/>
            </p:nvSpPr>
            <p:spPr>
              <a:xfrm>
                <a:off x="4879681" y="1948163"/>
                <a:ext cx="130496" cy="126954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4383" extrusionOk="0">
                    <a:moveTo>
                      <a:pt x="4517" y="0"/>
                    </a:moveTo>
                    <a:lnTo>
                      <a:pt x="3710" y="162"/>
                    </a:lnTo>
                    <a:lnTo>
                      <a:pt x="3307" y="162"/>
                    </a:lnTo>
                    <a:lnTo>
                      <a:pt x="2501" y="484"/>
                    </a:lnTo>
                    <a:lnTo>
                      <a:pt x="1909" y="484"/>
                    </a:lnTo>
                    <a:lnTo>
                      <a:pt x="1506" y="296"/>
                    </a:lnTo>
                    <a:lnTo>
                      <a:pt x="699" y="565"/>
                    </a:lnTo>
                    <a:lnTo>
                      <a:pt x="484" y="377"/>
                    </a:lnTo>
                    <a:lnTo>
                      <a:pt x="484" y="888"/>
                    </a:lnTo>
                    <a:lnTo>
                      <a:pt x="323" y="1049"/>
                    </a:lnTo>
                    <a:lnTo>
                      <a:pt x="162" y="1264"/>
                    </a:lnTo>
                    <a:lnTo>
                      <a:pt x="0" y="1613"/>
                    </a:lnTo>
                    <a:lnTo>
                      <a:pt x="162" y="2312"/>
                    </a:lnTo>
                    <a:lnTo>
                      <a:pt x="511" y="2366"/>
                    </a:lnTo>
                    <a:lnTo>
                      <a:pt x="646" y="2716"/>
                    </a:lnTo>
                    <a:lnTo>
                      <a:pt x="296" y="3038"/>
                    </a:lnTo>
                    <a:lnTo>
                      <a:pt x="189" y="3495"/>
                    </a:lnTo>
                    <a:lnTo>
                      <a:pt x="215" y="3899"/>
                    </a:lnTo>
                    <a:lnTo>
                      <a:pt x="162" y="4006"/>
                    </a:lnTo>
                    <a:lnTo>
                      <a:pt x="162" y="4033"/>
                    </a:lnTo>
                    <a:lnTo>
                      <a:pt x="1022" y="4383"/>
                    </a:lnTo>
                    <a:lnTo>
                      <a:pt x="2366" y="3415"/>
                    </a:lnTo>
                    <a:lnTo>
                      <a:pt x="3899" y="2501"/>
                    </a:lnTo>
                    <a:lnTo>
                      <a:pt x="4033" y="1452"/>
                    </a:lnTo>
                    <a:lnTo>
                      <a:pt x="3872" y="807"/>
                    </a:lnTo>
                    <a:lnTo>
                      <a:pt x="4248" y="565"/>
                    </a:lnTo>
                    <a:lnTo>
                      <a:pt x="4517" y="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33"/>
              <p:cNvSpPr/>
              <p:nvPr/>
            </p:nvSpPr>
            <p:spPr>
              <a:xfrm>
                <a:off x="4417557" y="2304027"/>
                <a:ext cx="231467" cy="411187"/>
              </a:xfrm>
              <a:custGeom>
                <a:avLst/>
                <a:gdLst/>
                <a:ahLst/>
                <a:cxnLst/>
                <a:rect l="l" t="t" r="r" b="b"/>
                <a:pathLst>
                  <a:path w="8012" h="14196" extrusionOk="0">
                    <a:moveTo>
                      <a:pt x="1613" y="0"/>
                    </a:moveTo>
                    <a:lnTo>
                      <a:pt x="888" y="511"/>
                    </a:lnTo>
                    <a:lnTo>
                      <a:pt x="1076" y="1855"/>
                    </a:lnTo>
                    <a:lnTo>
                      <a:pt x="1371" y="2097"/>
                    </a:lnTo>
                    <a:lnTo>
                      <a:pt x="1425" y="2393"/>
                    </a:lnTo>
                    <a:lnTo>
                      <a:pt x="1748" y="2689"/>
                    </a:lnTo>
                    <a:lnTo>
                      <a:pt x="1560" y="3065"/>
                    </a:lnTo>
                    <a:lnTo>
                      <a:pt x="1318" y="4866"/>
                    </a:lnTo>
                    <a:lnTo>
                      <a:pt x="1291" y="6049"/>
                    </a:lnTo>
                    <a:lnTo>
                      <a:pt x="323" y="6883"/>
                    </a:lnTo>
                    <a:lnTo>
                      <a:pt x="0" y="8039"/>
                    </a:lnTo>
                    <a:lnTo>
                      <a:pt x="350" y="8361"/>
                    </a:lnTo>
                    <a:lnTo>
                      <a:pt x="350" y="8926"/>
                    </a:lnTo>
                    <a:lnTo>
                      <a:pt x="861" y="8953"/>
                    </a:lnTo>
                    <a:lnTo>
                      <a:pt x="753" y="9383"/>
                    </a:lnTo>
                    <a:lnTo>
                      <a:pt x="1076" y="9974"/>
                    </a:lnTo>
                    <a:lnTo>
                      <a:pt x="1156" y="10566"/>
                    </a:lnTo>
                    <a:lnTo>
                      <a:pt x="1130" y="11130"/>
                    </a:lnTo>
                    <a:lnTo>
                      <a:pt x="1560" y="11937"/>
                    </a:lnTo>
                    <a:lnTo>
                      <a:pt x="1130" y="11937"/>
                    </a:lnTo>
                    <a:lnTo>
                      <a:pt x="914" y="11991"/>
                    </a:lnTo>
                    <a:lnTo>
                      <a:pt x="565" y="11910"/>
                    </a:lnTo>
                    <a:lnTo>
                      <a:pt x="377" y="12313"/>
                    </a:lnTo>
                    <a:lnTo>
                      <a:pt x="861" y="12851"/>
                    </a:lnTo>
                    <a:lnTo>
                      <a:pt x="1210" y="12985"/>
                    </a:lnTo>
                    <a:lnTo>
                      <a:pt x="1291" y="13362"/>
                    </a:lnTo>
                    <a:lnTo>
                      <a:pt x="1560" y="13980"/>
                    </a:lnTo>
                    <a:lnTo>
                      <a:pt x="1452" y="14195"/>
                    </a:lnTo>
                    <a:lnTo>
                      <a:pt x="1452" y="14195"/>
                    </a:lnTo>
                    <a:lnTo>
                      <a:pt x="2097" y="14141"/>
                    </a:lnTo>
                    <a:lnTo>
                      <a:pt x="2232" y="13899"/>
                    </a:lnTo>
                    <a:lnTo>
                      <a:pt x="2366" y="13953"/>
                    </a:lnTo>
                    <a:lnTo>
                      <a:pt x="2554" y="14141"/>
                    </a:lnTo>
                    <a:lnTo>
                      <a:pt x="3522" y="13792"/>
                    </a:lnTo>
                    <a:lnTo>
                      <a:pt x="3872" y="13442"/>
                    </a:lnTo>
                    <a:lnTo>
                      <a:pt x="4275" y="13147"/>
                    </a:lnTo>
                    <a:lnTo>
                      <a:pt x="4194" y="12824"/>
                    </a:lnTo>
                    <a:lnTo>
                      <a:pt x="4409" y="12743"/>
                    </a:lnTo>
                    <a:lnTo>
                      <a:pt x="5162" y="12797"/>
                    </a:lnTo>
                    <a:lnTo>
                      <a:pt x="5888" y="12367"/>
                    </a:lnTo>
                    <a:lnTo>
                      <a:pt x="6453" y="11399"/>
                    </a:lnTo>
                    <a:lnTo>
                      <a:pt x="6829" y="11050"/>
                    </a:lnTo>
                    <a:lnTo>
                      <a:pt x="7340" y="10915"/>
                    </a:lnTo>
                    <a:lnTo>
                      <a:pt x="7340" y="10700"/>
                    </a:lnTo>
                    <a:lnTo>
                      <a:pt x="7044" y="10431"/>
                    </a:lnTo>
                    <a:lnTo>
                      <a:pt x="7017" y="9894"/>
                    </a:lnTo>
                    <a:lnTo>
                      <a:pt x="6829" y="9571"/>
                    </a:lnTo>
                    <a:lnTo>
                      <a:pt x="6560" y="9598"/>
                    </a:lnTo>
                    <a:lnTo>
                      <a:pt x="6560" y="9598"/>
                    </a:lnTo>
                    <a:lnTo>
                      <a:pt x="6668" y="9275"/>
                    </a:lnTo>
                    <a:lnTo>
                      <a:pt x="6829" y="8926"/>
                    </a:lnTo>
                    <a:lnTo>
                      <a:pt x="6748" y="8549"/>
                    </a:lnTo>
                    <a:lnTo>
                      <a:pt x="6990" y="8281"/>
                    </a:lnTo>
                    <a:lnTo>
                      <a:pt x="6829" y="8066"/>
                    </a:lnTo>
                    <a:lnTo>
                      <a:pt x="7017" y="7528"/>
                    </a:lnTo>
                    <a:lnTo>
                      <a:pt x="7367" y="6883"/>
                    </a:lnTo>
                    <a:lnTo>
                      <a:pt x="8012" y="6936"/>
                    </a:lnTo>
                    <a:lnTo>
                      <a:pt x="7877" y="3415"/>
                    </a:lnTo>
                    <a:lnTo>
                      <a:pt x="4732" y="1721"/>
                    </a:lnTo>
                    <a:lnTo>
                      <a:pt x="1613" y="0"/>
                    </a:lnTo>
                    <a:close/>
                  </a:path>
                </a:pathLst>
              </a:custGeom>
              <a:solidFill>
                <a:srgbClr val="FC4E2A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33"/>
              <p:cNvSpPr/>
              <p:nvPr/>
            </p:nvSpPr>
            <p:spPr>
              <a:xfrm>
                <a:off x="4113085" y="2623279"/>
                <a:ext cx="42757" cy="130864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4518" extrusionOk="0">
                    <a:moveTo>
                      <a:pt x="55" y="1"/>
                    </a:moveTo>
                    <a:lnTo>
                      <a:pt x="1" y="270"/>
                    </a:lnTo>
                    <a:lnTo>
                      <a:pt x="323" y="727"/>
                    </a:lnTo>
                    <a:lnTo>
                      <a:pt x="323" y="1399"/>
                    </a:lnTo>
                    <a:lnTo>
                      <a:pt x="377" y="2071"/>
                    </a:lnTo>
                    <a:lnTo>
                      <a:pt x="565" y="2393"/>
                    </a:lnTo>
                    <a:lnTo>
                      <a:pt x="404" y="3173"/>
                    </a:lnTo>
                    <a:lnTo>
                      <a:pt x="458" y="3630"/>
                    </a:lnTo>
                    <a:lnTo>
                      <a:pt x="673" y="4222"/>
                    </a:lnTo>
                    <a:lnTo>
                      <a:pt x="834" y="4517"/>
                    </a:lnTo>
                    <a:lnTo>
                      <a:pt x="1479" y="4329"/>
                    </a:lnTo>
                    <a:lnTo>
                      <a:pt x="1291" y="3711"/>
                    </a:lnTo>
                    <a:lnTo>
                      <a:pt x="1318" y="1694"/>
                    </a:lnTo>
                    <a:lnTo>
                      <a:pt x="1157" y="1479"/>
                    </a:lnTo>
                    <a:lnTo>
                      <a:pt x="1130" y="1076"/>
                    </a:lnTo>
                    <a:lnTo>
                      <a:pt x="861" y="727"/>
                    </a:lnTo>
                    <a:lnTo>
                      <a:pt x="619" y="485"/>
                    </a:lnTo>
                    <a:lnTo>
                      <a:pt x="727" y="1"/>
                    </a:lnTo>
                    <a:close/>
                  </a:path>
                </a:pathLst>
              </a:custGeom>
              <a:solidFill>
                <a:srgbClr val="FEB24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33"/>
              <p:cNvSpPr/>
              <p:nvPr/>
            </p:nvSpPr>
            <p:spPr>
              <a:xfrm>
                <a:off x="6288560" y="2381103"/>
                <a:ext cx="194979" cy="378486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13067" extrusionOk="0">
                    <a:moveTo>
                      <a:pt x="1856" y="1"/>
                    </a:moveTo>
                    <a:lnTo>
                      <a:pt x="1453" y="189"/>
                    </a:lnTo>
                    <a:lnTo>
                      <a:pt x="1049" y="592"/>
                    </a:lnTo>
                    <a:lnTo>
                      <a:pt x="512" y="646"/>
                    </a:lnTo>
                    <a:lnTo>
                      <a:pt x="297" y="1587"/>
                    </a:lnTo>
                    <a:lnTo>
                      <a:pt x="1" y="1775"/>
                    </a:lnTo>
                    <a:lnTo>
                      <a:pt x="485" y="2528"/>
                    </a:lnTo>
                    <a:lnTo>
                      <a:pt x="1076" y="3173"/>
                    </a:lnTo>
                    <a:lnTo>
                      <a:pt x="1453" y="3765"/>
                    </a:lnTo>
                    <a:lnTo>
                      <a:pt x="1264" y="4544"/>
                    </a:lnTo>
                    <a:lnTo>
                      <a:pt x="996" y="4706"/>
                    </a:lnTo>
                    <a:lnTo>
                      <a:pt x="1238" y="5163"/>
                    </a:lnTo>
                    <a:lnTo>
                      <a:pt x="1829" y="5862"/>
                    </a:lnTo>
                    <a:lnTo>
                      <a:pt x="1990" y="6372"/>
                    </a:lnTo>
                    <a:lnTo>
                      <a:pt x="2017" y="6776"/>
                    </a:lnTo>
                    <a:lnTo>
                      <a:pt x="2394" y="7555"/>
                    </a:lnTo>
                    <a:lnTo>
                      <a:pt x="2044" y="8389"/>
                    </a:lnTo>
                    <a:lnTo>
                      <a:pt x="1722" y="9303"/>
                    </a:lnTo>
                    <a:lnTo>
                      <a:pt x="1560" y="10163"/>
                    </a:lnTo>
                    <a:lnTo>
                      <a:pt x="1506" y="10728"/>
                    </a:lnTo>
                    <a:lnTo>
                      <a:pt x="1695" y="11211"/>
                    </a:lnTo>
                    <a:lnTo>
                      <a:pt x="1775" y="10701"/>
                    </a:lnTo>
                    <a:lnTo>
                      <a:pt x="2179" y="11131"/>
                    </a:lnTo>
                    <a:lnTo>
                      <a:pt x="2636" y="11642"/>
                    </a:lnTo>
                    <a:lnTo>
                      <a:pt x="2770" y="12045"/>
                    </a:lnTo>
                    <a:lnTo>
                      <a:pt x="3093" y="12394"/>
                    </a:lnTo>
                    <a:lnTo>
                      <a:pt x="3254" y="12260"/>
                    </a:lnTo>
                    <a:lnTo>
                      <a:pt x="3899" y="12636"/>
                    </a:lnTo>
                    <a:lnTo>
                      <a:pt x="3980" y="13066"/>
                    </a:lnTo>
                    <a:lnTo>
                      <a:pt x="4491" y="12986"/>
                    </a:lnTo>
                    <a:lnTo>
                      <a:pt x="4733" y="12609"/>
                    </a:lnTo>
                    <a:lnTo>
                      <a:pt x="4302" y="12152"/>
                    </a:lnTo>
                    <a:lnTo>
                      <a:pt x="3845" y="12045"/>
                    </a:lnTo>
                    <a:lnTo>
                      <a:pt x="3361" y="11534"/>
                    </a:lnTo>
                    <a:lnTo>
                      <a:pt x="3200" y="10781"/>
                    </a:lnTo>
                    <a:lnTo>
                      <a:pt x="2797" y="9948"/>
                    </a:lnTo>
                    <a:lnTo>
                      <a:pt x="2313" y="9921"/>
                    </a:lnTo>
                    <a:lnTo>
                      <a:pt x="2179" y="9303"/>
                    </a:lnTo>
                    <a:lnTo>
                      <a:pt x="2394" y="8523"/>
                    </a:lnTo>
                    <a:lnTo>
                      <a:pt x="2689" y="7206"/>
                    </a:lnTo>
                    <a:lnTo>
                      <a:pt x="2662" y="6238"/>
                    </a:lnTo>
                    <a:lnTo>
                      <a:pt x="3335" y="6238"/>
                    </a:lnTo>
                    <a:lnTo>
                      <a:pt x="3308" y="6910"/>
                    </a:lnTo>
                    <a:lnTo>
                      <a:pt x="3953" y="6910"/>
                    </a:lnTo>
                    <a:lnTo>
                      <a:pt x="4679" y="7313"/>
                    </a:lnTo>
                    <a:lnTo>
                      <a:pt x="4437" y="6238"/>
                    </a:lnTo>
                    <a:lnTo>
                      <a:pt x="4840" y="5512"/>
                    </a:lnTo>
                    <a:lnTo>
                      <a:pt x="5808" y="5324"/>
                    </a:lnTo>
                    <a:lnTo>
                      <a:pt x="6561" y="5485"/>
                    </a:lnTo>
                    <a:lnTo>
                      <a:pt x="6749" y="5055"/>
                    </a:lnTo>
                    <a:lnTo>
                      <a:pt x="6695" y="4302"/>
                    </a:lnTo>
                    <a:lnTo>
                      <a:pt x="5996" y="3523"/>
                    </a:lnTo>
                    <a:lnTo>
                      <a:pt x="5808" y="2636"/>
                    </a:lnTo>
                    <a:lnTo>
                      <a:pt x="5109" y="1937"/>
                    </a:lnTo>
                    <a:lnTo>
                      <a:pt x="4517" y="1883"/>
                    </a:lnTo>
                    <a:lnTo>
                      <a:pt x="4410" y="2178"/>
                    </a:lnTo>
                    <a:lnTo>
                      <a:pt x="3953" y="2205"/>
                    </a:lnTo>
                    <a:lnTo>
                      <a:pt x="3711" y="2044"/>
                    </a:lnTo>
                    <a:lnTo>
                      <a:pt x="2958" y="2582"/>
                    </a:lnTo>
                    <a:lnTo>
                      <a:pt x="2824" y="1802"/>
                    </a:lnTo>
                    <a:lnTo>
                      <a:pt x="2904" y="861"/>
                    </a:lnTo>
                    <a:lnTo>
                      <a:pt x="2367" y="807"/>
                    </a:lnTo>
                    <a:lnTo>
                      <a:pt x="2205" y="297"/>
                    </a:lnTo>
                    <a:lnTo>
                      <a:pt x="1856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33"/>
              <p:cNvSpPr/>
              <p:nvPr/>
            </p:nvSpPr>
            <p:spPr>
              <a:xfrm>
                <a:off x="5528984" y="1852376"/>
                <a:ext cx="170884" cy="108271"/>
              </a:xfrm>
              <a:custGeom>
                <a:avLst/>
                <a:gdLst/>
                <a:ahLst/>
                <a:cxnLst/>
                <a:rect l="l" t="t" r="r" b="b"/>
                <a:pathLst>
                  <a:path w="5915" h="3738" extrusionOk="0">
                    <a:moveTo>
                      <a:pt x="1882" y="1"/>
                    </a:moveTo>
                    <a:lnTo>
                      <a:pt x="995" y="216"/>
                    </a:lnTo>
                    <a:lnTo>
                      <a:pt x="914" y="807"/>
                    </a:lnTo>
                    <a:lnTo>
                      <a:pt x="699" y="1264"/>
                    </a:lnTo>
                    <a:lnTo>
                      <a:pt x="108" y="1237"/>
                    </a:lnTo>
                    <a:lnTo>
                      <a:pt x="0" y="1641"/>
                    </a:lnTo>
                    <a:lnTo>
                      <a:pt x="592" y="1829"/>
                    </a:lnTo>
                    <a:lnTo>
                      <a:pt x="914" y="2501"/>
                    </a:lnTo>
                    <a:lnTo>
                      <a:pt x="753" y="3388"/>
                    </a:lnTo>
                    <a:lnTo>
                      <a:pt x="995" y="3523"/>
                    </a:lnTo>
                    <a:lnTo>
                      <a:pt x="1452" y="3227"/>
                    </a:lnTo>
                    <a:lnTo>
                      <a:pt x="1748" y="3388"/>
                    </a:lnTo>
                    <a:lnTo>
                      <a:pt x="1882" y="2985"/>
                    </a:lnTo>
                    <a:lnTo>
                      <a:pt x="2312" y="3012"/>
                    </a:lnTo>
                    <a:lnTo>
                      <a:pt x="2393" y="2877"/>
                    </a:lnTo>
                    <a:lnTo>
                      <a:pt x="2366" y="2501"/>
                    </a:lnTo>
                    <a:lnTo>
                      <a:pt x="2608" y="2205"/>
                    </a:lnTo>
                    <a:lnTo>
                      <a:pt x="3038" y="2393"/>
                    </a:lnTo>
                    <a:lnTo>
                      <a:pt x="3038" y="2689"/>
                    </a:lnTo>
                    <a:lnTo>
                      <a:pt x="3280" y="2716"/>
                    </a:lnTo>
                    <a:lnTo>
                      <a:pt x="3442" y="3469"/>
                    </a:lnTo>
                    <a:lnTo>
                      <a:pt x="3791" y="3738"/>
                    </a:lnTo>
                    <a:lnTo>
                      <a:pt x="3979" y="3576"/>
                    </a:lnTo>
                    <a:lnTo>
                      <a:pt x="4275" y="3496"/>
                    </a:lnTo>
                    <a:lnTo>
                      <a:pt x="4651" y="3065"/>
                    </a:lnTo>
                    <a:lnTo>
                      <a:pt x="5162" y="3173"/>
                    </a:lnTo>
                    <a:lnTo>
                      <a:pt x="5915" y="3173"/>
                    </a:lnTo>
                    <a:lnTo>
                      <a:pt x="5673" y="2662"/>
                    </a:lnTo>
                    <a:lnTo>
                      <a:pt x="5592" y="2313"/>
                    </a:lnTo>
                    <a:lnTo>
                      <a:pt x="5081" y="2098"/>
                    </a:lnTo>
                    <a:lnTo>
                      <a:pt x="4866" y="2178"/>
                    </a:lnTo>
                    <a:lnTo>
                      <a:pt x="4463" y="1372"/>
                    </a:lnTo>
                    <a:lnTo>
                      <a:pt x="3146" y="1506"/>
                    </a:lnTo>
                    <a:lnTo>
                      <a:pt x="2124" y="1210"/>
                    </a:lnTo>
                    <a:lnTo>
                      <a:pt x="1371" y="1264"/>
                    </a:lnTo>
                    <a:lnTo>
                      <a:pt x="1318" y="780"/>
                    </a:lnTo>
                    <a:lnTo>
                      <a:pt x="2124" y="915"/>
                    </a:lnTo>
                    <a:lnTo>
                      <a:pt x="2312" y="646"/>
                    </a:lnTo>
                    <a:lnTo>
                      <a:pt x="2312" y="646"/>
                    </a:lnTo>
                    <a:lnTo>
                      <a:pt x="2017" y="673"/>
                    </a:lnTo>
                    <a:lnTo>
                      <a:pt x="1828" y="431"/>
                    </a:lnTo>
                    <a:lnTo>
                      <a:pt x="1882" y="1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33"/>
              <p:cNvSpPr/>
              <p:nvPr/>
            </p:nvSpPr>
            <p:spPr>
              <a:xfrm>
                <a:off x="5200447" y="1807219"/>
                <a:ext cx="321575" cy="191575"/>
              </a:xfrm>
              <a:custGeom>
                <a:avLst/>
                <a:gdLst/>
                <a:ahLst/>
                <a:cxnLst/>
                <a:rect l="l" t="t" r="r" b="b"/>
                <a:pathLst>
                  <a:path w="11131" h="6614" extrusionOk="0">
                    <a:moveTo>
                      <a:pt x="4167" y="0"/>
                    </a:moveTo>
                    <a:lnTo>
                      <a:pt x="3710" y="511"/>
                    </a:lnTo>
                    <a:lnTo>
                      <a:pt x="3173" y="834"/>
                    </a:lnTo>
                    <a:lnTo>
                      <a:pt x="3388" y="1264"/>
                    </a:lnTo>
                    <a:lnTo>
                      <a:pt x="2608" y="1264"/>
                    </a:lnTo>
                    <a:lnTo>
                      <a:pt x="2259" y="1318"/>
                    </a:lnTo>
                    <a:lnTo>
                      <a:pt x="1560" y="619"/>
                    </a:lnTo>
                    <a:lnTo>
                      <a:pt x="1022" y="377"/>
                    </a:lnTo>
                    <a:lnTo>
                      <a:pt x="242" y="565"/>
                    </a:lnTo>
                    <a:lnTo>
                      <a:pt x="0" y="861"/>
                    </a:lnTo>
                    <a:lnTo>
                      <a:pt x="377" y="1425"/>
                    </a:lnTo>
                    <a:lnTo>
                      <a:pt x="269" y="780"/>
                    </a:lnTo>
                    <a:lnTo>
                      <a:pt x="807" y="565"/>
                    </a:lnTo>
                    <a:lnTo>
                      <a:pt x="1130" y="1076"/>
                    </a:lnTo>
                    <a:lnTo>
                      <a:pt x="1775" y="1587"/>
                    </a:lnTo>
                    <a:lnTo>
                      <a:pt x="1210" y="1855"/>
                    </a:lnTo>
                    <a:lnTo>
                      <a:pt x="484" y="1667"/>
                    </a:lnTo>
                    <a:lnTo>
                      <a:pt x="484" y="2393"/>
                    </a:lnTo>
                    <a:lnTo>
                      <a:pt x="995" y="2447"/>
                    </a:lnTo>
                    <a:lnTo>
                      <a:pt x="915" y="3038"/>
                    </a:lnTo>
                    <a:lnTo>
                      <a:pt x="1560" y="3361"/>
                    </a:lnTo>
                    <a:lnTo>
                      <a:pt x="1667" y="4275"/>
                    </a:lnTo>
                    <a:lnTo>
                      <a:pt x="1882" y="4893"/>
                    </a:lnTo>
                    <a:lnTo>
                      <a:pt x="2528" y="4759"/>
                    </a:lnTo>
                    <a:lnTo>
                      <a:pt x="2931" y="4221"/>
                    </a:lnTo>
                    <a:lnTo>
                      <a:pt x="3415" y="4248"/>
                    </a:lnTo>
                    <a:lnTo>
                      <a:pt x="3710" y="4114"/>
                    </a:lnTo>
                    <a:lnTo>
                      <a:pt x="4248" y="4167"/>
                    </a:lnTo>
                    <a:lnTo>
                      <a:pt x="5162" y="4624"/>
                    </a:lnTo>
                    <a:lnTo>
                      <a:pt x="5754" y="4732"/>
                    </a:lnTo>
                    <a:lnTo>
                      <a:pt x="6775" y="5512"/>
                    </a:lnTo>
                    <a:lnTo>
                      <a:pt x="7313" y="5539"/>
                    </a:lnTo>
                    <a:lnTo>
                      <a:pt x="7555" y="6291"/>
                    </a:lnTo>
                    <a:lnTo>
                      <a:pt x="8388" y="6614"/>
                    </a:lnTo>
                    <a:lnTo>
                      <a:pt x="8899" y="6479"/>
                    </a:lnTo>
                    <a:lnTo>
                      <a:pt x="8980" y="6103"/>
                    </a:lnTo>
                    <a:lnTo>
                      <a:pt x="9517" y="5969"/>
                    </a:lnTo>
                    <a:lnTo>
                      <a:pt x="9894" y="5700"/>
                    </a:lnTo>
                    <a:lnTo>
                      <a:pt x="9840" y="4974"/>
                    </a:lnTo>
                    <a:lnTo>
                      <a:pt x="10431" y="4813"/>
                    </a:lnTo>
                    <a:lnTo>
                      <a:pt x="10458" y="4490"/>
                    </a:lnTo>
                    <a:lnTo>
                      <a:pt x="10888" y="4732"/>
                    </a:lnTo>
                    <a:lnTo>
                      <a:pt x="11130" y="4759"/>
                    </a:lnTo>
                    <a:lnTo>
                      <a:pt x="11130" y="4759"/>
                    </a:lnTo>
                    <a:lnTo>
                      <a:pt x="10996" y="4221"/>
                    </a:lnTo>
                    <a:lnTo>
                      <a:pt x="9948" y="3845"/>
                    </a:lnTo>
                    <a:lnTo>
                      <a:pt x="9060" y="3388"/>
                    </a:lnTo>
                    <a:lnTo>
                      <a:pt x="8469" y="2985"/>
                    </a:lnTo>
                    <a:lnTo>
                      <a:pt x="7501" y="2393"/>
                    </a:lnTo>
                    <a:lnTo>
                      <a:pt x="6910" y="1479"/>
                    </a:lnTo>
                    <a:lnTo>
                      <a:pt x="6614" y="1291"/>
                    </a:lnTo>
                    <a:lnTo>
                      <a:pt x="5834" y="1372"/>
                    </a:lnTo>
                    <a:lnTo>
                      <a:pt x="5512" y="1183"/>
                    </a:lnTo>
                    <a:lnTo>
                      <a:pt x="5243" y="484"/>
                    </a:lnTo>
                    <a:lnTo>
                      <a:pt x="4167" y="0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33"/>
              <p:cNvSpPr/>
              <p:nvPr/>
            </p:nvSpPr>
            <p:spPr>
              <a:xfrm>
                <a:off x="6937112" y="3120087"/>
                <a:ext cx="55151" cy="28067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969" extrusionOk="0">
                    <a:moveTo>
                      <a:pt x="1613" y="1"/>
                    </a:moveTo>
                    <a:lnTo>
                      <a:pt x="1344" y="81"/>
                    </a:lnTo>
                    <a:lnTo>
                      <a:pt x="807" y="108"/>
                    </a:lnTo>
                    <a:lnTo>
                      <a:pt x="108" y="323"/>
                    </a:lnTo>
                    <a:lnTo>
                      <a:pt x="0" y="538"/>
                    </a:lnTo>
                    <a:lnTo>
                      <a:pt x="81" y="700"/>
                    </a:lnTo>
                    <a:lnTo>
                      <a:pt x="81" y="969"/>
                    </a:lnTo>
                    <a:lnTo>
                      <a:pt x="726" y="727"/>
                    </a:lnTo>
                    <a:lnTo>
                      <a:pt x="1586" y="323"/>
                    </a:lnTo>
                    <a:lnTo>
                      <a:pt x="1909" y="81"/>
                    </a:lnTo>
                    <a:lnTo>
                      <a:pt x="1613" y="1"/>
                    </a:lnTo>
                    <a:close/>
                  </a:path>
                </a:pathLst>
              </a:custGeom>
              <a:solidFill>
                <a:srgbClr val="FD8D3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33"/>
              <p:cNvSpPr/>
              <p:nvPr/>
            </p:nvSpPr>
            <p:spPr>
              <a:xfrm>
                <a:off x="2715069" y="2626407"/>
                <a:ext cx="25654" cy="22593"/>
              </a:xfrm>
              <a:custGeom>
                <a:avLst/>
                <a:gdLst/>
                <a:ahLst/>
                <a:cxnLst/>
                <a:rect l="l" t="t" r="r" b="b"/>
                <a:pathLst>
                  <a:path w="888" h="780" extrusionOk="0">
                    <a:moveTo>
                      <a:pt x="700" y="0"/>
                    </a:moveTo>
                    <a:lnTo>
                      <a:pt x="270" y="135"/>
                    </a:lnTo>
                    <a:lnTo>
                      <a:pt x="270" y="457"/>
                    </a:lnTo>
                    <a:lnTo>
                      <a:pt x="1" y="726"/>
                    </a:lnTo>
                    <a:lnTo>
                      <a:pt x="135" y="780"/>
                    </a:lnTo>
                    <a:lnTo>
                      <a:pt x="780" y="699"/>
                    </a:lnTo>
                    <a:lnTo>
                      <a:pt x="888" y="54"/>
                    </a:lnTo>
                    <a:lnTo>
                      <a:pt x="700" y="0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33"/>
              <p:cNvSpPr/>
              <p:nvPr/>
            </p:nvSpPr>
            <p:spPr>
              <a:xfrm>
                <a:off x="4275418" y="1945817"/>
                <a:ext cx="86237" cy="18068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6238" extrusionOk="0">
                    <a:moveTo>
                      <a:pt x="1345" y="1"/>
                    </a:moveTo>
                    <a:lnTo>
                      <a:pt x="592" y="350"/>
                    </a:lnTo>
                    <a:lnTo>
                      <a:pt x="431" y="780"/>
                    </a:lnTo>
                    <a:lnTo>
                      <a:pt x="592" y="1641"/>
                    </a:lnTo>
                    <a:lnTo>
                      <a:pt x="431" y="2393"/>
                    </a:lnTo>
                    <a:lnTo>
                      <a:pt x="1" y="2877"/>
                    </a:lnTo>
                    <a:lnTo>
                      <a:pt x="54" y="3523"/>
                    </a:lnTo>
                    <a:lnTo>
                      <a:pt x="700" y="4060"/>
                    </a:lnTo>
                    <a:lnTo>
                      <a:pt x="700" y="4302"/>
                    </a:lnTo>
                    <a:lnTo>
                      <a:pt x="1184" y="4652"/>
                    </a:lnTo>
                    <a:lnTo>
                      <a:pt x="1533" y="6238"/>
                    </a:lnTo>
                    <a:lnTo>
                      <a:pt x="1909" y="6023"/>
                    </a:lnTo>
                    <a:lnTo>
                      <a:pt x="1936" y="5646"/>
                    </a:lnTo>
                    <a:lnTo>
                      <a:pt x="1856" y="5297"/>
                    </a:lnTo>
                    <a:lnTo>
                      <a:pt x="2366" y="4947"/>
                    </a:lnTo>
                    <a:lnTo>
                      <a:pt x="2581" y="4679"/>
                    </a:lnTo>
                    <a:lnTo>
                      <a:pt x="2931" y="4410"/>
                    </a:lnTo>
                    <a:lnTo>
                      <a:pt x="2985" y="3738"/>
                    </a:lnTo>
                    <a:lnTo>
                      <a:pt x="2689" y="3576"/>
                    </a:lnTo>
                    <a:lnTo>
                      <a:pt x="2474" y="3173"/>
                    </a:lnTo>
                    <a:lnTo>
                      <a:pt x="2098" y="3146"/>
                    </a:lnTo>
                    <a:lnTo>
                      <a:pt x="1936" y="2662"/>
                    </a:lnTo>
                    <a:lnTo>
                      <a:pt x="2420" y="2232"/>
                    </a:lnTo>
                    <a:lnTo>
                      <a:pt x="2474" y="1426"/>
                    </a:lnTo>
                    <a:lnTo>
                      <a:pt x="2205" y="1237"/>
                    </a:lnTo>
                    <a:lnTo>
                      <a:pt x="2205" y="807"/>
                    </a:lnTo>
                    <a:lnTo>
                      <a:pt x="2555" y="377"/>
                    </a:lnTo>
                    <a:lnTo>
                      <a:pt x="2501" y="243"/>
                    </a:lnTo>
                    <a:lnTo>
                      <a:pt x="1882" y="565"/>
                    </a:lnTo>
                    <a:lnTo>
                      <a:pt x="1882" y="81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33"/>
              <p:cNvSpPr/>
              <p:nvPr/>
            </p:nvSpPr>
            <p:spPr>
              <a:xfrm>
                <a:off x="4654455" y="1822802"/>
                <a:ext cx="407782" cy="161972"/>
              </a:xfrm>
              <a:custGeom>
                <a:avLst/>
                <a:gdLst/>
                <a:ahLst/>
                <a:cxnLst/>
                <a:rect l="l" t="t" r="r" b="b"/>
                <a:pathLst>
                  <a:path w="14115" h="5592" extrusionOk="0">
                    <a:moveTo>
                      <a:pt x="699" y="0"/>
                    </a:moveTo>
                    <a:lnTo>
                      <a:pt x="0" y="296"/>
                    </a:lnTo>
                    <a:lnTo>
                      <a:pt x="376" y="511"/>
                    </a:lnTo>
                    <a:lnTo>
                      <a:pt x="188" y="1049"/>
                    </a:lnTo>
                    <a:lnTo>
                      <a:pt x="54" y="1183"/>
                    </a:lnTo>
                    <a:lnTo>
                      <a:pt x="54" y="1344"/>
                    </a:lnTo>
                    <a:lnTo>
                      <a:pt x="349" y="1774"/>
                    </a:lnTo>
                    <a:lnTo>
                      <a:pt x="887" y="1291"/>
                    </a:lnTo>
                    <a:lnTo>
                      <a:pt x="1156" y="995"/>
                    </a:lnTo>
                    <a:lnTo>
                      <a:pt x="1989" y="968"/>
                    </a:lnTo>
                    <a:lnTo>
                      <a:pt x="2124" y="726"/>
                    </a:lnTo>
                    <a:lnTo>
                      <a:pt x="1425" y="457"/>
                    </a:lnTo>
                    <a:lnTo>
                      <a:pt x="1317" y="108"/>
                    </a:lnTo>
                    <a:lnTo>
                      <a:pt x="699" y="0"/>
                    </a:lnTo>
                    <a:close/>
                    <a:moveTo>
                      <a:pt x="6452" y="81"/>
                    </a:moveTo>
                    <a:lnTo>
                      <a:pt x="5269" y="108"/>
                    </a:lnTo>
                    <a:lnTo>
                      <a:pt x="4463" y="350"/>
                    </a:lnTo>
                    <a:lnTo>
                      <a:pt x="3683" y="941"/>
                    </a:lnTo>
                    <a:lnTo>
                      <a:pt x="2285" y="834"/>
                    </a:lnTo>
                    <a:lnTo>
                      <a:pt x="2070" y="1479"/>
                    </a:lnTo>
                    <a:lnTo>
                      <a:pt x="968" y="1533"/>
                    </a:lnTo>
                    <a:lnTo>
                      <a:pt x="269" y="2366"/>
                    </a:lnTo>
                    <a:lnTo>
                      <a:pt x="753" y="2796"/>
                    </a:lnTo>
                    <a:lnTo>
                      <a:pt x="484" y="3468"/>
                    </a:lnTo>
                    <a:lnTo>
                      <a:pt x="1075" y="3979"/>
                    </a:lnTo>
                    <a:lnTo>
                      <a:pt x="1586" y="4866"/>
                    </a:lnTo>
                    <a:lnTo>
                      <a:pt x="2366" y="4839"/>
                    </a:lnTo>
                    <a:lnTo>
                      <a:pt x="3145" y="5296"/>
                    </a:lnTo>
                    <a:lnTo>
                      <a:pt x="3656" y="5189"/>
                    </a:lnTo>
                    <a:lnTo>
                      <a:pt x="3791" y="4839"/>
                    </a:lnTo>
                    <a:lnTo>
                      <a:pt x="4597" y="4866"/>
                    </a:lnTo>
                    <a:lnTo>
                      <a:pt x="5242" y="5323"/>
                    </a:lnTo>
                    <a:lnTo>
                      <a:pt x="6318" y="5242"/>
                    </a:lnTo>
                    <a:lnTo>
                      <a:pt x="6775" y="4705"/>
                    </a:lnTo>
                    <a:lnTo>
                      <a:pt x="7420" y="4920"/>
                    </a:lnTo>
                    <a:lnTo>
                      <a:pt x="7850" y="4866"/>
                    </a:lnTo>
                    <a:lnTo>
                      <a:pt x="7635" y="5189"/>
                    </a:lnTo>
                    <a:lnTo>
                      <a:pt x="7958" y="5592"/>
                    </a:lnTo>
                    <a:lnTo>
                      <a:pt x="8119" y="5377"/>
                    </a:lnTo>
                    <a:lnTo>
                      <a:pt x="8280" y="5216"/>
                    </a:lnTo>
                    <a:lnTo>
                      <a:pt x="8280" y="4705"/>
                    </a:lnTo>
                    <a:lnTo>
                      <a:pt x="8495" y="4893"/>
                    </a:lnTo>
                    <a:lnTo>
                      <a:pt x="9302" y="4624"/>
                    </a:lnTo>
                    <a:lnTo>
                      <a:pt x="9705" y="4812"/>
                    </a:lnTo>
                    <a:lnTo>
                      <a:pt x="10297" y="4812"/>
                    </a:lnTo>
                    <a:lnTo>
                      <a:pt x="11103" y="4490"/>
                    </a:lnTo>
                    <a:lnTo>
                      <a:pt x="11506" y="4490"/>
                    </a:lnTo>
                    <a:lnTo>
                      <a:pt x="12313" y="4328"/>
                    </a:lnTo>
                    <a:lnTo>
                      <a:pt x="12609" y="4221"/>
                    </a:lnTo>
                    <a:lnTo>
                      <a:pt x="13496" y="4328"/>
                    </a:lnTo>
                    <a:lnTo>
                      <a:pt x="13791" y="4544"/>
                    </a:lnTo>
                    <a:lnTo>
                      <a:pt x="14114" y="4382"/>
                    </a:lnTo>
                    <a:lnTo>
                      <a:pt x="13576" y="3683"/>
                    </a:lnTo>
                    <a:lnTo>
                      <a:pt x="13684" y="3414"/>
                    </a:lnTo>
                    <a:lnTo>
                      <a:pt x="13281" y="2393"/>
                    </a:lnTo>
                    <a:lnTo>
                      <a:pt x="13711" y="2151"/>
                    </a:lnTo>
                    <a:lnTo>
                      <a:pt x="13388" y="1882"/>
                    </a:lnTo>
                    <a:lnTo>
                      <a:pt x="12797" y="1667"/>
                    </a:lnTo>
                    <a:lnTo>
                      <a:pt x="12797" y="1237"/>
                    </a:lnTo>
                    <a:lnTo>
                      <a:pt x="12635" y="941"/>
                    </a:lnTo>
                    <a:lnTo>
                      <a:pt x="11856" y="511"/>
                    </a:lnTo>
                    <a:lnTo>
                      <a:pt x="11103" y="538"/>
                    </a:lnTo>
                    <a:lnTo>
                      <a:pt x="10323" y="995"/>
                    </a:lnTo>
                    <a:lnTo>
                      <a:pt x="9705" y="914"/>
                    </a:lnTo>
                    <a:lnTo>
                      <a:pt x="8899" y="1049"/>
                    </a:lnTo>
                    <a:lnTo>
                      <a:pt x="7796" y="699"/>
                    </a:lnTo>
                    <a:lnTo>
                      <a:pt x="6452" y="8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33"/>
              <p:cNvSpPr/>
              <p:nvPr/>
            </p:nvSpPr>
            <p:spPr>
              <a:xfrm>
                <a:off x="4778711" y="2931640"/>
                <a:ext cx="244669" cy="276471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9545" extrusionOk="0">
                    <a:moveTo>
                      <a:pt x="3576" y="1"/>
                    </a:moveTo>
                    <a:lnTo>
                      <a:pt x="1990" y="55"/>
                    </a:lnTo>
                    <a:lnTo>
                      <a:pt x="1130" y="55"/>
                    </a:lnTo>
                    <a:lnTo>
                      <a:pt x="834" y="135"/>
                    </a:lnTo>
                    <a:lnTo>
                      <a:pt x="1183" y="646"/>
                    </a:lnTo>
                    <a:lnTo>
                      <a:pt x="1103" y="1184"/>
                    </a:lnTo>
                    <a:lnTo>
                      <a:pt x="888" y="1291"/>
                    </a:lnTo>
                    <a:lnTo>
                      <a:pt x="941" y="1641"/>
                    </a:lnTo>
                    <a:lnTo>
                      <a:pt x="1103" y="1856"/>
                    </a:lnTo>
                    <a:lnTo>
                      <a:pt x="1103" y="2125"/>
                    </a:lnTo>
                    <a:lnTo>
                      <a:pt x="915" y="2313"/>
                    </a:lnTo>
                    <a:lnTo>
                      <a:pt x="619" y="2770"/>
                    </a:lnTo>
                    <a:lnTo>
                      <a:pt x="323" y="3092"/>
                    </a:lnTo>
                    <a:lnTo>
                      <a:pt x="0" y="3146"/>
                    </a:lnTo>
                    <a:lnTo>
                      <a:pt x="108" y="3953"/>
                    </a:lnTo>
                    <a:lnTo>
                      <a:pt x="27" y="4410"/>
                    </a:lnTo>
                    <a:lnTo>
                      <a:pt x="162" y="4947"/>
                    </a:lnTo>
                    <a:lnTo>
                      <a:pt x="619" y="5458"/>
                    </a:lnTo>
                    <a:lnTo>
                      <a:pt x="1022" y="6560"/>
                    </a:lnTo>
                    <a:lnTo>
                      <a:pt x="1345" y="6776"/>
                    </a:lnTo>
                    <a:lnTo>
                      <a:pt x="1667" y="6910"/>
                    </a:lnTo>
                    <a:lnTo>
                      <a:pt x="2151" y="7071"/>
                    </a:lnTo>
                    <a:lnTo>
                      <a:pt x="2581" y="7340"/>
                    </a:lnTo>
                    <a:lnTo>
                      <a:pt x="3361" y="7501"/>
                    </a:lnTo>
                    <a:lnTo>
                      <a:pt x="3495" y="7743"/>
                    </a:lnTo>
                    <a:lnTo>
                      <a:pt x="3764" y="8147"/>
                    </a:lnTo>
                    <a:lnTo>
                      <a:pt x="3952" y="9356"/>
                    </a:lnTo>
                    <a:lnTo>
                      <a:pt x="4517" y="9303"/>
                    </a:lnTo>
                    <a:lnTo>
                      <a:pt x="5485" y="9545"/>
                    </a:lnTo>
                    <a:lnTo>
                      <a:pt x="5673" y="9464"/>
                    </a:lnTo>
                    <a:lnTo>
                      <a:pt x="6211" y="9437"/>
                    </a:lnTo>
                    <a:lnTo>
                      <a:pt x="6506" y="9168"/>
                    </a:lnTo>
                    <a:lnTo>
                      <a:pt x="6963" y="9168"/>
                    </a:lnTo>
                    <a:lnTo>
                      <a:pt x="7824" y="8846"/>
                    </a:lnTo>
                    <a:lnTo>
                      <a:pt x="8469" y="8308"/>
                    </a:lnTo>
                    <a:lnTo>
                      <a:pt x="8173" y="8120"/>
                    </a:lnTo>
                    <a:lnTo>
                      <a:pt x="7877" y="7233"/>
                    </a:lnTo>
                    <a:lnTo>
                      <a:pt x="7636" y="6695"/>
                    </a:lnTo>
                    <a:lnTo>
                      <a:pt x="7689" y="6238"/>
                    </a:lnTo>
                    <a:lnTo>
                      <a:pt x="7662" y="5969"/>
                    </a:lnTo>
                    <a:lnTo>
                      <a:pt x="7877" y="5458"/>
                    </a:lnTo>
                    <a:lnTo>
                      <a:pt x="7851" y="5216"/>
                    </a:lnTo>
                    <a:lnTo>
                      <a:pt x="7367" y="4894"/>
                    </a:lnTo>
                    <a:lnTo>
                      <a:pt x="7340" y="4383"/>
                    </a:lnTo>
                    <a:lnTo>
                      <a:pt x="7716" y="3308"/>
                    </a:lnTo>
                    <a:lnTo>
                      <a:pt x="6587" y="2420"/>
                    </a:lnTo>
                    <a:lnTo>
                      <a:pt x="6560" y="1883"/>
                    </a:lnTo>
                    <a:lnTo>
                      <a:pt x="3737" y="81"/>
                    </a:lnTo>
                    <a:lnTo>
                      <a:pt x="3576" y="1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33"/>
              <p:cNvSpPr/>
              <p:nvPr/>
            </p:nvSpPr>
            <p:spPr>
              <a:xfrm>
                <a:off x="4784142" y="2797706"/>
                <a:ext cx="123534" cy="14641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5055" extrusionOk="0">
                    <a:moveTo>
                      <a:pt x="3469" y="1"/>
                    </a:moveTo>
                    <a:lnTo>
                      <a:pt x="2985" y="404"/>
                    </a:lnTo>
                    <a:lnTo>
                      <a:pt x="2420" y="404"/>
                    </a:lnTo>
                    <a:lnTo>
                      <a:pt x="1802" y="619"/>
                    </a:lnTo>
                    <a:lnTo>
                      <a:pt x="1318" y="404"/>
                    </a:lnTo>
                    <a:lnTo>
                      <a:pt x="995" y="646"/>
                    </a:lnTo>
                    <a:lnTo>
                      <a:pt x="942" y="1668"/>
                    </a:lnTo>
                    <a:lnTo>
                      <a:pt x="1237" y="1829"/>
                    </a:lnTo>
                    <a:lnTo>
                      <a:pt x="1022" y="2125"/>
                    </a:lnTo>
                    <a:lnTo>
                      <a:pt x="727" y="2340"/>
                    </a:lnTo>
                    <a:lnTo>
                      <a:pt x="404" y="2824"/>
                    </a:lnTo>
                    <a:lnTo>
                      <a:pt x="243" y="3227"/>
                    </a:lnTo>
                    <a:lnTo>
                      <a:pt x="189" y="3953"/>
                    </a:lnTo>
                    <a:lnTo>
                      <a:pt x="1" y="4302"/>
                    </a:lnTo>
                    <a:lnTo>
                      <a:pt x="1" y="4947"/>
                    </a:lnTo>
                    <a:lnTo>
                      <a:pt x="189" y="5055"/>
                    </a:lnTo>
                    <a:lnTo>
                      <a:pt x="646" y="4759"/>
                    </a:lnTo>
                    <a:lnTo>
                      <a:pt x="942" y="4679"/>
                    </a:lnTo>
                    <a:lnTo>
                      <a:pt x="1802" y="4679"/>
                    </a:lnTo>
                    <a:lnTo>
                      <a:pt x="3388" y="4625"/>
                    </a:lnTo>
                    <a:lnTo>
                      <a:pt x="3388" y="3684"/>
                    </a:lnTo>
                    <a:lnTo>
                      <a:pt x="3630" y="3281"/>
                    </a:lnTo>
                    <a:lnTo>
                      <a:pt x="4006" y="2743"/>
                    </a:lnTo>
                    <a:lnTo>
                      <a:pt x="4275" y="2071"/>
                    </a:lnTo>
                    <a:lnTo>
                      <a:pt x="3926" y="1049"/>
                    </a:lnTo>
                    <a:lnTo>
                      <a:pt x="3845" y="619"/>
                    </a:lnTo>
                    <a:lnTo>
                      <a:pt x="3469" y="1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33"/>
              <p:cNvSpPr/>
              <p:nvPr/>
            </p:nvSpPr>
            <p:spPr>
              <a:xfrm>
                <a:off x="4552704" y="1566607"/>
                <a:ext cx="354971" cy="200148"/>
              </a:xfrm>
              <a:custGeom>
                <a:avLst/>
                <a:gdLst/>
                <a:ahLst/>
                <a:cxnLst/>
                <a:rect l="l" t="t" r="r" b="b"/>
                <a:pathLst>
                  <a:path w="12287" h="6910" extrusionOk="0">
                    <a:moveTo>
                      <a:pt x="7393" y="0"/>
                    </a:moveTo>
                    <a:lnTo>
                      <a:pt x="6721" y="81"/>
                    </a:lnTo>
                    <a:lnTo>
                      <a:pt x="6506" y="54"/>
                    </a:lnTo>
                    <a:lnTo>
                      <a:pt x="6372" y="242"/>
                    </a:lnTo>
                    <a:lnTo>
                      <a:pt x="6130" y="215"/>
                    </a:lnTo>
                    <a:lnTo>
                      <a:pt x="5538" y="269"/>
                    </a:lnTo>
                    <a:lnTo>
                      <a:pt x="5404" y="457"/>
                    </a:lnTo>
                    <a:lnTo>
                      <a:pt x="5431" y="887"/>
                    </a:lnTo>
                    <a:lnTo>
                      <a:pt x="5135" y="807"/>
                    </a:lnTo>
                    <a:lnTo>
                      <a:pt x="4544" y="834"/>
                    </a:lnTo>
                    <a:lnTo>
                      <a:pt x="4329" y="619"/>
                    </a:lnTo>
                    <a:lnTo>
                      <a:pt x="4113" y="780"/>
                    </a:lnTo>
                    <a:lnTo>
                      <a:pt x="3845" y="646"/>
                    </a:lnTo>
                    <a:lnTo>
                      <a:pt x="3280" y="646"/>
                    </a:lnTo>
                    <a:lnTo>
                      <a:pt x="2500" y="457"/>
                    </a:lnTo>
                    <a:lnTo>
                      <a:pt x="1801" y="377"/>
                    </a:lnTo>
                    <a:lnTo>
                      <a:pt x="1291" y="377"/>
                    </a:lnTo>
                    <a:lnTo>
                      <a:pt x="968" y="619"/>
                    </a:lnTo>
                    <a:lnTo>
                      <a:pt x="645" y="646"/>
                    </a:lnTo>
                    <a:lnTo>
                      <a:pt x="1102" y="1398"/>
                    </a:lnTo>
                    <a:lnTo>
                      <a:pt x="1049" y="1640"/>
                    </a:lnTo>
                    <a:lnTo>
                      <a:pt x="726" y="1748"/>
                    </a:lnTo>
                    <a:lnTo>
                      <a:pt x="188" y="2447"/>
                    </a:lnTo>
                    <a:lnTo>
                      <a:pt x="430" y="2823"/>
                    </a:lnTo>
                    <a:lnTo>
                      <a:pt x="430" y="2823"/>
                    </a:lnTo>
                    <a:lnTo>
                      <a:pt x="269" y="2796"/>
                    </a:lnTo>
                    <a:lnTo>
                      <a:pt x="81" y="3011"/>
                    </a:lnTo>
                    <a:lnTo>
                      <a:pt x="0" y="3361"/>
                    </a:lnTo>
                    <a:lnTo>
                      <a:pt x="430" y="3603"/>
                    </a:lnTo>
                    <a:lnTo>
                      <a:pt x="511" y="3845"/>
                    </a:lnTo>
                    <a:lnTo>
                      <a:pt x="780" y="3657"/>
                    </a:lnTo>
                    <a:lnTo>
                      <a:pt x="1210" y="3737"/>
                    </a:lnTo>
                    <a:lnTo>
                      <a:pt x="1667" y="3737"/>
                    </a:lnTo>
                    <a:lnTo>
                      <a:pt x="2017" y="3952"/>
                    </a:lnTo>
                    <a:lnTo>
                      <a:pt x="2205" y="3845"/>
                    </a:lnTo>
                    <a:lnTo>
                      <a:pt x="2715" y="3737"/>
                    </a:lnTo>
                    <a:lnTo>
                      <a:pt x="2877" y="3549"/>
                    </a:lnTo>
                    <a:lnTo>
                      <a:pt x="3146" y="3549"/>
                    </a:lnTo>
                    <a:lnTo>
                      <a:pt x="3307" y="3415"/>
                    </a:lnTo>
                    <a:lnTo>
                      <a:pt x="3737" y="3334"/>
                    </a:lnTo>
                    <a:lnTo>
                      <a:pt x="4275" y="3603"/>
                    </a:lnTo>
                    <a:lnTo>
                      <a:pt x="4570" y="3630"/>
                    </a:lnTo>
                    <a:lnTo>
                      <a:pt x="4920" y="3872"/>
                    </a:lnTo>
                    <a:lnTo>
                      <a:pt x="4920" y="4167"/>
                    </a:lnTo>
                    <a:lnTo>
                      <a:pt x="5189" y="4302"/>
                    </a:lnTo>
                    <a:lnTo>
                      <a:pt x="5350" y="4651"/>
                    </a:lnTo>
                    <a:lnTo>
                      <a:pt x="5646" y="4893"/>
                    </a:lnTo>
                    <a:lnTo>
                      <a:pt x="5592" y="5001"/>
                    </a:lnTo>
                    <a:lnTo>
                      <a:pt x="5753" y="5108"/>
                    </a:lnTo>
                    <a:lnTo>
                      <a:pt x="5565" y="5162"/>
                    </a:lnTo>
                    <a:lnTo>
                      <a:pt x="5162" y="5135"/>
                    </a:lnTo>
                    <a:lnTo>
                      <a:pt x="5081" y="5001"/>
                    </a:lnTo>
                    <a:lnTo>
                      <a:pt x="4920" y="5108"/>
                    </a:lnTo>
                    <a:lnTo>
                      <a:pt x="4974" y="5243"/>
                    </a:lnTo>
                    <a:lnTo>
                      <a:pt x="4839" y="5512"/>
                    </a:lnTo>
                    <a:lnTo>
                      <a:pt x="4786" y="5807"/>
                    </a:lnTo>
                    <a:lnTo>
                      <a:pt x="4597" y="5915"/>
                    </a:lnTo>
                    <a:lnTo>
                      <a:pt x="4920" y="6076"/>
                    </a:lnTo>
                    <a:lnTo>
                      <a:pt x="5243" y="5915"/>
                    </a:lnTo>
                    <a:lnTo>
                      <a:pt x="5565" y="6076"/>
                    </a:lnTo>
                    <a:lnTo>
                      <a:pt x="6049" y="5458"/>
                    </a:lnTo>
                    <a:lnTo>
                      <a:pt x="6210" y="4947"/>
                    </a:lnTo>
                    <a:lnTo>
                      <a:pt x="6829" y="4866"/>
                    </a:lnTo>
                    <a:lnTo>
                      <a:pt x="6963" y="5189"/>
                    </a:lnTo>
                    <a:lnTo>
                      <a:pt x="8092" y="5404"/>
                    </a:lnTo>
                    <a:lnTo>
                      <a:pt x="8307" y="5592"/>
                    </a:lnTo>
                    <a:lnTo>
                      <a:pt x="7689" y="5888"/>
                    </a:lnTo>
                    <a:lnTo>
                      <a:pt x="7581" y="6049"/>
                    </a:lnTo>
                    <a:lnTo>
                      <a:pt x="8415" y="6318"/>
                    </a:lnTo>
                    <a:lnTo>
                      <a:pt x="8307" y="6721"/>
                    </a:lnTo>
                    <a:lnTo>
                      <a:pt x="8738" y="6909"/>
                    </a:lnTo>
                    <a:lnTo>
                      <a:pt x="9625" y="6399"/>
                    </a:lnTo>
                    <a:lnTo>
                      <a:pt x="10351" y="6237"/>
                    </a:lnTo>
                    <a:lnTo>
                      <a:pt x="10431" y="5915"/>
                    </a:lnTo>
                    <a:lnTo>
                      <a:pt x="9732" y="5995"/>
                    </a:lnTo>
                    <a:lnTo>
                      <a:pt x="9356" y="5780"/>
                    </a:lnTo>
                    <a:lnTo>
                      <a:pt x="9195" y="5216"/>
                    </a:lnTo>
                    <a:lnTo>
                      <a:pt x="9759" y="4893"/>
                    </a:lnTo>
                    <a:lnTo>
                      <a:pt x="10404" y="4866"/>
                    </a:lnTo>
                    <a:lnTo>
                      <a:pt x="10781" y="4571"/>
                    </a:lnTo>
                    <a:lnTo>
                      <a:pt x="11345" y="4517"/>
                    </a:lnTo>
                    <a:lnTo>
                      <a:pt x="11291" y="4140"/>
                    </a:lnTo>
                    <a:lnTo>
                      <a:pt x="11587" y="3898"/>
                    </a:lnTo>
                    <a:lnTo>
                      <a:pt x="12259" y="3845"/>
                    </a:lnTo>
                    <a:lnTo>
                      <a:pt x="12286" y="3549"/>
                    </a:lnTo>
                    <a:lnTo>
                      <a:pt x="12071" y="3065"/>
                    </a:lnTo>
                    <a:lnTo>
                      <a:pt x="12232" y="2608"/>
                    </a:lnTo>
                    <a:lnTo>
                      <a:pt x="12179" y="2366"/>
                    </a:lnTo>
                    <a:lnTo>
                      <a:pt x="11103" y="2070"/>
                    </a:lnTo>
                    <a:lnTo>
                      <a:pt x="10700" y="2070"/>
                    </a:lnTo>
                    <a:lnTo>
                      <a:pt x="10189" y="1694"/>
                    </a:lnTo>
                    <a:lnTo>
                      <a:pt x="9705" y="1802"/>
                    </a:lnTo>
                    <a:lnTo>
                      <a:pt x="8791" y="1506"/>
                    </a:lnTo>
                    <a:lnTo>
                      <a:pt x="8764" y="1318"/>
                    </a:lnTo>
                    <a:lnTo>
                      <a:pt x="8469" y="968"/>
                    </a:lnTo>
                    <a:lnTo>
                      <a:pt x="7904" y="914"/>
                    </a:lnTo>
                    <a:lnTo>
                      <a:pt x="7797" y="646"/>
                    </a:lnTo>
                    <a:lnTo>
                      <a:pt x="7931" y="511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33"/>
              <p:cNvSpPr/>
              <p:nvPr/>
            </p:nvSpPr>
            <p:spPr>
              <a:xfrm>
                <a:off x="2856428" y="3681544"/>
                <a:ext cx="110331" cy="124607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4302" extrusionOk="0">
                    <a:moveTo>
                      <a:pt x="592" y="0"/>
                    </a:moveTo>
                    <a:lnTo>
                      <a:pt x="108" y="108"/>
                    </a:lnTo>
                    <a:lnTo>
                      <a:pt x="54" y="807"/>
                    </a:lnTo>
                    <a:lnTo>
                      <a:pt x="1" y="1721"/>
                    </a:lnTo>
                    <a:lnTo>
                      <a:pt x="162" y="2608"/>
                    </a:lnTo>
                    <a:lnTo>
                      <a:pt x="54" y="2796"/>
                    </a:lnTo>
                    <a:lnTo>
                      <a:pt x="81" y="3387"/>
                    </a:lnTo>
                    <a:lnTo>
                      <a:pt x="646" y="3871"/>
                    </a:lnTo>
                    <a:lnTo>
                      <a:pt x="1130" y="3844"/>
                    </a:lnTo>
                    <a:lnTo>
                      <a:pt x="1882" y="4221"/>
                    </a:lnTo>
                    <a:lnTo>
                      <a:pt x="2259" y="4140"/>
                    </a:lnTo>
                    <a:lnTo>
                      <a:pt x="2850" y="4301"/>
                    </a:lnTo>
                    <a:lnTo>
                      <a:pt x="3576" y="3818"/>
                    </a:lnTo>
                    <a:lnTo>
                      <a:pt x="3818" y="3253"/>
                    </a:lnTo>
                    <a:lnTo>
                      <a:pt x="3522" y="2742"/>
                    </a:lnTo>
                    <a:lnTo>
                      <a:pt x="3791" y="2339"/>
                    </a:lnTo>
                    <a:lnTo>
                      <a:pt x="3254" y="1721"/>
                    </a:lnTo>
                    <a:lnTo>
                      <a:pt x="2581" y="1237"/>
                    </a:lnTo>
                    <a:lnTo>
                      <a:pt x="1721" y="645"/>
                    </a:lnTo>
                    <a:lnTo>
                      <a:pt x="1452" y="672"/>
                    </a:lnTo>
                    <a:lnTo>
                      <a:pt x="592" y="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33"/>
              <p:cNvSpPr/>
              <p:nvPr/>
            </p:nvSpPr>
            <p:spPr>
              <a:xfrm>
                <a:off x="5250167" y="1735589"/>
                <a:ext cx="383688" cy="214949"/>
              </a:xfrm>
              <a:custGeom>
                <a:avLst/>
                <a:gdLst/>
                <a:ahLst/>
                <a:cxnLst/>
                <a:rect l="l" t="t" r="r" b="b"/>
                <a:pathLst>
                  <a:path w="13281" h="7421" extrusionOk="0">
                    <a:moveTo>
                      <a:pt x="1667" y="0"/>
                    </a:moveTo>
                    <a:lnTo>
                      <a:pt x="0" y="511"/>
                    </a:lnTo>
                    <a:lnTo>
                      <a:pt x="887" y="3737"/>
                    </a:lnTo>
                    <a:lnTo>
                      <a:pt x="1667" y="3737"/>
                    </a:lnTo>
                    <a:lnTo>
                      <a:pt x="1452" y="3307"/>
                    </a:lnTo>
                    <a:lnTo>
                      <a:pt x="1989" y="2984"/>
                    </a:lnTo>
                    <a:lnTo>
                      <a:pt x="2446" y="2473"/>
                    </a:lnTo>
                    <a:lnTo>
                      <a:pt x="3522" y="2957"/>
                    </a:lnTo>
                    <a:lnTo>
                      <a:pt x="3791" y="3656"/>
                    </a:lnTo>
                    <a:lnTo>
                      <a:pt x="4113" y="3845"/>
                    </a:lnTo>
                    <a:lnTo>
                      <a:pt x="4893" y="3764"/>
                    </a:lnTo>
                    <a:lnTo>
                      <a:pt x="5189" y="3952"/>
                    </a:lnTo>
                    <a:lnTo>
                      <a:pt x="5780" y="4866"/>
                    </a:lnTo>
                    <a:lnTo>
                      <a:pt x="6748" y="5458"/>
                    </a:lnTo>
                    <a:lnTo>
                      <a:pt x="7339" y="5861"/>
                    </a:lnTo>
                    <a:lnTo>
                      <a:pt x="8227" y="6318"/>
                    </a:lnTo>
                    <a:lnTo>
                      <a:pt x="9275" y="6694"/>
                    </a:lnTo>
                    <a:lnTo>
                      <a:pt x="9409" y="7232"/>
                    </a:lnTo>
                    <a:lnTo>
                      <a:pt x="9813" y="7259"/>
                    </a:lnTo>
                    <a:lnTo>
                      <a:pt x="10404" y="7420"/>
                    </a:lnTo>
                    <a:lnTo>
                      <a:pt x="10565" y="6533"/>
                    </a:lnTo>
                    <a:lnTo>
                      <a:pt x="10243" y="5861"/>
                    </a:lnTo>
                    <a:lnTo>
                      <a:pt x="9651" y="5673"/>
                    </a:lnTo>
                    <a:lnTo>
                      <a:pt x="9759" y="5269"/>
                    </a:lnTo>
                    <a:lnTo>
                      <a:pt x="10350" y="5296"/>
                    </a:lnTo>
                    <a:lnTo>
                      <a:pt x="10565" y="4839"/>
                    </a:lnTo>
                    <a:lnTo>
                      <a:pt x="10646" y="4248"/>
                    </a:lnTo>
                    <a:lnTo>
                      <a:pt x="11533" y="4033"/>
                    </a:lnTo>
                    <a:lnTo>
                      <a:pt x="11533" y="4033"/>
                    </a:lnTo>
                    <a:lnTo>
                      <a:pt x="11479" y="4463"/>
                    </a:lnTo>
                    <a:lnTo>
                      <a:pt x="11668" y="4705"/>
                    </a:lnTo>
                    <a:lnTo>
                      <a:pt x="11963" y="4678"/>
                    </a:lnTo>
                    <a:lnTo>
                      <a:pt x="12555" y="4785"/>
                    </a:lnTo>
                    <a:lnTo>
                      <a:pt x="13281" y="4140"/>
                    </a:lnTo>
                    <a:lnTo>
                      <a:pt x="12286" y="3683"/>
                    </a:lnTo>
                    <a:lnTo>
                      <a:pt x="11856" y="3898"/>
                    </a:lnTo>
                    <a:lnTo>
                      <a:pt x="11184" y="3576"/>
                    </a:lnTo>
                    <a:lnTo>
                      <a:pt x="11641" y="2984"/>
                    </a:lnTo>
                    <a:lnTo>
                      <a:pt x="11372" y="2904"/>
                    </a:lnTo>
                    <a:lnTo>
                      <a:pt x="11022" y="3065"/>
                    </a:lnTo>
                    <a:lnTo>
                      <a:pt x="10270" y="3683"/>
                    </a:lnTo>
                    <a:lnTo>
                      <a:pt x="10135" y="4302"/>
                    </a:lnTo>
                    <a:lnTo>
                      <a:pt x="9866" y="4302"/>
                    </a:lnTo>
                    <a:lnTo>
                      <a:pt x="9544" y="3898"/>
                    </a:lnTo>
                    <a:lnTo>
                      <a:pt x="8630" y="3871"/>
                    </a:lnTo>
                    <a:lnTo>
                      <a:pt x="8280" y="3146"/>
                    </a:lnTo>
                    <a:lnTo>
                      <a:pt x="7931" y="3146"/>
                    </a:lnTo>
                    <a:lnTo>
                      <a:pt x="7716" y="2258"/>
                    </a:lnTo>
                    <a:lnTo>
                      <a:pt x="6667" y="1613"/>
                    </a:lnTo>
                    <a:lnTo>
                      <a:pt x="5484" y="1694"/>
                    </a:lnTo>
                    <a:lnTo>
                      <a:pt x="4678" y="1828"/>
                    </a:lnTo>
                    <a:lnTo>
                      <a:pt x="3764" y="1022"/>
                    </a:lnTo>
                    <a:lnTo>
                      <a:pt x="3092" y="699"/>
                    </a:lnTo>
                    <a:lnTo>
                      <a:pt x="1828" y="54"/>
                    </a:lnTo>
                    <a:lnTo>
                      <a:pt x="1667" y="0"/>
                    </a:lnTo>
                    <a:close/>
                  </a:path>
                </a:pathLst>
              </a:custGeom>
              <a:solidFill>
                <a:srgbClr val="FC4E2A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33"/>
              <p:cNvSpPr/>
              <p:nvPr/>
            </p:nvSpPr>
            <p:spPr>
              <a:xfrm>
                <a:off x="2458006" y="2593706"/>
                <a:ext cx="304472" cy="294371"/>
              </a:xfrm>
              <a:custGeom>
                <a:avLst/>
                <a:gdLst/>
                <a:ahLst/>
                <a:cxnLst/>
                <a:rect l="l" t="t" r="r" b="b"/>
                <a:pathLst>
                  <a:path w="10539" h="10163" extrusionOk="0">
                    <a:moveTo>
                      <a:pt x="2769" y="0"/>
                    </a:moveTo>
                    <a:lnTo>
                      <a:pt x="2473" y="296"/>
                    </a:lnTo>
                    <a:lnTo>
                      <a:pt x="2554" y="699"/>
                    </a:lnTo>
                    <a:lnTo>
                      <a:pt x="1559" y="1049"/>
                    </a:lnTo>
                    <a:lnTo>
                      <a:pt x="1559" y="1721"/>
                    </a:lnTo>
                    <a:lnTo>
                      <a:pt x="1801" y="2043"/>
                    </a:lnTo>
                    <a:lnTo>
                      <a:pt x="1586" y="2662"/>
                    </a:lnTo>
                    <a:lnTo>
                      <a:pt x="1237" y="2742"/>
                    </a:lnTo>
                    <a:lnTo>
                      <a:pt x="995" y="2016"/>
                    </a:lnTo>
                    <a:lnTo>
                      <a:pt x="1344" y="1533"/>
                    </a:lnTo>
                    <a:lnTo>
                      <a:pt x="1398" y="1049"/>
                    </a:lnTo>
                    <a:lnTo>
                      <a:pt x="1156" y="672"/>
                    </a:lnTo>
                    <a:lnTo>
                      <a:pt x="1640" y="565"/>
                    </a:lnTo>
                    <a:lnTo>
                      <a:pt x="1667" y="350"/>
                    </a:lnTo>
                    <a:lnTo>
                      <a:pt x="1129" y="484"/>
                    </a:lnTo>
                    <a:lnTo>
                      <a:pt x="941" y="941"/>
                    </a:lnTo>
                    <a:lnTo>
                      <a:pt x="618" y="1210"/>
                    </a:lnTo>
                    <a:lnTo>
                      <a:pt x="376" y="1533"/>
                    </a:lnTo>
                    <a:lnTo>
                      <a:pt x="215" y="2151"/>
                    </a:lnTo>
                    <a:lnTo>
                      <a:pt x="0" y="2662"/>
                    </a:lnTo>
                    <a:lnTo>
                      <a:pt x="403" y="2742"/>
                    </a:lnTo>
                    <a:lnTo>
                      <a:pt x="457" y="3146"/>
                    </a:lnTo>
                    <a:lnTo>
                      <a:pt x="645" y="3361"/>
                    </a:lnTo>
                    <a:lnTo>
                      <a:pt x="672" y="3710"/>
                    </a:lnTo>
                    <a:lnTo>
                      <a:pt x="592" y="4033"/>
                    </a:lnTo>
                    <a:lnTo>
                      <a:pt x="592" y="4194"/>
                    </a:lnTo>
                    <a:lnTo>
                      <a:pt x="780" y="4302"/>
                    </a:lnTo>
                    <a:lnTo>
                      <a:pt x="968" y="4597"/>
                    </a:lnTo>
                    <a:lnTo>
                      <a:pt x="1963" y="4490"/>
                    </a:lnTo>
                    <a:lnTo>
                      <a:pt x="2420" y="4624"/>
                    </a:lnTo>
                    <a:lnTo>
                      <a:pt x="2930" y="5377"/>
                    </a:lnTo>
                    <a:lnTo>
                      <a:pt x="3253" y="5296"/>
                    </a:lnTo>
                    <a:lnTo>
                      <a:pt x="3818" y="5323"/>
                    </a:lnTo>
                    <a:lnTo>
                      <a:pt x="4275" y="5243"/>
                    </a:lnTo>
                    <a:lnTo>
                      <a:pt x="4570" y="5377"/>
                    </a:lnTo>
                    <a:lnTo>
                      <a:pt x="4382" y="5861"/>
                    </a:lnTo>
                    <a:lnTo>
                      <a:pt x="4194" y="6183"/>
                    </a:lnTo>
                    <a:lnTo>
                      <a:pt x="4113" y="6802"/>
                    </a:lnTo>
                    <a:lnTo>
                      <a:pt x="4275" y="7393"/>
                    </a:lnTo>
                    <a:lnTo>
                      <a:pt x="4463" y="7662"/>
                    </a:lnTo>
                    <a:lnTo>
                      <a:pt x="4490" y="7850"/>
                    </a:lnTo>
                    <a:lnTo>
                      <a:pt x="4086" y="8307"/>
                    </a:lnTo>
                    <a:lnTo>
                      <a:pt x="4382" y="8496"/>
                    </a:lnTo>
                    <a:lnTo>
                      <a:pt x="4597" y="8791"/>
                    </a:lnTo>
                    <a:lnTo>
                      <a:pt x="4812" y="9678"/>
                    </a:lnTo>
                    <a:lnTo>
                      <a:pt x="5242" y="10162"/>
                    </a:lnTo>
                    <a:lnTo>
                      <a:pt x="5861" y="10109"/>
                    </a:lnTo>
                    <a:lnTo>
                      <a:pt x="5995" y="9840"/>
                    </a:lnTo>
                    <a:lnTo>
                      <a:pt x="6587" y="9625"/>
                    </a:lnTo>
                    <a:lnTo>
                      <a:pt x="6909" y="9490"/>
                    </a:lnTo>
                    <a:lnTo>
                      <a:pt x="7017" y="9087"/>
                    </a:lnTo>
                    <a:lnTo>
                      <a:pt x="7554" y="8872"/>
                    </a:lnTo>
                    <a:lnTo>
                      <a:pt x="7528" y="8657"/>
                    </a:lnTo>
                    <a:lnTo>
                      <a:pt x="6882" y="8603"/>
                    </a:lnTo>
                    <a:lnTo>
                      <a:pt x="6775" y="8038"/>
                    </a:lnTo>
                    <a:lnTo>
                      <a:pt x="6829" y="7420"/>
                    </a:lnTo>
                    <a:lnTo>
                      <a:pt x="6479" y="7205"/>
                    </a:lnTo>
                    <a:lnTo>
                      <a:pt x="6614" y="7124"/>
                    </a:lnTo>
                    <a:lnTo>
                      <a:pt x="7205" y="7232"/>
                    </a:lnTo>
                    <a:lnTo>
                      <a:pt x="7823" y="7447"/>
                    </a:lnTo>
                    <a:lnTo>
                      <a:pt x="8038" y="7232"/>
                    </a:lnTo>
                    <a:lnTo>
                      <a:pt x="8630" y="7098"/>
                    </a:lnTo>
                    <a:lnTo>
                      <a:pt x="9517" y="6775"/>
                    </a:lnTo>
                    <a:lnTo>
                      <a:pt x="9813" y="6452"/>
                    </a:lnTo>
                    <a:lnTo>
                      <a:pt x="9705" y="6183"/>
                    </a:lnTo>
                    <a:lnTo>
                      <a:pt x="9194" y="5511"/>
                    </a:lnTo>
                    <a:lnTo>
                      <a:pt x="9409" y="5269"/>
                    </a:lnTo>
                    <a:lnTo>
                      <a:pt x="9383" y="4866"/>
                    </a:lnTo>
                    <a:lnTo>
                      <a:pt x="9893" y="4705"/>
                    </a:lnTo>
                    <a:lnTo>
                      <a:pt x="10108" y="4570"/>
                    </a:lnTo>
                    <a:lnTo>
                      <a:pt x="9840" y="4194"/>
                    </a:lnTo>
                    <a:lnTo>
                      <a:pt x="9920" y="3871"/>
                    </a:lnTo>
                    <a:lnTo>
                      <a:pt x="10539" y="3388"/>
                    </a:lnTo>
                    <a:lnTo>
                      <a:pt x="10243" y="3172"/>
                    </a:lnTo>
                    <a:lnTo>
                      <a:pt x="9840" y="3172"/>
                    </a:lnTo>
                    <a:lnTo>
                      <a:pt x="9732" y="2474"/>
                    </a:lnTo>
                    <a:lnTo>
                      <a:pt x="9194" y="2016"/>
                    </a:lnTo>
                    <a:lnTo>
                      <a:pt x="8576" y="1963"/>
                    </a:lnTo>
                    <a:lnTo>
                      <a:pt x="8307" y="1559"/>
                    </a:lnTo>
                    <a:lnTo>
                      <a:pt x="8979" y="1291"/>
                    </a:lnTo>
                    <a:lnTo>
                      <a:pt x="8038" y="1291"/>
                    </a:lnTo>
                    <a:lnTo>
                      <a:pt x="7071" y="1344"/>
                    </a:lnTo>
                    <a:lnTo>
                      <a:pt x="7071" y="1586"/>
                    </a:lnTo>
                    <a:lnTo>
                      <a:pt x="6587" y="1855"/>
                    </a:lnTo>
                    <a:lnTo>
                      <a:pt x="5995" y="1721"/>
                    </a:lnTo>
                    <a:lnTo>
                      <a:pt x="5592" y="1344"/>
                    </a:lnTo>
                    <a:lnTo>
                      <a:pt x="4732" y="1425"/>
                    </a:lnTo>
                    <a:lnTo>
                      <a:pt x="4060" y="1425"/>
                    </a:lnTo>
                    <a:lnTo>
                      <a:pt x="4033" y="1129"/>
                    </a:lnTo>
                    <a:lnTo>
                      <a:pt x="3549" y="645"/>
                    </a:lnTo>
                    <a:lnTo>
                      <a:pt x="2984" y="619"/>
                    </a:lnTo>
                    <a:lnTo>
                      <a:pt x="2769" y="0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33"/>
              <p:cNvSpPr/>
              <p:nvPr/>
            </p:nvSpPr>
            <p:spPr>
              <a:xfrm>
                <a:off x="6378668" y="2305591"/>
                <a:ext cx="195759" cy="380021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13120" extrusionOk="0">
                    <a:moveTo>
                      <a:pt x="2313" y="0"/>
                    </a:moveTo>
                    <a:lnTo>
                      <a:pt x="1748" y="484"/>
                    </a:lnTo>
                    <a:lnTo>
                      <a:pt x="1022" y="565"/>
                    </a:lnTo>
                    <a:lnTo>
                      <a:pt x="404" y="565"/>
                    </a:lnTo>
                    <a:lnTo>
                      <a:pt x="0" y="807"/>
                    </a:lnTo>
                    <a:lnTo>
                      <a:pt x="592" y="1479"/>
                    </a:lnTo>
                    <a:lnTo>
                      <a:pt x="1076" y="2312"/>
                    </a:lnTo>
                    <a:lnTo>
                      <a:pt x="2017" y="2312"/>
                    </a:lnTo>
                    <a:lnTo>
                      <a:pt x="2420" y="3065"/>
                    </a:lnTo>
                    <a:lnTo>
                      <a:pt x="1990" y="3307"/>
                    </a:lnTo>
                    <a:lnTo>
                      <a:pt x="1802" y="3629"/>
                    </a:lnTo>
                    <a:lnTo>
                      <a:pt x="2823" y="4167"/>
                    </a:lnTo>
                    <a:lnTo>
                      <a:pt x="3603" y="5216"/>
                    </a:lnTo>
                    <a:lnTo>
                      <a:pt x="4221" y="5995"/>
                    </a:lnTo>
                    <a:lnTo>
                      <a:pt x="4893" y="6614"/>
                    </a:lnTo>
                    <a:lnTo>
                      <a:pt x="5162" y="7259"/>
                    </a:lnTo>
                    <a:lnTo>
                      <a:pt x="5135" y="8146"/>
                    </a:lnTo>
                    <a:lnTo>
                      <a:pt x="5377" y="8737"/>
                    </a:lnTo>
                    <a:lnTo>
                      <a:pt x="5404" y="9786"/>
                    </a:lnTo>
                    <a:lnTo>
                      <a:pt x="4167" y="10458"/>
                    </a:lnTo>
                    <a:lnTo>
                      <a:pt x="4544" y="10996"/>
                    </a:lnTo>
                    <a:lnTo>
                      <a:pt x="3710" y="11076"/>
                    </a:lnTo>
                    <a:lnTo>
                      <a:pt x="3065" y="11453"/>
                    </a:lnTo>
                    <a:lnTo>
                      <a:pt x="3684" y="11937"/>
                    </a:lnTo>
                    <a:lnTo>
                      <a:pt x="3522" y="12528"/>
                    </a:lnTo>
                    <a:lnTo>
                      <a:pt x="3845" y="13119"/>
                    </a:lnTo>
                    <a:lnTo>
                      <a:pt x="4786" y="12286"/>
                    </a:lnTo>
                    <a:lnTo>
                      <a:pt x="5350" y="11533"/>
                    </a:lnTo>
                    <a:lnTo>
                      <a:pt x="6211" y="10969"/>
                    </a:lnTo>
                    <a:lnTo>
                      <a:pt x="6775" y="10377"/>
                    </a:lnTo>
                    <a:lnTo>
                      <a:pt x="6721" y="8818"/>
                    </a:lnTo>
                    <a:lnTo>
                      <a:pt x="6157" y="7178"/>
                    </a:lnTo>
                    <a:lnTo>
                      <a:pt x="5619" y="6452"/>
                    </a:lnTo>
                    <a:lnTo>
                      <a:pt x="4840" y="5915"/>
                    </a:lnTo>
                    <a:lnTo>
                      <a:pt x="3926" y="4759"/>
                    </a:lnTo>
                    <a:lnTo>
                      <a:pt x="3200" y="3818"/>
                    </a:lnTo>
                    <a:lnTo>
                      <a:pt x="3280" y="3199"/>
                    </a:lnTo>
                    <a:lnTo>
                      <a:pt x="3791" y="2366"/>
                    </a:lnTo>
                    <a:lnTo>
                      <a:pt x="4678" y="1586"/>
                    </a:lnTo>
                    <a:lnTo>
                      <a:pt x="3872" y="1371"/>
                    </a:lnTo>
                    <a:lnTo>
                      <a:pt x="3442" y="1022"/>
                    </a:lnTo>
                    <a:lnTo>
                      <a:pt x="3469" y="511"/>
                    </a:lnTo>
                    <a:lnTo>
                      <a:pt x="2743" y="323"/>
                    </a:lnTo>
                    <a:lnTo>
                      <a:pt x="2313" y="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33"/>
              <p:cNvSpPr/>
              <p:nvPr/>
            </p:nvSpPr>
            <p:spPr>
              <a:xfrm>
                <a:off x="7853589" y="3282841"/>
                <a:ext cx="20223" cy="51413"/>
              </a:xfrm>
              <a:custGeom>
                <a:avLst/>
                <a:gdLst/>
                <a:ahLst/>
                <a:cxnLst/>
                <a:rect l="l" t="t" r="r" b="b"/>
                <a:pathLst>
                  <a:path w="700" h="1775" extrusionOk="0">
                    <a:moveTo>
                      <a:pt x="108" y="0"/>
                    </a:moveTo>
                    <a:lnTo>
                      <a:pt x="0" y="699"/>
                    </a:lnTo>
                    <a:lnTo>
                      <a:pt x="54" y="941"/>
                    </a:lnTo>
                    <a:lnTo>
                      <a:pt x="242" y="888"/>
                    </a:lnTo>
                    <a:lnTo>
                      <a:pt x="403" y="1022"/>
                    </a:lnTo>
                    <a:lnTo>
                      <a:pt x="403" y="269"/>
                    </a:lnTo>
                    <a:lnTo>
                      <a:pt x="108" y="0"/>
                    </a:lnTo>
                    <a:close/>
                    <a:moveTo>
                      <a:pt x="350" y="1130"/>
                    </a:moveTo>
                    <a:lnTo>
                      <a:pt x="269" y="1372"/>
                    </a:lnTo>
                    <a:lnTo>
                      <a:pt x="430" y="1775"/>
                    </a:lnTo>
                    <a:lnTo>
                      <a:pt x="699" y="1667"/>
                    </a:lnTo>
                    <a:lnTo>
                      <a:pt x="350" y="113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33"/>
              <p:cNvSpPr/>
              <p:nvPr/>
            </p:nvSpPr>
            <p:spPr>
              <a:xfrm>
                <a:off x="5069951" y="2417714"/>
                <a:ext cx="233056" cy="164318"/>
              </a:xfrm>
              <a:custGeom>
                <a:avLst/>
                <a:gdLst/>
                <a:ahLst/>
                <a:cxnLst/>
                <a:rect l="l" t="t" r="r" b="b"/>
                <a:pathLst>
                  <a:path w="8067" h="5673" extrusionOk="0">
                    <a:moveTo>
                      <a:pt x="7071" y="0"/>
                    </a:moveTo>
                    <a:lnTo>
                      <a:pt x="4840" y="350"/>
                    </a:lnTo>
                    <a:lnTo>
                      <a:pt x="4168" y="726"/>
                    </a:lnTo>
                    <a:lnTo>
                      <a:pt x="3684" y="1667"/>
                    </a:lnTo>
                    <a:lnTo>
                      <a:pt x="3308" y="1829"/>
                    </a:lnTo>
                    <a:lnTo>
                      <a:pt x="3119" y="1533"/>
                    </a:lnTo>
                    <a:lnTo>
                      <a:pt x="2824" y="1560"/>
                    </a:lnTo>
                    <a:lnTo>
                      <a:pt x="2044" y="1479"/>
                    </a:lnTo>
                    <a:lnTo>
                      <a:pt x="1910" y="1372"/>
                    </a:lnTo>
                    <a:lnTo>
                      <a:pt x="1023" y="1425"/>
                    </a:lnTo>
                    <a:lnTo>
                      <a:pt x="807" y="1506"/>
                    </a:lnTo>
                    <a:lnTo>
                      <a:pt x="485" y="1264"/>
                    </a:lnTo>
                    <a:lnTo>
                      <a:pt x="324" y="1694"/>
                    </a:lnTo>
                    <a:lnTo>
                      <a:pt x="404" y="2070"/>
                    </a:lnTo>
                    <a:lnTo>
                      <a:pt x="82" y="2366"/>
                    </a:lnTo>
                    <a:lnTo>
                      <a:pt x="135" y="2743"/>
                    </a:lnTo>
                    <a:lnTo>
                      <a:pt x="55" y="2904"/>
                    </a:lnTo>
                    <a:lnTo>
                      <a:pt x="135" y="3334"/>
                    </a:lnTo>
                    <a:lnTo>
                      <a:pt x="1" y="3361"/>
                    </a:lnTo>
                    <a:lnTo>
                      <a:pt x="216" y="3737"/>
                    </a:lnTo>
                    <a:lnTo>
                      <a:pt x="431" y="4383"/>
                    </a:lnTo>
                    <a:lnTo>
                      <a:pt x="539" y="4651"/>
                    </a:lnTo>
                    <a:lnTo>
                      <a:pt x="539" y="5135"/>
                    </a:lnTo>
                    <a:lnTo>
                      <a:pt x="781" y="5646"/>
                    </a:lnTo>
                    <a:lnTo>
                      <a:pt x="1318" y="5673"/>
                    </a:lnTo>
                    <a:lnTo>
                      <a:pt x="1587" y="5565"/>
                    </a:lnTo>
                    <a:lnTo>
                      <a:pt x="1963" y="5592"/>
                    </a:lnTo>
                    <a:lnTo>
                      <a:pt x="2071" y="5350"/>
                    </a:lnTo>
                    <a:lnTo>
                      <a:pt x="2259" y="5297"/>
                    </a:lnTo>
                    <a:lnTo>
                      <a:pt x="2447" y="5055"/>
                    </a:lnTo>
                    <a:lnTo>
                      <a:pt x="2609" y="5001"/>
                    </a:lnTo>
                    <a:lnTo>
                      <a:pt x="3254" y="4974"/>
                    </a:lnTo>
                    <a:lnTo>
                      <a:pt x="3765" y="4813"/>
                    </a:lnTo>
                    <a:lnTo>
                      <a:pt x="4195" y="4436"/>
                    </a:lnTo>
                    <a:lnTo>
                      <a:pt x="4437" y="4490"/>
                    </a:lnTo>
                    <a:lnTo>
                      <a:pt x="4759" y="4436"/>
                    </a:lnTo>
                    <a:lnTo>
                      <a:pt x="5432" y="3791"/>
                    </a:lnTo>
                    <a:lnTo>
                      <a:pt x="6641" y="3388"/>
                    </a:lnTo>
                    <a:lnTo>
                      <a:pt x="7421" y="3038"/>
                    </a:lnTo>
                    <a:lnTo>
                      <a:pt x="7421" y="2716"/>
                    </a:lnTo>
                    <a:lnTo>
                      <a:pt x="7528" y="2312"/>
                    </a:lnTo>
                    <a:lnTo>
                      <a:pt x="8066" y="2097"/>
                    </a:lnTo>
                    <a:lnTo>
                      <a:pt x="7770" y="1479"/>
                    </a:lnTo>
                    <a:lnTo>
                      <a:pt x="7071" y="0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33"/>
              <p:cNvSpPr/>
              <p:nvPr/>
            </p:nvSpPr>
            <p:spPr>
              <a:xfrm>
                <a:off x="4471148" y="3475169"/>
                <a:ext cx="363523" cy="327855"/>
              </a:xfrm>
              <a:custGeom>
                <a:avLst/>
                <a:gdLst/>
                <a:ahLst/>
                <a:cxnLst/>
                <a:rect l="l" t="t" r="r" b="b"/>
                <a:pathLst>
                  <a:path w="12583" h="11319" extrusionOk="0">
                    <a:moveTo>
                      <a:pt x="9222" y="5835"/>
                    </a:moveTo>
                    <a:lnTo>
                      <a:pt x="9517" y="6103"/>
                    </a:lnTo>
                    <a:lnTo>
                      <a:pt x="9786" y="6372"/>
                    </a:lnTo>
                    <a:lnTo>
                      <a:pt x="9517" y="6802"/>
                    </a:lnTo>
                    <a:lnTo>
                      <a:pt x="9383" y="7098"/>
                    </a:lnTo>
                    <a:lnTo>
                      <a:pt x="8926" y="7259"/>
                    </a:lnTo>
                    <a:lnTo>
                      <a:pt x="8791" y="7501"/>
                    </a:lnTo>
                    <a:lnTo>
                      <a:pt x="8496" y="7609"/>
                    </a:lnTo>
                    <a:lnTo>
                      <a:pt x="7985" y="6937"/>
                    </a:lnTo>
                    <a:lnTo>
                      <a:pt x="8415" y="6372"/>
                    </a:lnTo>
                    <a:lnTo>
                      <a:pt x="8845" y="6023"/>
                    </a:lnTo>
                    <a:lnTo>
                      <a:pt x="9222" y="5835"/>
                    </a:lnTo>
                    <a:close/>
                    <a:moveTo>
                      <a:pt x="10216" y="1"/>
                    </a:moveTo>
                    <a:lnTo>
                      <a:pt x="9114" y="646"/>
                    </a:lnTo>
                    <a:lnTo>
                      <a:pt x="8388" y="1318"/>
                    </a:lnTo>
                    <a:lnTo>
                      <a:pt x="8092" y="1910"/>
                    </a:lnTo>
                    <a:lnTo>
                      <a:pt x="7877" y="2232"/>
                    </a:lnTo>
                    <a:lnTo>
                      <a:pt x="7447" y="2340"/>
                    </a:lnTo>
                    <a:lnTo>
                      <a:pt x="7313" y="2743"/>
                    </a:lnTo>
                    <a:lnTo>
                      <a:pt x="7178" y="3039"/>
                    </a:lnTo>
                    <a:lnTo>
                      <a:pt x="6721" y="3254"/>
                    </a:lnTo>
                    <a:lnTo>
                      <a:pt x="6103" y="3173"/>
                    </a:lnTo>
                    <a:lnTo>
                      <a:pt x="5754" y="2958"/>
                    </a:lnTo>
                    <a:lnTo>
                      <a:pt x="5431" y="2824"/>
                    </a:lnTo>
                    <a:lnTo>
                      <a:pt x="5028" y="3039"/>
                    </a:lnTo>
                    <a:lnTo>
                      <a:pt x="4840" y="3442"/>
                    </a:lnTo>
                    <a:lnTo>
                      <a:pt x="4436" y="3738"/>
                    </a:lnTo>
                    <a:lnTo>
                      <a:pt x="4060" y="4114"/>
                    </a:lnTo>
                    <a:lnTo>
                      <a:pt x="3495" y="4222"/>
                    </a:lnTo>
                    <a:lnTo>
                      <a:pt x="3361" y="3899"/>
                    </a:lnTo>
                    <a:lnTo>
                      <a:pt x="3442" y="3361"/>
                    </a:lnTo>
                    <a:lnTo>
                      <a:pt x="3038" y="2501"/>
                    </a:lnTo>
                    <a:lnTo>
                      <a:pt x="2823" y="2393"/>
                    </a:lnTo>
                    <a:lnTo>
                      <a:pt x="2689" y="5646"/>
                    </a:lnTo>
                    <a:lnTo>
                      <a:pt x="1963" y="6130"/>
                    </a:lnTo>
                    <a:lnTo>
                      <a:pt x="1587" y="6184"/>
                    </a:lnTo>
                    <a:lnTo>
                      <a:pt x="1130" y="6023"/>
                    </a:lnTo>
                    <a:lnTo>
                      <a:pt x="753" y="5942"/>
                    </a:lnTo>
                    <a:lnTo>
                      <a:pt x="646" y="5566"/>
                    </a:lnTo>
                    <a:lnTo>
                      <a:pt x="377" y="5324"/>
                    </a:lnTo>
                    <a:lnTo>
                      <a:pt x="0" y="5781"/>
                    </a:lnTo>
                    <a:lnTo>
                      <a:pt x="511" y="6937"/>
                    </a:lnTo>
                    <a:lnTo>
                      <a:pt x="834" y="7690"/>
                    </a:lnTo>
                    <a:lnTo>
                      <a:pt x="1264" y="8523"/>
                    </a:lnTo>
                    <a:lnTo>
                      <a:pt x="1264" y="9195"/>
                    </a:lnTo>
                    <a:lnTo>
                      <a:pt x="995" y="9329"/>
                    </a:lnTo>
                    <a:lnTo>
                      <a:pt x="1210" y="9948"/>
                    </a:lnTo>
                    <a:lnTo>
                      <a:pt x="1183" y="10459"/>
                    </a:lnTo>
                    <a:lnTo>
                      <a:pt x="1264" y="10701"/>
                    </a:lnTo>
                    <a:lnTo>
                      <a:pt x="1318" y="10566"/>
                    </a:lnTo>
                    <a:lnTo>
                      <a:pt x="1613" y="10996"/>
                    </a:lnTo>
                    <a:lnTo>
                      <a:pt x="1855" y="10996"/>
                    </a:lnTo>
                    <a:lnTo>
                      <a:pt x="2151" y="11319"/>
                    </a:lnTo>
                    <a:lnTo>
                      <a:pt x="2474" y="11292"/>
                    </a:lnTo>
                    <a:lnTo>
                      <a:pt x="2985" y="10969"/>
                    </a:lnTo>
                    <a:lnTo>
                      <a:pt x="3630" y="10808"/>
                    </a:lnTo>
                    <a:lnTo>
                      <a:pt x="4382" y="10459"/>
                    </a:lnTo>
                    <a:lnTo>
                      <a:pt x="4705" y="10512"/>
                    </a:lnTo>
                    <a:lnTo>
                      <a:pt x="5162" y="10405"/>
                    </a:lnTo>
                    <a:lnTo>
                      <a:pt x="5942" y="10566"/>
                    </a:lnTo>
                    <a:lnTo>
                      <a:pt x="6345" y="10405"/>
                    </a:lnTo>
                    <a:lnTo>
                      <a:pt x="6775" y="10539"/>
                    </a:lnTo>
                    <a:lnTo>
                      <a:pt x="6883" y="10297"/>
                    </a:lnTo>
                    <a:lnTo>
                      <a:pt x="7286" y="10244"/>
                    </a:lnTo>
                    <a:lnTo>
                      <a:pt x="8092" y="9894"/>
                    </a:lnTo>
                    <a:lnTo>
                      <a:pt x="8684" y="9491"/>
                    </a:lnTo>
                    <a:lnTo>
                      <a:pt x="9248" y="8953"/>
                    </a:lnTo>
                    <a:lnTo>
                      <a:pt x="10189" y="8039"/>
                    </a:lnTo>
                    <a:lnTo>
                      <a:pt x="10673" y="7394"/>
                    </a:lnTo>
                    <a:lnTo>
                      <a:pt x="10915" y="6964"/>
                    </a:lnTo>
                    <a:lnTo>
                      <a:pt x="11292" y="6507"/>
                    </a:lnTo>
                    <a:lnTo>
                      <a:pt x="11426" y="6372"/>
                    </a:lnTo>
                    <a:lnTo>
                      <a:pt x="11991" y="5915"/>
                    </a:lnTo>
                    <a:lnTo>
                      <a:pt x="12206" y="5512"/>
                    </a:lnTo>
                    <a:lnTo>
                      <a:pt x="12340" y="4786"/>
                    </a:lnTo>
                    <a:lnTo>
                      <a:pt x="12582" y="4114"/>
                    </a:lnTo>
                    <a:lnTo>
                      <a:pt x="12018" y="4114"/>
                    </a:lnTo>
                    <a:lnTo>
                      <a:pt x="11856" y="4544"/>
                    </a:lnTo>
                    <a:lnTo>
                      <a:pt x="11372" y="4625"/>
                    </a:lnTo>
                    <a:lnTo>
                      <a:pt x="10969" y="4168"/>
                    </a:lnTo>
                    <a:lnTo>
                      <a:pt x="10969" y="3818"/>
                    </a:lnTo>
                    <a:lnTo>
                      <a:pt x="11184" y="3496"/>
                    </a:lnTo>
                    <a:lnTo>
                      <a:pt x="11292" y="3254"/>
                    </a:lnTo>
                    <a:lnTo>
                      <a:pt x="11534" y="3173"/>
                    </a:lnTo>
                    <a:lnTo>
                      <a:pt x="11910" y="3334"/>
                    </a:lnTo>
                    <a:lnTo>
                      <a:pt x="11856" y="3039"/>
                    </a:lnTo>
                    <a:lnTo>
                      <a:pt x="12044" y="2044"/>
                    </a:lnTo>
                    <a:lnTo>
                      <a:pt x="11883" y="1399"/>
                    </a:lnTo>
                    <a:lnTo>
                      <a:pt x="11587" y="135"/>
                    </a:lnTo>
                    <a:lnTo>
                      <a:pt x="11157" y="55"/>
                    </a:lnTo>
                    <a:lnTo>
                      <a:pt x="10915" y="189"/>
                    </a:lnTo>
                    <a:lnTo>
                      <a:pt x="10539" y="28"/>
                    </a:lnTo>
                    <a:lnTo>
                      <a:pt x="10216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33"/>
              <p:cNvSpPr/>
              <p:nvPr/>
            </p:nvSpPr>
            <p:spPr>
              <a:xfrm>
                <a:off x="4603955" y="3118523"/>
                <a:ext cx="265644" cy="250779"/>
              </a:xfrm>
              <a:custGeom>
                <a:avLst/>
                <a:gdLst/>
                <a:ahLst/>
                <a:cxnLst/>
                <a:rect l="l" t="t" r="r" b="b"/>
                <a:pathLst>
                  <a:path w="9195" h="8658" extrusionOk="0">
                    <a:moveTo>
                      <a:pt x="6775" y="1"/>
                    </a:moveTo>
                    <a:lnTo>
                      <a:pt x="5727" y="162"/>
                    </a:lnTo>
                    <a:lnTo>
                      <a:pt x="5512" y="270"/>
                    </a:lnTo>
                    <a:lnTo>
                      <a:pt x="5270" y="807"/>
                    </a:lnTo>
                    <a:lnTo>
                      <a:pt x="5458" y="1238"/>
                    </a:lnTo>
                    <a:lnTo>
                      <a:pt x="5270" y="2259"/>
                    </a:lnTo>
                    <a:lnTo>
                      <a:pt x="5162" y="3173"/>
                    </a:lnTo>
                    <a:lnTo>
                      <a:pt x="5350" y="3335"/>
                    </a:lnTo>
                    <a:lnTo>
                      <a:pt x="5888" y="3684"/>
                    </a:lnTo>
                    <a:lnTo>
                      <a:pt x="6130" y="3496"/>
                    </a:lnTo>
                    <a:lnTo>
                      <a:pt x="6157" y="4464"/>
                    </a:lnTo>
                    <a:lnTo>
                      <a:pt x="5566" y="4464"/>
                    </a:lnTo>
                    <a:lnTo>
                      <a:pt x="5243" y="3980"/>
                    </a:lnTo>
                    <a:lnTo>
                      <a:pt x="4974" y="3603"/>
                    </a:lnTo>
                    <a:lnTo>
                      <a:pt x="4383" y="3469"/>
                    </a:lnTo>
                    <a:lnTo>
                      <a:pt x="4221" y="3012"/>
                    </a:lnTo>
                    <a:lnTo>
                      <a:pt x="3737" y="3308"/>
                    </a:lnTo>
                    <a:lnTo>
                      <a:pt x="3119" y="3146"/>
                    </a:lnTo>
                    <a:lnTo>
                      <a:pt x="2850" y="2770"/>
                    </a:lnTo>
                    <a:lnTo>
                      <a:pt x="2366" y="2689"/>
                    </a:lnTo>
                    <a:lnTo>
                      <a:pt x="2017" y="2716"/>
                    </a:lnTo>
                    <a:lnTo>
                      <a:pt x="1963" y="2420"/>
                    </a:lnTo>
                    <a:lnTo>
                      <a:pt x="1721" y="2420"/>
                    </a:lnTo>
                    <a:lnTo>
                      <a:pt x="1775" y="2689"/>
                    </a:lnTo>
                    <a:lnTo>
                      <a:pt x="1667" y="3119"/>
                    </a:lnTo>
                    <a:lnTo>
                      <a:pt x="1802" y="3523"/>
                    </a:lnTo>
                    <a:lnTo>
                      <a:pt x="1667" y="3845"/>
                    </a:lnTo>
                    <a:lnTo>
                      <a:pt x="1748" y="4141"/>
                    </a:lnTo>
                    <a:lnTo>
                      <a:pt x="108" y="4141"/>
                    </a:lnTo>
                    <a:lnTo>
                      <a:pt x="1" y="6991"/>
                    </a:lnTo>
                    <a:lnTo>
                      <a:pt x="511" y="7717"/>
                    </a:lnTo>
                    <a:lnTo>
                      <a:pt x="995" y="8254"/>
                    </a:lnTo>
                    <a:lnTo>
                      <a:pt x="1640" y="8066"/>
                    </a:lnTo>
                    <a:lnTo>
                      <a:pt x="2151" y="8093"/>
                    </a:lnTo>
                    <a:lnTo>
                      <a:pt x="2447" y="8308"/>
                    </a:lnTo>
                    <a:lnTo>
                      <a:pt x="2447" y="8389"/>
                    </a:lnTo>
                    <a:lnTo>
                      <a:pt x="2581" y="8442"/>
                    </a:lnTo>
                    <a:lnTo>
                      <a:pt x="3442" y="8550"/>
                    </a:lnTo>
                    <a:lnTo>
                      <a:pt x="3684" y="8658"/>
                    </a:lnTo>
                    <a:lnTo>
                      <a:pt x="3952" y="8631"/>
                    </a:lnTo>
                    <a:lnTo>
                      <a:pt x="4383" y="8039"/>
                    </a:lnTo>
                    <a:lnTo>
                      <a:pt x="5109" y="7340"/>
                    </a:lnTo>
                    <a:lnTo>
                      <a:pt x="5404" y="7233"/>
                    </a:lnTo>
                    <a:lnTo>
                      <a:pt x="5485" y="6937"/>
                    </a:lnTo>
                    <a:lnTo>
                      <a:pt x="5942" y="6588"/>
                    </a:lnTo>
                    <a:lnTo>
                      <a:pt x="6533" y="6480"/>
                    </a:lnTo>
                    <a:lnTo>
                      <a:pt x="6480" y="5835"/>
                    </a:lnTo>
                    <a:lnTo>
                      <a:pt x="8872" y="5082"/>
                    </a:lnTo>
                    <a:lnTo>
                      <a:pt x="8469" y="4894"/>
                    </a:lnTo>
                    <a:lnTo>
                      <a:pt x="8711" y="4060"/>
                    </a:lnTo>
                    <a:lnTo>
                      <a:pt x="8980" y="3738"/>
                    </a:lnTo>
                    <a:lnTo>
                      <a:pt x="8872" y="3012"/>
                    </a:lnTo>
                    <a:lnTo>
                      <a:pt x="9034" y="2286"/>
                    </a:lnTo>
                    <a:lnTo>
                      <a:pt x="9195" y="2017"/>
                    </a:lnTo>
                    <a:lnTo>
                      <a:pt x="8980" y="1291"/>
                    </a:lnTo>
                    <a:lnTo>
                      <a:pt x="8630" y="888"/>
                    </a:lnTo>
                    <a:lnTo>
                      <a:pt x="8200" y="619"/>
                    </a:lnTo>
                    <a:lnTo>
                      <a:pt x="7716" y="458"/>
                    </a:lnTo>
                    <a:lnTo>
                      <a:pt x="7394" y="324"/>
                    </a:lnTo>
                    <a:lnTo>
                      <a:pt x="7071" y="108"/>
                    </a:lnTo>
                    <a:lnTo>
                      <a:pt x="6775" y="1"/>
                    </a:lnTo>
                    <a:close/>
                  </a:path>
                </a:pathLst>
              </a:custGeom>
              <a:solidFill>
                <a:srgbClr val="FC4E2A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33"/>
              <p:cNvSpPr/>
              <p:nvPr/>
            </p:nvSpPr>
            <p:spPr>
              <a:xfrm>
                <a:off x="4678520" y="3306187"/>
                <a:ext cx="170884" cy="174456"/>
              </a:xfrm>
              <a:custGeom>
                <a:avLst/>
                <a:gdLst/>
                <a:ahLst/>
                <a:cxnLst/>
                <a:rect l="l" t="t" r="r" b="b"/>
                <a:pathLst>
                  <a:path w="5915" h="6023" extrusionOk="0">
                    <a:moveTo>
                      <a:pt x="3952" y="1"/>
                    </a:moveTo>
                    <a:lnTo>
                      <a:pt x="3361" y="109"/>
                    </a:lnTo>
                    <a:lnTo>
                      <a:pt x="2904" y="458"/>
                    </a:lnTo>
                    <a:lnTo>
                      <a:pt x="2823" y="754"/>
                    </a:lnTo>
                    <a:lnTo>
                      <a:pt x="2528" y="861"/>
                    </a:lnTo>
                    <a:lnTo>
                      <a:pt x="1802" y="1560"/>
                    </a:lnTo>
                    <a:lnTo>
                      <a:pt x="1371" y="2152"/>
                    </a:lnTo>
                    <a:lnTo>
                      <a:pt x="1103" y="2179"/>
                    </a:lnTo>
                    <a:lnTo>
                      <a:pt x="861" y="2071"/>
                    </a:lnTo>
                    <a:lnTo>
                      <a:pt x="0" y="1963"/>
                    </a:lnTo>
                    <a:lnTo>
                      <a:pt x="269" y="2689"/>
                    </a:lnTo>
                    <a:lnTo>
                      <a:pt x="431" y="2824"/>
                    </a:lnTo>
                    <a:lnTo>
                      <a:pt x="619" y="3361"/>
                    </a:lnTo>
                    <a:lnTo>
                      <a:pt x="1479" y="4329"/>
                    </a:lnTo>
                    <a:lnTo>
                      <a:pt x="1802" y="4410"/>
                    </a:lnTo>
                    <a:lnTo>
                      <a:pt x="1775" y="4733"/>
                    </a:lnTo>
                    <a:lnTo>
                      <a:pt x="1990" y="5297"/>
                    </a:lnTo>
                    <a:lnTo>
                      <a:pt x="2581" y="5458"/>
                    </a:lnTo>
                    <a:lnTo>
                      <a:pt x="3038" y="5835"/>
                    </a:lnTo>
                    <a:lnTo>
                      <a:pt x="3361" y="5862"/>
                    </a:lnTo>
                    <a:lnTo>
                      <a:pt x="3737" y="6023"/>
                    </a:lnTo>
                    <a:lnTo>
                      <a:pt x="3979" y="5889"/>
                    </a:lnTo>
                    <a:lnTo>
                      <a:pt x="4409" y="5969"/>
                    </a:lnTo>
                    <a:lnTo>
                      <a:pt x="5270" y="4974"/>
                    </a:lnTo>
                    <a:lnTo>
                      <a:pt x="5485" y="4329"/>
                    </a:lnTo>
                    <a:lnTo>
                      <a:pt x="5619" y="4249"/>
                    </a:lnTo>
                    <a:lnTo>
                      <a:pt x="5727" y="3738"/>
                    </a:lnTo>
                    <a:lnTo>
                      <a:pt x="5619" y="3469"/>
                    </a:lnTo>
                    <a:lnTo>
                      <a:pt x="5673" y="2797"/>
                    </a:lnTo>
                    <a:lnTo>
                      <a:pt x="5888" y="2179"/>
                    </a:lnTo>
                    <a:lnTo>
                      <a:pt x="5915" y="1049"/>
                    </a:lnTo>
                    <a:lnTo>
                      <a:pt x="5512" y="754"/>
                    </a:lnTo>
                    <a:lnTo>
                      <a:pt x="5135" y="700"/>
                    </a:lnTo>
                    <a:lnTo>
                      <a:pt x="5001" y="512"/>
                    </a:lnTo>
                    <a:lnTo>
                      <a:pt x="4651" y="297"/>
                    </a:lnTo>
                    <a:lnTo>
                      <a:pt x="3979" y="324"/>
                    </a:lnTo>
                    <a:lnTo>
                      <a:pt x="3952" y="1"/>
                    </a:lnTo>
                    <a:close/>
                  </a:path>
                </a:pathLst>
              </a:custGeom>
              <a:solidFill>
                <a:srgbClr val="FEB24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33"/>
              <p:cNvSpPr/>
              <p:nvPr/>
            </p:nvSpPr>
            <p:spPr>
              <a:xfrm>
                <a:off x="3545339" y="2464435"/>
                <a:ext cx="59051" cy="6076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098" extrusionOk="0">
                    <a:moveTo>
                      <a:pt x="189" y="0"/>
                    </a:moveTo>
                    <a:lnTo>
                      <a:pt x="1" y="81"/>
                    </a:lnTo>
                    <a:lnTo>
                      <a:pt x="1" y="135"/>
                    </a:lnTo>
                    <a:lnTo>
                      <a:pt x="54" y="162"/>
                    </a:lnTo>
                    <a:lnTo>
                      <a:pt x="54" y="216"/>
                    </a:lnTo>
                    <a:lnTo>
                      <a:pt x="81" y="242"/>
                    </a:lnTo>
                    <a:lnTo>
                      <a:pt x="162" y="216"/>
                    </a:lnTo>
                    <a:lnTo>
                      <a:pt x="269" y="135"/>
                    </a:lnTo>
                    <a:lnTo>
                      <a:pt x="296" y="81"/>
                    </a:lnTo>
                    <a:lnTo>
                      <a:pt x="269" y="0"/>
                    </a:lnTo>
                    <a:close/>
                    <a:moveTo>
                      <a:pt x="296" y="242"/>
                    </a:moveTo>
                    <a:lnTo>
                      <a:pt x="216" y="269"/>
                    </a:lnTo>
                    <a:lnTo>
                      <a:pt x="189" y="323"/>
                    </a:lnTo>
                    <a:lnTo>
                      <a:pt x="243" y="350"/>
                    </a:lnTo>
                    <a:lnTo>
                      <a:pt x="377" y="323"/>
                    </a:lnTo>
                    <a:lnTo>
                      <a:pt x="377" y="296"/>
                    </a:lnTo>
                    <a:lnTo>
                      <a:pt x="296" y="242"/>
                    </a:lnTo>
                    <a:close/>
                    <a:moveTo>
                      <a:pt x="1883" y="323"/>
                    </a:moveTo>
                    <a:lnTo>
                      <a:pt x="1802" y="350"/>
                    </a:lnTo>
                    <a:lnTo>
                      <a:pt x="1829" y="457"/>
                    </a:lnTo>
                    <a:lnTo>
                      <a:pt x="1883" y="511"/>
                    </a:lnTo>
                    <a:lnTo>
                      <a:pt x="1909" y="484"/>
                    </a:lnTo>
                    <a:lnTo>
                      <a:pt x="1909" y="323"/>
                    </a:lnTo>
                    <a:close/>
                    <a:moveTo>
                      <a:pt x="753" y="457"/>
                    </a:moveTo>
                    <a:lnTo>
                      <a:pt x="727" y="484"/>
                    </a:lnTo>
                    <a:lnTo>
                      <a:pt x="727" y="511"/>
                    </a:lnTo>
                    <a:lnTo>
                      <a:pt x="780" y="619"/>
                    </a:lnTo>
                    <a:lnTo>
                      <a:pt x="834" y="538"/>
                    </a:lnTo>
                    <a:lnTo>
                      <a:pt x="861" y="538"/>
                    </a:lnTo>
                    <a:lnTo>
                      <a:pt x="995" y="565"/>
                    </a:lnTo>
                    <a:lnTo>
                      <a:pt x="1022" y="538"/>
                    </a:lnTo>
                    <a:lnTo>
                      <a:pt x="995" y="511"/>
                    </a:lnTo>
                    <a:lnTo>
                      <a:pt x="834" y="484"/>
                    </a:lnTo>
                    <a:lnTo>
                      <a:pt x="753" y="457"/>
                    </a:lnTo>
                    <a:close/>
                    <a:moveTo>
                      <a:pt x="1883" y="834"/>
                    </a:moveTo>
                    <a:lnTo>
                      <a:pt x="1909" y="915"/>
                    </a:lnTo>
                    <a:lnTo>
                      <a:pt x="1829" y="1049"/>
                    </a:lnTo>
                    <a:lnTo>
                      <a:pt x="1883" y="1076"/>
                    </a:lnTo>
                    <a:lnTo>
                      <a:pt x="1936" y="1076"/>
                    </a:lnTo>
                    <a:lnTo>
                      <a:pt x="2017" y="1049"/>
                    </a:lnTo>
                    <a:lnTo>
                      <a:pt x="2044" y="968"/>
                    </a:lnTo>
                    <a:lnTo>
                      <a:pt x="2044" y="888"/>
                    </a:lnTo>
                    <a:lnTo>
                      <a:pt x="1990" y="861"/>
                    </a:lnTo>
                    <a:lnTo>
                      <a:pt x="1963" y="861"/>
                    </a:lnTo>
                    <a:lnTo>
                      <a:pt x="1883" y="834"/>
                    </a:lnTo>
                    <a:close/>
                    <a:moveTo>
                      <a:pt x="1614" y="1667"/>
                    </a:moveTo>
                    <a:lnTo>
                      <a:pt x="1587" y="1721"/>
                    </a:lnTo>
                    <a:lnTo>
                      <a:pt x="1587" y="1775"/>
                    </a:lnTo>
                    <a:lnTo>
                      <a:pt x="1614" y="1829"/>
                    </a:lnTo>
                    <a:lnTo>
                      <a:pt x="1641" y="1829"/>
                    </a:lnTo>
                    <a:lnTo>
                      <a:pt x="1694" y="1802"/>
                    </a:lnTo>
                    <a:lnTo>
                      <a:pt x="1694" y="1721"/>
                    </a:lnTo>
                    <a:lnTo>
                      <a:pt x="1667" y="1667"/>
                    </a:lnTo>
                    <a:close/>
                    <a:moveTo>
                      <a:pt x="1184" y="1667"/>
                    </a:moveTo>
                    <a:lnTo>
                      <a:pt x="1184" y="1748"/>
                    </a:lnTo>
                    <a:lnTo>
                      <a:pt x="1157" y="1802"/>
                    </a:lnTo>
                    <a:lnTo>
                      <a:pt x="1157" y="1855"/>
                    </a:lnTo>
                    <a:lnTo>
                      <a:pt x="1291" y="2017"/>
                    </a:lnTo>
                    <a:lnTo>
                      <a:pt x="1372" y="2044"/>
                    </a:lnTo>
                    <a:lnTo>
                      <a:pt x="1426" y="1963"/>
                    </a:lnTo>
                    <a:lnTo>
                      <a:pt x="1372" y="1829"/>
                    </a:lnTo>
                    <a:lnTo>
                      <a:pt x="1264" y="1721"/>
                    </a:lnTo>
                    <a:lnTo>
                      <a:pt x="1264" y="1667"/>
                    </a:lnTo>
                    <a:close/>
                    <a:moveTo>
                      <a:pt x="727" y="1909"/>
                    </a:moveTo>
                    <a:lnTo>
                      <a:pt x="646" y="1990"/>
                    </a:lnTo>
                    <a:lnTo>
                      <a:pt x="592" y="2017"/>
                    </a:lnTo>
                    <a:lnTo>
                      <a:pt x="673" y="2097"/>
                    </a:lnTo>
                    <a:lnTo>
                      <a:pt x="727" y="2097"/>
                    </a:lnTo>
                    <a:lnTo>
                      <a:pt x="753" y="2071"/>
                    </a:lnTo>
                    <a:lnTo>
                      <a:pt x="780" y="2017"/>
                    </a:lnTo>
                    <a:lnTo>
                      <a:pt x="753" y="1963"/>
                    </a:lnTo>
                    <a:lnTo>
                      <a:pt x="727" y="1909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33"/>
              <p:cNvSpPr/>
              <p:nvPr/>
            </p:nvSpPr>
            <p:spPr>
              <a:xfrm>
                <a:off x="5087834" y="3199509"/>
                <a:ext cx="28746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89" extrusionOk="0">
                    <a:moveTo>
                      <a:pt x="81" y="1"/>
                    </a:moveTo>
                    <a:lnTo>
                      <a:pt x="54" y="28"/>
                    </a:lnTo>
                    <a:lnTo>
                      <a:pt x="27" y="55"/>
                    </a:lnTo>
                    <a:lnTo>
                      <a:pt x="0" y="350"/>
                    </a:lnTo>
                    <a:lnTo>
                      <a:pt x="54" y="404"/>
                    </a:lnTo>
                    <a:lnTo>
                      <a:pt x="162" y="512"/>
                    </a:lnTo>
                    <a:lnTo>
                      <a:pt x="162" y="458"/>
                    </a:lnTo>
                    <a:lnTo>
                      <a:pt x="188" y="431"/>
                    </a:lnTo>
                    <a:lnTo>
                      <a:pt x="162" y="350"/>
                    </a:lnTo>
                    <a:lnTo>
                      <a:pt x="108" y="243"/>
                    </a:lnTo>
                    <a:lnTo>
                      <a:pt x="108" y="28"/>
                    </a:lnTo>
                    <a:lnTo>
                      <a:pt x="81" y="1"/>
                    </a:lnTo>
                    <a:close/>
                    <a:moveTo>
                      <a:pt x="296" y="807"/>
                    </a:moveTo>
                    <a:lnTo>
                      <a:pt x="296" y="834"/>
                    </a:lnTo>
                    <a:lnTo>
                      <a:pt x="323" y="888"/>
                    </a:lnTo>
                    <a:lnTo>
                      <a:pt x="404" y="861"/>
                    </a:lnTo>
                    <a:lnTo>
                      <a:pt x="350" y="807"/>
                    </a:lnTo>
                    <a:close/>
                    <a:moveTo>
                      <a:pt x="914" y="646"/>
                    </a:moveTo>
                    <a:lnTo>
                      <a:pt x="861" y="673"/>
                    </a:lnTo>
                    <a:lnTo>
                      <a:pt x="861" y="700"/>
                    </a:lnTo>
                    <a:lnTo>
                      <a:pt x="726" y="700"/>
                    </a:lnTo>
                    <a:lnTo>
                      <a:pt x="861" y="807"/>
                    </a:lnTo>
                    <a:lnTo>
                      <a:pt x="941" y="861"/>
                    </a:lnTo>
                    <a:lnTo>
                      <a:pt x="968" y="888"/>
                    </a:lnTo>
                    <a:lnTo>
                      <a:pt x="995" y="861"/>
                    </a:lnTo>
                    <a:lnTo>
                      <a:pt x="995" y="754"/>
                    </a:lnTo>
                    <a:lnTo>
                      <a:pt x="941" y="646"/>
                    </a:lnTo>
                    <a:close/>
                  </a:path>
                </a:pathLst>
              </a:custGeom>
              <a:solidFill>
                <a:srgbClr val="FED97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33"/>
              <p:cNvSpPr/>
              <p:nvPr/>
            </p:nvSpPr>
            <p:spPr>
              <a:xfrm>
                <a:off x="5389185" y="3421439"/>
                <a:ext cx="10892" cy="1326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458" extrusionOk="0">
                    <a:moveTo>
                      <a:pt x="296" y="1"/>
                    </a:moveTo>
                    <a:lnTo>
                      <a:pt x="215" y="28"/>
                    </a:lnTo>
                    <a:lnTo>
                      <a:pt x="162" y="55"/>
                    </a:lnTo>
                    <a:lnTo>
                      <a:pt x="162" y="135"/>
                    </a:lnTo>
                    <a:lnTo>
                      <a:pt x="108" y="189"/>
                    </a:lnTo>
                    <a:lnTo>
                      <a:pt x="54" y="216"/>
                    </a:lnTo>
                    <a:lnTo>
                      <a:pt x="27" y="323"/>
                    </a:lnTo>
                    <a:lnTo>
                      <a:pt x="27" y="377"/>
                    </a:lnTo>
                    <a:lnTo>
                      <a:pt x="0" y="404"/>
                    </a:lnTo>
                    <a:lnTo>
                      <a:pt x="54" y="458"/>
                    </a:lnTo>
                    <a:lnTo>
                      <a:pt x="162" y="458"/>
                    </a:lnTo>
                    <a:lnTo>
                      <a:pt x="215" y="431"/>
                    </a:lnTo>
                    <a:lnTo>
                      <a:pt x="296" y="404"/>
                    </a:lnTo>
                    <a:lnTo>
                      <a:pt x="323" y="350"/>
                    </a:lnTo>
                    <a:lnTo>
                      <a:pt x="377" y="323"/>
                    </a:lnTo>
                    <a:lnTo>
                      <a:pt x="377" y="216"/>
                    </a:lnTo>
                    <a:lnTo>
                      <a:pt x="350" y="81"/>
                    </a:ln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33"/>
              <p:cNvSpPr/>
              <p:nvPr/>
            </p:nvSpPr>
            <p:spPr>
              <a:xfrm>
                <a:off x="5367431" y="3024299"/>
                <a:ext cx="4680" cy="5503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90" extrusionOk="0">
                    <a:moveTo>
                      <a:pt x="54" y="1"/>
                    </a:moveTo>
                    <a:lnTo>
                      <a:pt x="1" y="28"/>
                    </a:lnTo>
                    <a:lnTo>
                      <a:pt x="27" y="109"/>
                    </a:lnTo>
                    <a:lnTo>
                      <a:pt x="81" y="135"/>
                    </a:lnTo>
                    <a:lnTo>
                      <a:pt x="81" y="189"/>
                    </a:lnTo>
                    <a:lnTo>
                      <a:pt x="162" y="189"/>
                    </a:lnTo>
                    <a:lnTo>
                      <a:pt x="162" y="135"/>
                    </a:lnTo>
                    <a:lnTo>
                      <a:pt x="54" y="1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33"/>
              <p:cNvSpPr/>
              <p:nvPr/>
            </p:nvSpPr>
            <p:spPr>
              <a:xfrm>
                <a:off x="5775965" y="2798488"/>
                <a:ext cx="3149" cy="25721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88" extrusionOk="0">
                    <a:moveTo>
                      <a:pt x="81" y="1"/>
                    </a:moveTo>
                    <a:lnTo>
                      <a:pt x="81" y="54"/>
                    </a:lnTo>
                    <a:lnTo>
                      <a:pt x="108" y="54"/>
                    </a:lnTo>
                    <a:lnTo>
                      <a:pt x="108" y="1"/>
                    </a:lnTo>
                    <a:close/>
                    <a:moveTo>
                      <a:pt x="0" y="807"/>
                    </a:moveTo>
                    <a:lnTo>
                      <a:pt x="0" y="888"/>
                    </a:lnTo>
                    <a:lnTo>
                      <a:pt x="81" y="888"/>
                    </a:lnTo>
                    <a:lnTo>
                      <a:pt x="81" y="807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33"/>
              <p:cNvSpPr/>
              <p:nvPr/>
            </p:nvSpPr>
            <p:spPr>
              <a:xfrm>
                <a:off x="2727492" y="2451198"/>
                <a:ext cx="5460" cy="18711"/>
              </a:xfrm>
              <a:custGeom>
                <a:avLst/>
                <a:gdLst/>
                <a:ahLst/>
                <a:cxnLst/>
                <a:rect l="l" t="t" r="r" b="b"/>
                <a:pathLst>
                  <a:path w="189" h="646" extrusionOk="0">
                    <a:moveTo>
                      <a:pt x="81" y="0"/>
                    </a:moveTo>
                    <a:lnTo>
                      <a:pt x="55" y="108"/>
                    </a:lnTo>
                    <a:lnTo>
                      <a:pt x="162" y="135"/>
                    </a:lnTo>
                    <a:lnTo>
                      <a:pt x="162" y="108"/>
                    </a:lnTo>
                    <a:lnTo>
                      <a:pt x="162" y="27"/>
                    </a:lnTo>
                    <a:lnTo>
                      <a:pt x="81" y="0"/>
                    </a:lnTo>
                    <a:close/>
                    <a:moveTo>
                      <a:pt x="55" y="484"/>
                    </a:moveTo>
                    <a:lnTo>
                      <a:pt x="1" y="538"/>
                    </a:lnTo>
                    <a:lnTo>
                      <a:pt x="1" y="592"/>
                    </a:lnTo>
                    <a:lnTo>
                      <a:pt x="28" y="619"/>
                    </a:lnTo>
                    <a:lnTo>
                      <a:pt x="135" y="646"/>
                    </a:lnTo>
                    <a:lnTo>
                      <a:pt x="162" y="592"/>
                    </a:lnTo>
                    <a:lnTo>
                      <a:pt x="189" y="592"/>
                    </a:lnTo>
                    <a:lnTo>
                      <a:pt x="189" y="538"/>
                    </a:lnTo>
                    <a:lnTo>
                      <a:pt x="55" y="484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33"/>
              <p:cNvSpPr/>
              <p:nvPr/>
            </p:nvSpPr>
            <p:spPr>
              <a:xfrm>
                <a:off x="2771000" y="2564104"/>
                <a:ext cx="4680" cy="6256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16" extrusionOk="0">
                    <a:moveTo>
                      <a:pt x="0" y="1"/>
                    </a:moveTo>
                    <a:lnTo>
                      <a:pt x="0" y="162"/>
                    </a:lnTo>
                    <a:lnTo>
                      <a:pt x="0" y="189"/>
                    </a:lnTo>
                    <a:lnTo>
                      <a:pt x="81" y="216"/>
                    </a:lnTo>
                    <a:lnTo>
                      <a:pt x="108" y="216"/>
                    </a:lnTo>
                    <a:lnTo>
                      <a:pt x="162" y="162"/>
                    </a:lnTo>
                    <a:lnTo>
                      <a:pt x="54" y="1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33"/>
              <p:cNvSpPr/>
              <p:nvPr/>
            </p:nvSpPr>
            <p:spPr>
              <a:xfrm>
                <a:off x="2733703" y="2504928"/>
                <a:ext cx="4709" cy="10138"/>
              </a:xfrm>
              <a:custGeom>
                <a:avLst/>
                <a:gdLst/>
                <a:ahLst/>
                <a:cxnLst/>
                <a:rect l="l" t="t" r="r" b="b"/>
                <a:pathLst>
                  <a:path w="163" h="350" extrusionOk="0">
                    <a:moveTo>
                      <a:pt x="28" y="0"/>
                    </a:moveTo>
                    <a:lnTo>
                      <a:pt x="28" y="27"/>
                    </a:lnTo>
                    <a:lnTo>
                      <a:pt x="1" y="81"/>
                    </a:lnTo>
                    <a:lnTo>
                      <a:pt x="55" y="189"/>
                    </a:lnTo>
                    <a:lnTo>
                      <a:pt x="55" y="350"/>
                    </a:lnTo>
                    <a:lnTo>
                      <a:pt x="135" y="323"/>
                    </a:lnTo>
                    <a:lnTo>
                      <a:pt x="162" y="216"/>
                    </a:lnTo>
                    <a:lnTo>
                      <a:pt x="162" y="81"/>
                    </a:lnTo>
                    <a:lnTo>
                      <a:pt x="135" y="27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33"/>
              <p:cNvSpPr/>
              <p:nvPr/>
            </p:nvSpPr>
            <p:spPr>
              <a:xfrm>
                <a:off x="2721281" y="2592142"/>
                <a:ext cx="4709" cy="5474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89" extrusionOk="0">
                    <a:moveTo>
                      <a:pt x="108" y="0"/>
                    </a:moveTo>
                    <a:lnTo>
                      <a:pt x="55" y="108"/>
                    </a:lnTo>
                    <a:lnTo>
                      <a:pt x="1" y="162"/>
                    </a:lnTo>
                    <a:lnTo>
                      <a:pt x="55" y="189"/>
                    </a:lnTo>
                    <a:lnTo>
                      <a:pt x="108" y="162"/>
                    </a:lnTo>
                    <a:lnTo>
                      <a:pt x="162" y="27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33"/>
              <p:cNvSpPr/>
              <p:nvPr/>
            </p:nvSpPr>
            <p:spPr>
              <a:xfrm>
                <a:off x="2707298" y="2458990"/>
                <a:ext cx="5489" cy="782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270" extrusionOk="0">
                    <a:moveTo>
                      <a:pt x="28" y="0"/>
                    </a:moveTo>
                    <a:lnTo>
                      <a:pt x="1" y="27"/>
                    </a:lnTo>
                    <a:lnTo>
                      <a:pt x="1" y="54"/>
                    </a:lnTo>
                    <a:lnTo>
                      <a:pt x="28" y="81"/>
                    </a:lnTo>
                    <a:lnTo>
                      <a:pt x="81" y="108"/>
                    </a:lnTo>
                    <a:lnTo>
                      <a:pt x="135" y="162"/>
                    </a:lnTo>
                    <a:lnTo>
                      <a:pt x="135" y="108"/>
                    </a:lnTo>
                    <a:lnTo>
                      <a:pt x="108" y="108"/>
                    </a:lnTo>
                    <a:lnTo>
                      <a:pt x="81" y="54"/>
                    </a:lnTo>
                    <a:lnTo>
                      <a:pt x="28" y="0"/>
                    </a:lnTo>
                    <a:close/>
                    <a:moveTo>
                      <a:pt x="162" y="188"/>
                    </a:moveTo>
                    <a:lnTo>
                      <a:pt x="135" y="242"/>
                    </a:lnTo>
                    <a:lnTo>
                      <a:pt x="162" y="269"/>
                    </a:lnTo>
                    <a:lnTo>
                      <a:pt x="189" y="242"/>
                    </a:lnTo>
                    <a:lnTo>
                      <a:pt x="189" y="215"/>
                    </a:lnTo>
                    <a:lnTo>
                      <a:pt x="162" y="188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33"/>
              <p:cNvSpPr/>
              <p:nvPr/>
            </p:nvSpPr>
            <p:spPr>
              <a:xfrm>
                <a:off x="2740695" y="2543857"/>
                <a:ext cx="3929" cy="10167"/>
              </a:xfrm>
              <a:custGeom>
                <a:avLst/>
                <a:gdLst/>
                <a:ahLst/>
                <a:cxnLst/>
                <a:rect l="l" t="t" r="r" b="b"/>
                <a:pathLst>
                  <a:path w="136" h="351" extrusionOk="0">
                    <a:moveTo>
                      <a:pt x="108" y="1"/>
                    </a:moveTo>
                    <a:lnTo>
                      <a:pt x="81" y="28"/>
                    </a:lnTo>
                    <a:lnTo>
                      <a:pt x="55" y="81"/>
                    </a:lnTo>
                    <a:lnTo>
                      <a:pt x="1" y="189"/>
                    </a:lnTo>
                    <a:lnTo>
                      <a:pt x="1" y="296"/>
                    </a:lnTo>
                    <a:lnTo>
                      <a:pt x="55" y="350"/>
                    </a:lnTo>
                    <a:lnTo>
                      <a:pt x="108" y="269"/>
                    </a:lnTo>
                    <a:lnTo>
                      <a:pt x="135" y="8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FFEDA0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33"/>
              <p:cNvSpPr/>
              <p:nvPr/>
            </p:nvSpPr>
            <p:spPr>
              <a:xfrm>
                <a:off x="2734483" y="2562539"/>
                <a:ext cx="3149" cy="6256"/>
              </a:xfrm>
              <a:custGeom>
                <a:avLst/>
                <a:gdLst/>
                <a:ahLst/>
                <a:cxnLst/>
                <a:rect l="l" t="t" r="r" b="b"/>
                <a:pathLst>
                  <a:path w="109" h="216" extrusionOk="0">
                    <a:moveTo>
                      <a:pt x="81" y="1"/>
                    </a:moveTo>
                    <a:lnTo>
                      <a:pt x="55" y="28"/>
                    </a:lnTo>
                    <a:lnTo>
                      <a:pt x="1" y="55"/>
                    </a:lnTo>
                    <a:lnTo>
                      <a:pt x="1" y="162"/>
                    </a:lnTo>
                    <a:lnTo>
                      <a:pt x="55" y="216"/>
                    </a:lnTo>
                    <a:lnTo>
                      <a:pt x="81" y="216"/>
                    </a:lnTo>
                    <a:lnTo>
                      <a:pt x="108" y="162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33"/>
              <p:cNvSpPr/>
              <p:nvPr/>
            </p:nvSpPr>
            <p:spPr>
              <a:xfrm>
                <a:off x="4419117" y="1980864"/>
                <a:ext cx="4680" cy="391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35" extrusionOk="0">
                    <a:moveTo>
                      <a:pt x="0" y="1"/>
                    </a:moveTo>
                    <a:lnTo>
                      <a:pt x="0" y="108"/>
                    </a:lnTo>
                    <a:lnTo>
                      <a:pt x="54" y="135"/>
                    </a:lnTo>
                    <a:lnTo>
                      <a:pt x="161" y="135"/>
                    </a:lnTo>
                    <a:lnTo>
                      <a:pt x="161" y="108"/>
                    </a:lnTo>
                    <a:lnTo>
                      <a:pt x="161" y="8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CC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33"/>
              <p:cNvSpPr/>
              <p:nvPr/>
            </p:nvSpPr>
            <p:spPr>
              <a:xfrm>
                <a:off x="4259875" y="2895840"/>
                <a:ext cx="7020" cy="1013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350" extrusionOk="0">
                    <a:moveTo>
                      <a:pt x="162" y="0"/>
                    </a:moveTo>
                    <a:lnTo>
                      <a:pt x="28" y="108"/>
                    </a:lnTo>
                    <a:lnTo>
                      <a:pt x="1" y="188"/>
                    </a:lnTo>
                    <a:lnTo>
                      <a:pt x="55" y="350"/>
                    </a:lnTo>
                    <a:lnTo>
                      <a:pt x="189" y="269"/>
                    </a:lnTo>
                    <a:lnTo>
                      <a:pt x="243" y="108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rgbClr val="800026"/>
              </a:solidFill>
              <a:ln w="2700" cap="flat" cmpd="sng">
                <a:solidFill>
                  <a:srgbClr val="000000"/>
                </a:solidFill>
                <a:prstDash val="solid"/>
                <a:miter lim="268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29" name="Google Shape;1929;p33"/>
              <p:cNvGrpSpPr/>
              <p:nvPr/>
            </p:nvGrpSpPr>
            <p:grpSpPr>
              <a:xfrm>
                <a:off x="1545790" y="4668903"/>
                <a:ext cx="6368800" cy="126954"/>
                <a:chOff x="1053375" y="4551500"/>
                <a:chExt cx="5511250" cy="109575"/>
              </a:xfrm>
            </p:grpSpPr>
            <p:sp>
              <p:nvSpPr>
                <p:cNvPr id="1930" name="Google Shape;1930;p33"/>
                <p:cNvSpPr/>
                <p:nvPr/>
              </p:nvSpPr>
              <p:spPr>
                <a:xfrm>
                  <a:off x="1252975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1" y="1022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1" name="Google Shape;1931;p33"/>
                <p:cNvSpPr/>
                <p:nvPr/>
              </p:nvSpPr>
              <p:spPr>
                <a:xfrm>
                  <a:off x="1620625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2" name="Google Shape;1932;p33"/>
                <p:cNvSpPr/>
                <p:nvPr/>
              </p:nvSpPr>
              <p:spPr>
                <a:xfrm>
                  <a:off x="1620625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fill="none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3" name="Google Shape;1933;p33"/>
                <p:cNvSpPr/>
                <p:nvPr/>
              </p:nvSpPr>
              <p:spPr>
                <a:xfrm>
                  <a:off x="2114625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4" name="Google Shape;1934;p33"/>
                <p:cNvSpPr/>
                <p:nvPr/>
              </p:nvSpPr>
              <p:spPr>
                <a:xfrm>
                  <a:off x="2114625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fill="none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5" name="Google Shape;1935;p33"/>
                <p:cNvSpPr/>
                <p:nvPr/>
              </p:nvSpPr>
              <p:spPr>
                <a:xfrm>
                  <a:off x="2609275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1" y="1022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6" name="Google Shape;1936;p33"/>
                <p:cNvSpPr/>
                <p:nvPr/>
              </p:nvSpPr>
              <p:spPr>
                <a:xfrm>
                  <a:off x="2609275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fill="none" extrusionOk="0">
                      <a:moveTo>
                        <a:pt x="1" y="102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7" name="Google Shape;1937;p33"/>
                <p:cNvSpPr/>
                <p:nvPr/>
              </p:nvSpPr>
              <p:spPr>
                <a:xfrm>
                  <a:off x="3103275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8" name="Google Shape;1938;p33"/>
                <p:cNvSpPr/>
                <p:nvPr/>
              </p:nvSpPr>
              <p:spPr>
                <a:xfrm>
                  <a:off x="3103275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fill="none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9" name="Google Shape;1939;p33"/>
                <p:cNvSpPr/>
                <p:nvPr/>
              </p:nvSpPr>
              <p:spPr>
                <a:xfrm>
                  <a:off x="3597950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0" name="Google Shape;1940;p33"/>
                <p:cNvSpPr/>
                <p:nvPr/>
              </p:nvSpPr>
              <p:spPr>
                <a:xfrm>
                  <a:off x="3597950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fill="none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1" name="Google Shape;1941;p33"/>
                <p:cNvSpPr/>
                <p:nvPr/>
              </p:nvSpPr>
              <p:spPr>
                <a:xfrm>
                  <a:off x="4092600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1" y="1022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2" name="Google Shape;1942;p33"/>
                <p:cNvSpPr/>
                <p:nvPr/>
              </p:nvSpPr>
              <p:spPr>
                <a:xfrm>
                  <a:off x="4092600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fill="none" extrusionOk="0">
                      <a:moveTo>
                        <a:pt x="1" y="102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3" name="Google Shape;1943;p33"/>
                <p:cNvSpPr/>
                <p:nvPr/>
              </p:nvSpPr>
              <p:spPr>
                <a:xfrm>
                  <a:off x="4586600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4" name="Google Shape;1944;p33"/>
                <p:cNvSpPr/>
                <p:nvPr/>
              </p:nvSpPr>
              <p:spPr>
                <a:xfrm>
                  <a:off x="4586600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fill="none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5" name="Google Shape;1945;p33"/>
                <p:cNvSpPr/>
                <p:nvPr/>
              </p:nvSpPr>
              <p:spPr>
                <a:xfrm>
                  <a:off x="5081275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6" name="Google Shape;1946;p33"/>
                <p:cNvSpPr/>
                <p:nvPr/>
              </p:nvSpPr>
              <p:spPr>
                <a:xfrm>
                  <a:off x="5081275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fill="none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7" name="Google Shape;1947;p33"/>
                <p:cNvSpPr/>
                <p:nvPr/>
              </p:nvSpPr>
              <p:spPr>
                <a:xfrm>
                  <a:off x="5575250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1" y="1022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8" name="Google Shape;1948;p33"/>
                <p:cNvSpPr/>
                <p:nvPr/>
              </p:nvSpPr>
              <p:spPr>
                <a:xfrm>
                  <a:off x="5575250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fill="none" extrusionOk="0">
                      <a:moveTo>
                        <a:pt x="1" y="102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9" name="Google Shape;1949;p33"/>
                <p:cNvSpPr/>
                <p:nvPr/>
              </p:nvSpPr>
              <p:spPr>
                <a:xfrm>
                  <a:off x="6069925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0" name="Google Shape;1950;p33"/>
                <p:cNvSpPr/>
                <p:nvPr/>
              </p:nvSpPr>
              <p:spPr>
                <a:xfrm>
                  <a:off x="6069925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fill="none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1" name="Google Shape;1951;p33"/>
                <p:cNvSpPr/>
                <p:nvPr/>
              </p:nvSpPr>
              <p:spPr>
                <a:xfrm>
                  <a:off x="6564600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2" name="Google Shape;1952;p33"/>
                <p:cNvSpPr/>
                <p:nvPr/>
              </p:nvSpPr>
              <p:spPr>
                <a:xfrm>
                  <a:off x="6564600" y="4551500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fill="none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3" name="Google Shape;1953;p33"/>
                <p:cNvSpPr/>
                <p:nvPr/>
              </p:nvSpPr>
              <p:spPr>
                <a:xfrm>
                  <a:off x="1053375" y="4577025"/>
                  <a:ext cx="399250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0" h="3362" extrusionOk="0">
                      <a:moveTo>
                        <a:pt x="0" y="1"/>
                      </a:moveTo>
                      <a:lnTo>
                        <a:pt x="0" y="3361"/>
                      </a:lnTo>
                      <a:lnTo>
                        <a:pt x="15969" y="3361"/>
                      </a:lnTo>
                      <a:lnTo>
                        <a:pt x="15969" y="1"/>
                      </a:lnTo>
                      <a:close/>
                    </a:path>
                  </a:pathLst>
                </a:custGeom>
                <a:solidFill>
                  <a:srgbClr val="EEEEEE"/>
                </a:solidFill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4" name="Google Shape;1954;p33"/>
                <p:cNvSpPr/>
                <p:nvPr/>
              </p:nvSpPr>
              <p:spPr>
                <a:xfrm>
                  <a:off x="1620625" y="4577025"/>
                  <a:ext cx="494025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1" h="3362" extrusionOk="0">
                      <a:moveTo>
                        <a:pt x="0" y="1"/>
                      </a:moveTo>
                      <a:lnTo>
                        <a:pt x="0" y="3361"/>
                      </a:lnTo>
                      <a:lnTo>
                        <a:pt x="19760" y="3361"/>
                      </a:lnTo>
                      <a:lnTo>
                        <a:pt x="19760" y="1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5" name="Google Shape;1955;p33"/>
                <p:cNvSpPr/>
                <p:nvPr/>
              </p:nvSpPr>
              <p:spPr>
                <a:xfrm>
                  <a:off x="2114625" y="4577025"/>
                  <a:ext cx="494675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7" h="3362" extrusionOk="0">
                      <a:moveTo>
                        <a:pt x="0" y="1"/>
                      </a:moveTo>
                      <a:lnTo>
                        <a:pt x="0" y="3361"/>
                      </a:lnTo>
                      <a:lnTo>
                        <a:pt x="19787" y="3361"/>
                      </a:lnTo>
                      <a:lnTo>
                        <a:pt x="19787" y="1"/>
                      </a:lnTo>
                      <a:close/>
                    </a:path>
                  </a:pathLst>
                </a:custGeom>
                <a:solidFill>
                  <a:srgbClr val="FFEDA0"/>
                </a:solidFill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6" name="Google Shape;1956;p33"/>
                <p:cNvSpPr/>
                <p:nvPr/>
              </p:nvSpPr>
              <p:spPr>
                <a:xfrm>
                  <a:off x="2609275" y="4577025"/>
                  <a:ext cx="494025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1" h="3362" extrusionOk="0">
                      <a:moveTo>
                        <a:pt x="1" y="1"/>
                      </a:moveTo>
                      <a:lnTo>
                        <a:pt x="1" y="3361"/>
                      </a:lnTo>
                      <a:lnTo>
                        <a:pt x="19760" y="3361"/>
                      </a:lnTo>
                      <a:lnTo>
                        <a:pt x="19760" y="1"/>
                      </a:lnTo>
                      <a:close/>
                    </a:path>
                  </a:pathLst>
                </a:custGeom>
                <a:solidFill>
                  <a:srgbClr val="FED976"/>
                </a:solidFill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7" name="Google Shape;1957;p33"/>
                <p:cNvSpPr/>
                <p:nvPr/>
              </p:nvSpPr>
              <p:spPr>
                <a:xfrm>
                  <a:off x="3103275" y="4577025"/>
                  <a:ext cx="494700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" h="3362" extrusionOk="0">
                      <a:moveTo>
                        <a:pt x="0" y="1"/>
                      </a:moveTo>
                      <a:lnTo>
                        <a:pt x="0" y="3361"/>
                      </a:lnTo>
                      <a:lnTo>
                        <a:pt x="19787" y="3361"/>
                      </a:lnTo>
                      <a:lnTo>
                        <a:pt x="19787" y="1"/>
                      </a:lnTo>
                      <a:close/>
                    </a:path>
                  </a:pathLst>
                </a:custGeom>
                <a:solidFill>
                  <a:srgbClr val="FEB24C"/>
                </a:solidFill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8" name="Google Shape;1958;p33"/>
                <p:cNvSpPr/>
                <p:nvPr/>
              </p:nvSpPr>
              <p:spPr>
                <a:xfrm>
                  <a:off x="3597950" y="4577025"/>
                  <a:ext cx="494000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0" h="3362" extrusionOk="0">
                      <a:moveTo>
                        <a:pt x="0" y="1"/>
                      </a:moveTo>
                      <a:lnTo>
                        <a:pt x="0" y="3361"/>
                      </a:lnTo>
                      <a:lnTo>
                        <a:pt x="19760" y="3361"/>
                      </a:lnTo>
                      <a:lnTo>
                        <a:pt x="19760" y="1"/>
                      </a:lnTo>
                      <a:close/>
                    </a:path>
                  </a:pathLst>
                </a:custGeom>
                <a:solidFill>
                  <a:srgbClr val="FD8D3C"/>
                </a:solidFill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9" name="Google Shape;1959;p33"/>
                <p:cNvSpPr/>
                <p:nvPr/>
              </p:nvSpPr>
              <p:spPr>
                <a:xfrm>
                  <a:off x="4092600" y="4577025"/>
                  <a:ext cx="494025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1" h="3362" extrusionOk="0">
                      <a:moveTo>
                        <a:pt x="1" y="1"/>
                      </a:moveTo>
                      <a:lnTo>
                        <a:pt x="1" y="3361"/>
                      </a:lnTo>
                      <a:lnTo>
                        <a:pt x="19760" y="3361"/>
                      </a:lnTo>
                      <a:lnTo>
                        <a:pt x="19760" y="1"/>
                      </a:lnTo>
                      <a:close/>
                    </a:path>
                  </a:pathLst>
                </a:custGeom>
                <a:solidFill>
                  <a:srgbClr val="FC4E2A"/>
                </a:solidFill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0" name="Google Shape;1960;p33"/>
                <p:cNvSpPr/>
                <p:nvPr/>
              </p:nvSpPr>
              <p:spPr>
                <a:xfrm>
                  <a:off x="4586600" y="4577025"/>
                  <a:ext cx="494700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" h="3362" extrusionOk="0">
                      <a:moveTo>
                        <a:pt x="0" y="1"/>
                      </a:moveTo>
                      <a:lnTo>
                        <a:pt x="0" y="3361"/>
                      </a:lnTo>
                      <a:lnTo>
                        <a:pt x="19787" y="3361"/>
                      </a:lnTo>
                      <a:lnTo>
                        <a:pt x="19787" y="1"/>
                      </a:lnTo>
                      <a:close/>
                    </a:path>
                  </a:pathLst>
                </a:custGeom>
                <a:solidFill>
                  <a:srgbClr val="E31A1C"/>
                </a:solidFill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1" name="Google Shape;1961;p33"/>
                <p:cNvSpPr/>
                <p:nvPr/>
              </p:nvSpPr>
              <p:spPr>
                <a:xfrm>
                  <a:off x="5081275" y="4577025"/>
                  <a:ext cx="494000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0" h="3362" extrusionOk="0">
                      <a:moveTo>
                        <a:pt x="0" y="1"/>
                      </a:moveTo>
                      <a:lnTo>
                        <a:pt x="0" y="3361"/>
                      </a:lnTo>
                      <a:lnTo>
                        <a:pt x="19760" y="3361"/>
                      </a:lnTo>
                      <a:lnTo>
                        <a:pt x="19760" y="1"/>
                      </a:lnTo>
                      <a:close/>
                    </a:path>
                  </a:pathLst>
                </a:custGeom>
                <a:solidFill>
                  <a:srgbClr val="BD0026"/>
                </a:solidFill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2" name="Google Shape;1962;p33"/>
                <p:cNvSpPr/>
                <p:nvPr/>
              </p:nvSpPr>
              <p:spPr>
                <a:xfrm>
                  <a:off x="5575250" y="4577025"/>
                  <a:ext cx="494700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" h="3362" extrusionOk="0">
                      <a:moveTo>
                        <a:pt x="1" y="1"/>
                      </a:moveTo>
                      <a:lnTo>
                        <a:pt x="1" y="3361"/>
                      </a:lnTo>
                      <a:lnTo>
                        <a:pt x="19787" y="3361"/>
                      </a:lnTo>
                      <a:lnTo>
                        <a:pt x="19787" y="1"/>
                      </a:lnTo>
                      <a:close/>
                    </a:path>
                  </a:pathLst>
                </a:custGeom>
                <a:solidFill>
                  <a:srgbClr val="9F0026"/>
                </a:solidFill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3" name="Google Shape;1963;p33"/>
                <p:cNvSpPr/>
                <p:nvPr/>
              </p:nvSpPr>
              <p:spPr>
                <a:xfrm>
                  <a:off x="6069925" y="4577025"/>
                  <a:ext cx="494025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1" h="3362" extrusionOk="0">
                      <a:moveTo>
                        <a:pt x="0" y="1"/>
                      </a:moveTo>
                      <a:lnTo>
                        <a:pt x="0" y="3361"/>
                      </a:lnTo>
                      <a:lnTo>
                        <a:pt x="19760" y="3361"/>
                      </a:lnTo>
                      <a:lnTo>
                        <a:pt x="19760" y="1"/>
                      </a:lnTo>
                      <a:close/>
                    </a:path>
                  </a:pathLst>
                </a:custGeom>
                <a:solidFill>
                  <a:srgbClr val="800026"/>
                </a:solidFill>
                <a:ln w="2700" cap="flat" cmpd="sng">
                  <a:solidFill>
                    <a:srgbClr val="000000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64" name="Google Shape;1964;p33"/>
            <p:cNvSpPr txBox="1"/>
            <p:nvPr/>
          </p:nvSpPr>
          <p:spPr>
            <a:xfrm>
              <a:off x="1477650" y="4536225"/>
              <a:ext cx="659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NO DATA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65" name="Google Shape;1965;p33"/>
            <p:cNvSpPr txBox="1"/>
            <p:nvPr/>
          </p:nvSpPr>
          <p:spPr>
            <a:xfrm>
              <a:off x="2082900" y="4536225"/>
              <a:ext cx="356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0%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66" name="Google Shape;1966;p33"/>
            <p:cNvSpPr txBox="1"/>
            <p:nvPr/>
          </p:nvSpPr>
          <p:spPr>
            <a:xfrm>
              <a:off x="2616625" y="4536225"/>
              <a:ext cx="356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10%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67" name="Google Shape;1967;p33"/>
            <p:cNvSpPr txBox="1"/>
            <p:nvPr/>
          </p:nvSpPr>
          <p:spPr>
            <a:xfrm>
              <a:off x="3150350" y="4536225"/>
              <a:ext cx="480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20%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68" name="Google Shape;1968;p33"/>
            <p:cNvSpPr txBox="1"/>
            <p:nvPr/>
          </p:nvSpPr>
          <p:spPr>
            <a:xfrm>
              <a:off x="3684075" y="4536225"/>
              <a:ext cx="480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30%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69" name="Google Shape;1969;p33"/>
            <p:cNvSpPr txBox="1"/>
            <p:nvPr/>
          </p:nvSpPr>
          <p:spPr>
            <a:xfrm>
              <a:off x="4273425" y="4536225"/>
              <a:ext cx="480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40%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70" name="Google Shape;1970;p33"/>
            <p:cNvSpPr txBox="1"/>
            <p:nvPr/>
          </p:nvSpPr>
          <p:spPr>
            <a:xfrm>
              <a:off x="4862775" y="4536225"/>
              <a:ext cx="444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50%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71" name="Google Shape;1971;p33"/>
            <p:cNvSpPr txBox="1"/>
            <p:nvPr/>
          </p:nvSpPr>
          <p:spPr>
            <a:xfrm>
              <a:off x="5415825" y="4536225"/>
              <a:ext cx="444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60%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72" name="Google Shape;1972;p33"/>
            <p:cNvSpPr txBox="1"/>
            <p:nvPr/>
          </p:nvSpPr>
          <p:spPr>
            <a:xfrm>
              <a:off x="6005175" y="4536225"/>
              <a:ext cx="444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70%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73" name="Google Shape;1973;p33"/>
            <p:cNvSpPr txBox="1"/>
            <p:nvPr/>
          </p:nvSpPr>
          <p:spPr>
            <a:xfrm>
              <a:off x="6594525" y="4536225"/>
              <a:ext cx="404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80%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74" name="Google Shape;1974;p33"/>
            <p:cNvSpPr txBox="1"/>
            <p:nvPr/>
          </p:nvSpPr>
          <p:spPr>
            <a:xfrm>
              <a:off x="7144275" y="4536225"/>
              <a:ext cx="444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90%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75" name="Google Shape;1975;p33"/>
            <p:cNvSpPr txBox="1"/>
            <p:nvPr/>
          </p:nvSpPr>
          <p:spPr>
            <a:xfrm>
              <a:off x="7700625" y="4536225"/>
              <a:ext cx="444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100%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976" name="Google Shape;1976;p33"/>
          <p:cNvSpPr txBox="1"/>
          <p:nvPr/>
        </p:nvSpPr>
        <p:spPr>
          <a:xfrm>
            <a:off x="1416200" y="198625"/>
            <a:ext cx="590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Vitamin A deficiency is extremely common in regions of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Africa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Asia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Severe deficiencies can lead to problems with vision.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2AC932D-00D7-A427-FC5F-A7E73DEB3DA7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50B7AEF-043E-9338-9336-E3D25ABFCA85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534AA-D156-243E-B7AA-5F85B4D00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1021D7-8A77-3283-F311-3F63C79B02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1504</Words>
  <Application>Microsoft Office PowerPoint</Application>
  <PresentationFormat>On-screen Show (16:9)</PresentationFormat>
  <Paragraphs>181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Times New Roman</vt:lpstr>
      <vt:lpstr>Kalam</vt:lpstr>
      <vt:lpstr>Cambria</vt:lpstr>
      <vt:lpstr>gg sans</vt:lpstr>
      <vt:lpstr>Simple Dark</vt:lpstr>
      <vt:lpstr>Simple Dark</vt:lpstr>
      <vt:lpstr>Edexcel IGCSE Biology 13 - Human Nutrition</vt:lpstr>
      <vt:lpstr>A Balanced Diet  </vt:lpstr>
      <vt:lpstr>PowerPoint Presentation</vt:lpstr>
      <vt:lpstr>Carbohydrates, Proteins and Lipids  </vt:lpstr>
      <vt:lpstr>PowerPoint Presentation</vt:lpstr>
      <vt:lpstr>PowerPoint Presentation</vt:lpstr>
      <vt:lpstr>PowerPoint Presentation</vt:lpstr>
      <vt:lpstr>Vitamins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Minerals  </vt:lpstr>
      <vt:lpstr>Water  </vt:lpstr>
      <vt:lpstr>Dietary Fibre  </vt:lpstr>
      <vt:lpstr>Energy Requirements 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13 - Human Nutrition</dc:title>
  <cp:lastModifiedBy>Chezka Mae Madrona</cp:lastModifiedBy>
  <cp:revision>2</cp:revision>
  <dcterms:modified xsi:type="dcterms:W3CDTF">2025-04-26T07:34:20Z</dcterms:modified>
</cp:coreProperties>
</file>