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2"/>
      <p:bold r:id="rId13"/>
      <p:italic r:id="rId14"/>
      <p:boldItalic r:id="rId15"/>
    </p:embeddedFont>
    <p:embeddedFont>
      <p:font typeface="gg sans" panose="00000800000000000000" pitchFamily="2" charset="0"/>
      <p:bold r:id="rId16"/>
    </p:embeddedFont>
    <p:embeddedFont>
      <p:font typeface="Kalam" panose="020B060402020202020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9b58c71f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9b58c71f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9b58c71f7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9b58c71f7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1113fc1885b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1113fc1885b_1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9b5f19892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9b5f19892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9b5f19892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9b5f19892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9b5f19892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9b5f19892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113fc1885b_1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113fc1885b_1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d0aO_OdFwA&amp;t=163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z7JnVUWCZQ&amp;t=286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</a:rPr>
              <a:t>Edexcel IGCSE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" sz="3500"/>
              <a:t>2</a:t>
            </a: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 - </a:t>
            </a:r>
            <a:r>
              <a:rPr lang="en" sz="3500"/>
              <a:t>Investigating Photosynthesis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Pondweed, the Variegated Leaf and the Bell Jar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Pondweed and Photosynthesis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16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8E7CC3"/>
                </a:solidFill>
                <a:latin typeface="Cambria"/>
                <a:ea typeface="Cambria"/>
                <a:cs typeface="Cambria"/>
                <a:sym typeface="Cambria"/>
              </a:rPr>
              <a:t>Specification Point 2.</a:t>
            </a:r>
            <a:r>
              <a:rPr lang="en" sz="1600">
                <a:solidFill>
                  <a:srgbClr val="8E7CC3"/>
                </a:solidFill>
              </a:rPr>
              <a:t>23</a:t>
            </a:r>
            <a:endParaRPr sz="1600">
              <a:solidFill>
                <a:srgbClr val="8E7CC3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8E7CC3"/>
                </a:solidFill>
              </a:rPr>
              <a:t>Practical: Investigate photosynthesis, showing the evolution of oxygen from a water plant, the production of starch and the requirements of light, carbon dioxide and chlorophyll.</a:t>
            </a:r>
            <a:endParaRPr sz="1200"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</a:rPr>
              <a:t>Photosynthesis releases </a:t>
            </a:r>
            <a:r>
              <a:rPr lang="en" sz="1600" b="1">
                <a:solidFill>
                  <a:srgbClr val="B7B7B7"/>
                </a:solidFill>
              </a:rPr>
              <a:t>oxygen </a:t>
            </a:r>
            <a:r>
              <a:rPr lang="en" sz="1600">
                <a:solidFill>
                  <a:srgbClr val="B7B7B7"/>
                </a:solidFill>
              </a:rPr>
              <a:t>(</a:t>
            </a:r>
            <a:r>
              <a:rPr lang="en" sz="1600" b="1">
                <a:solidFill>
                  <a:srgbClr val="B7B7B7"/>
                </a:solidFill>
              </a:rPr>
              <a:t>O</a:t>
            </a:r>
            <a:r>
              <a:rPr lang="en" sz="1600" b="1" baseline="-25000">
                <a:solidFill>
                  <a:srgbClr val="B7B7B7"/>
                </a:solidFill>
              </a:rPr>
              <a:t>2</a:t>
            </a:r>
            <a:r>
              <a:rPr lang="en" sz="1600">
                <a:solidFill>
                  <a:srgbClr val="B7B7B7"/>
                </a:solidFill>
              </a:rPr>
              <a:t>)</a:t>
            </a:r>
            <a:r>
              <a:rPr lang="en" sz="1600" b="1">
                <a:solidFill>
                  <a:srgbClr val="B7B7B7"/>
                </a:solidFill>
              </a:rPr>
              <a:t> </a:t>
            </a:r>
            <a:r>
              <a:rPr lang="en" sz="1600">
                <a:solidFill>
                  <a:srgbClr val="B7B7B7"/>
                </a:solidFill>
              </a:rPr>
              <a:t>as a gas.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</a:rPr>
              <a:t>O</a:t>
            </a:r>
            <a:r>
              <a:rPr lang="en" sz="1200" baseline="-25000">
                <a:solidFill>
                  <a:srgbClr val="B7B7B7"/>
                </a:solidFill>
              </a:rPr>
              <a:t>2</a:t>
            </a:r>
            <a:r>
              <a:rPr lang="en" sz="1200">
                <a:solidFill>
                  <a:srgbClr val="B7B7B7"/>
                </a:solidFill>
              </a:rPr>
              <a:t> is a waste product from photosynthesis.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When an </a:t>
            </a:r>
            <a:r>
              <a:rPr lang="en" sz="1600" b="1">
                <a:solidFill>
                  <a:srgbClr val="0DA085"/>
                </a:solidFill>
              </a:rPr>
              <a:t>aquatic plant</a:t>
            </a:r>
            <a:r>
              <a:rPr lang="en" sz="1600">
                <a:solidFill>
                  <a:srgbClr val="B7B7B7"/>
                </a:solidFill>
              </a:rPr>
              <a:t> is </a:t>
            </a:r>
            <a:r>
              <a:rPr lang="en" sz="1600" b="1">
                <a:solidFill>
                  <a:srgbClr val="B7B7B7"/>
                </a:solidFill>
              </a:rPr>
              <a:t>submerged</a:t>
            </a:r>
            <a:r>
              <a:rPr lang="en" sz="1600">
                <a:solidFill>
                  <a:srgbClr val="B7B7B7"/>
                </a:solidFill>
              </a:rPr>
              <a:t>, O</a:t>
            </a:r>
            <a:r>
              <a:rPr lang="en" sz="1600" baseline="-25000">
                <a:solidFill>
                  <a:srgbClr val="B7B7B7"/>
                </a:solidFill>
              </a:rPr>
              <a:t>2 </a:t>
            </a:r>
            <a:r>
              <a:rPr lang="en" sz="1600">
                <a:solidFill>
                  <a:srgbClr val="B7B7B7"/>
                </a:solidFill>
              </a:rPr>
              <a:t>is seen as bubbles.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An example of an aquatic plant is </a:t>
            </a:r>
            <a:r>
              <a:rPr lang="en" sz="1200" b="1">
                <a:solidFill>
                  <a:srgbClr val="B7B7B7"/>
                </a:solidFill>
              </a:rPr>
              <a:t>pondweed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faster the rate of photosynthesis, the </a:t>
            </a:r>
            <a:r>
              <a:rPr lang="en" sz="1600" b="1">
                <a:solidFill>
                  <a:srgbClr val="B7B7B7"/>
                </a:solidFill>
              </a:rPr>
              <a:t>more </a:t>
            </a:r>
            <a:r>
              <a:rPr lang="en" sz="1600">
                <a:solidFill>
                  <a:srgbClr val="B7B7B7"/>
                </a:solidFill>
              </a:rPr>
              <a:t>bubbles are released.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One measure of photosynthesis is bubbles of O</a:t>
            </a:r>
            <a:r>
              <a:rPr lang="en" sz="1200" baseline="-25000">
                <a:solidFill>
                  <a:srgbClr val="B7B7B7"/>
                </a:solidFill>
              </a:rPr>
              <a:t>2 </a:t>
            </a:r>
            <a:r>
              <a:rPr lang="en" sz="1200">
                <a:solidFill>
                  <a:srgbClr val="B7B7B7"/>
                </a:solidFill>
              </a:rPr>
              <a:t>per minute.</a:t>
            </a:r>
            <a:endParaRPr sz="1200">
              <a:solidFill>
                <a:srgbClr val="B7B7B7"/>
              </a:solidFill>
            </a:endParaRPr>
          </a:p>
          <a:p>
            <a:pPr marL="914400" lvl="1" indent="-2794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Char char="○"/>
            </a:pPr>
            <a:r>
              <a:rPr lang="en" sz="12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Photosynthesis practical video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800"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5828100" y="1489692"/>
            <a:ext cx="1384808" cy="2741956"/>
            <a:chOff x="2464625" y="271150"/>
            <a:chExt cx="2495150" cy="4946700"/>
          </a:xfrm>
        </p:grpSpPr>
        <p:sp>
          <p:nvSpPr>
            <p:cNvPr id="65" name="Google Shape;65;p14"/>
            <p:cNvSpPr/>
            <p:nvPr/>
          </p:nvSpPr>
          <p:spPr>
            <a:xfrm>
              <a:off x="2501625" y="502425"/>
              <a:ext cx="2352425" cy="4715425"/>
            </a:xfrm>
            <a:custGeom>
              <a:avLst/>
              <a:gdLst/>
              <a:ahLst/>
              <a:cxnLst/>
              <a:rect l="l" t="t" r="r" b="b"/>
              <a:pathLst>
                <a:path w="94097" h="188617" extrusionOk="0">
                  <a:moveTo>
                    <a:pt x="212" y="1"/>
                  </a:moveTo>
                  <a:cubicBezTo>
                    <a:pt x="0" y="1"/>
                    <a:pt x="0" y="424"/>
                    <a:pt x="212" y="424"/>
                  </a:cubicBezTo>
                  <a:cubicBezTo>
                    <a:pt x="7613" y="1058"/>
                    <a:pt x="11207" y="6556"/>
                    <a:pt x="14802" y="12265"/>
                  </a:cubicBezTo>
                  <a:cubicBezTo>
                    <a:pt x="17762" y="17551"/>
                    <a:pt x="21146" y="21146"/>
                    <a:pt x="25798" y="24741"/>
                  </a:cubicBezTo>
                  <a:cubicBezTo>
                    <a:pt x="31507" y="29181"/>
                    <a:pt x="37428" y="33199"/>
                    <a:pt x="41657" y="39119"/>
                  </a:cubicBezTo>
                  <a:cubicBezTo>
                    <a:pt x="46309" y="45463"/>
                    <a:pt x="48846" y="55401"/>
                    <a:pt x="48635" y="63225"/>
                  </a:cubicBezTo>
                  <a:cubicBezTo>
                    <a:pt x="48423" y="72318"/>
                    <a:pt x="43137" y="80353"/>
                    <a:pt x="39331" y="88388"/>
                  </a:cubicBezTo>
                  <a:cubicBezTo>
                    <a:pt x="37005" y="93251"/>
                    <a:pt x="33833" y="98326"/>
                    <a:pt x="34679" y="103824"/>
                  </a:cubicBezTo>
                  <a:cubicBezTo>
                    <a:pt x="35313" y="108053"/>
                    <a:pt x="35947" y="111436"/>
                    <a:pt x="34890" y="115665"/>
                  </a:cubicBezTo>
                  <a:cubicBezTo>
                    <a:pt x="33833" y="119472"/>
                    <a:pt x="32141" y="123066"/>
                    <a:pt x="31507" y="127084"/>
                  </a:cubicBezTo>
                  <a:cubicBezTo>
                    <a:pt x="30027" y="134485"/>
                    <a:pt x="33410" y="141251"/>
                    <a:pt x="35525" y="148229"/>
                  </a:cubicBezTo>
                  <a:cubicBezTo>
                    <a:pt x="35586" y="148291"/>
                    <a:pt x="35648" y="148317"/>
                    <a:pt x="35705" y="148317"/>
                  </a:cubicBezTo>
                  <a:cubicBezTo>
                    <a:pt x="35842" y="148317"/>
                    <a:pt x="35947" y="148167"/>
                    <a:pt x="35947" y="148018"/>
                  </a:cubicBezTo>
                  <a:cubicBezTo>
                    <a:pt x="34890" y="144212"/>
                    <a:pt x="33199" y="140617"/>
                    <a:pt x="32141" y="136599"/>
                  </a:cubicBezTo>
                  <a:cubicBezTo>
                    <a:pt x="30873" y="131947"/>
                    <a:pt x="31507" y="127084"/>
                    <a:pt x="32987" y="122432"/>
                  </a:cubicBezTo>
                  <a:cubicBezTo>
                    <a:pt x="34044" y="119260"/>
                    <a:pt x="35736" y="115877"/>
                    <a:pt x="35947" y="112494"/>
                  </a:cubicBezTo>
                  <a:cubicBezTo>
                    <a:pt x="36370" y="108688"/>
                    <a:pt x="34890" y="105093"/>
                    <a:pt x="34890" y="101287"/>
                  </a:cubicBezTo>
                  <a:cubicBezTo>
                    <a:pt x="34890" y="97269"/>
                    <a:pt x="37428" y="93463"/>
                    <a:pt x="39119" y="89868"/>
                  </a:cubicBezTo>
                  <a:cubicBezTo>
                    <a:pt x="41022" y="85428"/>
                    <a:pt x="43348" y="81199"/>
                    <a:pt x="45463" y="76970"/>
                  </a:cubicBezTo>
                  <a:cubicBezTo>
                    <a:pt x="48423" y="70415"/>
                    <a:pt x="49692" y="63859"/>
                    <a:pt x="48635" y="56670"/>
                  </a:cubicBezTo>
                  <a:cubicBezTo>
                    <a:pt x="47577" y="49904"/>
                    <a:pt x="45040" y="42503"/>
                    <a:pt x="40811" y="37216"/>
                  </a:cubicBezTo>
                  <a:cubicBezTo>
                    <a:pt x="36159" y="31296"/>
                    <a:pt x="29392" y="27278"/>
                    <a:pt x="23683" y="22626"/>
                  </a:cubicBezTo>
                  <a:cubicBezTo>
                    <a:pt x="18608" y="18397"/>
                    <a:pt x="15859" y="13111"/>
                    <a:pt x="12265" y="7824"/>
                  </a:cubicBezTo>
                  <a:cubicBezTo>
                    <a:pt x="9516" y="3384"/>
                    <a:pt x="5498" y="635"/>
                    <a:pt x="212" y="1"/>
                  </a:cubicBezTo>
                  <a:close/>
                  <a:moveTo>
                    <a:pt x="93922" y="43633"/>
                  </a:moveTo>
                  <a:cubicBezTo>
                    <a:pt x="93849" y="43633"/>
                    <a:pt x="93762" y="43684"/>
                    <a:pt x="93674" y="43771"/>
                  </a:cubicBezTo>
                  <a:cubicBezTo>
                    <a:pt x="91771" y="50538"/>
                    <a:pt x="87965" y="54344"/>
                    <a:pt x="82678" y="58573"/>
                  </a:cubicBezTo>
                  <a:cubicBezTo>
                    <a:pt x="80353" y="60476"/>
                    <a:pt x="77815" y="62379"/>
                    <a:pt x="76758" y="65128"/>
                  </a:cubicBezTo>
                  <a:cubicBezTo>
                    <a:pt x="75066" y="69146"/>
                    <a:pt x="74220" y="72952"/>
                    <a:pt x="70203" y="75067"/>
                  </a:cubicBezTo>
                  <a:cubicBezTo>
                    <a:pt x="67665" y="76547"/>
                    <a:pt x="64705" y="76970"/>
                    <a:pt x="62168" y="78661"/>
                  </a:cubicBezTo>
                  <a:cubicBezTo>
                    <a:pt x="60053" y="80141"/>
                    <a:pt x="58996" y="82679"/>
                    <a:pt x="57939" y="85005"/>
                  </a:cubicBezTo>
                  <a:cubicBezTo>
                    <a:pt x="56458" y="88811"/>
                    <a:pt x="55401" y="93040"/>
                    <a:pt x="54132" y="97058"/>
                  </a:cubicBezTo>
                  <a:cubicBezTo>
                    <a:pt x="52652" y="101710"/>
                    <a:pt x="50115" y="105939"/>
                    <a:pt x="48000" y="110168"/>
                  </a:cubicBezTo>
                  <a:cubicBezTo>
                    <a:pt x="46309" y="113340"/>
                    <a:pt x="45040" y="116511"/>
                    <a:pt x="44406" y="120106"/>
                  </a:cubicBezTo>
                  <a:cubicBezTo>
                    <a:pt x="43771" y="124124"/>
                    <a:pt x="44194" y="128353"/>
                    <a:pt x="43771" y="132370"/>
                  </a:cubicBezTo>
                  <a:cubicBezTo>
                    <a:pt x="43560" y="137022"/>
                    <a:pt x="41657" y="141463"/>
                    <a:pt x="40811" y="145903"/>
                  </a:cubicBezTo>
                  <a:cubicBezTo>
                    <a:pt x="40176" y="149498"/>
                    <a:pt x="39965" y="152881"/>
                    <a:pt x="39965" y="156476"/>
                  </a:cubicBezTo>
                  <a:cubicBezTo>
                    <a:pt x="40388" y="167260"/>
                    <a:pt x="42925" y="181427"/>
                    <a:pt x="51806" y="188617"/>
                  </a:cubicBezTo>
                  <a:cubicBezTo>
                    <a:pt x="52018" y="188617"/>
                    <a:pt x="52229" y="188405"/>
                    <a:pt x="52018" y="188194"/>
                  </a:cubicBezTo>
                  <a:cubicBezTo>
                    <a:pt x="42502" y="180582"/>
                    <a:pt x="40388" y="164934"/>
                    <a:pt x="40388" y="153516"/>
                  </a:cubicBezTo>
                  <a:cubicBezTo>
                    <a:pt x="40599" y="145269"/>
                    <a:pt x="43983" y="137868"/>
                    <a:pt x="44406" y="129621"/>
                  </a:cubicBezTo>
                  <a:cubicBezTo>
                    <a:pt x="44617" y="125181"/>
                    <a:pt x="44406" y="120740"/>
                    <a:pt x="45674" y="116511"/>
                  </a:cubicBezTo>
                  <a:cubicBezTo>
                    <a:pt x="47154" y="111648"/>
                    <a:pt x="49903" y="107419"/>
                    <a:pt x="52018" y="102978"/>
                  </a:cubicBezTo>
                  <a:cubicBezTo>
                    <a:pt x="55401" y="96212"/>
                    <a:pt x="56458" y="88599"/>
                    <a:pt x="59842" y="81833"/>
                  </a:cubicBezTo>
                  <a:cubicBezTo>
                    <a:pt x="62590" y="76124"/>
                    <a:pt x="70626" y="77604"/>
                    <a:pt x="74009" y="72529"/>
                  </a:cubicBezTo>
                  <a:cubicBezTo>
                    <a:pt x="75701" y="69992"/>
                    <a:pt x="76123" y="67243"/>
                    <a:pt x="77392" y="64494"/>
                  </a:cubicBezTo>
                  <a:cubicBezTo>
                    <a:pt x="78872" y="61111"/>
                    <a:pt x="83101" y="58785"/>
                    <a:pt x="85850" y="56459"/>
                  </a:cubicBezTo>
                  <a:cubicBezTo>
                    <a:pt x="90079" y="53075"/>
                    <a:pt x="92617" y="49058"/>
                    <a:pt x="94097" y="43983"/>
                  </a:cubicBezTo>
                  <a:cubicBezTo>
                    <a:pt x="94097" y="43735"/>
                    <a:pt x="94024" y="43633"/>
                    <a:pt x="93922" y="43633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2633775" y="1857050"/>
              <a:ext cx="2245700" cy="3321150"/>
            </a:xfrm>
            <a:custGeom>
              <a:avLst/>
              <a:gdLst/>
              <a:ahLst/>
              <a:cxnLst/>
              <a:rect l="l" t="t" r="r" b="b"/>
              <a:pathLst>
                <a:path w="89828" h="132846" extrusionOk="0">
                  <a:moveTo>
                    <a:pt x="89372" y="13634"/>
                  </a:moveTo>
                  <a:cubicBezTo>
                    <a:pt x="89322" y="13634"/>
                    <a:pt x="89274" y="13652"/>
                    <a:pt x="89234" y="13692"/>
                  </a:cubicBezTo>
                  <a:cubicBezTo>
                    <a:pt x="82467" y="20459"/>
                    <a:pt x="78450" y="29551"/>
                    <a:pt x="73586" y="37798"/>
                  </a:cubicBezTo>
                  <a:cubicBezTo>
                    <a:pt x="68300" y="46467"/>
                    <a:pt x="61322" y="54080"/>
                    <a:pt x="57516" y="63384"/>
                  </a:cubicBezTo>
                  <a:cubicBezTo>
                    <a:pt x="53075" y="74168"/>
                    <a:pt x="54767" y="85798"/>
                    <a:pt x="51172" y="96793"/>
                  </a:cubicBezTo>
                  <a:cubicBezTo>
                    <a:pt x="49692" y="101234"/>
                    <a:pt x="47578" y="106097"/>
                    <a:pt x="45463" y="110538"/>
                  </a:cubicBezTo>
                  <a:cubicBezTo>
                    <a:pt x="44406" y="112652"/>
                    <a:pt x="42926" y="114767"/>
                    <a:pt x="41234" y="116458"/>
                  </a:cubicBezTo>
                  <a:cubicBezTo>
                    <a:pt x="40177" y="117516"/>
                    <a:pt x="38697" y="118150"/>
                    <a:pt x="37851" y="119419"/>
                  </a:cubicBezTo>
                  <a:cubicBezTo>
                    <a:pt x="44829" y="115190"/>
                    <a:pt x="47155" y="107789"/>
                    <a:pt x="50115" y="100599"/>
                  </a:cubicBezTo>
                  <a:cubicBezTo>
                    <a:pt x="52018" y="95736"/>
                    <a:pt x="53287" y="91084"/>
                    <a:pt x="53710" y="86009"/>
                  </a:cubicBezTo>
                  <a:cubicBezTo>
                    <a:pt x="54344" y="79665"/>
                    <a:pt x="54556" y="73322"/>
                    <a:pt x="56459" y="67190"/>
                  </a:cubicBezTo>
                  <a:cubicBezTo>
                    <a:pt x="59630" y="57040"/>
                    <a:pt x="66820" y="48582"/>
                    <a:pt x="72741" y="39912"/>
                  </a:cubicBezTo>
                  <a:cubicBezTo>
                    <a:pt x="78238" y="31243"/>
                    <a:pt x="82044" y="21304"/>
                    <a:pt x="89657" y="14115"/>
                  </a:cubicBezTo>
                  <a:cubicBezTo>
                    <a:pt x="89828" y="13944"/>
                    <a:pt x="89584" y="13634"/>
                    <a:pt x="89372" y="13634"/>
                  </a:cubicBezTo>
                  <a:close/>
                  <a:moveTo>
                    <a:pt x="133" y="1"/>
                  </a:moveTo>
                  <a:cubicBezTo>
                    <a:pt x="54" y="1"/>
                    <a:pt x="1" y="53"/>
                    <a:pt x="1" y="159"/>
                  </a:cubicBezTo>
                  <a:cubicBezTo>
                    <a:pt x="8459" y="11578"/>
                    <a:pt x="12899" y="25111"/>
                    <a:pt x="21146" y="36529"/>
                  </a:cubicBezTo>
                  <a:cubicBezTo>
                    <a:pt x="25164" y="42450"/>
                    <a:pt x="28970" y="48582"/>
                    <a:pt x="32987" y="54714"/>
                  </a:cubicBezTo>
                  <a:cubicBezTo>
                    <a:pt x="35948" y="59366"/>
                    <a:pt x="39120" y="62538"/>
                    <a:pt x="43137" y="65921"/>
                  </a:cubicBezTo>
                  <a:cubicBezTo>
                    <a:pt x="47366" y="69516"/>
                    <a:pt x="51595" y="73322"/>
                    <a:pt x="52018" y="79031"/>
                  </a:cubicBezTo>
                  <a:cubicBezTo>
                    <a:pt x="52441" y="82626"/>
                    <a:pt x="51807" y="86432"/>
                    <a:pt x="50961" y="90027"/>
                  </a:cubicBezTo>
                  <a:cubicBezTo>
                    <a:pt x="48423" y="100388"/>
                    <a:pt x="43137" y="110326"/>
                    <a:pt x="37639" y="119207"/>
                  </a:cubicBezTo>
                  <a:cubicBezTo>
                    <a:pt x="37490" y="119357"/>
                    <a:pt x="37552" y="119506"/>
                    <a:pt x="37676" y="119506"/>
                  </a:cubicBezTo>
                  <a:cubicBezTo>
                    <a:pt x="37727" y="119506"/>
                    <a:pt x="37789" y="119481"/>
                    <a:pt x="37851" y="119419"/>
                  </a:cubicBezTo>
                  <a:lnTo>
                    <a:pt x="38485" y="118361"/>
                  </a:lnTo>
                  <a:cubicBezTo>
                    <a:pt x="42926" y="110961"/>
                    <a:pt x="46943" y="103348"/>
                    <a:pt x="49692" y="95313"/>
                  </a:cubicBezTo>
                  <a:cubicBezTo>
                    <a:pt x="51595" y="90027"/>
                    <a:pt x="53287" y="83683"/>
                    <a:pt x="52441" y="77974"/>
                  </a:cubicBezTo>
                  <a:cubicBezTo>
                    <a:pt x="51384" y="70784"/>
                    <a:pt x="43983" y="66344"/>
                    <a:pt x="39120" y="61903"/>
                  </a:cubicBezTo>
                  <a:cubicBezTo>
                    <a:pt x="35525" y="58732"/>
                    <a:pt x="32987" y="54080"/>
                    <a:pt x="30450" y="50062"/>
                  </a:cubicBezTo>
                  <a:cubicBezTo>
                    <a:pt x="27278" y="44987"/>
                    <a:pt x="24106" y="40124"/>
                    <a:pt x="20512" y="35260"/>
                  </a:cubicBezTo>
                  <a:cubicBezTo>
                    <a:pt x="12688" y="24265"/>
                    <a:pt x="8459" y="10943"/>
                    <a:pt x="424" y="159"/>
                  </a:cubicBezTo>
                  <a:cubicBezTo>
                    <a:pt x="318" y="53"/>
                    <a:pt x="212" y="1"/>
                    <a:pt x="133" y="1"/>
                  </a:cubicBezTo>
                  <a:close/>
                  <a:moveTo>
                    <a:pt x="58362" y="84370"/>
                  </a:moveTo>
                  <a:cubicBezTo>
                    <a:pt x="58256" y="84370"/>
                    <a:pt x="58150" y="84423"/>
                    <a:pt x="58150" y="84529"/>
                  </a:cubicBezTo>
                  <a:cubicBezTo>
                    <a:pt x="58362" y="89815"/>
                    <a:pt x="60688" y="94467"/>
                    <a:pt x="60053" y="99542"/>
                  </a:cubicBezTo>
                  <a:cubicBezTo>
                    <a:pt x="59419" y="105463"/>
                    <a:pt x="58150" y="110538"/>
                    <a:pt x="56036" y="116035"/>
                  </a:cubicBezTo>
                  <a:cubicBezTo>
                    <a:pt x="55190" y="118361"/>
                    <a:pt x="54133" y="120687"/>
                    <a:pt x="52230" y="122379"/>
                  </a:cubicBezTo>
                  <a:cubicBezTo>
                    <a:pt x="50749" y="123859"/>
                    <a:pt x="48635" y="124705"/>
                    <a:pt x="47155" y="125974"/>
                  </a:cubicBezTo>
                  <a:cubicBezTo>
                    <a:pt x="44829" y="127665"/>
                    <a:pt x="44617" y="129991"/>
                    <a:pt x="44829" y="132529"/>
                  </a:cubicBezTo>
                  <a:cubicBezTo>
                    <a:pt x="44829" y="132740"/>
                    <a:pt x="44934" y="132846"/>
                    <a:pt x="45040" y="132846"/>
                  </a:cubicBezTo>
                  <a:cubicBezTo>
                    <a:pt x="45146" y="132846"/>
                    <a:pt x="45252" y="132740"/>
                    <a:pt x="45252" y="132529"/>
                  </a:cubicBezTo>
                  <a:cubicBezTo>
                    <a:pt x="44617" y="127031"/>
                    <a:pt x="48212" y="126185"/>
                    <a:pt x="51807" y="123225"/>
                  </a:cubicBezTo>
                  <a:cubicBezTo>
                    <a:pt x="54767" y="120899"/>
                    <a:pt x="55824" y="117516"/>
                    <a:pt x="57304" y="113921"/>
                  </a:cubicBezTo>
                  <a:cubicBezTo>
                    <a:pt x="58996" y="109269"/>
                    <a:pt x="59842" y="104617"/>
                    <a:pt x="60476" y="99542"/>
                  </a:cubicBezTo>
                  <a:cubicBezTo>
                    <a:pt x="60899" y="94256"/>
                    <a:pt x="58785" y="89815"/>
                    <a:pt x="58573" y="84529"/>
                  </a:cubicBezTo>
                  <a:cubicBezTo>
                    <a:pt x="58573" y="84423"/>
                    <a:pt x="58467" y="84370"/>
                    <a:pt x="58362" y="84370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2614175" y="1240325"/>
              <a:ext cx="1938350" cy="3522900"/>
            </a:xfrm>
            <a:custGeom>
              <a:avLst/>
              <a:gdLst/>
              <a:ahLst/>
              <a:cxnLst/>
              <a:rect l="l" t="t" r="r" b="b"/>
              <a:pathLst>
                <a:path w="77534" h="140916" extrusionOk="0">
                  <a:moveTo>
                    <a:pt x="187" y="0"/>
                  </a:moveTo>
                  <a:cubicBezTo>
                    <a:pt x="63" y="0"/>
                    <a:pt x="1" y="150"/>
                    <a:pt x="150" y="300"/>
                  </a:cubicBezTo>
                  <a:cubicBezTo>
                    <a:pt x="2476" y="2414"/>
                    <a:pt x="5014" y="4529"/>
                    <a:pt x="6917" y="7066"/>
                  </a:cubicBezTo>
                  <a:cubicBezTo>
                    <a:pt x="7471" y="7953"/>
                    <a:pt x="7778" y="8912"/>
                    <a:pt x="7983" y="9901"/>
                  </a:cubicBezTo>
                  <a:lnTo>
                    <a:pt x="7983" y="9901"/>
                  </a:lnTo>
                  <a:cubicBezTo>
                    <a:pt x="7816" y="8843"/>
                    <a:pt x="7609" y="7815"/>
                    <a:pt x="7128" y="6855"/>
                  </a:cubicBezTo>
                  <a:cubicBezTo>
                    <a:pt x="5860" y="4317"/>
                    <a:pt x="2476" y="1991"/>
                    <a:pt x="362" y="88"/>
                  </a:cubicBezTo>
                  <a:cubicBezTo>
                    <a:pt x="300" y="26"/>
                    <a:pt x="238" y="0"/>
                    <a:pt x="187" y="0"/>
                  </a:cubicBezTo>
                  <a:close/>
                  <a:moveTo>
                    <a:pt x="7983" y="9901"/>
                  </a:moveTo>
                  <a:cubicBezTo>
                    <a:pt x="8082" y="10528"/>
                    <a:pt x="8167" y="11166"/>
                    <a:pt x="8286" y="11805"/>
                  </a:cubicBezTo>
                  <a:lnTo>
                    <a:pt x="8286" y="11805"/>
                  </a:lnTo>
                  <a:cubicBezTo>
                    <a:pt x="8202" y="11165"/>
                    <a:pt x="8113" y="10527"/>
                    <a:pt x="7983" y="9901"/>
                  </a:cubicBezTo>
                  <a:close/>
                  <a:moveTo>
                    <a:pt x="8286" y="11805"/>
                  </a:moveTo>
                  <a:cubicBezTo>
                    <a:pt x="8578" y="14016"/>
                    <a:pt x="8817" y="16246"/>
                    <a:pt x="10512" y="18062"/>
                  </a:cubicBezTo>
                  <a:cubicBezTo>
                    <a:pt x="11061" y="18611"/>
                    <a:pt x="12245" y="19160"/>
                    <a:pt x="13239" y="19160"/>
                  </a:cubicBezTo>
                  <a:cubicBezTo>
                    <a:pt x="13392" y="19160"/>
                    <a:pt x="13542" y="19147"/>
                    <a:pt x="13683" y="19119"/>
                  </a:cubicBezTo>
                  <a:cubicBezTo>
                    <a:pt x="14762" y="18984"/>
                    <a:pt x="15239" y="18505"/>
                    <a:pt x="15717" y="18505"/>
                  </a:cubicBezTo>
                  <a:cubicBezTo>
                    <a:pt x="15989" y="18505"/>
                    <a:pt x="16261" y="18659"/>
                    <a:pt x="16644" y="19119"/>
                  </a:cubicBezTo>
                  <a:cubicBezTo>
                    <a:pt x="20450" y="23771"/>
                    <a:pt x="25313" y="27577"/>
                    <a:pt x="29542" y="31806"/>
                  </a:cubicBezTo>
                  <a:cubicBezTo>
                    <a:pt x="34194" y="36458"/>
                    <a:pt x="36732" y="42590"/>
                    <a:pt x="38635" y="48722"/>
                  </a:cubicBezTo>
                  <a:cubicBezTo>
                    <a:pt x="40538" y="55277"/>
                    <a:pt x="42652" y="61409"/>
                    <a:pt x="45190" y="67753"/>
                  </a:cubicBezTo>
                  <a:cubicBezTo>
                    <a:pt x="48150" y="74308"/>
                    <a:pt x="50688" y="80863"/>
                    <a:pt x="49419" y="88264"/>
                  </a:cubicBezTo>
                  <a:cubicBezTo>
                    <a:pt x="48785" y="93762"/>
                    <a:pt x="46670" y="98837"/>
                    <a:pt x="46881" y="104334"/>
                  </a:cubicBezTo>
                  <a:cubicBezTo>
                    <a:pt x="46881" y="104440"/>
                    <a:pt x="46987" y="104493"/>
                    <a:pt x="47093" y="104493"/>
                  </a:cubicBezTo>
                  <a:cubicBezTo>
                    <a:pt x="47199" y="104493"/>
                    <a:pt x="47304" y="104440"/>
                    <a:pt x="47304" y="104334"/>
                  </a:cubicBezTo>
                  <a:cubicBezTo>
                    <a:pt x="47093" y="96511"/>
                    <a:pt x="50899" y="89321"/>
                    <a:pt x="50053" y="81498"/>
                  </a:cubicBezTo>
                  <a:cubicBezTo>
                    <a:pt x="49419" y="73039"/>
                    <a:pt x="44344" y="65004"/>
                    <a:pt x="41595" y="57392"/>
                  </a:cubicBezTo>
                  <a:cubicBezTo>
                    <a:pt x="39058" y="49780"/>
                    <a:pt x="37578" y="42167"/>
                    <a:pt x="33137" y="35401"/>
                  </a:cubicBezTo>
                  <a:cubicBezTo>
                    <a:pt x="28485" y="28634"/>
                    <a:pt x="21084" y="24405"/>
                    <a:pt x="16009" y="17850"/>
                  </a:cubicBezTo>
                  <a:cubicBezTo>
                    <a:pt x="16009" y="17850"/>
                    <a:pt x="16009" y="17756"/>
                    <a:pt x="15947" y="17756"/>
                  </a:cubicBezTo>
                  <a:cubicBezTo>
                    <a:pt x="15915" y="17756"/>
                    <a:pt x="15868" y="17780"/>
                    <a:pt x="15798" y="17850"/>
                  </a:cubicBezTo>
                  <a:cubicBezTo>
                    <a:pt x="14949" y="18565"/>
                    <a:pt x="14157" y="18864"/>
                    <a:pt x="13430" y="18864"/>
                  </a:cubicBezTo>
                  <a:cubicBezTo>
                    <a:pt x="10713" y="18864"/>
                    <a:pt x="8897" y="14687"/>
                    <a:pt x="8397" y="12352"/>
                  </a:cubicBezTo>
                  <a:cubicBezTo>
                    <a:pt x="8357" y="12170"/>
                    <a:pt x="8320" y="11988"/>
                    <a:pt x="8286" y="11805"/>
                  </a:cubicBezTo>
                  <a:close/>
                  <a:moveTo>
                    <a:pt x="77432" y="89262"/>
                  </a:moveTo>
                  <a:cubicBezTo>
                    <a:pt x="77407" y="89262"/>
                    <a:pt x="77373" y="89279"/>
                    <a:pt x="77331" y="89321"/>
                  </a:cubicBezTo>
                  <a:cubicBezTo>
                    <a:pt x="69295" y="92070"/>
                    <a:pt x="58511" y="93339"/>
                    <a:pt x="51745" y="99048"/>
                  </a:cubicBezTo>
                  <a:cubicBezTo>
                    <a:pt x="45824" y="104334"/>
                    <a:pt x="44555" y="114061"/>
                    <a:pt x="36520" y="117022"/>
                  </a:cubicBezTo>
                  <a:cubicBezTo>
                    <a:pt x="36349" y="117193"/>
                    <a:pt x="36317" y="117502"/>
                    <a:pt x="36422" y="117502"/>
                  </a:cubicBezTo>
                  <a:cubicBezTo>
                    <a:pt x="36447" y="117502"/>
                    <a:pt x="36480" y="117485"/>
                    <a:pt x="36520" y="117445"/>
                  </a:cubicBezTo>
                  <a:cubicBezTo>
                    <a:pt x="43287" y="114907"/>
                    <a:pt x="45401" y="108141"/>
                    <a:pt x="49207" y="102643"/>
                  </a:cubicBezTo>
                  <a:cubicBezTo>
                    <a:pt x="55128" y="94185"/>
                    <a:pt x="68238" y="92916"/>
                    <a:pt x="77331" y="89533"/>
                  </a:cubicBezTo>
                  <a:cubicBezTo>
                    <a:pt x="77500" y="89533"/>
                    <a:pt x="77534" y="89262"/>
                    <a:pt x="77432" y="89262"/>
                  </a:cubicBezTo>
                  <a:close/>
                  <a:moveTo>
                    <a:pt x="22477" y="107419"/>
                  </a:moveTo>
                  <a:cubicBezTo>
                    <a:pt x="22353" y="107419"/>
                    <a:pt x="22141" y="107568"/>
                    <a:pt x="22141" y="107718"/>
                  </a:cubicBezTo>
                  <a:cubicBezTo>
                    <a:pt x="25102" y="116176"/>
                    <a:pt x="28697" y="124845"/>
                    <a:pt x="34829" y="131612"/>
                  </a:cubicBezTo>
                  <a:cubicBezTo>
                    <a:pt x="34871" y="131654"/>
                    <a:pt x="34913" y="131671"/>
                    <a:pt x="34952" y="131671"/>
                  </a:cubicBezTo>
                  <a:cubicBezTo>
                    <a:pt x="35108" y="131671"/>
                    <a:pt x="35209" y="131400"/>
                    <a:pt x="35040" y="131400"/>
                  </a:cubicBezTo>
                  <a:cubicBezTo>
                    <a:pt x="28908" y="124634"/>
                    <a:pt x="25525" y="116176"/>
                    <a:pt x="22564" y="107506"/>
                  </a:cubicBezTo>
                  <a:cubicBezTo>
                    <a:pt x="22564" y="107444"/>
                    <a:pt x="22528" y="107419"/>
                    <a:pt x="22477" y="107419"/>
                  </a:cubicBezTo>
                  <a:close/>
                  <a:moveTo>
                    <a:pt x="70012" y="133216"/>
                  </a:moveTo>
                  <a:cubicBezTo>
                    <a:pt x="69966" y="133216"/>
                    <a:pt x="69930" y="133242"/>
                    <a:pt x="69930" y="133304"/>
                  </a:cubicBezTo>
                  <a:cubicBezTo>
                    <a:pt x="68027" y="138378"/>
                    <a:pt x="61683" y="139647"/>
                    <a:pt x="57031" y="140493"/>
                  </a:cubicBezTo>
                  <a:cubicBezTo>
                    <a:pt x="56820" y="140493"/>
                    <a:pt x="57031" y="140916"/>
                    <a:pt x="57243" y="140916"/>
                  </a:cubicBezTo>
                  <a:cubicBezTo>
                    <a:pt x="62106" y="140070"/>
                    <a:pt x="68238" y="138590"/>
                    <a:pt x="70141" y="133515"/>
                  </a:cubicBezTo>
                  <a:cubicBezTo>
                    <a:pt x="70291" y="133365"/>
                    <a:pt x="70123" y="133216"/>
                    <a:pt x="70012" y="133216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2633775" y="574250"/>
              <a:ext cx="2002500" cy="4188975"/>
            </a:xfrm>
            <a:custGeom>
              <a:avLst/>
              <a:gdLst/>
              <a:ahLst/>
              <a:cxnLst/>
              <a:rect l="l" t="t" r="r" b="b"/>
              <a:pathLst>
                <a:path w="80100" h="167559" extrusionOk="0">
                  <a:moveTo>
                    <a:pt x="44318" y="0"/>
                  </a:moveTo>
                  <a:cubicBezTo>
                    <a:pt x="44194" y="0"/>
                    <a:pt x="43983" y="150"/>
                    <a:pt x="43983" y="299"/>
                  </a:cubicBezTo>
                  <a:cubicBezTo>
                    <a:pt x="45252" y="4529"/>
                    <a:pt x="44406" y="8758"/>
                    <a:pt x="41657" y="12352"/>
                  </a:cubicBezTo>
                  <a:cubicBezTo>
                    <a:pt x="41657" y="12502"/>
                    <a:pt x="41763" y="12651"/>
                    <a:pt x="41899" y="12651"/>
                  </a:cubicBezTo>
                  <a:cubicBezTo>
                    <a:pt x="41956" y="12651"/>
                    <a:pt x="42018" y="12626"/>
                    <a:pt x="42080" y="12564"/>
                  </a:cubicBezTo>
                  <a:cubicBezTo>
                    <a:pt x="44829" y="8758"/>
                    <a:pt x="45675" y="4529"/>
                    <a:pt x="44406" y="88"/>
                  </a:cubicBezTo>
                  <a:cubicBezTo>
                    <a:pt x="44406" y="26"/>
                    <a:pt x="44370" y="0"/>
                    <a:pt x="44318" y="0"/>
                  </a:cubicBezTo>
                  <a:close/>
                  <a:moveTo>
                    <a:pt x="69992" y="32652"/>
                  </a:moveTo>
                  <a:cubicBezTo>
                    <a:pt x="64494" y="37515"/>
                    <a:pt x="58573" y="41533"/>
                    <a:pt x="54133" y="47242"/>
                  </a:cubicBezTo>
                  <a:cubicBezTo>
                    <a:pt x="49904" y="52105"/>
                    <a:pt x="48635" y="58872"/>
                    <a:pt x="43771" y="63101"/>
                  </a:cubicBezTo>
                  <a:cubicBezTo>
                    <a:pt x="43602" y="63101"/>
                    <a:pt x="43704" y="63372"/>
                    <a:pt x="43859" y="63372"/>
                  </a:cubicBezTo>
                  <a:cubicBezTo>
                    <a:pt x="43898" y="63372"/>
                    <a:pt x="43941" y="63355"/>
                    <a:pt x="43983" y="63312"/>
                  </a:cubicBezTo>
                  <a:cubicBezTo>
                    <a:pt x="48423" y="59718"/>
                    <a:pt x="50115" y="54009"/>
                    <a:pt x="53075" y="49145"/>
                  </a:cubicBezTo>
                  <a:cubicBezTo>
                    <a:pt x="57304" y="42590"/>
                    <a:pt x="64494" y="38150"/>
                    <a:pt x="70203" y="33075"/>
                  </a:cubicBezTo>
                  <a:cubicBezTo>
                    <a:pt x="70415" y="32863"/>
                    <a:pt x="70203" y="32652"/>
                    <a:pt x="69992" y="32652"/>
                  </a:cubicBezTo>
                  <a:close/>
                  <a:moveTo>
                    <a:pt x="9857" y="63013"/>
                  </a:moveTo>
                  <a:cubicBezTo>
                    <a:pt x="9746" y="63013"/>
                    <a:pt x="9578" y="63163"/>
                    <a:pt x="9728" y="63312"/>
                  </a:cubicBezTo>
                  <a:cubicBezTo>
                    <a:pt x="11631" y="65427"/>
                    <a:pt x="11631" y="67753"/>
                    <a:pt x="11419" y="70290"/>
                  </a:cubicBezTo>
                  <a:cubicBezTo>
                    <a:pt x="11295" y="70538"/>
                    <a:pt x="11389" y="70641"/>
                    <a:pt x="11488" y="70641"/>
                  </a:cubicBezTo>
                  <a:cubicBezTo>
                    <a:pt x="11558" y="70641"/>
                    <a:pt x="11631" y="70589"/>
                    <a:pt x="11631" y="70502"/>
                  </a:cubicBezTo>
                  <a:cubicBezTo>
                    <a:pt x="12054" y="67753"/>
                    <a:pt x="12054" y="65216"/>
                    <a:pt x="9939" y="63101"/>
                  </a:cubicBezTo>
                  <a:cubicBezTo>
                    <a:pt x="9939" y="63039"/>
                    <a:pt x="9903" y="63013"/>
                    <a:pt x="9857" y="63013"/>
                  </a:cubicBezTo>
                  <a:close/>
                  <a:moveTo>
                    <a:pt x="243" y="70203"/>
                  </a:moveTo>
                  <a:cubicBezTo>
                    <a:pt x="106" y="70203"/>
                    <a:pt x="1" y="70352"/>
                    <a:pt x="1" y="70502"/>
                  </a:cubicBezTo>
                  <a:cubicBezTo>
                    <a:pt x="3880" y="74751"/>
                    <a:pt x="7598" y="79484"/>
                    <a:pt x="13270" y="79484"/>
                  </a:cubicBezTo>
                  <a:cubicBezTo>
                    <a:pt x="14090" y="79484"/>
                    <a:pt x="14951" y="79385"/>
                    <a:pt x="15860" y="79171"/>
                  </a:cubicBezTo>
                  <a:cubicBezTo>
                    <a:pt x="16071" y="78960"/>
                    <a:pt x="16071" y="78749"/>
                    <a:pt x="15860" y="78749"/>
                  </a:cubicBezTo>
                  <a:cubicBezTo>
                    <a:pt x="14976" y="78963"/>
                    <a:pt x="14134" y="79062"/>
                    <a:pt x="13327" y="79062"/>
                  </a:cubicBezTo>
                  <a:cubicBezTo>
                    <a:pt x="7764" y="79062"/>
                    <a:pt x="3933" y="74353"/>
                    <a:pt x="424" y="70290"/>
                  </a:cubicBezTo>
                  <a:cubicBezTo>
                    <a:pt x="362" y="70228"/>
                    <a:pt x="300" y="70203"/>
                    <a:pt x="243" y="70203"/>
                  </a:cubicBezTo>
                  <a:close/>
                  <a:moveTo>
                    <a:pt x="19243" y="63788"/>
                  </a:moveTo>
                  <a:cubicBezTo>
                    <a:pt x="19137" y="63788"/>
                    <a:pt x="19032" y="63841"/>
                    <a:pt x="19032" y="63947"/>
                  </a:cubicBezTo>
                  <a:cubicBezTo>
                    <a:pt x="18609" y="71136"/>
                    <a:pt x="20089" y="78326"/>
                    <a:pt x="20300" y="85304"/>
                  </a:cubicBezTo>
                  <a:cubicBezTo>
                    <a:pt x="20300" y="85515"/>
                    <a:pt x="20353" y="85621"/>
                    <a:pt x="20406" y="85621"/>
                  </a:cubicBezTo>
                  <a:cubicBezTo>
                    <a:pt x="20459" y="85621"/>
                    <a:pt x="20512" y="85515"/>
                    <a:pt x="20512" y="85304"/>
                  </a:cubicBezTo>
                  <a:lnTo>
                    <a:pt x="19454" y="63947"/>
                  </a:lnTo>
                  <a:cubicBezTo>
                    <a:pt x="19454" y="63841"/>
                    <a:pt x="19349" y="63788"/>
                    <a:pt x="19243" y="63788"/>
                  </a:cubicBezTo>
                  <a:close/>
                  <a:moveTo>
                    <a:pt x="79842" y="88839"/>
                  </a:moveTo>
                  <a:cubicBezTo>
                    <a:pt x="79803" y="88839"/>
                    <a:pt x="79761" y="88856"/>
                    <a:pt x="79718" y="88898"/>
                  </a:cubicBezTo>
                  <a:cubicBezTo>
                    <a:pt x="75701" y="89744"/>
                    <a:pt x="72741" y="92916"/>
                    <a:pt x="69569" y="95242"/>
                  </a:cubicBezTo>
                  <a:cubicBezTo>
                    <a:pt x="69398" y="95413"/>
                    <a:pt x="69503" y="95722"/>
                    <a:pt x="69662" y="95722"/>
                  </a:cubicBezTo>
                  <a:cubicBezTo>
                    <a:pt x="69699" y="95722"/>
                    <a:pt x="69740" y="95705"/>
                    <a:pt x="69780" y="95665"/>
                  </a:cubicBezTo>
                  <a:cubicBezTo>
                    <a:pt x="72952" y="93127"/>
                    <a:pt x="75701" y="90167"/>
                    <a:pt x="79930" y="89110"/>
                  </a:cubicBezTo>
                  <a:cubicBezTo>
                    <a:pt x="80099" y="89110"/>
                    <a:pt x="79998" y="88839"/>
                    <a:pt x="79842" y="88839"/>
                  </a:cubicBezTo>
                  <a:close/>
                  <a:moveTo>
                    <a:pt x="62802" y="86837"/>
                  </a:moveTo>
                  <a:cubicBezTo>
                    <a:pt x="62697" y="86837"/>
                    <a:pt x="62591" y="86889"/>
                    <a:pt x="62591" y="86995"/>
                  </a:cubicBezTo>
                  <a:cubicBezTo>
                    <a:pt x="64071" y="92070"/>
                    <a:pt x="63437" y="97568"/>
                    <a:pt x="64282" y="102854"/>
                  </a:cubicBezTo>
                  <a:cubicBezTo>
                    <a:pt x="64282" y="102916"/>
                    <a:pt x="64319" y="102942"/>
                    <a:pt x="64370" y="102942"/>
                  </a:cubicBezTo>
                  <a:cubicBezTo>
                    <a:pt x="64494" y="102942"/>
                    <a:pt x="64705" y="102792"/>
                    <a:pt x="64705" y="102643"/>
                  </a:cubicBezTo>
                  <a:cubicBezTo>
                    <a:pt x="63860" y="97356"/>
                    <a:pt x="64494" y="92070"/>
                    <a:pt x="63014" y="86995"/>
                  </a:cubicBezTo>
                  <a:cubicBezTo>
                    <a:pt x="63014" y="86889"/>
                    <a:pt x="62908" y="86837"/>
                    <a:pt x="62802" y="86837"/>
                  </a:cubicBezTo>
                  <a:close/>
                  <a:moveTo>
                    <a:pt x="12054" y="100105"/>
                  </a:moveTo>
                  <a:cubicBezTo>
                    <a:pt x="11842" y="100105"/>
                    <a:pt x="11631" y="100528"/>
                    <a:pt x="11842" y="100528"/>
                  </a:cubicBezTo>
                  <a:cubicBezTo>
                    <a:pt x="18820" y="101797"/>
                    <a:pt x="28335" y="101585"/>
                    <a:pt x="33199" y="107718"/>
                  </a:cubicBezTo>
                  <a:cubicBezTo>
                    <a:pt x="33261" y="107780"/>
                    <a:pt x="33323" y="107805"/>
                    <a:pt x="33374" y="107805"/>
                  </a:cubicBezTo>
                  <a:cubicBezTo>
                    <a:pt x="33498" y="107805"/>
                    <a:pt x="33560" y="107656"/>
                    <a:pt x="33410" y="107506"/>
                  </a:cubicBezTo>
                  <a:cubicBezTo>
                    <a:pt x="28547" y="101374"/>
                    <a:pt x="19032" y="101374"/>
                    <a:pt x="12054" y="100105"/>
                  </a:cubicBezTo>
                  <a:close/>
                  <a:moveTo>
                    <a:pt x="78873" y="104969"/>
                  </a:moveTo>
                  <a:cubicBezTo>
                    <a:pt x="71895" y="107295"/>
                    <a:pt x="65763" y="111524"/>
                    <a:pt x="58362" y="112581"/>
                  </a:cubicBezTo>
                  <a:cubicBezTo>
                    <a:pt x="58150" y="112792"/>
                    <a:pt x="58150" y="113004"/>
                    <a:pt x="58362" y="113004"/>
                  </a:cubicBezTo>
                  <a:lnTo>
                    <a:pt x="58573" y="113004"/>
                  </a:lnTo>
                  <a:cubicBezTo>
                    <a:pt x="65763" y="111947"/>
                    <a:pt x="72106" y="107718"/>
                    <a:pt x="79084" y="105392"/>
                  </a:cubicBezTo>
                  <a:cubicBezTo>
                    <a:pt x="79296" y="105180"/>
                    <a:pt x="79084" y="104969"/>
                    <a:pt x="78873" y="104969"/>
                  </a:cubicBezTo>
                  <a:close/>
                  <a:moveTo>
                    <a:pt x="25623" y="139771"/>
                  </a:moveTo>
                  <a:cubicBezTo>
                    <a:pt x="25499" y="139771"/>
                    <a:pt x="25437" y="139920"/>
                    <a:pt x="25587" y="140070"/>
                  </a:cubicBezTo>
                  <a:cubicBezTo>
                    <a:pt x="27701" y="143242"/>
                    <a:pt x="30661" y="145991"/>
                    <a:pt x="34045" y="147682"/>
                  </a:cubicBezTo>
                  <a:cubicBezTo>
                    <a:pt x="34087" y="147725"/>
                    <a:pt x="34129" y="147741"/>
                    <a:pt x="34168" y="147741"/>
                  </a:cubicBezTo>
                  <a:cubicBezTo>
                    <a:pt x="34324" y="147741"/>
                    <a:pt x="34425" y="147471"/>
                    <a:pt x="34256" y="147471"/>
                  </a:cubicBezTo>
                  <a:cubicBezTo>
                    <a:pt x="30873" y="145568"/>
                    <a:pt x="27913" y="143030"/>
                    <a:pt x="25798" y="139858"/>
                  </a:cubicBezTo>
                  <a:cubicBezTo>
                    <a:pt x="25736" y="139797"/>
                    <a:pt x="25674" y="139771"/>
                    <a:pt x="25623" y="139771"/>
                  </a:cubicBezTo>
                  <a:close/>
                  <a:moveTo>
                    <a:pt x="20852" y="143366"/>
                  </a:moveTo>
                  <a:cubicBezTo>
                    <a:pt x="20741" y="143366"/>
                    <a:pt x="20574" y="143515"/>
                    <a:pt x="20723" y="143665"/>
                  </a:cubicBezTo>
                  <a:cubicBezTo>
                    <a:pt x="21569" y="147048"/>
                    <a:pt x="25164" y="148951"/>
                    <a:pt x="28335" y="150220"/>
                  </a:cubicBezTo>
                  <a:cubicBezTo>
                    <a:pt x="28547" y="150220"/>
                    <a:pt x="28758" y="150008"/>
                    <a:pt x="28547" y="149797"/>
                  </a:cubicBezTo>
                  <a:cubicBezTo>
                    <a:pt x="25375" y="148740"/>
                    <a:pt x="21992" y="146836"/>
                    <a:pt x="20935" y="143453"/>
                  </a:cubicBezTo>
                  <a:cubicBezTo>
                    <a:pt x="20935" y="143391"/>
                    <a:pt x="20898" y="143366"/>
                    <a:pt x="20852" y="143366"/>
                  </a:cubicBezTo>
                  <a:close/>
                  <a:moveTo>
                    <a:pt x="68089" y="158308"/>
                  </a:moveTo>
                  <a:cubicBezTo>
                    <a:pt x="67983" y="158308"/>
                    <a:pt x="67877" y="158361"/>
                    <a:pt x="67877" y="158466"/>
                  </a:cubicBezTo>
                  <a:cubicBezTo>
                    <a:pt x="66397" y="162907"/>
                    <a:pt x="60688" y="165444"/>
                    <a:pt x="56670" y="167136"/>
                  </a:cubicBezTo>
                  <a:cubicBezTo>
                    <a:pt x="56459" y="167347"/>
                    <a:pt x="56670" y="167559"/>
                    <a:pt x="56882" y="167559"/>
                  </a:cubicBezTo>
                  <a:cubicBezTo>
                    <a:pt x="61111" y="165656"/>
                    <a:pt x="66608" y="163118"/>
                    <a:pt x="68300" y="158466"/>
                  </a:cubicBezTo>
                  <a:cubicBezTo>
                    <a:pt x="68300" y="158361"/>
                    <a:pt x="68194" y="158308"/>
                    <a:pt x="68089" y="158308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2559775" y="715200"/>
              <a:ext cx="2347150" cy="3993850"/>
            </a:xfrm>
            <a:custGeom>
              <a:avLst/>
              <a:gdLst/>
              <a:ahLst/>
              <a:cxnLst/>
              <a:rect l="l" t="t" r="r" b="b"/>
              <a:pathLst>
                <a:path w="93886" h="159754" extrusionOk="0">
                  <a:moveTo>
                    <a:pt x="74674" y="4089"/>
                  </a:moveTo>
                  <a:cubicBezTo>
                    <a:pt x="74538" y="4089"/>
                    <a:pt x="74432" y="4239"/>
                    <a:pt x="74432" y="4388"/>
                  </a:cubicBezTo>
                  <a:cubicBezTo>
                    <a:pt x="77181" y="6714"/>
                    <a:pt x="75066" y="14538"/>
                    <a:pt x="74432" y="17498"/>
                  </a:cubicBezTo>
                  <a:lnTo>
                    <a:pt x="72529" y="27648"/>
                  </a:lnTo>
                  <a:cubicBezTo>
                    <a:pt x="72529" y="27648"/>
                    <a:pt x="72529" y="27860"/>
                    <a:pt x="72529" y="27860"/>
                  </a:cubicBezTo>
                  <a:cubicBezTo>
                    <a:pt x="73353" y="28185"/>
                    <a:pt x="74106" y="28330"/>
                    <a:pt x="74803" y="28330"/>
                  </a:cubicBezTo>
                  <a:cubicBezTo>
                    <a:pt x="80552" y="28330"/>
                    <a:pt x="82444" y="18445"/>
                    <a:pt x="88697" y="18445"/>
                  </a:cubicBezTo>
                  <a:cubicBezTo>
                    <a:pt x="89071" y="18445"/>
                    <a:pt x="89461" y="18481"/>
                    <a:pt x="89868" y="18556"/>
                  </a:cubicBezTo>
                  <a:cubicBezTo>
                    <a:pt x="90291" y="18556"/>
                    <a:pt x="90291" y="18133"/>
                    <a:pt x="90079" y="18133"/>
                  </a:cubicBezTo>
                  <a:cubicBezTo>
                    <a:pt x="89658" y="18066"/>
                    <a:pt x="89254" y="18035"/>
                    <a:pt x="88864" y="18035"/>
                  </a:cubicBezTo>
                  <a:cubicBezTo>
                    <a:pt x="85532" y="18035"/>
                    <a:pt x="83281" y="20346"/>
                    <a:pt x="81198" y="22996"/>
                  </a:cubicBezTo>
                  <a:cubicBezTo>
                    <a:pt x="79930" y="24899"/>
                    <a:pt x="78449" y="27014"/>
                    <a:pt x="76123" y="27860"/>
                  </a:cubicBezTo>
                  <a:cubicBezTo>
                    <a:pt x="75969" y="27937"/>
                    <a:pt x="75474" y="27986"/>
                    <a:pt x="74919" y="27986"/>
                  </a:cubicBezTo>
                  <a:cubicBezTo>
                    <a:pt x="73958" y="27986"/>
                    <a:pt x="72818" y="27839"/>
                    <a:pt x="72952" y="27437"/>
                  </a:cubicBezTo>
                  <a:lnTo>
                    <a:pt x="73375" y="24476"/>
                  </a:lnTo>
                  <a:lnTo>
                    <a:pt x="75278" y="15172"/>
                  </a:lnTo>
                  <a:cubicBezTo>
                    <a:pt x="75701" y="12424"/>
                    <a:pt x="77181" y="6291"/>
                    <a:pt x="74855" y="4177"/>
                  </a:cubicBezTo>
                  <a:cubicBezTo>
                    <a:pt x="74793" y="4115"/>
                    <a:pt x="74731" y="4089"/>
                    <a:pt x="74674" y="4089"/>
                  </a:cubicBezTo>
                  <a:close/>
                  <a:moveTo>
                    <a:pt x="56881" y="1"/>
                  </a:moveTo>
                  <a:cubicBezTo>
                    <a:pt x="56775" y="1"/>
                    <a:pt x="56670" y="54"/>
                    <a:pt x="56670" y="159"/>
                  </a:cubicBezTo>
                  <a:cubicBezTo>
                    <a:pt x="57516" y="9252"/>
                    <a:pt x="59207" y="18767"/>
                    <a:pt x="56881" y="27648"/>
                  </a:cubicBezTo>
                  <a:cubicBezTo>
                    <a:pt x="55401" y="33992"/>
                    <a:pt x="54555" y="40547"/>
                    <a:pt x="53498" y="46890"/>
                  </a:cubicBezTo>
                  <a:cubicBezTo>
                    <a:pt x="53498" y="47040"/>
                    <a:pt x="53604" y="47189"/>
                    <a:pt x="53740" y="47189"/>
                  </a:cubicBezTo>
                  <a:cubicBezTo>
                    <a:pt x="53797" y="47189"/>
                    <a:pt x="53859" y="47164"/>
                    <a:pt x="53921" y="47102"/>
                  </a:cubicBezTo>
                  <a:cubicBezTo>
                    <a:pt x="54978" y="40335"/>
                    <a:pt x="55824" y="33780"/>
                    <a:pt x="57516" y="27225"/>
                  </a:cubicBezTo>
                  <a:cubicBezTo>
                    <a:pt x="59630" y="18556"/>
                    <a:pt x="57938" y="9040"/>
                    <a:pt x="57093" y="159"/>
                  </a:cubicBezTo>
                  <a:cubicBezTo>
                    <a:pt x="57093" y="54"/>
                    <a:pt x="56987" y="1"/>
                    <a:pt x="56881" y="1"/>
                  </a:cubicBezTo>
                  <a:close/>
                  <a:moveTo>
                    <a:pt x="6344" y="46890"/>
                  </a:moveTo>
                  <a:cubicBezTo>
                    <a:pt x="6133" y="46890"/>
                    <a:pt x="6133" y="47313"/>
                    <a:pt x="6344" y="47313"/>
                  </a:cubicBezTo>
                  <a:cubicBezTo>
                    <a:pt x="12476" y="47313"/>
                    <a:pt x="18185" y="48159"/>
                    <a:pt x="23472" y="50697"/>
                  </a:cubicBezTo>
                  <a:cubicBezTo>
                    <a:pt x="28547" y="52811"/>
                    <a:pt x="32776" y="56406"/>
                    <a:pt x="37005" y="59789"/>
                  </a:cubicBezTo>
                  <a:cubicBezTo>
                    <a:pt x="37005" y="59789"/>
                    <a:pt x="37428" y="59578"/>
                    <a:pt x="37216" y="59366"/>
                  </a:cubicBezTo>
                  <a:cubicBezTo>
                    <a:pt x="32776" y="55771"/>
                    <a:pt x="28124" y="52388"/>
                    <a:pt x="22837" y="49851"/>
                  </a:cubicBezTo>
                  <a:cubicBezTo>
                    <a:pt x="17762" y="47525"/>
                    <a:pt x="12053" y="46890"/>
                    <a:pt x="6344" y="46890"/>
                  </a:cubicBezTo>
                  <a:close/>
                  <a:moveTo>
                    <a:pt x="68153" y="45589"/>
                  </a:moveTo>
                  <a:cubicBezTo>
                    <a:pt x="68056" y="45589"/>
                    <a:pt x="67966" y="45711"/>
                    <a:pt x="68088" y="45833"/>
                  </a:cubicBezTo>
                  <a:cubicBezTo>
                    <a:pt x="70626" y="51754"/>
                    <a:pt x="71894" y="58943"/>
                    <a:pt x="69145" y="65075"/>
                  </a:cubicBezTo>
                  <a:cubicBezTo>
                    <a:pt x="69145" y="65225"/>
                    <a:pt x="69357" y="65374"/>
                    <a:pt x="69481" y="65374"/>
                  </a:cubicBezTo>
                  <a:cubicBezTo>
                    <a:pt x="69532" y="65374"/>
                    <a:pt x="69568" y="65349"/>
                    <a:pt x="69568" y="65287"/>
                  </a:cubicBezTo>
                  <a:cubicBezTo>
                    <a:pt x="72317" y="59155"/>
                    <a:pt x="71049" y="51754"/>
                    <a:pt x="68300" y="45833"/>
                  </a:cubicBezTo>
                  <a:cubicBezTo>
                    <a:pt x="68300" y="45654"/>
                    <a:pt x="68224" y="45589"/>
                    <a:pt x="68153" y="45589"/>
                  </a:cubicBezTo>
                  <a:close/>
                  <a:moveTo>
                    <a:pt x="8028" y="65834"/>
                  </a:moveTo>
                  <a:cubicBezTo>
                    <a:pt x="7842" y="65834"/>
                    <a:pt x="7675" y="65983"/>
                    <a:pt x="7824" y="66133"/>
                  </a:cubicBezTo>
                  <a:cubicBezTo>
                    <a:pt x="10573" y="68459"/>
                    <a:pt x="13956" y="70996"/>
                    <a:pt x="17551" y="71842"/>
                  </a:cubicBezTo>
                  <a:cubicBezTo>
                    <a:pt x="17762" y="71842"/>
                    <a:pt x="17974" y="71630"/>
                    <a:pt x="17762" y="71419"/>
                  </a:cubicBezTo>
                  <a:cubicBezTo>
                    <a:pt x="14168" y="70573"/>
                    <a:pt x="10785" y="68247"/>
                    <a:pt x="8247" y="65921"/>
                  </a:cubicBezTo>
                  <a:cubicBezTo>
                    <a:pt x="8185" y="65859"/>
                    <a:pt x="8105" y="65834"/>
                    <a:pt x="8028" y="65834"/>
                  </a:cubicBezTo>
                  <a:close/>
                  <a:moveTo>
                    <a:pt x="27066" y="64282"/>
                  </a:moveTo>
                  <a:cubicBezTo>
                    <a:pt x="26961" y="64282"/>
                    <a:pt x="26855" y="64335"/>
                    <a:pt x="26855" y="64441"/>
                  </a:cubicBezTo>
                  <a:cubicBezTo>
                    <a:pt x="26855" y="69727"/>
                    <a:pt x="26009" y="74591"/>
                    <a:pt x="23260" y="79243"/>
                  </a:cubicBezTo>
                  <a:cubicBezTo>
                    <a:pt x="23111" y="79392"/>
                    <a:pt x="23278" y="79542"/>
                    <a:pt x="23389" y="79542"/>
                  </a:cubicBezTo>
                  <a:cubicBezTo>
                    <a:pt x="23435" y="79542"/>
                    <a:pt x="23472" y="79516"/>
                    <a:pt x="23472" y="79454"/>
                  </a:cubicBezTo>
                  <a:cubicBezTo>
                    <a:pt x="26432" y="74802"/>
                    <a:pt x="27066" y="69727"/>
                    <a:pt x="27278" y="64441"/>
                  </a:cubicBezTo>
                  <a:cubicBezTo>
                    <a:pt x="27278" y="64335"/>
                    <a:pt x="27172" y="64282"/>
                    <a:pt x="27066" y="64282"/>
                  </a:cubicBezTo>
                  <a:close/>
                  <a:moveTo>
                    <a:pt x="77958" y="72337"/>
                  </a:moveTo>
                  <a:cubicBezTo>
                    <a:pt x="77888" y="72337"/>
                    <a:pt x="77815" y="72389"/>
                    <a:pt x="77815" y="72476"/>
                  </a:cubicBezTo>
                  <a:cubicBezTo>
                    <a:pt x="76546" y="75225"/>
                    <a:pt x="76969" y="78397"/>
                    <a:pt x="77392" y="81357"/>
                  </a:cubicBezTo>
                  <a:cubicBezTo>
                    <a:pt x="77392" y="81463"/>
                    <a:pt x="77445" y="81516"/>
                    <a:pt x="77498" y="81516"/>
                  </a:cubicBezTo>
                  <a:cubicBezTo>
                    <a:pt x="77551" y="81516"/>
                    <a:pt x="77604" y="81463"/>
                    <a:pt x="77604" y="81357"/>
                  </a:cubicBezTo>
                  <a:cubicBezTo>
                    <a:pt x="77181" y="78397"/>
                    <a:pt x="76758" y="75225"/>
                    <a:pt x="78027" y="72688"/>
                  </a:cubicBezTo>
                  <a:cubicBezTo>
                    <a:pt x="78150" y="72440"/>
                    <a:pt x="78057" y="72337"/>
                    <a:pt x="77958" y="72337"/>
                  </a:cubicBezTo>
                  <a:close/>
                  <a:moveTo>
                    <a:pt x="68934" y="76335"/>
                  </a:moveTo>
                  <a:cubicBezTo>
                    <a:pt x="68828" y="76335"/>
                    <a:pt x="68723" y="76388"/>
                    <a:pt x="68723" y="76494"/>
                  </a:cubicBezTo>
                  <a:cubicBezTo>
                    <a:pt x="69780" y="81146"/>
                    <a:pt x="67454" y="85375"/>
                    <a:pt x="67242" y="89815"/>
                  </a:cubicBezTo>
                  <a:cubicBezTo>
                    <a:pt x="67242" y="89921"/>
                    <a:pt x="67348" y="89974"/>
                    <a:pt x="67454" y="89974"/>
                  </a:cubicBezTo>
                  <a:cubicBezTo>
                    <a:pt x="67560" y="89974"/>
                    <a:pt x="67665" y="89921"/>
                    <a:pt x="67665" y="89815"/>
                  </a:cubicBezTo>
                  <a:cubicBezTo>
                    <a:pt x="67665" y="85375"/>
                    <a:pt x="70203" y="81146"/>
                    <a:pt x="69145" y="76494"/>
                  </a:cubicBezTo>
                  <a:cubicBezTo>
                    <a:pt x="69145" y="76388"/>
                    <a:pt x="69040" y="76335"/>
                    <a:pt x="68934" y="76335"/>
                  </a:cubicBezTo>
                  <a:close/>
                  <a:moveTo>
                    <a:pt x="6009" y="83624"/>
                  </a:moveTo>
                  <a:cubicBezTo>
                    <a:pt x="5853" y="83624"/>
                    <a:pt x="5752" y="83895"/>
                    <a:pt x="5921" y="83895"/>
                  </a:cubicBezTo>
                  <a:cubicBezTo>
                    <a:pt x="8881" y="84952"/>
                    <a:pt x="10573" y="87066"/>
                    <a:pt x="12265" y="89604"/>
                  </a:cubicBezTo>
                  <a:cubicBezTo>
                    <a:pt x="12899" y="90661"/>
                    <a:pt x="13322" y="91930"/>
                    <a:pt x="13956" y="92987"/>
                  </a:cubicBezTo>
                  <a:cubicBezTo>
                    <a:pt x="14251" y="93576"/>
                    <a:pt x="14955" y="94370"/>
                    <a:pt x="14928" y="94370"/>
                  </a:cubicBezTo>
                  <a:cubicBezTo>
                    <a:pt x="14916" y="94370"/>
                    <a:pt x="14765" y="94218"/>
                    <a:pt x="14379" y="93833"/>
                  </a:cubicBezTo>
                  <a:cubicBezTo>
                    <a:pt x="11207" y="90873"/>
                    <a:pt x="7824" y="87489"/>
                    <a:pt x="3595" y="85586"/>
                  </a:cubicBezTo>
                  <a:cubicBezTo>
                    <a:pt x="3384" y="85586"/>
                    <a:pt x="3172" y="85798"/>
                    <a:pt x="3384" y="86009"/>
                  </a:cubicBezTo>
                  <a:cubicBezTo>
                    <a:pt x="7824" y="87912"/>
                    <a:pt x="11419" y="91507"/>
                    <a:pt x="14802" y="94679"/>
                  </a:cubicBezTo>
                  <a:cubicBezTo>
                    <a:pt x="14864" y="94741"/>
                    <a:pt x="14926" y="94766"/>
                    <a:pt x="14977" y="94766"/>
                  </a:cubicBezTo>
                  <a:cubicBezTo>
                    <a:pt x="15101" y="94766"/>
                    <a:pt x="15163" y="94617"/>
                    <a:pt x="15014" y="94467"/>
                  </a:cubicBezTo>
                  <a:cubicBezTo>
                    <a:pt x="13110" y="90027"/>
                    <a:pt x="10996" y="85375"/>
                    <a:pt x="6133" y="83683"/>
                  </a:cubicBezTo>
                  <a:cubicBezTo>
                    <a:pt x="6090" y="83641"/>
                    <a:pt x="6048" y="83624"/>
                    <a:pt x="6009" y="83624"/>
                  </a:cubicBezTo>
                  <a:close/>
                  <a:moveTo>
                    <a:pt x="23378" y="95678"/>
                  </a:moveTo>
                  <a:cubicBezTo>
                    <a:pt x="23341" y="95678"/>
                    <a:pt x="23301" y="95696"/>
                    <a:pt x="23260" y="95736"/>
                  </a:cubicBezTo>
                  <a:cubicBezTo>
                    <a:pt x="19454" y="97851"/>
                    <a:pt x="16071" y="98485"/>
                    <a:pt x="11630" y="98696"/>
                  </a:cubicBezTo>
                  <a:cubicBezTo>
                    <a:pt x="11164" y="98722"/>
                    <a:pt x="10698" y="98732"/>
                    <a:pt x="10231" y="98732"/>
                  </a:cubicBezTo>
                  <a:cubicBezTo>
                    <a:pt x="8627" y="98732"/>
                    <a:pt x="7022" y="98613"/>
                    <a:pt x="5417" y="98613"/>
                  </a:cubicBezTo>
                  <a:cubicBezTo>
                    <a:pt x="3682" y="98613"/>
                    <a:pt x="1947" y="98752"/>
                    <a:pt x="212" y="99331"/>
                  </a:cubicBezTo>
                  <a:cubicBezTo>
                    <a:pt x="0" y="99331"/>
                    <a:pt x="212" y="99754"/>
                    <a:pt x="423" y="99754"/>
                  </a:cubicBezTo>
                  <a:cubicBezTo>
                    <a:pt x="2538" y="99014"/>
                    <a:pt x="4758" y="98855"/>
                    <a:pt x="7005" y="98855"/>
                  </a:cubicBezTo>
                  <a:cubicBezTo>
                    <a:pt x="8690" y="98855"/>
                    <a:pt x="10390" y="98944"/>
                    <a:pt x="12071" y="98944"/>
                  </a:cubicBezTo>
                  <a:cubicBezTo>
                    <a:pt x="12631" y="98944"/>
                    <a:pt x="13190" y="98934"/>
                    <a:pt x="13745" y="98908"/>
                  </a:cubicBezTo>
                  <a:cubicBezTo>
                    <a:pt x="17340" y="98908"/>
                    <a:pt x="20300" y="97851"/>
                    <a:pt x="23472" y="96159"/>
                  </a:cubicBezTo>
                  <a:cubicBezTo>
                    <a:pt x="23643" y="95988"/>
                    <a:pt x="23537" y="95678"/>
                    <a:pt x="23378" y="95678"/>
                  </a:cubicBezTo>
                  <a:close/>
                  <a:moveTo>
                    <a:pt x="28670" y="96946"/>
                  </a:moveTo>
                  <a:cubicBezTo>
                    <a:pt x="28631" y="96946"/>
                    <a:pt x="28589" y="96962"/>
                    <a:pt x="28547" y="97005"/>
                  </a:cubicBezTo>
                  <a:cubicBezTo>
                    <a:pt x="23049" y="99965"/>
                    <a:pt x="17128" y="102291"/>
                    <a:pt x="10785" y="102503"/>
                  </a:cubicBezTo>
                  <a:cubicBezTo>
                    <a:pt x="10573" y="102503"/>
                    <a:pt x="10573" y="102925"/>
                    <a:pt x="10785" y="102925"/>
                  </a:cubicBezTo>
                  <a:cubicBezTo>
                    <a:pt x="17340" y="102714"/>
                    <a:pt x="23049" y="100177"/>
                    <a:pt x="28758" y="97216"/>
                  </a:cubicBezTo>
                  <a:cubicBezTo>
                    <a:pt x="28927" y="97216"/>
                    <a:pt x="28826" y="96946"/>
                    <a:pt x="28670" y="96946"/>
                  </a:cubicBezTo>
                  <a:close/>
                  <a:moveTo>
                    <a:pt x="87965" y="102925"/>
                  </a:moveTo>
                  <a:cubicBezTo>
                    <a:pt x="84370" y="104617"/>
                    <a:pt x="81198" y="106943"/>
                    <a:pt x="78872" y="110326"/>
                  </a:cubicBezTo>
                  <a:cubicBezTo>
                    <a:pt x="78872" y="110476"/>
                    <a:pt x="78978" y="110625"/>
                    <a:pt x="79115" y="110625"/>
                  </a:cubicBezTo>
                  <a:cubicBezTo>
                    <a:pt x="79171" y="110625"/>
                    <a:pt x="79233" y="110600"/>
                    <a:pt x="79295" y="110538"/>
                  </a:cubicBezTo>
                  <a:cubicBezTo>
                    <a:pt x="81410" y="107154"/>
                    <a:pt x="84582" y="105040"/>
                    <a:pt x="88176" y="103348"/>
                  </a:cubicBezTo>
                  <a:cubicBezTo>
                    <a:pt x="88388" y="103137"/>
                    <a:pt x="88176" y="102925"/>
                    <a:pt x="87965" y="102925"/>
                  </a:cubicBezTo>
                  <a:close/>
                  <a:moveTo>
                    <a:pt x="77392" y="103348"/>
                  </a:moveTo>
                  <a:cubicBezTo>
                    <a:pt x="71375" y="105631"/>
                    <a:pt x="66376" y="110967"/>
                    <a:pt x="59798" y="110967"/>
                  </a:cubicBezTo>
                  <a:cubicBezTo>
                    <a:pt x="59672" y="110967"/>
                    <a:pt x="59546" y="110965"/>
                    <a:pt x="59419" y="110961"/>
                  </a:cubicBezTo>
                  <a:cubicBezTo>
                    <a:pt x="58996" y="110961"/>
                    <a:pt x="58996" y="111384"/>
                    <a:pt x="59207" y="111384"/>
                  </a:cubicBezTo>
                  <a:cubicBezTo>
                    <a:pt x="59338" y="111388"/>
                    <a:pt x="59469" y="111389"/>
                    <a:pt x="59599" y="111389"/>
                  </a:cubicBezTo>
                  <a:cubicBezTo>
                    <a:pt x="66376" y="111389"/>
                    <a:pt x="71379" y="106054"/>
                    <a:pt x="77604" y="103771"/>
                  </a:cubicBezTo>
                  <a:cubicBezTo>
                    <a:pt x="77815" y="103771"/>
                    <a:pt x="77604" y="103348"/>
                    <a:pt x="77392" y="103348"/>
                  </a:cubicBezTo>
                  <a:close/>
                  <a:moveTo>
                    <a:pt x="93463" y="107789"/>
                  </a:moveTo>
                  <a:cubicBezTo>
                    <a:pt x="89942" y="109801"/>
                    <a:pt x="86288" y="111281"/>
                    <a:pt x="82291" y="111281"/>
                  </a:cubicBezTo>
                  <a:cubicBezTo>
                    <a:pt x="81247" y="111281"/>
                    <a:pt x="80179" y="111180"/>
                    <a:pt x="79084" y="110961"/>
                  </a:cubicBezTo>
                  <a:cubicBezTo>
                    <a:pt x="78872" y="110961"/>
                    <a:pt x="78872" y="111384"/>
                    <a:pt x="79084" y="111384"/>
                  </a:cubicBezTo>
                  <a:cubicBezTo>
                    <a:pt x="80114" y="111590"/>
                    <a:pt x="81128" y="111683"/>
                    <a:pt x="82126" y="111683"/>
                  </a:cubicBezTo>
                  <a:cubicBezTo>
                    <a:pt x="86249" y="111683"/>
                    <a:pt x="90099" y="110085"/>
                    <a:pt x="93674" y="108212"/>
                  </a:cubicBezTo>
                  <a:cubicBezTo>
                    <a:pt x="93885" y="108000"/>
                    <a:pt x="93674" y="107789"/>
                    <a:pt x="93463" y="107789"/>
                  </a:cubicBezTo>
                  <a:close/>
                  <a:moveTo>
                    <a:pt x="62890" y="115553"/>
                  </a:moveTo>
                  <a:cubicBezTo>
                    <a:pt x="62734" y="115553"/>
                    <a:pt x="62633" y="115824"/>
                    <a:pt x="62802" y="115824"/>
                  </a:cubicBezTo>
                  <a:cubicBezTo>
                    <a:pt x="66890" y="116952"/>
                    <a:pt x="71072" y="117140"/>
                    <a:pt x="75285" y="117140"/>
                  </a:cubicBezTo>
                  <a:cubicBezTo>
                    <a:pt x="77392" y="117140"/>
                    <a:pt x="79507" y="117093"/>
                    <a:pt x="81621" y="117093"/>
                  </a:cubicBezTo>
                  <a:cubicBezTo>
                    <a:pt x="81833" y="117093"/>
                    <a:pt x="81833" y="116670"/>
                    <a:pt x="81621" y="116670"/>
                  </a:cubicBezTo>
                  <a:cubicBezTo>
                    <a:pt x="79314" y="116670"/>
                    <a:pt x="77036" y="116726"/>
                    <a:pt x="74775" y="116726"/>
                  </a:cubicBezTo>
                  <a:cubicBezTo>
                    <a:pt x="70818" y="116726"/>
                    <a:pt x="66916" y="116555"/>
                    <a:pt x="63013" y="115613"/>
                  </a:cubicBezTo>
                  <a:cubicBezTo>
                    <a:pt x="62971" y="115570"/>
                    <a:pt x="62929" y="115553"/>
                    <a:pt x="62890" y="115553"/>
                  </a:cubicBezTo>
                  <a:close/>
                  <a:moveTo>
                    <a:pt x="57516" y="130414"/>
                  </a:moveTo>
                  <a:cubicBezTo>
                    <a:pt x="57304" y="130414"/>
                    <a:pt x="56881" y="130626"/>
                    <a:pt x="57093" y="130837"/>
                  </a:cubicBezTo>
                  <a:cubicBezTo>
                    <a:pt x="63225" y="136758"/>
                    <a:pt x="57516" y="146062"/>
                    <a:pt x="61533" y="153040"/>
                  </a:cubicBezTo>
                  <a:cubicBezTo>
                    <a:pt x="61533" y="153102"/>
                    <a:pt x="61569" y="153127"/>
                    <a:pt x="61621" y="153127"/>
                  </a:cubicBezTo>
                  <a:cubicBezTo>
                    <a:pt x="61745" y="153127"/>
                    <a:pt x="61956" y="152978"/>
                    <a:pt x="61956" y="152828"/>
                  </a:cubicBezTo>
                  <a:cubicBezTo>
                    <a:pt x="57938" y="145639"/>
                    <a:pt x="63648" y="136546"/>
                    <a:pt x="57516" y="130414"/>
                  </a:cubicBezTo>
                  <a:close/>
                  <a:moveTo>
                    <a:pt x="69787" y="143437"/>
                  </a:moveTo>
                  <a:cubicBezTo>
                    <a:pt x="69710" y="143437"/>
                    <a:pt x="69630" y="143462"/>
                    <a:pt x="69568" y="143524"/>
                  </a:cubicBezTo>
                  <a:cubicBezTo>
                    <a:pt x="66820" y="148388"/>
                    <a:pt x="64916" y="154097"/>
                    <a:pt x="63648" y="159595"/>
                  </a:cubicBezTo>
                  <a:cubicBezTo>
                    <a:pt x="63542" y="159701"/>
                    <a:pt x="63595" y="159753"/>
                    <a:pt x="63674" y="159753"/>
                  </a:cubicBezTo>
                  <a:cubicBezTo>
                    <a:pt x="63753" y="159753"/>
                    <a:pt x="63859" y="159701"/>
                    <a:pt x="63859" y="159595"/>
                  </a:cubicBezTo>
                  <a:cubicBezTo>
                    <a:pt x="65339" y="154097"/>
                    <a:pt x="67242" y="148599"/>
                    <a:pt x="69991" y="143736"/>
                  </a:cubicBezTo>
                  <a:cubicBezTo>
                    <a:pt x="70141" y="143586"/>
                    <a:pt x="69973" y="143437"/>
                    <a:pt x="69787" y="143437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2501825" y="1119450"/>
              <a:ext cx="517875" cy="1980025"/>
            </a:xfrm>
            <a:custGeom>
              <a:avLst/>
              <a:gdLst/>
              <a:ahLst/>
              <a:cxnLst/>
              <a:rect l="l" t="t" r="r" b="b"/>
              <a:pathLst>
                <a:path w="20715" h="79201" extrusionOk="0">
                  <a:moveTo>
                    <a:pt x="2618" y="0"/>
                  </a:moveTo>
                  <a:cubicBezTo>
                    <a:pt x="2462" y="0"/>
                    <a:pt x="2361" y="271"/>
                    <a:pt x="2530" y="271"/>
                  </a:cubicBezTo>
                  <a:cubicBezTo>
                    <a:pt x="5913" y="2809"/>
                    <a:pt x="7182" y="5980"/>
                    <a:pt x="7816" y="9787"/>
                  </a:cubicBezTo>
                  <a:cubicBezTo>
                    <a:pt x="8239" y="12535"/>
                    <a:pt x="9719" y="14438"/>
                    <a:pt x="11411" y="16342"/>
                  </a:cubicBezTo>
                  <a:cubicBezTo>
                    <a:pt x="14160" y="19302"/>
                    <a:pt x="16909" y="20994"/>
                    <a:pt x="20292" y="22897"/>
                  </a:cubicBezTo>
                  <a:cubicBezTo>
                    <a:pt x="20503" y="22897"/>
                    <a:pt x="20715" y="22897"/>
                    <a:pt x="20715" y="22685"/>
                  </a:cubicBezTo>
                  <a:cubicBezTo>
                    <a:pt x="19446" y="18456"/>
                    <a:pt x="16909" y="14861"/>
                    <a:pt x="15428" y="10632"/>
                  </a:cubicBezTo>
                  <a:cubicBezTo>
                    <a:pt x="15323" y="10527"/>
                    <a:pt x="15217" y="10474"/>
                    <a:pt x="15138" y="10474"/>
                  </a:cubicBezTo>
                  <a:cubicBezTo>
                    <a:pt x="15058" y="10474"/>
                    <a:pt x="15006" y="10527"/>
                    <a:pt x="15006" y="10632"/>
                  </a:cubicBezTo>
                  <a:cubicBezTo>
                    <a:pt x="15640" y="12747"/>
                    <a:pt x="16486" y="14438"/>
                    <a:pt x="17543" y="16342"/>
                  </a:cubicBezTo>
                  <a:lnTo>
                    <a:pt x="19658" y="20571"/>
                  </a:lnTo>
                  <a:cubicBezTo>
                    <a:pt x="19658" y="20761"/>
                    <a:pt x="20686" y="22323"/>
                    <a:pt x="20273" y="22323"/>
                  </a:cubicBezTo>
                  <a:cubicBezTo>
                    <a:pt x="20228" y="22323"/>
                    <a:pt x="20165" y="22304"/>
                    <a:pt x="20080" y="22262"/>
                  </a:cubicBezTo>
                  <a:cubicBezTo>
                    <a:pt x="17966" y="21205"/>
                    <a:pt x="16063" y="20148"/>
                    <a:pt x="14160" y="18456"/>
                  </a:cubicBezTo>
                  <a:cubicBezTo>
                    <a:pt x="12891" y="17399"/>
                    <a:pt x="11622" y="16130"/>
                    <a:pt x="10565" y="14861"/>
                  </a:cubicBezTo>
                  <a:cubicBezTo>
                    <a:pt x="8451" y="12324"/>
                    <a:pt x="8239" y="9575"/>
                    <a:pt x="7605" y="6615"/>
                  </a:cubicBezTo>
                  <a:cubicBezTo>
                    <a:pt x="6970" y="3866"/>
                    <a:pt x="4856" y="1540"/>
                    <a:pt x="2741" y="60"/>
                  </a:cubicBezTo>
                  <a:cubicBezTo>
                    <a:pt x="2699" y="17"/>
                    <a:pt x="2657" y="0"/>
                    <a:pt x="2618" y="0"/>
                  </a:cubicBezTo>
                  <a:close/>
                  <a:moveTo>
                    <a:pt x="102" y="76335"/>
                  </a:moveTo>
                  <a:cubicBezTo>
                    <a:pt x="1" y="76335"/>
                    <a:pt x="35" y="76606"/>
                    <a:pt x="204" y="76606"/>
                  </a:cubicBezTo>
                  <a:cubicBezTo>
                    <a:pt x="3376" y="77240"/>
                    <a:pt x="6125" y="78932"/>
                    <a:pt x="9296" y="79143"/>
                  </a:cubicBezTo>
                  <a:cubicBezTo>
                    <a:pt x="9781" y="79184"/>
                    <a:pt x="10273" y="79201"/>
                    <a:pt x="10770" y="79201"/>
                  </a:cubicBezTo>
                  <a:cubicBezTo>
                    <a:pt x="12876" y="79201"/>
                    <a:pt x="15067" y="78891"/>
                    <a:pt x="17120" y="78720"/>
                  </a:cubicBezTo>
                  <a:cubicBezTo>
                    <a:pt x="17543" y="78720"/>
                    <a:pt x="17543" y="78297"/>
                    <a:pt x="17120" y="78297"/>
                  </a:cubicBezTo>
                  <a:lnTo>
                    <a:pt x="9931" y="78932"/>
                  </a:lnTo>
                  <a:cubicBezTo>
                    <a:pt x="6759" y="78932"/>
                    <a:pt x="3587" y="76817"/>
                    <a:pt x="204" y="76394"/>
                  </a:cubicBezTo>
                  <a:cubicBezTo>
                    <a:pt x="162" y="76352"/>
                    <a:pt x="128" y="76335"/>
                    <a:pt x="102" y="76335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2591500" y="604200"/>
              <a:ext cx="2304850" cy="2907000"/>
            </a:xfrm>
            <a:custGeom>
              <a:avLst/>
              <a:gdLst/>
              <a:ahLst/>
              <a:cxnLst/>
              <a:rect l="l" t="t" r="r" b="b"/>
              <a:pathLst>
                <a:path w="92194" h="116280" extrusionOk="0">
                  <a:moveTo>
                    <a:pt x="10441" y="0"/>
                  </a:moveTo>
                  <a:cubicBezTo>
                    <a:pt x="10361" y="0"/>
                    <a:pt x="10256" y="53"/>
                    <a:pt x="10150" y="159"/>
                  </a:cubicBezTo>
                  <a:cubicBezTo>
                    <a:pt x="9727" y="2062"/>
                    <a:pt x="10784" y="4176"/>
                    <a:pt x="11419" y="5868"/>
                  </a:cubicBezTo>
                  <a:cubicBezTo>
                    <a:pt x="12899" y="8828"/>
                    <a:pt x="14802" y="11789"/>
                    <a:pt x="16493" y="14538"/>
                  </a:cubicBezTo>
                  <a:cubicBezTo>
                    <a:pt x="16675" y="14809"/>
                    <a:pt x="16390" y="14887"/>
                    <a:pt x="15972" y="14887"/>
                  </a:cubicBezTo>
                  <a:cubicBezTo>
                    <a:pt x="15415" y="14887"/>
                    <a:pt x="14621" y="14749"/>
                    <a:pt x="14379" y="14749"/>
                  </a:cubicBezTo>
                  <a:cubicBezTo>
                    <a:pt x="13110" y="14749"/>
                    <a:pt x="12053" y="14326"/>
                    <a:pt x="10996" y="13692"/>
                  </a:cubicBezTo>
                  <a:cubicBezTo>
                    <a:pt x="9516" y="12846"/>
                    <a:pt x="8458" y="11789"/>
                    <a:pt x="7401" y="10520"/>
                  </a:cubicBezTo>
                  <a:cubicBezTo>
                    <a:pt x="5498" y="8617"/>
                    <a:pt x="3595" y="6925"/>
                    <a:pt x="846" y="6502"/>
                  </a:cubicBezTo>
                  <a:cubicBezTo>
                    <a:pt x="423" y="6502"/>
                    <a:pt x="423" y="6714"/>
                    <a:pt x="634" y="6925"/>
                  </a:cubicBezTo>
                  <a:cubicBezTo>
                    <a:pt x="4652" y="7348"/>
                    <a:pt x="6555" y="10520"/>
                    <a:pt x="9304" y="12846"/>
                  </a:cubicBezTo>
                  <a:cubicBezTo>
                    <a:pt x="10943" y="14485"/>
                    <a:pt x="12964" y="15108"/>
                    <a:pt x="15070" y="15108"/>
                  </a:cubicBezTo>
                  <a:cubicBezTo>
                    <a:pt x="15681" y="15108"/>
                    <a:pt x="16299" y="15055"/>
                    <a:pt x="16916" y="14960"/>
                  </a:cubicBezTo>
                  <a:cubicBezTo>
                    <a:pt x="16916" y="14960"/>
                    <a:pt x="17128" y="14749"/>
                    <a:pt x="16916" y="14538"/>
                  </a:cubicBezTo>
                  <a:lnTo>
                    <a:pt x="13533" y="9040"/>
                  </a:lnTo>
                  <a:cubicBezTo>
                    <a:pt x="12264" y="6714"/>
                    <a:pt x="9938" y="3119"/>
                    <a:pt x="10573" y="159"/>
                  </a:cubicBezTo>
                  <a:cubicBezTo>
                    <a:pt x="10573" y="53"/>
                    <a:pt x="10520" y="0"/>
                    <a:pt x="10441" y="0"/>
                  </a:cubicBezTo>
                  <a:close/>
                  <a:moveTo>
                    <a:pt x="90331" y="6047"/>
                  </a:moveTo>
                  <a:cubicBezTo>
                    <a:pt x="90258" y="6047"/>
                    <a:pt x="90168" y="6112"/>
                    <a:pt x="90079" y="6291"/>
                  </a:cubicBezTo>
                  <a:cubicBezTo>
                    <a:pt x="88810" y="11154"/>
                    <a:pt x="82255" y="13057"/>
                    <a:pt x="78238" y="14960"/>
                  </a:cubicBezTo>
                  <a:cubicBezTo>
                    <a:pt x="77815" y="15172"/>
                    <a:pt x="78026" y="15383"/>
                    <a:pt x="78238" y="15383"/>
                  </a:cubicBezTo>
                  <a:cubicBezTo>
                    <a:pt x="82467" y="13269"/>
                    <a:pt x="89233" y="11366"/>
                    <a:pt x="90502" y="6291"/>
                  </a:cubicBezTo>
                  <a:cubicBezTo>
                    <a:pt x="90502" y="6169"/>
                    <a:pt x="90431" y="6047"/>
                    <a:pt x="90331" y="6047"/>
                  </a:cubicBezTo>
                  <a:close/>
                  <a:moveTo>
                    <a:pt x="23719" y="70645"/>
                  </a:moveTo>
                  <a:cubicBezTo>
                    <a:pt x="23647" y="70645"/>
                    <a:pt x="23559" y="70696"/>
                    <a:pt x="23471" y="70784"/>
                  </a:cubicBezTo>
                  <a:cubicBezTo>
                    <a:pt x="22837" y="73744"/>
                    <a:pt x="23260" y="77128"/>
                    <a:pt x="23894" y="80299"/>
                  </a:cubicBezTo>
                  <a:cubicBezTo>
                    <a:pt x="23894" y="80361"/>
                    <a:pt x="23931" y="80387"/>
                    <a:pt x="23982" y="80387"/>
                  </a:cubicBezTo>
                  <a:cubicBezTo>
                    <a:pt x="24106" y="80387"/>
                    <a:pt x="24317" y="80238"/>
                    <a:pt x="24317" y="80088"/>
                  </a:cubicBezTo>
                  <a:cubicBezTo>
                    <a:pt x="23683" y="77128"/>
                    <a:pt x="23260" y="73956"/>
                    <a:pt x="23894" y="70996"/>
                  </a:cubicBezTo>
                  <a:cubicBezTo>
                    <a:pt x="23894" y="70748"/>
                    <a:pt x="23822" y="70645"/>
                    <a:pt x="23719" y="70645"/>
                  </a:cubicBezTo>
                  <a:close/>
                  <a:moveTo>
                    <a:pt x="212" y="95736"/>
                  </a:moveTo>
                  <a:cubicBezTo>
                    <a:pt x="0" y="95736"/>
                    <a:pt x="0" y="96158"/>
                    <a:pt x="212" y="96158"/>
                  </a:cubicBezTo>
                  <a:cubicBezTo>
                    <a:pt x="3383" y="96158"/>
                    <a:pt x="7612" y="96581"/>
                    <a:pt x="9938" y="99330"/>
                  </a:cubicBezTo>
                  <a:cubicBezTo>
                    <a:pt x="9938" y="99371"/>
                    <a:pt x="9954" y="99388"/>
                    <a:pt x="9977" y="99388"/>
                  </a:cubicBezTo>
                  <a:cubicBezTo>
                    <a:pt x="10077" y="99388"/>
                    <a:pt x="10321" y="99078"/>
                    <a:pt x="10150" y="98907"/>
                  </a:cubicBezTo>
                  <a:cubicBezTo>
                    <a:pt x="7824" y="96370"/>
                    <a:pt x="3595" y="95736"/>
                    <a:pt x="212" y="95736"/>
                  </a:cubicBezTo>
                  <a:close/>
                  <a:moveTo>
                    <a:pt x="87119" y="114766"/>
                  </a:moveTo>
                  <a:cubicBezTo>
                    <a:pt x="86907" y="114766"/>
                    <a:pt x="86907" y="114978"/>
                    <a:pt x="87119" y="114978"/>
                  </a:cubicBezTo>
                  <a:cubicBezTo>
                    <a:pt x="88387" y="114978"/>
                    <a:pt x="89656" y="115189"/>
                    <a:pt x="90925" y="115612"/>
                  </a:cubicBezTo>
                  <a:cubicBezTo>
                    <a:pt x="91136" y="115612"/>
                    <a:pt x="91771" y="116035"/>
                    <a:pt x="91771" y="116035"/>
                  </a:cubicBezTo>
                  <a:cubicBezTo>
                    <a:pt x="91771" y="116214"/>
                    <a:pt x="91846" y="116279"/>
                    <a:pt x="91933" y="116279"/>
                  </a:cubicBezTo>
                  <a:cubicBezTo>
                    <a:pt x="92053" y="116279"/>
                    <a:pt x="92194" y="116157"/>
                    <a:pt x="92194" y="116035"/>
                  </a:cubicBezTo>
                  <a:cubicBezTo>
                    <a:pt x="91982" y="115824"/>
                    <a:pt x="91771" y="115612"/>
                    <a:pt x="91348" y="115401"/>
                  </a:cubicBezTo>
                  <a:cubicBezTo>
                    <a:pt x="90079" y="114766"/>
                    <a:pt x="88599" y="114766"/>
                    <a:pt x="87119" y="114766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2892800" y="743400"/>
              <a:ext cx="1866100" cy="2333500"/>
            </a:xfrm>
            <a:custGeom>
              <a:avLst/>
              <a:gdLst/>
              <a:ahLst/>
              <a:cxnLst/>
              <a:rect l="l" t="t" r="r" b="b"/>
              <a:pathLst>
                <a:path w="74644" h="93340" extrusionOk="0">
                  <a:moveTo>
                    <a:pt x="48424" y="141"/>
                  </a:moveTo>
                  <a:cubicBezTo>
                    <a:pt x="48318" y="141"/>
                    <a:pt x="48212" y="194"/>
                    <a:pt x="48212" y="300"/>
                  </a:cubicBezTo>
                  <a:cubicBezTo>
                    <a:pt x="48424" y="1569"/>
                    <a:pt x="46943" y="3260"/>
                    <a:pt x="46309" y="4106"/>
                  </a:cubicBezTo>
                  <a:lnTo>
                    <a:pt x="44195" y="6644"/>
                  </a:lnTo>
                  <a:cubicBezTo>
                    <a:pt x="44195" y="6644"/>
                    <a:pt x="44195" y="6914"/>
                    <a:pt x="44303" y="6914"/>
                  </a:cubicBezTo>
                  <a:cubicBezTo>
                    <a:pt x="44330" y="6914"/>
                    <a:pt x="44364" y="6897"/>
                    <a:pt x="44406" y="6855"/>
                  </a:cubicBezTo>
                  <a:cubicBezTo>
                    <a:pt x="47155" y="6009"/>
                    <a:pt x="49904" y="3895"/>
                    <a:pt x="50961" y="1146"/>
                  </a:cubicBezTo>
                  <a:cubicBezTo>
                    <a:pt x="51111" y="996"/>
                    <a:pt x="50943" y="847"/>
                    <a:pt x="50832" y="847"/>
                  </a:cubicBezTo>
                  <a:cubicBezTo>
                    <a:pt x="50786" y="847"/>
                    <a:pt x="50750" y="872"/>
                    <a:pt x="50750" y="934"/>
                  </a:cubicBezTo>
                  <a:cubicBezTo>
                    <a:pt x="49543" y="3549"/>
                    <a:pt x="47188" y="5399"/>
                    <a:pt x="44777" y="6483"/>
                  </a:cubicBezTo>
                  <a:lnTo>
                    <a:pt x="44777" y="6483"/>
                  </a:lnTo>
                  <a:cubicBezTo>
                    <a:pt x="45495" y="5757"/>
                    <a:pt x="46190" y="5009"/>
                    <a:pt x="46732" y="4106"/>
                  </a:cubicBezTo>
                  <a:cubicBezTo>
                    <a:pt x="47578" y="3049"/>
                    <a:pt x="48847" y="1569"/>
                    <a:pt x="48635" y="300"/>
                  </a:cubicBezTo>
                  <a:cubicBezTo>
                    <a:pt x="48635" y="194"/>
                    <a:pt x="48529" y="141"/>
                    <a:pt x="48424" y="141"/>
                  </a:cubicBezTo>
                  <a:close/>
                  <a:moveTo>
                    <a:pt x="61162" y="16287"/>
                  </a:moveTo>
                  <a:lnTo>
                    <a:pt x="61162" y="16287"/>
                  </a:lnTo>
                  <a:cubicBezTo>
                    <a:pt x="61145" y="16315"/>
                    <a:pt x="61128" y="16343"/>
                    <a:pt x="61111" y="16370"/>
                  </a:cubicBezTo>
                  <a:cubicBezTo>
                    <a:pt x="61128" y="16336"/>
                    <a:pt x="61145" y="16309"/>
                    <a:pt x="61162" y="16287"/>
                  </a:cubicBezTo>
                  <a:close/>
                  <a:moveTo>
                    <a:pt x="65309" y="1"/>
                  </a:moveTo>
                  <a:cubicBezTo>
                    <a:pt x="65252" y="1"/>
                    <a:pt x="65190" y="27"/>
                    <a:pt x="65128" y="88"/>
                  </a:cubicBezTo>
                  <a:cubicBezTo>
                    <a:pt x="64494" y="1569"/>
                    <a:pt x="63648" y="3049"/>
                    <a:pt x="62802" y="4318"/>
                  </a:cubicBezTo>
                  <a:cubicBezTo>
                    <a:pt x="61957" y="5798"/>
                    <a:pt x="60265" y="6644"/>
                    <a:pt x="59631" y="8124"/>
                  </a:cubicBezTo>
                  <a:cubicBezTo>
                    <a:pt x="58573" y="10661"/>
                    <a:pt x="60265" y="14256"/>
                    <a:pt x="61111" y="16582"/>
                  </a:cubicBezTo>
                  <a:lnTo>
                    <a:pt x="61534" y="16582"/>
                  </a:lnTo>
                  <a:cubicBezTo>
                    <a:pt x="63014" y="14044"/>
                    <a:pt x="64706" y="11507"/>
                    <a:pt x="66609" y="9392"/>
                  </a:cubicBezTo>
                  <a:cubicBezTo>
                    <a:pt x="68723" y="7066"/>
                    <a:pt x="71683" y="5375"/>
                    <a:pt x="74432" y="3683"/>
                  </a:cubicBezTo>
                  <a:cubicBezTo>
                    <a:pt x="74644" y="3472"/>
                    <a:pt x="74432" y="3260"/>
                    <a:pt x="74221" y="3260"/>
                  </a:cubicBezTo>
                  <a:cubicBezTo>
                    <a:pt x="71683" y="4952"/>
                    <a:pt x="69146" y="6644"/>
                    <a:pt x="66820" y="8547"/>
                  </a:cubicBezTo>
                  <a:cubicBezTo>
                    <a:pt x="64599" y="10566"/>
                    <a:pt x="62956" y="13357"/>
                    <a:pt x="61339" y="15998"/>
                  </a:cubicBezTo>
                  <a:lnTo>
                    <a:pt x="61339" y="15998"/>
                  </a:lnTo>
                  <a:cubicBezTo>
                    <a:pt x="61334" y="15982"/>
                    <a:pt x="61328" y="15965"/>
                    <a:pt x="61322" y="15947"/>
                  </a:cubicBezTo>
                  <a:lnTo>
                    <a:pt x="60688" y="14044"/>
                  </a:lnTo>
                  <a:cubicBezTo>
                    <a:pt x="60054" y="12353"/>
                    <a:pt x="59631" y="10238"/>
                    <a:pt x="60054" y="8335"/>
                  </a:cubicBezTo>
                  <a:cubicBezTo>
                    <a:pt x="60265" y="7066"/>
                    <a:pt x="62802" y="4952"/>
                    <a:pt x="63648" y="3895"/>
                  </a:cubicBezTo>
                  <a:cubicBezTo>
                    <a:pt x="64283" y="2837"/>
                    <a:pt x="64917" y="1569"/>
                    <a:pt x="65551" y="300"/>
                  </a:cubicBezTo>
                  <a:cubicBezTo>
                    <a:pt x="65551" y="150"/>
                    <a:pt x="65446" y="1"/>
                    <a:pt x="65309" y="1"/>
                  </a:cubicBezTo>
                  <a:close/>
                  <a:moveTo>
                    <a:pt x="50776" y="6115"/>
                  </a:moveTo>
                  <a:cubicBezTo>
                    <a:pt x="50697" y="6115"/>
                    <a:pt x="50644" y="6221"/>
                    <a:pt x="50750" y="6432"/>
                  </a:cubicBezTo>
                  <a:cubicBezTo>
                    <a:pt x="50961" y="9392"/>
                    <a:pt x="49692" y="11507"/>
                    <a:pt x="48001" y="13833"/>
                  </a:cubicBezTo>
                  <a:cubicBezTo>
                    <a:pt x="46521" y="15736"/>
                    <a:pt x="45252" y="17851"/>
                    <a:pt x="44195" y="19965"/>
                  </a:cubicBezTo>
                  <a:cubicBezTo>
                    <a:pt x="44195" y="20115"/>
                    <a:pt x="44300" y="20264"/>
                    <a:pt x="44437" y="20264"/>
                  </a:cubicBezTo>
                  <a:cubicBezTo>
                    <a:pt x="44494" y="20264"/>
                    <a:pt x="44556" y="20238"/>
                    <a:pt x="44617" y="20177"/>
                  </a:cubicBezTo>
                  <a:cubicBezTo>
                    <a:pt x="45886" y="17851"/>
                    <a:pt x="47155" y="15525"/>
                    <a:pt x="48635" y="13410"/>
                  </a:cubicBezTo>
                  <a:cubicBezTo>
                    <a:pt x="50115" y="11296"/>
                    <a:pt x="51384" y="9181"/>
                    <a:pt x="50961" y="6432"/>
                  </a:cubicBezTo>
                  <a:cubicBezTo>
                    <a:pt x="50961" y="6221"/>
                    <a:pt x="50855" y="6115"/>
                    <a:pt x="50776" y="6115"/>
                  </a:cubicBezTo>
                  <a:close/>
                  <a:moveTo>
                    <a:pt x="16793" y="73587"/>
                  </a:moveTo>
                  <a:cubicBezTo>
                    <a:pt x="16742" y="73587"/>
                    <a:pt x="16706" y="73612"/>
                    <a:pt x="16706" y="73674"/>
                  </a:cubicBezTo>
                  <a:cubicBezTo>
                    <a:pt x="16071" y="76212"/>
                    <a:pt x="15648" y="78749"/>
                    <a:pt x="15437" y="81498"/>
                  </a:cubicBezTo>
                  <a:cubicBezTo>
                    <a:pt x="15226" y="84247"/>
                    <a:pt x="16706" y="87419"/>
                    <a:pt x="17340" y="90168"/>
                  </a:cubicBezTo>
                  <a:lnTo>
                    <a:pt x="18397" y="93128"/>
                  </a:lnTo>
                  <a:cubicBezTo>
                    <a:pt x="18186" y="92916"/>
                    <a:pt x="13534" y="92071"/>
                    <a:pt x="12688" y="91648"/>
                  </a:cubicBezTo>
                  <a:cubicBezTo>
                    <a:pt x="8459" y="90379"/>
                    <a:pt x="4441" y="87419"/>
                    <a:pt x="424" y="85304"/>
                  </a:cubicBezTo>
                  <a:cubicBezTo>
                    <a:pt x="212" y="85304"/>
                    <a:pt x="1" y="85516"/>
                    <a:pt x="212" y="85727"/>
                  </a:cubicBezTo>
                  <a:cubicBezTo>
                    <a:pt x="5922" y="88687"/>
                    <a:pt x="11842" y="93128"/>
                    <a:pt x="18609" y="93339"/>
                  </a:cubicBezTo>
                  <a:cubicBezTo>
                    <a:pt x="18820" y="93128"/>
                    <a:pt x="18820" y="93128"/>
                    <a:pt x="18820" y="93128"/>
                  </a:cubicBezTo>
                  <a:lnTo>
                    <a:pt x="16283" y="84247"/>
                  </a:lnTo>
                  <a:cubicBezTo>
                    <a:pt x="15437" y="80864"/>
                    <a:pt x="16283" y="77269"/>
                    <a:pt x="17129" y="73886"/>
                  </a:cubicBezTo>
                  <a:cubicBezTo>
                    <a:pt x="17129" y="73736"/>
                    <a:pt x="16917" y="73587"/>
                    <a:pt x="16793" y="73587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2744800" y="321225"/>
              <a:ext cx="2081275" cy="3885625"/>
            </a:xfrm>
            <a:custGeom>
              <a:avLst/>
              <a:gdLst/>
              <a:ahLst/>
              <a:cxnLst/>
              <a:rect l="l" t="t" r="r" b="b"/>
              <a:pathLst>
                <a:path w="83251" h="155425" extrusionOk="0">
                  <a:moveTo>
                    <a:pt x="11965" y="0"/>
                  </a:moveTo>
                  <a:cubicBezTo>
                    <a:pt x="11926" y="0"/>
                    <a:pt x="11884" y="17"/>
                    <a:pt x="11842" y="59"/>
                  </a:cubicBezTo>
                  <a:cubicBezTo>
                    <a:pt x="9093" y="1328"/>
                    <a:pt x="9727" y="8306"/>
                    <a:pt x="9727" y="10632"/>
                  </a:cubicBezTo>
                  <a:cubicBezTo>
                    <a:pt x="9727" y="12112"/>
                    <a:pt x="9304" y="13804"/>
                    <a:pt x="9727" y="15284"/>
                  </a:cubicBezTo>
                  <a:cubicBezTo>
                    <a:pt x="10361" y="17187"/>
                    <a:pt x="11419" y="18456"/>
                    <a:pt x="11842" y="20782"/>
                  </a:cubicBezTo>
                  <a:cubicBezTo>
                    <a:pt x="12053" y="22685"/>
                    <a:pt x="11630" y="24799"/>
                    <a:pt x="11419" y="26702"/>
                  </a:cubicBezTo>
                  <a:cubicBezTo>
                    <a:pt x="11295" y="26950"/>
                    <a:pt x="11389" y="27053"/>
                    <a:pt x="11488" y="27053"/>
                  </a:cubicBezTo>
                  <a:cubicBezTo>
                    <a:pt x="11558" y="27053"/>
                    <a:pt x="11630" y="27001"/>
                    <a:pt x="11630" y="26914"/>
                  </a:cubicBezTo>
                  <a:cubicBezTo>
                    <a:pt x="12265" y="24376"/>
                    <a:pt x="12265" y="22050"/>
                    <a:pt x="12053" y="19724"/>
                  </a:cubicBezTo>
                  <a:cubicBezTo>
                    <a:pt x="11842" y="18033"/>
                    <a:pt x="10150" y="16130"/>
                    <a:pt x="10150" y="14861"/>
                  </a:cubicBezTo>
                  <a:cubicBezTo>
                    <a:pt x="10150" y="11901"/>
                    <a:pt x="9093" y="1751"/>
                    <a:pt x="12053" y="271"/>
                  </a:cubicBezTo>
                  <a:cubicBezTo>
                    <a:pt x="12222" y="271"/>
                    <a:pt x="12121" y="0"/>
                    <a:pt x="11965" y="0"/>
                  </a:cubicBezTo>
                  <a:close/>
                  <a:moveTo>
                    <a:pt x="81007" y="98537"/>
                  </a:moveTo>
                  <a:cubicBezTo>
                    <a:pt x="80995" y="98537"/>
                    <a:pt x="80987" y="98554"/>
                    <a:pt x="80987" y="98596"/>
                  </a:cubicBezTo>
                  <a:cubicBezTo>
                    <a:pt x="75912" y="102191"/>
                    <a:pt x="70414" y="104729"/>
                    <a:pt x="64493" y="106209"/>
                  </a:cubicBezTo>
                  <a:cubicBezTo>
                    <a:pt x="64282" y="106209"/>
                    <a:pt x="64282" y="106632"/>
                    <a:pt x="64493" y="106632"/>
                  </a:cubicBezTo>
                  <a:cubicBezTo>
                    <a:pt x="65485" y="106807"/>
                    <a:pt x="66456" y="106889"/>
                    <a:pt x="67407" y="106889"/>
                  </a:cubicBezTo>
                  <a:cubicBezTo>
                    <a:pt x="73358" y="106889"/>
                    <a:pt x="78544" y="103664"/>
                    <a:pt x="83101" y="99654"/>
                  </a:cubicBezTo>
                  <a:cubicBezTo>
                    <a:pt x="83251" y="99504"/>
                    <a:pt x="83189" y="99355"/>
                    <a:pt x="83065" y="99355"/>
                  </a:cubicBezTo>
                  <a:cubicBezTo>
                    <a:pt x="83014" y="99355"/>
                    <a:pt x="82952" y="99380"/>
                    <a:pt x="82890" y="99442"/>
                  </a:cubicBezTo>
                  <a:cubicBezTo>
                    <a:pt x="79507" y="102403"/>
                    <a:pt x="75912" y="104729"/>
                    <a:pt x="71683" y="105997"/>
                  </a:cubicBezTo>
                  <a:cubicBezTo>
                    <a:pt x="70752" y="106336"/>
                    <a:pt x="69788" y="106403"/>
                    <a:pt x="68831" y="106403"/>
                  </a:cubicBezTo>
                  <a:cubicBezTo>
                    <a:pt x="68192" y="106403"/>
                    <a:pt x="67557" y="106373"/>
                    <a:pt x="66937" y="106373"/>
                  </a:cubicBezTo>
                  <a:cubicBezTo>
                    <a:pt x="66161" y="106373"/>
                    <a:pt x="65410" y="106420"/>
                    <a:pt x="64705" y="106632"/>
                  </a:cubicBezTo>
                  <a:lnTo>
                    <a:pt x="67877" y="105574"/>
                  </a:lnTo>
                  <a:cubicBezTo>
                    <a:pt x="72740" y="104094"/>
                    <a:pt x="76969" y="101768"/>
                    <a:pt x="80987" y="98808"/>
                  </a:cubicBezTo>
                  <a:cubicBezTo>
                    <a:pt x="81156" y="98808"/>
                    <a:pt x="81054" y="98537"/>
                    <a:pt x="81007" y="98537"/>
                  </a:cubicBezTo>
                  <a:close/>
                  <a:moveTo>
                    <a:pt x="243" y="94914"/>
                  </a:moveTo>
                  <a:cubicBezTo>
                    <a:pt x="106" y="94914"/>
                    <a:pt x="0" y="95064"/>
                    <a:pt x="0" y="95213"/>
                  </a:cubicBezTo>
                  <a:cubicBezTo>
                    <a:pt x="6978" y="100922"/>
                    <a:pt x="14379" y="105363"/>
                    <a:pt x="23260" y="107055"/>
                  </a:cubicBezTo>
                  <a:cubicBezTo>
                    <a:pt x="23472" y="107055"/>
                    <a:pt x="23472" y="106632"/>
                    <a:pt x="23260" y="106632"/>
                  </a:cubicBezTo>
                  <a:cubicBezTo>
                    <a:pt x="14591" y="104940"/>
                    <a:pt x="7190" y="100711"/>
                    <a:pt x="423" y="95002"/>
                  </a:cubicBezTo>
                  <a:cubicBezTo>
                    <a:pt x="361" y="94940"/>
                    <a:pt x="299" y="94914"/>
                    <a:pt x="243" y="94914"/>
                  </a:cubicBezTo>
                  <a:close/>
                  <a:moveTo>
                    <a:pt x="21599" y="124306"/>
                  </a:moveTo>
                  <a:cubicBezTo>
                    <a:pt x="21463" y="124306"/>
                    <a:pt x="21357" y="124456"/>
                    <a:pt x="21357" y="124605"/>
                  </a:cubicBezTo>
                  <a:cubicBezTo>
                    <a:pt x="24317" y="129891"/>
                    <a:pt x="27066" y="134966"/>
                    <a:pt x="27066" y="140887"/>
                  </a:cubicBezTo>
                  <a:cubicBezTo>
                    <a:pt x="27278" y="145750"/>
                    <a:pt x="26855" y="150614"/>
                    <a:pt x="26220" y="155266"/>
                  </a:cubicBezTo>
                  <a:cubicBezTo>
                    <a:pt x="26220" y="155372"/>
                    <a:pt x="26326" y="155424"/>
                    <a:pt x="26432" y="155424"/>
                  </a:cubicBezTo>
                  <a:cubicBezTo>
                    <a:pt x="26538" y="155424"/>
                    <a:pt x="26643" y="155372"/>
                    <a:pt x="26643" y="155266"/>
                  </a:cubicBezTo>
                  <a:cubicBezTo>
                    <a:pt x="27278" y="149979"/>
                    <a:pt x="27701" y="144693"/>
                    <a:pt x="27489" y="139407"/>
                  </a:cubicBezTo>
                  <a:cubicBezTo>
                    <a:pt x="27278" y="134121"/>
                    <a:pt x="24317" y="129046"/>
                    <a:pt x="21780" y="124394"/>
                  </a:cubicBezTo>
                  <a:cubicBezTo>
                    <a:pt x="21718" y="124332"/>
                    <a:pt x="21656" y="124306"/>
                    <a:pt x="21599" y="124306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2571900" y="331075"/>
              <a:ext cx="1462775" cy="3403675"/>
            </a:xfrm>
            <a:custGeom>
              <a:avLst/>
              <a:gdLst/>
              <a:ahLst/>
              <a:cxnLst/>
              <a:rect l="l" t="t" r="r" b="b"/>
              <a:pathLst>
                <a:path w="58511" h="136147" extrusionOk="0">
                  <a:moveTo>
                    <a:pt x="2578" y="3067"/>
                  </a:moveTo>
                  <a:cubicBezTo>
                    <a:pt x="2984" y="3307"/>
                    <a:pt x="3438" y="3510"/>
                    <a:pt x="3956" y="3683"/>
                  </a:cubicBezTo>
                  <a:cubicBezTo>
                    <a:pt x="5013" y="4106"/>
                    <a:pt x="6070" y="3894"/>
                    <a:pt x="7128" y="4106"/>
                  </a:cubicBezTo>
                  <a:cubicBezTo>
                    <a:pt x="9120" y="4305"/>
                    <a:pt x="9798" y="6381"/>
                    <a:pt x="10401" y="8212"/>
                  </a:cubicBezTo>
                  <a:lnTo>
                    <a:pt x="10401" y="8212"/>
                  </a:lnTo>
                  <a:cubicBezTo>
                    <a:pt x="7568" y="6982"/>
                    <a:pt x="2442" y="5716"/>
                    <a:pt x="2578" y="3067"/>
                  </a:cubicBezTo>
                  <a:close/>
                  <a:moveTo>
                    <a:pt x="279" y="1"/>
                  </a:moveTo>
                  <a:cubicBezTo>
                    <a:pt x="168" y="1"/>
                    <a:pt x="0" y="150"/>
                    <a:pt x="150" y="300"/>
                  </a:cubicBezTo>
                  <a:cubicBezTo>
                    <a:pt x="679" y="1358"/>
                    <a:pt x="1291" y="2168"/>
                    <a:pt x="2141" y="2782"/>
                  </a:cubicBezTo>
                  <a:lnTo>
                    <a:pt x="2141" y="2782"/>
                  </a:lnTo>
                  <a:cubicBezTo>
                    <a:pt x="1954" y="4322"/>
                    <a:pt x="3235" y="5735"/>
                    <a:pt x="4802" y="6432"/>
                  </a:cubicBezTo>
                  <a:cubicBezTo>
                    <a:pt x="6843" y="7307"/>
                    <a:pt x="8784" y="7779"/>
                    <a:pt x="10555" y="8751"/>
                  </a:cubicBezTo>
                  <a:lnTo>
                    <a:pt x="10555" y="8751"/>
                  </a:lnTo>
                  <a:cubicBezTo>
                    <a:pt x="11382" y="12522"/>
                    <a:pt x="12641" y="13794"/>
                    <a:pt x="16581" y="14820"/>
                  </a:cubicBezTo>
                  <a:lnTo>
                    <a:pt x="16581" y="14820"/>
                  </a:lnTo>
                  <a:cubicBezTo>
                    <a:pt x="15274" y="13409"/>
                    <a:pt x="12189" y="13366"/>
                    <a:pt x="11357" y="10661"/>
                  </a:cubicBezTo>
                  <a:cubicBezTo>
                    <a:pt x="11136" y="10073"/>
                    <a:pt x="10967" y="9485"/>
                    <a:pt x="10813" y="8897"/>
                  </a:cubicBezTo>
                  <a:lnTo>
                    <a:pt x="10813" y="8897"/>
                  </a:lnTo>
                  <a:cubicBezTo>
                    <a:pt x="11517" y="9308"/>
                    <a:pt x="12193" y="9806"/>
                    <a:pt x="12837" y="10449"/>
                  </a:cubicBezTo>
                  <a:cubicBezTo>
                    <a:pt x="14089" y="11701"/>
                    <a:pt x="15341" y="13159"/>
                    <a:pt x="16593" y="14823"/>
                  </a:cubicBezTo>
                  <a:lnTo>
                    <a:pt x="16593" y="14823"/>
                  </a:lnTo>
                  <a:cubicBezTo>
                    <a:pt x="16589" y="14822"/>
                    <a:pt x="16585" y="14821"/>
                    <a:pt x="16581" y="14820"/>
                  </a:cubicBezTo>
                  <a:lnTo>
                    <a:pt x="16581" y="14820"/>
                  </a:lnTo>
                  <a:cubicBezTo>
                    <a:pt x="16602" y="14843"/>
                    <a:pt x="16623" y="14866"/>
                    <a:pt x="16643" y="14890"/>
                  </a:cubicBezTo>
                  <a:cubicBezTo>
                    <a:pt x="16626" y="14868"/>
                    <a:pt x="16610" y="14845"/>
                    <a:pt x="16593" y="14823"/>
                  </a:cubicBezTo>
                  <a:lnTo>
                    <a:pt x="16593" y="14823"/>
                  </a:lnTo>
                  <a:cubicBezTo>
                    <a:pt x="16679" y="14846"/>
                    <a:pt x="16766" y="14868"/>
                    <a:pt x="16855" y="14890"/>
                  </a:cubicBezTo>
                  <a:cubicBezTo>
                    <a:pt x="17066" y="14890"/>
                    <a:pt x="17066" y="14678"/>
                    <a:pt x="17066" y="14678"/>
                  </a:cubicBezTo>
                  <a:cubicBezTo>
                    <a:pt x="15374" y="12564"/>
                    <a:pt x="13683" y="10661"/>
                    <a:pt x="11780" y="8969"/>
                  </a:cubicBezTo>
                  <a:cubicBezTo>
                    <a:pt x="11508" y="8752"/>
                    <a:pt x="11126" y="8542"/>
                    <a:pt x="10669" y="8332"/>
                  </a:cubicBezTo>
                  <a:lnTo>
                    <a:pt x="10669" y="8332"/>
                  </a:lnTo>
                  <a:cubicBezTo>
                    <a:pt x="10439" y="7417"/>
                    <a:pt x="10220" y="6501"/>
                    <a:pt x="9877" y="5586"/>
                  </a:cubicBezTo>
                  <a:cubicBezTo>
                    <a:pt x="9242" y="4529"/>
                    <a:pt x="8185" y="4106"/>
                    <a:pt x="7128" y="3683"/>
                  </a:cubicBezTo>
                  <a:cubicBezTo>
                    <a:pt x="5342" y="3173"/>
                    <a:pt x="3942" y="3124"/>
                    <a:pt x="2693" y="2470"/>
                  </a:cubicBezTo>
                  <a:lnTo>
                    <a:pt x="2693" y="2470"/>
                  </a:lnTo>
                  <a:cubicBezTo>
                    <a:pt x="2744" y="2315"/>
                    <a:pt x="2812" y="2155"/>
                    <a:pt x="2899" y="1991"/>
                  </a:cubicBezTo>
                  <a:cubicBezTo>
                    <a:pt x="2899" y="1842"/>
                    <a:pt x="2793" y="1692"/>
                    <a:pt x="2656" y="1692"/>
                  </a:cubicBezTo>
                  <a:cubicBezTo>
                    <a:pt x="2600" y="1692"/>
                    <a:pt x="2538" y="1718"/>
                    <a:pt x="2476" y="1780"/>
                  </a:cubicBezTo>
                  <a:cubicBezTo>
                    <a:pt x="2394" y="1928"/>
                    <a:pt x="2327" y="2075"/>
                    <a:pt x="2274" y="2223"/>
                  </a:cubicBezTo>
                  <a:lnTo>
                    <a:pt x="2274" y="2223"/>
                  </a:lnTo>
                  <a:cubicBezTo>
                    <a:pt x="1612" y="1784"/>
                    <a:pt x="986" y="1130"/>
                    <a:pt x="361" y="88"/>
                  </a:cubicBezTo>
                  <a:cubicBezTo>
                    <a:pt x="361" y="26"/>
                    <a:pt x="325" y="1"/>
                    <a:pt x="279" y="1"/>
                  </a:cubicBezTo>
                  <a:close/>
                  <a:moveTo>
                    <a:pt x="18969" y="11295"/>
                  </a:moveTo>
                  <a:cubicBezTo>
                    <a:pt x="18758" y="11295"/>
                    <a:pt x="18546" y="11718"/>
                    <a:pt x="18758" y="11718"/>
                  </a:cubicBezTo>
                  <a:cubicBezTo>
                    <a:pt x="21718" y="12775"/>
                    <a:pt x="24044" y="12987"/>
                    <a:pt x="25736" y="15524"/>
                  </a:cubicBezTo>
                  <a:cubicBezTo>
                    <a:pt x="28907" y="20388"/>
                    <a:pt x="31233" y="25251"/>
                    <a:pt x="31868" y="30960"/>
                  </a:cubicBezTo>
                  <a:cubicBezTo>
                    <a:pt x="33559" y="44282"/>
                    <a:pt x="32291" y="57392"/>
                    <a:pt x="29965" y="70713"/>
                  </a:cubicBezTo>
                  <a:cubicBezTo>
                    <a:pt x="28907" y="76423"/>
                    <a:pt x="28484" y="81498"/>
                    <a:pt x="29119" y="87207"/>
                  </a:cubicBezTo>
                  <a:cubicBezTo>
                    <a:pt x="29753" y="91436"/>
                    <a:pt x="30599" y="95876"/>
                    <a:pt x="33348" y="98837"/>
                  </a:cubicBezTo>
                  <a:cubicBezTo>
                    <a:pt x="35251" y="100951"/>
                    <a:pt x="38000" y="102431"/>
                    <a:pt x="39903" y="104335"/>
                  </a:cubicBezTo>
                  <a:cubicBezTo>
                    <a:pt x="41806" y="106238"/>
                    <a:pt x="43286" y="109198"/>
                    <a:pt x="44978" y="111312"/>
                  </a:cubicBezTo>
                  <a:cubicBezTo>
                    <a:pt x="47092" y="114061"/>
                    <a:pt x="49207" y="116810"/>
                    <a:pt x="51321" y="119559"/>
                  </a:cubicBezTo>
                  <a:cubicBezTo>
                    <a:pt x="51533" y="119559"/>
                    <a:pt x="51744" y="119559"/>
                    <a:pt x="51744" y="119348"/>
                  </a:cubicBezTo>
                  <a:cubicBezTo>
                    <a:pt x="51744" y="118079"/>
                    <a:pt x="51956" y="112793"/>
                    <a:pt x="54070" y="112581"/>
                  </a:cubicBezTo>
                  <a:cubicBezTo>
                    <a:pt x="54282" y="112581"/>
                    <a:pt x="54282" y="112370"/>
                    <a:pt x="54070" y="112370"/>
                  </a:cubicBezTo>
                  <a:cubicBezTo>
                    <a:pt x="51605" y="112370"/>
                    <a:pt x="51535" y="116960"/>
                    <a:pt x="51339" y="118773"/>
                  </a:cubicBezTo>
                  <a:lnTo>
                    <a:pt x="51339" y="118773"/>
                  </a:lnTo>
                  <a:cubicBezTo>
                    <a:pt x="51286" y="118694"/>
                    <a:pt x="51211" y="118603"/>
                    <a:pt x="51110" y="118502"/>
                  </a:cubicBezTo>
                  <a:lnTo>
                    <a:pt x="49207" y="115964"/>
                  </a:lnTo>
                  <a:lnTo>
                    <a:pt x="43286" y="108352"/>
                  </a:lnTo>
                  <a:cubicBezTo>
                    <a:pt x="41595" y="105815"/>
                    <a:pt x="40114" y="103700"/>
                    <a:pt x="37788" y="102009"/>
                  </a:cubicBezTo>
                  <a:cubicBezTo>
                    <a:pt x="34828" y="99471"/>
                    <a:pt x="32291" y="97779"/>
                    <a:pt x="31022" y="93973"/>
                  </a:cubicBezTo>
                  <a:cubicBezTo>
                    <a:pt x="28696" y="86784"/>
                    <a:pt x="28907" y="79172"/>
                    <a:pt x="30176" y="71982"/>
                  </a:cubicBezTo>
                  <a:cubicBezTo>
                    <a:pt x="32714" y="58026"/>
                    <a:pt x="33982" y="44070"/>
                    <a:pt x="32079" y="29903"/>
                  </a:cubicBezTo>
                  <a:cubicBezTo>
                    <a:pt x="31445" y="24194"/>
                    <a:pt x="28907" y="19542"/>
                    <a:pt x="25736" y="14890"/>
                  </a:cubicBezTo>
                  <a:cubicBezTo>
                    <a:pt x="24044" y="12564"/>
                    <a:pt x="21507" y="12352"/>
                    <a:pt x="18969" y="11295"/>
                  </a:cubicBezTo>
                  <a:close/>
                  <a:moveTo>
                    <a:pt x="55558" y="115454"/>
                  </a:moveTo>
                  <a:cubicBezTo>
                    <a:pt x="55481" y="115454"/>
                    <a:pt x="55401" y="115480"/>
                    <a:pt x="55339" y="115542"/>
                  </a:cubicBezTo>
                  <a:cubicBezTo>
                    <a:pt x="51033" y="122309"/>
                    <a:pt x="46130" y="128877"/>
                    <a:pt x="41402" y="135246"/>
                  </a:cubicBezTo>
                  <a:lnTo>
                    <a:pt x="41402" y="135246"/>
                  </a:lnTo>
                  <a:lnTo>
                    <a:pt x="40960" y="135630"/>
                  </a:lnTo>
                  <a:cubicBezTo>
                    <a:pt x="40960" y="135685"/>
                    <a:pt x="40974" y="135739"/>
                    <a:pt x="41003" y="135783"/>
                  </a:cubicBezTo>
                  <a:lnTo>
                    <a:pt x="41003" y="135783"/>
                  </a:lnTo>
                  <a:cubicBezTo>
                    <a:pt x="40989" y="135803"/>
                    <a:pt x="40974" y="135822"/>
                    <a:pt x="40960" y="135841"/>
                  </a:cubicBezTo>
                  <a:cubicBezTo>
                    <a:pt x="40811" y="135991"/>
                    <a:pt x="40873" y="136140"/>
                    <a:pt x="40996" y="136140"/>
                  </a:cubicBezTo>
                  <a:cubicBezTo>
                    <a:pt x="41048" y="136140"/>
                    <a:pt x="41110" y="136114"/>
                    <a:pt x="41172" y="136052"/>
                  </a:cubicBezTo>
                  <a:lnTo>
                    <a:pt x="50898" y="127383"/>
                  </a:lnTo>
                  <a:cubicBezTo>
                    <a:pt x="52590" y="125691"/>
                    <a:pt x="58511" y="121039"/>
                    <a:pt x="57453" y="118079"/>
                  </a:cubicBezTo>
                  <a:cubicBezTo>
                    <a:pt x="57366" y="117991"/>
                    <a:pt x="57278" y="117940"/>
                    <a:pt x="57206" y="117940"/>
                  </a:cubicBezTo>
                  <a:cubicBezTo>
                    <a:pt x="57103" y="117940"/>
                    <a:pt x="57031" y="118043"/>
                    <a:pt x="57031" y="118290"/>
                  </a:cubicBezTo>
                  <a:cubicBezTo>
                    <a:pt x="58088" y="121251"/>
                    <a:pt x="50898" y="126749"/>
                    <a:pt x="48995" y="128652"/>
                  </a:cubicBezTo>
                  <a:lnTo>
                    <a:pt x="42779" y="134050"/>
                  </a:lnTo>
                  <a:lnTo>
                    <a:pt x="42779" y="134050"/>
                  </a:lnTo>
                  <a:lnTo>
                    <a:pt x="42863" y="133938"/>
                  </a:lnTo>
                  <a:lnTo>
                    <a:pt x="47092" y="128017"/>
                  </a:lnTo>
                  <a:lnTo>
                    <a:pt x="55762" y="115753"/>
                  </a:lnTo>
                  <a:cubicBezTo>
                    <a:pt x="55911" y="115603"/>
                    <a:pt x="55744" y="115454"/>
                    <a:pt x="55558" y="115454"/>
                  </a:cubicBezTo>
                  <a:close/>
                  <a:moveTo>
                    <a:pt x="35859" y="123207"/>
                  </a:moveTo>
                  <a:cubicBezTo>
                    <a:pt x="35780" y="123207"/>
                    <a:pt x="35674" y="123260"/>
                    <a:pt x="35674" y="123365"/>
                  </a:cubicBezTo>
                  <a:cubicBezTo>
                    <a:pt x="34194" y="127383"/>
                    <a:pt x="33348" y="131612"/>
                    <a:pt x="33559" y="136052"/>
                  </a:cubicBezTo>
                  <a:cubicBezTo>
                    <a:pt x="33559" y="136052"/>
                    <a:pt x="33653" y="136146"/>
                    <a:pt x="33779" y="136146"/>
                  </a:cubicBezTo>
                  <a:cubicBezTo>
                    <a:pt x="33841" y="136146"/>
                    <a:pt x="33912" y="136123"/>
                    <a:pt x="33982" y="136052"/>
                  </a:cubicBezTo>
                  <a:cubicBezTo>
                    <a:pt x="34617" y="134572"/>
                    <a:pt x="36097" y="131189"/>
                    <a:pt x="37788" y="131189"/>
                  </a:cubicBezTo>
                  <a:cubicBezTo>
                    <a:pt x="38000" y="131189"/>
                    <a:pt x="38000" y="130978"/>
                    <a:pt x="37788" y="130766"/>
                  </a:cubicBezTo>
                  <a:cubicBezTo>
                    <a:pt x="36073" y="130766"/>
                    <a:pt x="34701" y="133516"/>
                    <a:pt x="33982" y="135142"/>
                  </a:cubicBezTo>
                  <a:lnTo>
                    <a:pt x="33982" y="135142"/>
                  </a:lnTo>
                  <a:lnTo>
                    <a:pt x="33982" y="132881"/>
                  </a:lnTo>
                  <a:cubicBezTo>
                    <a:pt x="34194" y="129709"/>
                    <a:pt x="34828" y="126537"/>
                    <a:pt x="35885" y="123365"/>
                  </a:cubicBezTo>
                  <a:cubicBezTo>
                    <a:pt x="35991" y="123260"/>
                    <a:pt x="35938" y="123207"/>
                    <a:pt x="35859" y="123207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2982675" y="271150"/>
              <a:ext cx="1977100" cy="3301350"/>
            </a:xfrm>
            <a:custGeom>
              <a:avLst/>
              <a:gdLst/>
              <a:ahLst/>
              <a:cxnLst/>
              <a:rect l="l" t="t" r="r" b="b"/>
              <a:pathLst>
                <a:path w="79084" h="132054" extrusionOk="0">
                  <a:moveTo>
                    <a:pt x="6529" y="1"/>
                  </a:moveTo>
                  <a:cubicBezTo>
                    <a:pt x="6450" y="1"/>
                    <a:pt x="6344" y="53"/>
                    <a:pt x="6344" y="159"/>
                  </a:cubicBezTo>
                  <a:cubicBezTo>
                    <a:pt x="5921" y="3542"/>
                    <a:pt x="5710" y="7137"/>
                    <a:pt x="6133" y="10520"/>
                  </a:cubicBezTo>
                  <a:cubicBezTo>
                    <a:pt x="6133" y="11687"/>
                    <a:pt x="6490" y="13032"/>
                    <a:pt x="7041" y="14227"/>
                  </a:cubicBezTo>
                  <a:lnTo>
                    <a:pt x="7041" y="14227"/>
                  </a:lnTo>
                  <a:lnTo>
                    <a:pt x="4653" y="10943"/>
                  </a:lnTo>
                  <a:cubicBezTo>
                    <a:pt x="3595" y="9675"/>
                    <a:pt x="2115" y="7137"/>
                    <a:pt x="424" y="6926"/>
                  </a:cubicBezTo>
                  <a:cubicBezTo>
                    <a:pt x="212" y="6926"/>
                    <a:pt x="1" y="7137"/>
                    <a:pt x="424" y="7137"/>
                  </a:cubicBezTo>
                  <a:cubicBezTo>
                    <a:pt x="2115" y="7560"/>
                    <a:pt x="4018" y="10732"/>
                    <a:pt x="5076" y="12001"/>
                  </a:cubicBezTo>
                  <a:lnTo>
                    <a:pt x="7824" y="16018"/>
                  </a:lnTo>
                  <a:cubicBezTo>
                    <a:pt x="7886" y="16080"/>
                    <a:pt x="7966" y="16106"/>
                    <a:pt x="8043" y="16106"/>
                  </a:cubicBezTo>
                  <a:cubicBezTo>
                    <a:pt x="8229" y="16106"/>
                    <a:pt x="8397" y="15956"/>
                    <a:pt x="8247" y="15807"/>
                  </a:cubicBezTo>
                  <a:cubicBezTo>
                    <a:pt x="5498" y="11155"/>
                    <a:pt x="6133" y="5234"/>
                    <a:pt x="6556" y="159"/>
                  </a:cubicBezTo>
                  <a:cubicBezTo>
                    <a:pt x="6661" y="53"/>
                    <a:pt x="6609" y="1"/>
                    <a:pt x="6529" y="1"/>
                  </a:cubicBezTo>
                  <a:close/>
                  <a:moveTo>
                    <a:pt x="62168" y="63014"/>
                  </a:moveTo>
                  <a:cubicBezTo>
                    <a:pt x="62062" y="63014"/>
                    <a:pt x="61956" y="63066"/>
                    <a:pt x="61956" y="63172"/>
                  </a:cubicBezTo>
                  <a:cubicBezTo>
                    <a:pt x="61533" y="65498"/>
                    <a:pt x="60899" y="68670"/>
                    <a:pt x="58573" y="70150"/>
                  </a:cubicBezTo>
                  <a:cubicBezTo>
                    <a:pt x="57432" y="70802"/>
                    <a:pt x="56291" y="71705"/>
                    <a:pt x="56216" y="72860"/>
                  </a:cubicBezTo>
                  <a:lnTo>
                    <a:pt x="56216" y="72860"/>
                  </a:lnTo>
                  <a:cubicBezTo>
                    <a:pt x="56984" y="71748"/>
                    <a:pt x="58965" y="70393"/>
                    <a:pt x="59207" y="70150"/>
                  </a:cubicBezTo>
                  <a:cubicBezTo>
                    <a:pt x="59842" y="69727"/>
                    <a:pt x="60265" y="69093"/>
                    <a:pt x="60688" y="68247"/>
                  </a:cubicBezTo>
                  <a:cubicBezTo>
                    <a:pt x="61533" y="66767"/>
                    <a:pt x="61956" y="64864"/>
                    <a:pt x="62379" y="63172"/>
                  </a:cubicBezTo>
                  <a:cubicBezTo>
                    <a:pt x="62379" y="63066"/>
                    <a:pt x="62273" y="63014"/>
                    <a:pt x="62168" y="63014"/>
                  </a:cubicBezTo>
                  <a:close/>
                  <a:moveTo>
                    <a:pt x="56216" y="72860"/>
                  </a:moveTo>
                  <a:cubicBezTo>
                    <a:pt x="55779" y="73492"/>
                    <a:pt x="55733" y="74045"/>
                    <a:pt x="56623" y="74271"/>
                  </a:cubicBezTo>
                  <a:lnTo>
                    <a:pt x="56623" y="74271"/>
                  </a:lnTo>
                  <a:cubicBezTo>
                    <a:pt x="56561" y="74179"/>
                    <a:pt x="56506" y="74074"/>
                    <a:pt x="56459" y="73956"/>
                  </a:cubicBezTo>
                  <a:cubicBezTo>
                    <a:pt x="56265" y="73568"/>
                    <a:pt x="56193" y="73203"/>
                    <a:pt x="56216" y="72860"/>
                  </a:cubicBezTo>
                  <a:close/>
                  <a:moveTo>
                    <a:pt x="78661" y="49639"/>
                  </a:moveTo>
                  <a:cubicBezTo>
                    <a:pt x="71260" y="51119"/>
                    <a:pt x="68300" y="60846"/>
                    <a:pt x="65340" y="66555"/>
                  </a:cubicBezTo>
                  <a:cubicBezTo>
                    <a:pt x="63859" y="69516"/>
                    <a:pt x="61745" y="74379"/>
                    <a:pt x="57727" y="74379"/>
                  </a:cubicBezTo>
                  <a:cubicBezTo>
                    <a:pt x="57260" y="74379"/>
                    <a:pt x="56897" y="74341"/>
                    <a:pt x="56623" y="74271"/>
                  </a:cubicBezTo>
                  <a:lnTo>
                    <a:pt x="56623" y="74271"/>
                  </a:lnTo>
                  <a:cubicBezTo>
                    <a:pt x="56910" y="74700"/>
                    <a:pt x="57348" y="74867"/>
                    <a:pt x="57850" y="74867"/>
                  </a:cubicBezTo>
                  <a:cubicBezTo>
                    <a:pt x="59180" y="74867"/>
                    <a:pt x="60953" y="73691"/>
                    <a:pt x="61533" y="73110"/>
                  </a:cubicBezTo>
                  <a:cubicBezTo>
                    <a:pt x="68088" y="66978"/>
                    <a:pt x="68511" y="51965"/>
                    <a:pt x="78873" y="50062"/>
                  </a:cubicBezTo>
                  <a:cubicBezTo>
                    <a:pt x="79084" y="50062"/>
                    <a:pt x="78873" y="49639"/>
                    <a:pt x="78661" y="49639"/>
                  </a:cubicBezTo>
                  <a:close/>
                  <a:moveTo>
                    <a:pt x="38300" y="58150"/>
                  </a:moveTo>
                  <a:cubicBezTo>
                    <a:pt x="38221" y="58150"/>
                    <a:pt x="38168" y="58203"/>
                    <a:pt x="38274" y="58309"/>
                  </a:cubicBezTo>
                  <a:cubicBezTo>
                    <a:pt x="39902" y="64618"/>
                    <a:pt x="37612" y="71123"/>
                    <a:pt x="40455" y="76881"/>
                  </a:cubicBezTo>
                  <a:lnTo>
                    <a:pt x="40455" y="76881"/>
                  </a:lnTo>
                  <a:cubicBezTo>
                    <a:pt x="39462" y="75677"/>
                    <a:pt x="38656" y="74349"/>
                    <a:pt x="37851" y="72899"/>
                  </a:cubicBezTo>
                  <a:cubicBezTo>
                    <a:pt x="35948" y="69516"/>
                    <a:pt x="35102" y="65287"/>
                    <a:pt x="34045" y="61481"/>
                  </a:cubicBezTo>
                  <a:cubicBezTo>
                    <a:pt x="34045" y="61419"/>
                    <a:pt x="34008" y="61393"/>
                    <a:pt x="33962" y="61393"/>
                  </a:cubicBezTo>
                  <a:cubicBezTo>
                    <a:pt x="33851" y="61393"/>
                    <a:pt x="33684" y="61543"/>
                    <a:pt x="33833" y="61692"/>
                  </a:cubicBezTo>
                  <a:cubicBezTo>
                    <a:pt x="35525" y="68036"/>
                    <a:pt x="37005" y="73745"/>
                    <a:pt x="41445" y="78608"/>
                  </a:cubicBezTo>
                  <a:cubicBezTo>
                    <a:pt x="41507" y="78670"/>
                    <a:pt x="41569" y="78696"/>
                    <a:pt x="41621" y="78696"/>
                  </a:cubicBezTo>
                  <a:cubicBezTo>
                    <a:pt x="41744" y="78696"/>
                    <a:pt x="41806" y="78546"/>
                    <a:pt x="41657" y="78397"/>
                  </a:cubicBezTo>
                  <a:cubicBezTo>
                    <a:pt x="41650" y="78388"/>
                    <a:pt x="41643" y="78379"/>
                    <a:pt x="41635" y="78369"/>
                  </a:cubicBezTo>
                  <a:lnTo>
                    <a:pt x="41635" y="78369"/>
                  </a:lnTo>
                  <a:cubicBezTo>
                    <a:pt x="41669" y="78333"/>
                    <a:pt x="41624" y="78212"/>
                    <a:pt x="41445" y="77974"/>
                  </a:cubicBezTo>
                  <a:cubicBezTo>
                    <a:pt x="41332" y="77860"/>
                    <a:pt x="41221" y="77746"/>
                    <a:pt x="41112" y="77630"/>
                  </a:cubicBezTo>
                  <a:lnTo>
                    <a:pt x="41112" y="77630"/>
                  </a:lnTo>
                  <a:cubicBezTo>
                    <a:pt x="39300" y="74794"/>
                    <a:pt x="39155" y="71309"/>
                    <a:pt x="39542" y="67824"/>
                  </a:cubicBezTo>
                  <a:cubicBezTo>
                    <a:pt x="39965" y="64864"/>
                    <a:pt x="39331" y="61269"/>
                    <a:pt x="38485" y="58309"/>
                  </a:cubicBezTo>
                  <a:cubicBezTo>
                    <a:pt x="38485" y="58203"/>
                    <a:pt x="38379" y="58150"/>
                    <a:pt x="38300" y="58150"/>
                  </a:cubicBezTo>
                  <a:close/>
                  <a:moveTo>
                    <a:pt x="50409" y="57375"/>
                  </a:moveTo>
                  <a:cubicBezTo>
                    <a:pt x="50363" y="57375"/>
                    <a:pt x="50326" y="57401"/>
                    <a:pt x="50326" y="57463"/>
                  </a:cubicBezTo>
                  <a:lnTo>
                    <a:pt x="45252" y="68881"/>
                  </a:lnTo>
                  <a:cubicBezTo>
                    <a:pt x="42714" y="74591"/>
                    <a:pt x="41657" y="80088"/>
                    <a:pt x="40811" y="86221"/>
                  </a:cubicBezTo>
                  <a:lnTo>
                    <a:pt x="40499" y="88562"/>
                  </a:lnTo>
                  <a:lnTo>
                    <a:pt x="40499" y="88562"/>
                  </a:lnTo>
                  <a:cubicBezTo>
                    <a:pt x="40295" y="86370"/>
                    <a:pt x="39813" y="84242"/>
                    <a:pt x="39331" y="81992"/>
                  </a:cubicBezTo>
                  <a:cubicBezTo>
                    <a:pt x="37851" y="76917"/>
                    <a:pt x="34256" y="71842"/>
                    <a:pt x="31719" y="67190"/>
                  </a:cubicBezTo>
                  <a:cubicBezTo>
                    <a:pt x="31657" y="67128"/>
                    <a:pt x="31595" y="67102"/>
                    <a:pt x="31538" y="67102"/>
                  </a:cubicBezTo>
                  <a:cubicBezTo>
                    <a:pt x="31401" y="67102"/>
                    <a:pt x="31296" y="67252"/>
                    <a:pt x="31296" y="67401"/>
                  </a:cubicBezTo>
                  <a:cubicBezTo>
                    <a:pt x="35525" y="74802"/>
                    <a:pt x="40177" y="82203"/>
                    <a:pt x="40177" y="91084"/>
                  </a:cubicBezTo>
                  <a:cubicBezTo>
                    <a:pt x="40177" y="91190"/>
                    <a:pt x="40282" y="91243"/>
                    <a:pt x="40388" y="91243"/>
                  </a:cubicBezTo>
                  <a:cubicBezTo>
                    <a:pt x="40494" y="91243"/>
                    <a:pt x="40600" y="91190"/>
                    <a:pt x="40600" y="91084"/>
                  </a:cubicBezTo>
                  <a:cubicBezTo>
                    <a:pt x="41234" y="85163"/>
                    <a:pt x="41657" y="79031"/>
                    <a:pt x="43771" y="73533"/>
                  </a:cubicBezTo>
                  <a:cubicBezTo>
                    <a:pt x="45674" y="68036"/>
                    <a:pt x="48212" y="62749"/>
                    <a:pt x="50538" y="57674"/>
                  </a:cubicBezTo>
                  <a:cubicBezTo>
                    <a:pt x="50687" y="57525"/>
                    <a:pt x="50520" y="57375"/>
                    <a:pt x="50409" y="57375"/>
                  </a:cubicBezTo>
                  <a:close/>
                  <a:moveTo>
                    <a:pt x="17984" y="83673"/>
                  </a:moveTo>
                  <a:cubicBezTo>
                    <a:pt x="17911" y="83673"/>
                    <a:pt x="17837" y="83676"/>
                    <a:pt x="17763" y="83683"/>
                  </a:cubicBezTo>
                  <a:cubicBezTo>
                    <a:pt x="17551" y="83683"/>
                    <a:pt x="17551" y="83895"/>
                    <a:pt x="17763" y="83895"/>
                  </a:cubicBezTo>
                  <a:cubicBezTo>
                    <a:pt x="20089" y="83895"/>
                    <a:pt x="21992" y="87489"/>
                    <a:pt x="23049" y="89181"/>
                  </a:cubicBezTo>
                  <a:cubicBezTo>
                    <a:pt x="23896" y="90537"/>
                    <a:pt x="24744" y="92028"/>
                    <a:pt x="25482" y="93547"/>
                  </a:cubicBezTo>
                  <a:lnTo>
                    <a:pt x="25482" y="93547"/>
                  </a:lnTo>
                  <a:lnTo>
                    <a:pt x="22626" y="91507"/>
                  </a:lnTo>
                  <a:cubicBezTo>
                    <a:pt x="20512" y="89604"/>
                    <a:pt x="17763" y="87912"/>
                    <a:pt x="15014" y="87701"/>
                  </a:cubicBezTo>
                  <a:cubicBezTo>
                    <a:pt x="14591" y="87701"/>
                    <a:pt x="14591" y="87912"/>
                    <a:pt x="15014" y="87912"/>
                  </a:cubicBezTo>
                  <a:cubicBezTo>
                    <a:pt x="19243" y="88547"/>
                    <a:pt x="23260" y="91930"/>
                    <a:pt x="26009" y="94890"/>
                  </a:cubicBezTo>
                  <a:cubicBezTo>
                    <a:pt x="26221" y="94890"/>
                    <a:pt x="26432" y="94679"/>
                    <a:pt x="26432" y="94679"/>
                  </a:cubicBezTo>
                  <a:cubicBezTo>
                    <a:pt x="25375" y="92353"/>
                    <a:pt x="24106" y="90238"/>
                    <a:pt x="22838" y="88124"/>
                  </a:cubicBezTo>
                  <a:cubicBezTo>
                    <a:pt x="21814" y="86691"/>
                    <a:pt x="20196" y="83673"/>
                    <a:pt x="17984" y="83673"/>
                  </a:cubicBezTo>
                  <a:close/>
                  <a:moveTo>
                    <a:pt x="72328" y="126603"/>
                  </a:moveTo>
                  <a:cubicBezTo>
                    <a:pt x="69612" y="126603"/>
                    <a:pt x="66850" y="127363"/>
                    <a:pt x="64494" y="128934"/>
                  </a:cubicBezTo>
                  <a:cubicBezTo>
                    <a:pt x="64325" y="128934"/>
                    <a:pt x="64426" y="129205"/>
                    <a:pt x="64582" y="129205"/>
                  </a:cubicBezTo>
                  <a:cubicBezTo>
                    <a:pt x="64621" y="129205"/>
                    <a:pt x="64663" y="129188"/>
                    <a:pt x="64705" y="129146"/>
                  </a:cubicBezTo>
                  <a:cubicBezTo>
                    <a:pt x="66902" y="127724"/>
                    <a:pt x="69573" y="127013"/>
                    <a:pt x="72234" y="127013"/>
                  </a:cubicBezTo>
                  <a:cubicBezTo>
                    <a:pt x="73928" y="127013"/>
                    <a:pt x="75619" y="127301"/>
                    <a:pt x="77181" y="127877"/>
                  </a:cubicBezTo>
                  <a:cubicBezTo>
                    <a:pt x="77392" y="127877"/>
                    <a:pt x="77392" y="127665"/>
                    <a:pt x="77181" y="127454"/>
                  </a:cubicBezTo>
                  <a:cubicBezTo>
                    <a:pt x="75651" y="126890"/>
                    <a:pt x="73998" y="126603"/>
                    <a:pt x="72328" y="126603"/>
                  </a:cubicBezTo>
                  <a:close/>
                  <a:moveTo>
                    <a:pt x="68264" y="119965"/>
                  </a:moveTo>
                  <a:cubicBezTo>
                    <a:pt x="68212" y="119965"/>
                    <a:pt x="68150" y="119991"/>
                    <a:pt x="68088" y="120053"/>
                  </a:cubicBezTo>
                  <a:lnTo>
                    <a:pt x="62379" y="123859"/>
                  </a:lnTo>
                  <a:cubicBezTo>
                    <a:pt x="60688" y="125128"/>
                    <a:pt x="59842" y="126820"/>
                    <a:pt x="59630" y="128934"/>
                  </a:cubicBezTo>
                  <a:cubicBezTo>
                    <a:pt x="59630" y="129084"/>
                    <a:pt x="59736" y="129233"/>
                    <a:pt x="59798" y="129233"/>
                  </a:cubicBezTo>
                  <a:cubicBezTo>
                    <a:pt x="59824" y="129233"/>
                    <a:pt x="59842" y="129207"/>
                    <a:pt x="59842" y="129146"/>
                  </a:cubicBezTo>
                  <a:cubicBezTo>
                    <a:pt x="60053" y="128300"/>
                    <a:pt x="60265" y="127665"/>
                    <a:pt x="60476" y="127031"/>
                  </a:cubicBezTo>
                  <a:cubicBezTo>
                    <a:pt x="61111" y="125339"/>
                    <a:pt x="62168" y="124494"/>
                    <a:pt x="63436" y="123648"/>
                  </a:cubicBezTo>
                  <a:lnTo>
                    <a:pt x="68300" y="120265"/>
                  </a:lnTo>
                  <a:cubicBezTo>
                    <a:pt x="68449" y="120115"/>
                    <a:pt x="68387" y="119965"/>
                    <a:pt x="68264" y="119965"/>
                  </a:cubicBezTo>
                  <a:close/>
                  <a:moveTo>
                    <a:pt x="31848" y="84018"/>
                  </a:moveTo>
                  <a:cubicBezTo>
                    <a:pt x="31737" y="84018"/>
                    <a:pt x="31569" y="84168"/>
                    <a:pt x="31719" y="84318"/>
                  </a:cubicBezTo>
                  <a:cubicBezTo>
                    <a:pt x="37005" y="90873"/>
                    <a:pt x="42714" y="99119"/>
                    <a:pt x="43771" y="107577"/>
                  </a:cubicBezTo>
                  <a:cubicBezTo>
                    <a:pt x="44829" y="115401"/>
                    <a:pt x="43348" y="124071"/>
                    <a:pt x="41868" y="131894"/>
                  </a:cubicBezTo>
                  <a:cubicBezTo>
                    <a:pt x="41868" y="132000"/>
                    <a:pt x="41921" y="132053"/>
                    <a:pt x="41974" y="132053"/>
                  </a:cubicBezTo>
                  <a:cubicBezTo>
                    <a:pt x="42027" y="132053"/>
                    <a:pt x="42080" y="132000"/>
                    <a:pt x="42080" y="131894"/>
                  </a:cubicBezTo>
                  <a:cubicBezTo>
                    <a:pt x="43771" y="123859"/>
                    <a:pt x="45463" y="114767"/>
                    <a:pt x="43983" y="106732"/>
                  </a:cubicBezTo>
                  <a:cubicBezTo>
                    <a:pt x="42714" y="98485"/>
                    <a:pt x="37216" y="90450"/>
                    <a:pt x="31930" y="84106"/>
                  </a:cubicBezTo>
                  <a:cubicBezTo>
                    <a:pt x="31930" y="84044"/>
                    <a:pt x="31894" y="84018"/>
                    <a:pt x="31848" y="84018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3199425" y="542525"/>
              <a:ext cx="1061025" cy="2443175"/>
            </a:xfrm>
            <a:custGeom>
              <a:avLst/>
              <a:gdLst/>
              <a:ahLst/>
              <a:cxnLst/>
              <a:rect l="l" t="t" r="r" b="b"/>
              <a:pathLst>
                <a:path w="42441" h="97727" extrusionOk="0">
                  <a:moveTo>
                    <a:pt x="934" y="1"/>
                  </a:moveTo>
                  <a:cubicBezTo>
                    <a:pt x="882" y="1"/>
                    <a:pt x="846" y="26"/>
                    <a:pt x="846" y="88"/>
                  </a:cubicBezTo>
                  <a:cubicBezTo>
                    <a:pt x="423" y="1357"/>
                    <a:pt x="1480" y="2203"/>
                    <a:pt x="2326" y="2837"/>
                  </a:cubicBezTo>
                  <a:cubicBezTo>
                    <a:pt x="3383" y="3472"/>
                    <a:pt x="5075" y="3894"/>
                    <a:pt x="6555" y="3894"/>
                  </a:cubicBezTo>
                  <a:cubicBezTo>
                    <a:pt x="9304" y="4317"/>
                    <a:pt x="11630" y="4952"/>
                    <a:pt x="13956" y="6432"/>
                  </a:cubicBezTo>
                  <a:cubicBezTo>
                    <a:pt x="16916" y="8123"/>
                    <a:pt x="18185" y="12987"/>
                    <a:pt x="19031" y="16159"/>
                  </a:cubicBezTo>
                  <a:cubicBezTo>
                    <a:pt x="19877" y="19753"/>
                    <a:pt x="19877" y="23982"/>
                    <a:pt x="19665" y="27789"/>
                  </a:cubicBezTo>
                  <a:cubicBezTo>
                    <a:pt x="19031" y="35612"/>
                    <a:pt x="19665" y="43648"/>
                    <a:pt x="19877" y="51471"/>
                  </a:cubicBezTo>
                  <a:cubicBezTo>
                    <a:pt x="19877" y="51577"/>
                    <a:pt x="19930" y="51630"/>
                    <a:pt x="19982" y="51630"/>
                  </a:cubicBezTo>
                  <a:cubicBezTo>
                    <a:pt x="20035" y="51630"/>
                    <a:pt x="20088" y="51577"/>
                    <a:pt x="20088" y="51471"/>
                  </a:cubicBezTo>
                  <a:cubicBezTo>
                    <a:pt x="20088" y="44071"/>
                    <a:pt x="19242" y="36247"/>
                    <a:pt x="19877" y="28846"/>
                  </a:cubicBezTo>
                  <a:cubicBezTo>
                    <a:pt x="20511" y="22079"/>
                    <a:pt x="19665" y="15947"/>
                    <a:pt x="16916" y="9815"/>
                  </a:cubicBezTo>
                  <a:cubicBezTo>
                    <a:pt x="16071" y="7489"/>
                    <a:pt x="14802" y="6432"/>
                    <a:pt x="12899" y="5375"/>
                  </a:cubicBezTo>
                  <a:cubicBezTo>
                    <a:pt x="10996" y="4317"/>
                    <a:pt x="0" y="3049"/>
                    <a:pt x="1269" y="300"/>
                  </a:cubicBezTo>
                  <a:cubicBezTo>
                    <a:pt x="1269" y="150"/>
                    <a:pt x="1057" y="1"/>
                    <a:pt x="934" y="1"/>
                  </a:cubicBezTo>
                  <a:close/>
                  <a:moveTo>
                    <a:pt x="42254" y="77181"/>
                  </a:moveTo>
                  <a:cubicBezTo>
                    <a:pt x="42203" y="77181"/>
                    <a:pt x="42141" y="77207"/>
                    <a:pt x="42079" y="77269"/>
                  </a:cubicBezTo>
                  <a:cubicBezTo>
                    <a:pt x="40176" y="78749"/>
                    <a:pt x="39542" y="81498"/>
                    <a:pt x="38696" y="83612"/>
                  </a:cubicBezTo>
                  <a:cubicBezTo>
                    <a:pt x="37639" y="87207"/>
                    <a:pt x="36793" y="91013"/>
                    <a:pt x="36159" y="94608"/>
                  </a:cubicBezTo>
                  <a:lnTo>
                    <a:pt x="35947" y="95524"/>
                  </a:lnTo>
                  <a:lnTo>
                    <a:pt x="35947" y="95454"/>
                  </a:lnTo>
                  <a:cubicBezTo>
                    <a:pt x="35947" y="91436"/>
                    <a:pt x="35736" y="86784"/>
                    <a:pt x="37216" y="82978"/>
                  </a:cubicBezTo>
                  <a:cubicBezTo>
                    <a:pt x="37216" y="82872"/>
                    <a:pt x="37110" y="82819"/>
                    <a:pt x="37004" y="82819"/>
                  </a:cubicBezTo>
                  <a:cubicBezTo>
                    <a:pt x="36899" y="82819"/>
                    <a:pt x="36793" y="82872"/>
                    <a:pt x="36793" y="82978"/>
                  </a:cubicBezTo>
                  <a:cubicBezTo>
                    <a:pt x="35101" y="87418"/>
                    <a:pt x="35313" y="92916"/>
                    <a:pt x="35524" y="97568"/>
                  </a:cubicBezTo>
                  <a:cubicBezTo>
                    <a:pt x="35524" y="97674"/>
                    <a:pt x="35630" y="97727"/>
                    <a:pt x="35736" y="97727"/>
                  </a:cubicBezTo>
                  <a:cubicBezTo>
                    <a:pt x="35841" y="97727"/>
                    <a:pt x="35947" y="97674"/>
                    <a:pt x="35947" y="97568"/>
                  </a:cubicBezTo>
                  <a:lnTo>
                    <a:pt x="37639" y="89110"/>
                  </a:lnTo>
                  <a:cubicBezTo>
                    <a:pt x="38485" y="85727"/>
                    <a:pt x="39330" y="79806"/>
                    <a:pt x="42291" y="77480"/>
                  </a:cubicBezTo>
                  <a:cubicBezTo>
                    <a:pt x="42440" y="77331"/>
                    <a:pt x="42378" y="77181"/>
                    <a:pt x="42254" y="77181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2956250" y="753975"/>
              <a:ext cx="1468075" cy="769250"/>
            </a:xfrm>
            <a:custGeom>
              <a:avLst/>
              <a:gdLst/>
              <a:ahLst/>
              <a:cxnLst/>
              <a:rect l="l" t="t" r="r" b="b"/>
              <a:pathLst>
                <a:path w="58723" h="30770" extrusionOk="0">
                  <a:moveTo>
                    <a:pt x="58369" y="1"/>
                  </a:moveTo>
                  <a:cubicBezTo>
                    <a:pt x="58292" y="1"/>
                    <a:pt x="58212" y="26"/>
                    <a:pt x="58150" y="88"/>
                  </a:cubicBezTo>
                  <a:lnTo>
                    <a:pt x="50961" y="10238"/>
                  </a:lnTo>
                  <a:cubicBezTo>
                    <a:pt x="48846" y="13621"/>
                    <a:pt x="48212" y="18273"/>
                    <a:pt x="47366" y="22080"/>
                  </a:cubicBezTo>
                  <a:cubicBezTo>
                    <a:pt x="47260" y="22185"/>
                    <a:pt x="47313" y="22238"/>
                    <a:pt x="47392" y="22238"/>
                  </a:cubicBezTo>
                  <a:cubicBezTo>
                    <a:pt x="47472" y="22238"/>
                    <a:pt x="47577" y="22185"/>
                    <a:pt x="47577" y="22080"/>
                  </a:cubicBezTo>
                  <a:lnTo>
                    <a:pt x="47749" y="21791"/>
                  </a:lnTo>
                  <a:lnTo>
                    <a:pt x="47749" y="21791"/>
                  </a:lnTo>
                  <a:cubicBezTo>
                    <a:pt x="47764" y="21912"/>
                    <a:pt x="47789" y="22008"/>
                    <a:pt x="47789" y="22080"/>
                  </a:cubicBezTo>
                  <a:lnTo>
                    <a:pt x="47896" y="21545"/>
                  </a:lnTo>
                  <a:lnTo>
                    <a:pt x="58150" y="4317"/>
                  </a:lnTo>
                  <a:cubicBezTo>
                    <a:pt x="58299" y="4168"/>
                    <a:pt x="58132" y="4018"/>
                    <a:pt x="57946" y="4018"/>
                  </a:cubicBezTo>
                  <a:cubicBezTo>
                    <a:pt x="57869" y="4018"/>
                    <a:pt x="57789" y="4044"/>
                    <a:pt x="57727" y="4106"/>
                  </a:cubicBezTo>
                  <a:cubicBezTo>
                    <a:pt x="55824" y="7912"/>
                    <a:pt x="53498" y="11295"/>
                    <a:pt x="51172" y="14890"/>
                  </a:cubicBezTo>
                  <a:lnTo>
                    <a:pt x="48068" y="20685"/>
                  </a:lnTo>
                  <a:lnTo>
                    <a:pt x="48212" y="19965"/>
                  </a:lnTo>
                  <a:cubicBezTo>
                    <a:pt x="49269" y="16370"/>
                    <a:pt x="49903" y="12353"/>
                    <a:pt x="52229" y="9181"/>
                  </a:cubicBezTo>
                  <a:lnTo>
                    <a:pt x="58573" y="300"/>
                  </a:lnTo>
                  <a:cubicBezTo>
                    <a:pt x="58722" y="150"/>
                    <a:pt x="58555" y="1"/>
                    <a:pt x="58369" y="1"/>
                  </a:cubicBezTo>
                  <a:close/>
                  <a:moveTo>
                    <a:pt x="32987" y="14256"/>
                  </a:moveTo>
                  <a:cubicBezTo>
                    <a:pt x="32776" y="14256"/>
                    <a:pt x="32776" y="14467"/>
                    <a:pt x="32987" y="14679"/>
                  </a:cubicBezTo>
                  <a:cubicBezTo>
                    <a:pt x="35102" y="14890"/>
                    <a:pt x="37216" y="18273"/>
                    <a:pt x="38485" y="19754"/>
                  </a:cubicBezTo>
                  <a:lnTo>
                    <a:pt x="41657" y="24194"/>
                  </a:lnTo>
                  <a:cubicBezTo>
                    <a:pt x="41657" y="24194"/>
                    <a:pt x="41751" y="24288"/>
                    <a:pt x="41876" y="24288"/>
                  </a:cubicBezTo>
                  <a:cubicBezTo>
                    <a:pt x="41939" y="24288"/>
                    <a:pt x="42009" y="24265"/>
                    <a:pt x="42079" y="24194"/>
                  </a:cubicBezTo>
                  <a:cubicBezTo>
                    <a:pt x="42714" y="22925"/>
                    <a:pt x="43771" y="21868"/>
                    <a:pt x="44828" y="21022"/>
                  </a:cubicBezTo>
                  <a:cubicBezTo>
                    <a:pt x="44978" y="20873"/>
                    <a:pt x="44810" y="20723"/>
                    <a:pt x="44699" y="20723"/>
                  </a:cubicBezTo>
                  <a:cubicBezTo>
                    <a:pt x="44653" y="20723"/>
                    <a:pt x="44617" y="20749"/>
                    <a:pt x="44617" y="20811"/>
                  </a:cubicBezTo>
                  <a:cubicBezTo>
                    <a:pt x="43560" y="21445"/>
                    <a:pt x="42925" y="22291"/>
                    <a:pt x="42079" y="23137"/>
                  </a:cubicBezTo>
                  <a:cubicBezTo>
                    <a:pt x="42079" y="23294"/>
                    <a:pt x="41962" y="23452"/>
                    <a:pt x="41815" y="23696"/>
                  </a:cubicBezTo>
                  <a:lnTo>
                    <a:pt x="41815" y="23696"/>
                  </a:lnTo>
                  <a:lnTo>
                    <a:pt x="39331" y="20176"/>
                  </a:lnTo>
                  <a:cubicBezTo>
                    <a:pt x="37850" y="18485"/>
                    <a:pt x="35524" y="14467"/>
                    <a:pt x="32987" y="14256"/>
                  </a:cubicBezTo>
                  <a:close/>
                  <a:moveTo>
                    <a:pt x="24529" y="12141"/>
                  </a:moveTo>
                  <a:cubicBezTo>
                    <a:pt x="24317" y="12141"/>
                    <a:pt x="24106" y="12353"/>
                    <a:pt x="24317" y="12564"/>
                  </a:cubicBezTo>
                  <a:cubicBezTo>
                    <a:pt x="27912" y="15102"/>
                    <a:pt x="31718" y="18062"/>
                    <a:pt x="34044" y="21868"/>
                  </a:cubicBezTo>
                  <a:cubicBezTo>
                    <a:pt x="35313" y="23983"/>
                    <a:pt x="37639" y="28212"/>
                    <a:pt x="40599" y="28212"/>
                  </a:cubicBezTo>
                  <a:cubicBezTo>
                    <a:pt x="41022" y="28212"/>
                    <a:pt x="42079" y="27366"/>
                    <a:pt x="42502" y="26943"/>
                  </a:cubicBezTo>
                  <a:lnTo>
                    <a:pt x="49269" y="21868"/>
                  </a:lnTo>
                  <a:cubicBezTo>
                    <a:pt x="51806" y="19542"/>
                    <a:pt x="54555" y="16370"/>
                    <a:pt x="54555" y="12776"/>
                  </a:cubicBezTo>
                  <a:cubicBezTo>
                    <a:pt x="54555" y="12670"/>
                    <a:pt x="54449" y="12617"/>
                    <a:pt x="54344" y="12617"/>
                  </a:cubicBezTo>
                  <a:cubicBezTo>
                    <a:pt x="54238" y="12617"/>
                    <a:pt x="54132" y="12670"/>
                    <a:pt x="54132" y="12776"/>
                  </a:cubicBezTo>
                  <a:cubicBezTo>
                    <a:pt x="54132" y="17428"/>
                    <a:pt x="50115" y="20599"/>
                    <a:pt x="46943" y="23137"/>
                  </a:cubicBezTo>
                  <a:cubicBezTo>
                    <a:pt x="45410" y="24286"/>
                    <a:pt x="42315" y="27693"/>
                    <a:pt x="40174" y="27693"/>
                  </a:cubicBezTo>
                  <a:cubicBezTo>
                    <a:pt x="39952" y="27693"/>
                    <a:pt x="39741" y="27657"/>
                    <a:pt x="39542" y="27577"/>
                  </a:cubicBezTo>
                  <a:cubicBezTo>
                    <a:pt x="35524" y="25463"/>
                    <a:pt x="34044" y="20599"/>
                    <a:pt x="30872" y="17428"/>
                  </a:cubicBezTo>
                  <a:cubicBezTo>
                    <a:pt x="28969" y="15524"/>
                    <a:pt x="26855" y="13833"/>
                    <a:pt x="24529" y="12141"/>
                  </a:cubicBezTo>
                  <a:close/>
                  <a:moveTo>
                    <a:pt x="2247" y="16635"/>
                  </a:moveTo>
                  <a:cubicBezTo>
                    <a:pt x="2168" y="16635"/>
                    <a:pt x="2115" y="16687"/>
                    <a:pt x="2115" y="16793"/>
                  </a:cubicBezTo>
                  <a:cubicBezTo>
                    <a:pt x="2538" y="19119"/>
                    <a:pt x="4229" y="20811"/>
                    <a:pt x="5921" y="22291"/>
                  </a:cubicBezTo>
                  <a:cubicBezTo>
                    <a:pt x="6286" y="22656"/>
                    <a:pt x="7595" y="23965"/>
                    <a:pt x="8491" y="24318"/>
                  </a:cubicBezTo>
                  <a:lnTo>
                    <a:pt x="8491" y="24318"/>
                  </a:lnTo>
                  <a:cubicBezTo>
                    <a:pt x="9249" y="24958"/>
                    <a:pt x="10392" y="25584"/>
                    <a:pt x="10996" y="25886"/>
                  </a:cubicBezTo>
                  <a:lnTo>
                    <a:pt x="16917" y="30326"/>
                  </a:lnTo>
                  <a:lnTo>
                    <a:pt x="17071" y="30429"/>
                  </a:lnTo>
                  <a:cubicBezTo>
                    <a:pt x="16867" y="30326"/>
                    <a:pt x="16652" y="30326"/>
                    <a:pt x="15859" y="30326"/>
                  </a:cubicBezTo>
                  <a:cubicBezTo>
                    <a:pt x="12899" y="29903"/>
                    <a:pt x="10784" y="27789"/>
                    <a:pt x="8670" y="25886"/>
                  </a:cubicBezTo>
                  <a:cubicBezTo>
                    <a:pt x="6133" y="23771"/>
                    <a:pt x="3172" y="22080"/>
                    <a:pt x="423" y="20599"/>
                  </a:cubicBezTo>
                  <a:cubicBezTo>
                    <a:pt x="212" y="20599"/>
                    <a:pt x="0" y="21022"/>
                    <a:pt x="212" y="21022"/>
                  </a:cubicBezTo>
                  <a:cubicBezTo>
                    <a:pt x="3595" y="22714"/>
                    <a:pt x="6978" y="24828"/>
                    <a:pt x="9727" y="27366"/>
                  </a:cubicBezTo>
                  <a:cubicBezTo>
                    <a:pt x="11707" y="29346"/>
                    <a:pt x="14243" y="30769"/>
                    <a:pt x="16987" y="30769"/>
                  </a:cubicBezTo>
                  <a:cubicBezTo>
                    <a:pt x="17174" y="30769"/>
                    <a:pt x="17362" y="30763"/>
                    <a:pt x="17551" y="30749"/>
                  </a:cubicBezTo>
                  <a:cubicBezTo>
                    <a:pt x="17762" y="30749"/>
                    <a:pt x="17762" y="30538"/>
                    <a:pt x="17762" y="30326"/>
                  </a:cubicBezTo>
                  <a:lnTo>
                    <a:pt x="9304" y="24194"/>
                  </a:lnTo>
                  <a:cubicBezTo>
                    <a:pt x="9242" y="24132"/>
                    <a:pt x="9170" y="24074"/>
                    <a:pt x="9093" y="24021"/>
                  </a:cubicBezTo>
                  <a:lnTo>
                    <a:pt x="9093" y="24021"/>
                  </a:lnTo>
                  <a:cubicBezTo>
                    <a:pt x="9093" y="24008"/>
                    <a:pt x="9093" y="23995"/>
                    <a:pt x="9093" y="23983"/>
                  </a:cubicBezTo>
                  <a:cubicBezTo>
                    <a:pt x="8670" y="23771"/>
                    <a:pt x="8247" y="23560"/>
                    <a:pt x="8036" y="23137"/>
                  </a:cubicBezTo>
                  <a:cubicBezTo>
                    <a:pt x="7936" y="23137"/>
                    <a:pt x="7836" y="23184"/>
                    <a:pt x="7780" y="23256"/>
                  </a:cubicBezTo>
                  <a:lnTo>
                    <a:pt x="7780" y="23256"/>
                  </a:lnTo>
                  <a:cubicBezTo>
                    <a:pt x="5542" y="21770"/>
                    <a:pt x="2933" y="19559"/>
                    <a:pt x="2538" y="16793"/>
                  </a:cubicBezTo>
                  <a:cubicBezTo>
                    <a:pt x="2432" y="16687"/>
                    <a:pt x="2326" y="16635"/>
                    <a:pt x="2247" y="16635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2957800" y="695825"/>
              <a:ext cx="2001975" cy="1563175"/>
            </a:xfrm>
            <a:custGeom>
              <a:avLst/>
              <a:gdLst/>
              <a:ahLst/>
              <a:cxnLst/>
              <a:rect l="l" t="t" r="r" b="b"/>
              <a:pathLst>
                <a:path w="80079" h="62527" extrusionOk="0">
                  <a:moveTo>
                    <a:pt x="6282" y="776"/>
                  </a:moveTo>
                  <a:cubicBezTo>
                    <a:pt x="6176" y="776"/>
                    <a:pt x="6071" y="829"/>
                    <a:pt x="6071" y="934"/>
                  </a:cubicBezTo>
                  <a:cubicBezTo>
                    <a:pt x="5648" y="3683"/>
                    <a:pt x="8185" y="6221"/>
                    <a:pt x="9877" y="8124"/>
                  </a:cubicBezTo>
                  <a:cubicBezTo>
                    <a:pt x="11568" y="10027"/>
                    <a:pt x="13471" y="11718"/>
                    <a:pt x="15374" y="13199"/>
                  </a:cubicBezTo>
                  <a:cubicBezTo>
                    <a:pt x="15436" y="13260"/>
                    <a:pt x="15498" y="13286"/>
                    <a:pt x="15550" y="13286"/>
                  </a:cubicBezTo>
                  <a:cubicBezTo>
                    <a:pt x="15673" y="13286"/>
                    <a:pt x="15735" y="13137"/>
                    <a:pt x="15586" y="12987"/>
                  </a:cubicBezTo>
                  <a:cubicBezTo>
                    <a:pt x="15586" y="12987"/>
                    <a:pt x="15585" y="12986"/>
                    <a:pt x="15585" y="12986"/>
                  </a:cubicBezTo>
                  <a:lnTo>
                    <a:pt x="15585" y="12986"/>
                  </a:lnTo>
                  <a:cubicBezTo>
                    <a:pt x="15628" y="12981"/>
                    <a:pt x="15633" y="12964"/>
                    <a:pt x="15542" y="12893"/>
                  </a:cubicBezTo>
                  <a:lnTo>
                    <a:pt x="15542" y="12893"/>
                  </a:lnTo>
                  <a:cubicBezTo>
                    <a:pt x="14072" y="9749"/>
                    <a:pt x="12391" y="6407"/>
                    <a:pt x="10088" y="3895"/>
                  </a:cubicBezTo>
                  <a:cubicBezTo>
                    <a:pt x="9877" y="3895"/>
                    <a:pt x="9665" y="4106"/>
                    <a:pt x="9665" y="4317"/>
                  </a:cubicBezTo>
                  <a:cubicBezTo>
                    <a:pt x="11568" y="6221"/>
                    <a:pt x="13048" y="8758"/>
                    <a:pt x="14317" y="11295"/>
                  </a:cubicBezTo>
                  <a:lnTo>
                    <a:pt x="14846" y="12247"/>
                  </a:lnTo>
                  <a:lnTo>
                    <a:pt x="14740" y="12141"/>
                  </a:lnTo>
                  <a:cubicBezTo>
                    <a:pt x="13048" y="10661"/>
                    <a:pt x="11357" y="9181"/>
                    <a:pt x="9877" y="7489"/>
                  </a:cubicBezTo>
                  <a:cubicBezTo>
                    <a:pt x="8396" y="5798"/>
                    <a:pt x="6071" y="3472"/>
                    <a:pt x="6493" y="934"/>
                  </a:cubicBezTo>
                  <a:cubicBezTo>
                    <a:pt x="6493" y="829"/>
                    <a:pt x="6388" y="776"/>
                    <a:pt x="6282" y="776"/>
                  </a:cubicBezTo>
                  <a:close/>
                  <a:moveTo>
                    <a:pt x="28054" y="1"/>
                  </a:moveTo>
                  <a:cubicBezTo>
                    <a:pt x="27868" y="1"/>
                    <a:pt x="27701" y="150"/>
                    <a:pt x="27850" y="300"/>
                  </a:cubicBezTo>
                  <a:lnTo>
                    <a:pt x="35885" y="9181"/>
                  </a:lnTo>
                  <a:cubicBezTo>
                    <a:pt x="39269" y="12776"/>
                    <a:pt x="40537" y="17216"/>
                    <a:pt x="41595" y="22080"/>
                  </a:cubicBezTo>
                  <a:cubicBezTo>
                    <a:pt x="41595" y="22141"/>
                    <a:pt x="41631" y="22167"/>
                    <a:pt x="41682" y="22167"/>
                  </a:cubicBezTo>
                  <a:cubicBezTo>
                    <a:pt x="41806" y="22167"/>
                    <a:pt x="42017" y="22018"/>
                    <a:pt x="42017" y="21868"/>
                  </a:cubicBezTo>
                  <a:cubicBezTo>
                    <a:pt x="41172" y="17850"/>
                    <a:pt x="40114" y="11718"/>
                    <a:pt x="36731" y="9181"/>
                  </a:cubicBezTo>
                  <a:cubicBezTo>
                    <a:pt x="33559" y="6643"/>
                    <a:pt x="30810" y="3049"/>
                    <a:pt x="28273" y="88"/>
                  </a:cubicBezTo>
                  <a:cubicBezTo>
                    <a:pt x="28211" y="26"/>
                    <a:pt x="28131" y="1"/>
                    <a:pt x="28054" y="1"/>
                  </a:cubicBezTo>
                  <a:close/>
                  <a:moveTo>
                    <a:pt x="554" y="15255"/>
                  </a:moveTo>
                  <a:cubicBezTo>
                    <a:pt x="507" y="15255"/>
                    <a:pt x="402" y="15565"/>
                    <a:pt x="573" y="15736"/>
                  </a:cubicBezTo>
                  <a:cubicBezTo>
                    <a:pt x="3956" y="18062"/>
                    <a:pt x="7128" y="20176"/>
                    <a:pt x="11357" y="20388"/>
                  </a:cubicBezTo>
                  <a:lnTo>
                    <a:pt x="11864" y="20515"/>
                  </a:lnTo>
                  <a:lnTo>
                    <a:pt x="11864" y="20515"/>
                  </a:lnTo>
                  <a:cubicBezTo>
                    <a:pt x="11695" y="20684"/>
                    <a:pt x="11526" y="20853"/>
                    <a:pt x="11357" y="21022"/>
                  </a:cubicBezTo>
                  <a:cubicBezTo>
                    <a:pt x="10562" y="21590"/>
                    <a:pt x="9585" y="21792"/>
                    <a:pt x="8589" y="21792"/>
                  </a:cubicBezTo>
                  <a:cubicBezTo>
                    <a:pt x="7729" y="21792"/>
                    <a:pt x="6854" y="21641"/>
                    <a:pt x="6071" y="21445"/>
                  </a:cubicBezTo>
                  <a:cubicBezTo>
                    <a:pt x="3956" y="20811"/>
                    <a:pt x="2053" y="19542"/>
                    <a:pt x="361" y="18273"/>
                  </a:cubicBezTo>
                  <a:cubicBezTo>
                    <a:pt x="299" y="18211"/>
                    <a:pt x="237" y="18186"/>
                    <a:pt x="186" y="18186"/>
                  </a:cubicBezTo>
                  <a:cubicBezTo>
                    <a:pt x="62" y="18186"/>
                    <a:pt x="0" y="18335"/>
                    <a:pt x="150" y="18485"/>
                  </a:cubicBezTo>
                  <a:cubicBezTo>
                    <a:pt x="2264" y="19965"/>
                    <a:pt x="4590" y="21445"/>
                    <a:pt x="7128" y="22080"/>
                  </a:cubicBezTo>
                  <a:cubicBezTo>
                    <a:pt x="7527" y="22179"/>
                    <a:pt x="7985" y="22232"/>
                    <a:pt x="8464" y="22232"/>
                  </a:cubicBezTo>
                  <a:cubicBezTo>
                    <a:pt x="10011" y="22232"/>
                    <a:pt x="11768" y="21680"/>
                    <a:pt x="12414" y="20388"/>
                  </a:cubicBezTo>
                  <a:cubicBezTo>
                    <a:pt x="12626" y="20388"/>
                    <a:pt x="12414" y="20176"/>
                    <a:pt x="12203" y="20176"/>
                  </a:cubicBezTo>
                  <a:cubicBezTo>
                    <a:pt x="7762" y="20176"/>
                    <a:pt x="4167" y="17850"/>
                    <a:pt x="573" y="15313"/>
                  </a:cubicBezTo>
                  <a:cubicBezTo>
                    <a:pt x="573" y="15273"/>
                    <a:pt x="565" y="15255"/>
                    <a:pt x="554" y="15255"/>
                  </a:cubicBezTo>
                  <a:close/>
                  <a:moveTo>
                    <a:pt x="18255" y="10502"/>
                  </a:moveTo>
                  <a:cubicBezTo>
                    <a:pt x="18176" y="10502"/>
                    <a:pt x="18123" y="10555"/>
                    <a:pt x="18123" y="10661"/>
                  </a:cubicBezTo>
                  <a:cubicBezTo>
                    <a:pt x="20238" y="14044"/>
                    <a:pt x="18335" y="19965"/>
                    <a:pt x="17278" y="23560"/>
                  </a:cubicBezTo>
                  <a:cubicBezTo>
                    <a:pt x="17278" y="23771"/>
                    <a:pt x="17489" y="23771"/>
                    <a:pt x="17700" y="23771"/>
                  </a:cubicBezTo>
                  <a:cubicBezTo>
                    <a:pt x="18969" y="22502"/>
                    <a:pt x="24678" y="16582"/>
                    <a:pt x="22141" y="14890"/>
                  </a:cubicBezTo>
                  <a:cubicBezTo>
                    <a:pt x="21929" y="14890"/>
                    <a:pt x="21718" y="15102"/>
                    <a:pt x="21929" y="15313"/>
                  </a:cubicBezTo>
                  <a:cubicBezTo>
                    <a:pt x="23621" y="16370"/>
                    <a:pt x="19603" y="21022"/>
                    <a:pt x="18758" y="21868"/>
                  </a:cubicBezTo>
                  <a:lnTo>
                    <a:pt x="17862" y="22913"/>
                  </a:lnTo>
                  <a:lnTo>
                    <a:pt x="17912" y="22714"/>
                  </a:lnTo>
                  <a:cubicBezTo>
                    <a:pt x="18758" y="19331"/>
                    <a:pt x="20449" y="13833"/>
                    <a:pt x="18546" y="10661"/>
                  </a:cubicBezTo>
                  <a:cubicBezTo>
                    <a:pt x="18441" y="10555"/>
                    <a:pt x="18335" y="10502"/>
                    <a:pt x="18255" y="10502"/>
                  </a:cubicBezTo>
                  <a:close/>
                  <a:moveTo>
                    <a:pt x="79656" y="9181"/>
                  </a:moveTo>
                  <a:cubicBezTo>
                    <a:pt x="76696" y="9392"/>
                    <a:pt x="73524" y="10238"/>
                    <a:pt x="70775" y="11718"/>
                  </a:cubicBezTo>
                  <a:cubicBezTo>
                    <a:pt x="68872" y="12564"/>
                    <a:pt x="67603" y="14467"/>
                    <a:pt x="66757" y="16370"/>
                  </a:cubicBezTo>
                  <a:cubicBezTo>
                    <a:pt x="65277" y="19331"/>
                    <a:pt x="64220" y="21868"/>
                    <a:pt x="61471" y="23983"/>
                  </a:cubicBezTo>
                  <a:cubicBezTo>
                    <a:pt x="60414" y="25040"/>
                    <a:pt x="58088" y="26309"/>
                    <a:pt x="57242" y="27154"/>
                  </a:cubicBezTo>
                  <a:lnTo>
                    <a:pt x="60414" y="23137"/>
                  </a:lnTo>
                  <a:cubicBezTo>
                    <a:pt x="62528" y="20176"/>
                    <a:pt x="64009" y="17005"/>
                    <a:pt x="64643" y="13621"/>
                  </a:cubicBezTo>
                  <a:cubicBezTo>
                    <a:pt x="64643" y="13374"/>
                    <a:pt x="64498" y="13271"/>
                    <a:pt x="64378" y="13271"/>
                  </a:cubicBezTo>
                  <a:cubicBezTo>
                    <a:pt x="64293" y="13271"/>
                    <a:pt x="64220" y="13322"/>
                    <a:pt x="64220" y="13410"/>
                  </a:cubicBezTo>
                  <a:cubicBezTo>
                    <a:pt x="63163" y="18908"/>
                    <a:pt x="60202" y="22714"/>
                    <a:pt x="57031" y="27154"/>
                  </a:cubicBezTo>
                  <a:cubicBezTo>
                    <a:pt x="56819" y="27366"/>
                    <a:pt x="57031" y="27366"/>
                    <a:pt x="57242" y="27366"/>
                  </a:cubicBezTo>
                  <a:cubicBezTo>
                    <a:pt x="61048" y="25251"/>
                    <a:pt x="64220" y="22502"/>
                    <a:pt x="66123" y="18485"/>
                  </a:cubicBezTo>
                  <a:cubicBezTo>
                    <a:pt x="67815" y="14890"/>
                    <a:pt x="69506" y="12141"/>
                    <a:pt x="73524" y="10873"/>
                  </a:cubicBezTo>
                  <a:cubicBezTo>
                    <a:pt x="75427" y="10027"/>
                    <a:pt x="77542" y="9815"/>
                    <a:pt x="79656" y="9604"/>
                  </a:cubicBezTo>
                  <a:cubicBezTo>
                    <a:pt x="80079" y="9604"/>
                    <a:pt x="80079" y="9181"/>
                    <a:pt x="79656" y="9181"/>
                  </a:cubicBezTo>
                  <a:close/>
                  <a:moveTo>
                    <a:pt x="31780" y="31113"/>
                  </a:moveTo>
                  <a:cubicBezTo>
                    <a:pt x="31741" y="31113"/>
                    <a:pt x="31699" y="31130"/>
                    <a:pt x="31656" y="31172"/>
                  </a:cubicBezTo>
                  <a:cubicBezTo>
                    <a:pt x="28696" y="32864"/>
                    <a:pt x="25524" y="34767"/>
                    <a:pt x="23621" y="37516"/>
                  </a:cubicBezTo>
                  <a:cubicBezTo>
                    <a:pt x="21295" y="40899"/>
                    <a:pt x="18969" y="44282"/>
                    <a:pt x="16220" y="47242"/>
                  </a:cubicBezTo>
                  <a:cubicBezTo>
                    <a:pt x="16071" y="47392"/>
                    <a:pt x="16133" y="47541"/>
                    <a:pt x="16257" y="47541"/>
                  </a:cubicBezTo>
                  <a:cubicBezTo>
                    <a:pt x="16308" y="47541"/>
                    <a:pt x="16370" y="47516"/>
                    <a:pt x="16432" y="47454"/>
                  </a:cubicBezTo>
                  <a:cubicBezTo>
                    <a:pt x="18758" y="45128"/>
                    <a:pt x="21084" y="42379"/>
                    <a:pt x="22987" y="39630"/>
                  </a:cubicBezTo>
                  <a:cubicBezTo>
                    <a:pt x="24467" y="37304"/>
                    <a:pt x="25736" y="35613"/>
                    <a:pt x="27850" y="33921"/>
                  </a:cubicBezTo>
                  <a:cubicBezTo>
                    <a:pt x="29119" y="33075"/>
                    <a:pt x="30388" y="32229"/>
                    <a:pt x="31868" y="31383"/>
                  </a:cubicBezTo>
                  <a:cubicBezTo>
                    <a:pt x="32037" y="31383"/>
                    <a:pt x="31935" y="31113"/>
                    <a:pt x="31780" y="31113"/>
                  </a:cubicBezTo>
                  <a:close/>
                  <a:moveTo>
                    <a:pt x="38505" y="25375"/>
                  </a:moveTo>
                  <a:cubicBezTo>
                    <a:pt x="38459" y="25375"/>
                    <a:pt x="38423" y="25401"/>
                    <a:pt x="38423" y="25463"/>
                  </a:cubicBezTo>
                  <a:cubicBezTo>
                    <a:pt x="36943" y="27577"/>
                    <a:pt x="36097" y="29903"/>
                    <a:pt x="35040" y="32441"/>
                  </a:cubicBezTo>
                  <a:cubicBezTo>
                    <a:pt x="33771" y="36035"/>
                    <a:pt x="31233" y="38150"/>
                    <a:pt x="28062" y="40476"/>
                  </a:cubicBezTo>
                  <a:cubicBezTo>
                    <a:pt x="24255" y="43436"/>
                    <a:pt x="20026" y="46185"/>
                    <a:pt x="15797" y="48511"/>
                  </a:cubicBezTo>
                  <a:cubicBezTo>
                    <a:pt x="15628" y="48511"/>
                    <a:pt x="15730" y="48782"/>
                    <a:pt x="15885" y="48782"/>
                  </a:cubicBezTo>
                  <a:cubicBezTo>
                    <a:pt x="15924" y="48782"/>
                    <a:pt x="15967" y="48765"/>
                    <a:pt x="16009" y="48723"/>
                  </a:cubicBezTo>
                  <a:cubicBezTo>
                    <a:pt x="20449" y="46185"/>
                    <a:pt x="24890" y="43436"/>
                    <a:pt x="28907" y="40265"/>
                  </a:cubicBezTo>
                  <a:cubicBezTo>
                    <a:pt x="31022" y="38784"/>
                    <a:pt x="33348" y="36881"/>
                    <a:pt x="34617" y="34555"/>
                  </a:cubicBezTo>
                  <a:cubicBezTo>
                    <a:pt x="36308" y="31806"/>
                    <a:pt x="36731" y="28423"/>
                    <a:pt x="38634" y="25674"/>
                  </a:cubicBezTo>
                  <a:cubicBezTo>
                    <a:pt x="38784" y="25525"/>
                    <a:pt x="38616" y="25375"/>
                    <a:pt x="38505" y="25375"/>
                  </a:cubicBezTo>
                  <a:close/>
                  <a:moveTo>
                    <a:pt x="51110" y="52423"/>
                  </a:moveTo>
                  <a:cubicBezTo>
                    <a:pt x="51004" y="52423"/>
                    <a:pt x="50899" y="52529"/>
                    <a:pt x="50899" y="52740"/>
                  </a:cubicBezTo>
                  <a:cubicBezTo>
                    <a:pt x="50687" y="54432"/>
                    <a:pt x="50687" y="56335"/>
                    <a:pt x="50899" y="58238"/>
                  </a:cubicBezTo>
                  <a:cubicBezTo>
                    <a:pt x="51321" y="60141"/>
                    <a:pt x="53224" y="61410"/>
                    <a:pt x="54705" y="62467"/>
                  </a:cubicBezTo>
                  <a:cubicBezTo>
                    <a:pt x="54705" y="62509"/>
                    <a:pt x="54713" y="62526"/>
                    <a:pt x="54725" y="62526"/>
                  </a:cubicBezTo>
                  <a:cubicBezTo>
                    <a:pt x="54772" y="62526"/>
                    <a:pt x="54874" y="62256"/>
                    <a:pt x="54705" y="62256"/>
                  </a:cubicBezTo>
                  <a:cubicBezTo>
                    <a:pt x="52802" y="60987"/>
                    <a:pt x="51533" y="59295"/>
                    <a:pt x="51110" y="56969"/>
                  </a:cubicBezTo>
                  <a:cubicBezTo>
                    <a:pt x="51110" y="55489"/>
                    <a:pt x="51110" y="54009"/>
                    <a:pt x="51321" y="52740"/>
                  </a:cubicBezTo>
                  <a:cubicBezTo>
                    <a:pt x="51321" y="52529"/>
                    <a:pt x="51216" y="52423"/>
                    <a:pt x="51110" y="52423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2776725" y="643725"/>
              <a:ext cx="2060425" cy="2986125"/>
            </a:xfrm>
            <a:custGeom>
              <a:avLst/>
              <a:gdLst/>
              <a:ahLst/>
              <a:cxnLst/>
              <a:rect l="l" t="t" r="r" b="b"/>
              <a:pathLst>
                <a:path w="82417" h="119445" extrusionOk="0">
                  <a:moveTo>
                    <a:pt x="36878" y="0"/>
                  </a:moveTo>
                  <a:cubicBezTo>
                    <a:pt x="36719" y="0"/>
                    <a:pt x="36614" y="310"/>
                    <a:pt x="36785" y="481"/>
                  </a:cubicBezTo>
                  <a:cubicBezTo>
                    <a:pt x="40591" y="2384"/>
                    <a:pt x="42494" y="7036"/>
                    <a:pt x="43128" y="11265"/>
                  </a:cubicBezTo>
                  <a:cubicBezTo>
                    <a:pt x="43128" y="11327"/>
                    <a:pt x="43165" y="11352"/>
                    <a:pt x="43216" y="11352"/>
                  </a:cubicBezTo>
                  <a:cubicBezTo>
                    <a:pt x="43340" y="11352"/>
                    <a:pt x="43551" y="11203"/>
                    <a:pt x="43551" y="11053"/>
                  </a:cubicBezTo>
                  <a:cubicBezTo>
                    <a:pt x="42917" y="6824"/>
                    <a:pt x="41014" y="1961"/>
                    <a:pt x="36996" y="58"/>
                  </a:cubicBezTo>
                  <a:cubicBezTo>
                    <a:pt x="36956" y="18"/>
                    <a:pt x="36915" y="0"/>
                    <a:pt x="36878" y="0"/>
                  </a:cubicBezTo>
                  <a:close/>
                  <a:moveTo>
                    <a:pt x="1165" y="45675"/>
                  </a:moveTo>
                  <a:cubicBezTo>
                    <a:pt x="842" y="45675"/>
                    <a:pt x="521" y="45694"/>
                    <a:pt x="203" y="45732"/>
                  </a:cubicBezTo>
                  <a:cubicBezTo>
                    <a:pt x="34" y="45732"/>
                    <a:pt x="0" y="46002"/>
                    <a:pt x="102" y="46002"/>
                  </a:cubicBezTo>
                  <a:cubicBezTo>
                    <a:pt x="127" y="46002"/>
                    <a:pt x="161" y="45985"/>
                    <a:pt x="203" y="45943"/>
                  </a:cubicBezTo>
                  <a:cubicBezTo>
                    <a:pt x="421" y="45925"/>
                    <a:pt x="640" y="45916"/>
                    <a:pt x="861" y="45916"/>
                  </a:cubicBezTo>
                  <a:cubicBezTo>
                    <a:pt x="5800" y="45916"/>
                    <a:pt x="11583" y="50308"/>
                    <a:pt x="15428" y="53344"/>
                  </a:cubicBezTo>
                  <a:cubicBezTo>
                    <a:pt x="15639" y="53344"/>
                    <a:pt x="15851" y="53133"/>
                    <a:pt x="15639" y="52921"/>
                  </a:cubicBezTo>
                  <a:cubicBezTo>
                    <a:pt x="11863" y="50139"/>
                    <a:pt x="6220" y="45675"/>
                    <a:pt x="1165" y="45675"/>
                  </a:cubicBezTo>
                  <a:close/>
                  <a:moveTo>
                    <a:pt x="60772" y="116299"/>
                  </a:moveTo>
                  <a:cubicBezTo>
                    <a:pt x="60614" y="116299"/>
                    <a:pt x="60508" y="116609"/>
                    <a:pt x="60679" y="116780"/>
                  </a:cubicBezTo>
                  <a:cubicBezTo>
                    <a:pt x="64415" y="118773"/>
                    <a:pt x="68812" y="119445"/>
                    <a:pt x="73220" y="119445"/>
                  </a:cubicBezTo>
                  <a:cubicBezTo>
                    <a:pt x="76297" y="119445"/>
                    <a:pt x="79379" y="119118"/>
                    <a:pt x="82247" y="118683"/>
                  </a:cubicBezTo>
                  <a:cubicBezTo>
                    <a:pt x="82416" y="118683"/>
                    <a:pt x="82315" y="118412"/>
                    <a:pt x="82159" y="118412"/>
                  </a:cubicBezTo>
                  <a:cubicBezTo>
                    <a:pt x="82120" y="118412"/>
                    <a:pt x="82078" y="118429"/>
                    <a:pt x="82036" y="118472"/>
                  </a:cubicBezTo>
                  <a:cubicBezTo>
                    <a:pt x="79394" y="118802"/>
                    <a:pt x="76559" y="119068"/>
                    <a:pt x="73707" y="119068"/>
                  </a:cubicBezTo>
                  <a:cubicBezTo>
                    <a:pt x="69253" y="119068"/>
                    <a:pt x="64758" y="118420"/>
                    <a:pt x="60890" y="116357"/>
                  </a:cubicBezTo>
                  <a:cubicBezTo>
                    <a:pt x="60850" y="116317"/>
                    <a:pt x="60810" y="116299"/>
                    <a:pt x="60772" y="116299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711300" y="2138850"/>
              <a:ext cx="243200" cy="288675"/>
            </a:xfrm>
            <a:custGeom>
              <a:avLst/>
              <a:gdLst/>
              <a:ahLst/>
              <a:cxnLst/>
              <a:rect l="l" t="t" r="r" b="b"/>
              <a:pathLst>
                <a:path w="9728" h="11547" extrusionOk="0">
                  <a:moveTo>
                    <a:pt x="6587" y="0"/>
                  </a:moveTo>
                  <a:cubicBezTo>
                    <a:pt x="6368" y="0"/>
                    <a:pt x="6133" y="24"/>
                    <a:pt x="5921" y="94"/>
                  </a:cubicBezTo>
                  <a:cubicBezTo>
                    <a:pt x="5287" y="306"/>
                    <a:pt x="5710" y="1997"/>
                    <a:pt x="5710" y="1997"/>
                  </a:cubicBezTo>
                  <a:cubicBezTo>
                    <a:pt x="5710" y="1997"/>
                    <a:pt x="4864" y="1997"/>
                    <a:pt x="4441" y="2209"/>
                  </a:cubicBezTo>
                  <a:cubicBezTo>
                    <a:pt x="4018" y="2632"/>
                    <a:pt x="4018" y="3266"/>
                    <a:pt x="4018" y="3266"/>
                  </a:cubicBezTo>
                  <a:cubicBezTo>
                    <a:pt x="4018" y="3266"/>
                    <a:pt x="3860" y="3213"/>
                    <a:pt x="3648" y="3213"/>
                  </a:cubicBezTo>
                  <a:cubicBezTo>
                    <a:pt x="3437" y="3213"/>
                    <a:pt x="3173" y="3266"/>
                    <a:pt x="2961" y="3477"/>
                  </a:cubicBezTo>
                  <a:cubicBezTo>
                    <a:pt x="2750" y="3900"/>
                    <a:pt x="2538" y="4323"/>
                    <a:pt x="2750" y="4958"/>
                  </a:cubicBezTo>
                  <a:cubicBezTo>
                    <a:pt x="2961" y="5380"/>
                    <a:pt x="3595" y="5380"/>
                    <a:pt x="3595" y="5380"/>
                  </a:cubicBezTo>
                  <a:lnTo>
                    <a:pt x="4441" y="4958"/>
                  </a:lnTo>
                  <a:lnTo>
                    <a:pt x="4441" y="4958"/>
                  </a:lnTo>
                  <a:cubicBezTo>
                    <a:pt x="4441" y="4958"/>
                    <a:pt x="4230" y="6015"/>
                    <a:pt x="4864" y="6226"/>
                  </a:cubicBezTo>
                  <a:cubicBezTo>
                    <a:pt x="5302" y="6372"/>
                    <a:pt x="6041" y="6619"/>
                    <a:pt x="6597" y="6619"/>
                  </a:cubicBezTo>
                  <a:cubicBezTo>
                    <a:pt x="6846" y="6619"/>
                    <a:pt x="7059" y="6569"/>
                    <a:pt x="7190" y="6438"/>
                  </a:cubicBezTo>
                  <a:cubicBezTo>
                    <a:pt x="7613" y="6226"/>
                    <a:pt x="7190" y="4746"/>
                    <a:pt x="7190" y="4746"/>
                  </a:cubicBezTo>
                  <a:lnTo>
                    <a:pt x="7190" y="4746"/>
                  </a:lnTo>
                  <a:cubicBezTo>
                    <a:pt x="7190" y="4746"/>
                    <a:pt x="7660" y="4934"/>
                    <a:pt x="8036" y="4934"/>
                  </a:cubicBezTo>
                  <a:cubicBezTo>
                    <a:pt x="8224" y="4934"/>
                    <a:pt x="8388" y="4887"/>
                    <a:pt x="8459" y="4746"/>
                  </a:cubicBezTo>
                  <a:cubicBezTo>
                    <a:pt x="8670" y="4112"/>
                    <a:pt x="8247" y="2632"/>
                    <a:pt x="8247" y="2632"/>
                  </a:cubicBezTo>
                  <a:cubicBezTo>
                    <a:pt x="8247" y="2632"/>
                    <a:pt x="9305" y="2420"/>
                    <a:pt x="9516" y="1574"/>
                  </a:cubicBezTo>
                  <a:cubicBezTo>
                    <a:pt x="9728" y="940"/>
                    <a:pt x="9305" y="94"/>
                    <a:pt x="8670" y="94"/>
                  </a:cubicBezTo>
                  <a:cubicBezTo>
                    <a:pt x="8459" y="24"/>
                    <a:pt x="8247" y="0"/>
                    <a:pt x="8059" y="0"/>
                  </a:cubicBezTo>
                  <a:cubicBezTo>
                    <a:pt x="7683" y="0"/>
                    <a:pt x="7402" y="94"/>
                    <a:pt x="7402" y="94"/>
                  </a:cubicBezTo>
                  <a:cubicBezTo>
                    <a:pt x="7402" y="94"/>
                    <a:pt x="7026" y="0"/>
                    <a:pt x="6587" y="0"/>
                  </a:cubicBezTo>
                  <a:close/>
                  <a:moveTo>
                    <a:pt x="2034" y="8947"/>
                  </a:moveTo>
                  <a:cubicBezTo>
                    <a:pt x="1049" y="8947"/>
                    <a:pt x="1" y="9821"/>
                    <a:pt x="1" y="9821"/>
                  </a:cubicBezTo>
                  <a:cubicBezTo>
                    <a:pt x="1" y="9821"/>
                    <a:pt x="212" y="11513"/>
                    <a:pt x="635" y="11513"/>
                  </a:cubicBezTo>
                  <a:cubicBezTo>
                    <a:pt x="889" y="11513"/>
                    <a:pt x="1278" y="11546"/>
                    <a:pt x="1680" y="11546"/>
                  </a:cubicBezTo>
                  <a:cubicBezTo>
                    <a:pt x="2284" y="11546"/>
                    <a:pt x="2919" y="11470"/>
                    <a:pt x="3173" y="11090"/>
                  </a:cubicBezTo>
                  <a:cubicBezTo>
                    <a:pt x="3595" y="10244"/>
                    <a:pt x="3173" y="9187"/>
                    <a:pt x="2327" y="8975"/>
                  </a:cubicBezTo>
                  <a:cubicBezTo>
                    <a:pt x="2231" y="8956"/>
                    <a:pt x="2133" y="8947"/>
                    <a:pt x="2034" y="8947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3743900" y="829325"/>
              <a:ext cx="1062575" cy="1666075"/>
            </a:xfrm>
            <a:custGeom>
              <a:avLst/>
              <a:gdLst/>
              <a:ahLst/>
              <a:cxnLst/>
              <a:rect l="l" t="t" r="r" b="b"/>
              <a:pathLst>
                <a:path w="42503" h="66643" extrusionOk="0">
                  <a:moveTo>
                    <a:pt x="41158" y="1"/>
                  </a:moveTo>
                  <a:cubicBezTo>
                    <a:pt x="40378" y="1"/>
                    <a:pt x="39543" y="669"/>
                    <a:pt x="39543" y="669"/>
                  </a:cubicBezTo>
                  <a:cubicBezTo>
                    <a:pt x="39543" y="669"/>
                    <a:pt x="39754" y="1938"/>
                    <a:pt x="40177" y="1938"/>
                  </a:cubicBezTo>
                  <a:cubicBezTo>
                    <a:pt x="40388" y="1938"/>
                    <a:pt x="40758" y="1991"/>
                    <a:pt x="41128" y="1991"/>
                  </a:cubicBezTo>
                  <a:cubicBezTo>
                    <a:pt x="41498" y="1991"/>
                    <a:pt x="41869" y="1938"/>
                    <a:pt x="42080" y="1726"/>
                  </a:cubicBezTo>
                  <a:cubicBezTo>
                    <a:pt x="42503" y="1092"/>
                    <a:pt x="42291" y="246"/>
                    <a:pt x="41446" y="35"/>
                  </a:cubicBezTo>
                  <a:cubicBezTo>
                    <a:pt x="41352" y="11"/>
                    <a:pt x="41255" y="1"/>
                    <a:pt x="41158" y="1"/>
                  </a:cubicBezTo>
                  <a:close/>
                  <a:moveTo>
                    <a:pt x="38911" y="59949"/>
                  </a:moveTo>
                  <a:cubicBezTo>
                    <a:pt x="38690" y="59949"/>
                    <a:pt x="38413" y="60000"/>
                    <a:pt x="38062" y="60087"/>
                  </a:cubicBezTo>
                  <a:cubicBezTo>
                    <a:pt x="37428" y="60299"/>
                    <a:pt x="36794" y="61991"/>
                    <a:pt x="37428" y="62202"/>
                  </a:cubicBezTo>
                  <a:lnTo>
                    <a:pt x="38908" y="62202"/>
                  </a:lnTo>
                  <a:cubicBezTo>
                    <a:pt x="38908" y="62202"/>
                    <a:pt x="39965" y="60510"/>
                    <a:pt x="39543" y="60299"/>
                  </a:cubicBezTo>
                  <a:cubicBezTo>
                    <a:pt x="39419" y="60051"/>
                    <a:pt x="39222" y="59949"/>
                    <a:pt x="38911" y="59949"/>
                  </a:cubicBezTo>
                  <a:close/>
                  <a:moveTo>
                    <a:pt x="1505" y="60068"/>
                  </a:moveTo>
                  <a:cubicBezTo>
                    <a:pt x="1139" y="60068"/>
                    <a:pt x="766" y="60249"/>
                    <a:pt x="635" y="60510"/>
                  </a:cubicBezTo>
                  <a:cubicBezTo>
                    <a:pt x="424" y="60933"/>
                    <a:pt x="424" y="61779"/>
                    <a:pt x="424" y="61779"/>
                  </a:cubicBezTo>
                  <a:cubicBezTo>
                    <a:pt x="424" y="61779"/>
                    <a:pt x="1" y="62202"/>
                    <a:pt x="1" y="62836"/>
                  </a:cubicBezTo>
                  <a:cubicBezTo>
                    <a:pt x="1" y="63471"/>
                    <a:pt x="1481" y="63471"/>
                    <a:pt x="1481" y="63471"/>
                  </a:cubicBezTo>
                  <a:cubicBezTo>
                    <a:pt x="1481" y="63471"/>
                    <a:pt x="1270" y="64105"/>
                    <a:pt x="1481" y="64528"/>
                  </a:cubicBezTo>
                  <a:cubicBezTo>
                    <a:pt x="1692" y="64951"/>
                    <a:pt x="2115" y="65162"/>
                    <a:pt x="2115" y="65162"/>
                  </a:cubicBezTo>
                  <a:cubicBezTo>
                    <a:pt x="2115" y="65162"/>
                    <a:pt x="1692" y="65585"/>
                    <a:pt x="2115" y="66008"/>
                  </a:cubicBezTo>
                  <a:cubicBezTo>
                    <a:pt x="2327" y="66431"/>
                    <a:pt x="2750" y="66642"/>
                    <a:pt x="3173" y="66642"/>
                  </a:cubicBezTo>
                  <a:cubicBezTo>
                    <a:pt x="3596" y="66642"/>
                    <a:pt x="3807" y="66008"/>
                    <a:pt x="3807" y="66008"/>
                  </a:cubicBezTo>
                  <a:lnTo>
                    <a:pt x="3596" y="65162"/>
                  </a:lnTo>
                  <a:lnTo>
                    <a:pt x="3596" y="65162"/>
                  </a:lnTo>
                  <a:cubicBezTo>
                    <a:pt x="3596" y="65162"/>
                    <a:pt x="3972" y="65350"/>
                    <a:pt x="4347" y="65350"/>
                  </a:cubicBezTo>
                  <a:cubicBezTo>
                    <a:pt x="4535" y="65350"/>
                    <a:pt x="4723" y="65303"/>
                    <a:pt x="4864" y="65162"/>
                  </a:cubicBezTo>
                  <a:cubicBezTo>
                    <a:pt x="5076" y="64739"/>
                    <a:pt x="5710" y="63894"/>
                    <a:pt x="5499" y="63471"/>
                  </a:cubicBezTo>
                  <a:cubicBezTo>
                    <a:pt x="5372" y="63090"/>
                    <a:pt x="4940" y="63014"/>
                    <a:pt x="4616" y="63014"/>
                  </a:cubicBezTo>
                  <a:cubicBezTo>
                    <a:pt x="4399" y="63014"/>
                    <a:pt x="4230" y="63048"/>
                    <a:pt x="4230" y="63048"/>
                  </a:cubicBezTo>
                  <a:cubicBezTo>
                    <a:pt x="4230" y="63048"/>
                    <a:pt x="4864" y="62202"/>
                    <a:pt x="4441" y="61779"/>
                  </a:cubicBezTo>
                  <a:cubicBezTo>
                    <a:pt x="4018" y="61568"/>
                    <a:pt x="2538" y="61568"/>
                    <a:pt x="2538" y="61568"/>
                  </a:cubicBezTo>
                  <a:cubicBezTo>
                    <a:pt x="2538" y="61568"/>
                    <a:pt x="2750" y="60722"/>
                    <a:pt x="2115" y="60299"/>
                  </a:cubicBezTo>
                  <a:cubicBezTo>
                    <a:pt x="1954" y="60137"/>
                    <a:pt x="1731" y="60068"/>
                    <a:pt x="1505" y="60068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2464625" y="799775"/>
              <a:ext cx="2294275" cy="496475"/>
            </a:xfrm>
            <a:custGeom>
              <a:avLst/>
              <a:gdLst/>
              <a:ahLst/>
              <a:cxnLst/>
              <a:rect l="l" t="t" r="r" b="b"/>
              <a:pathLst>
                <a:path w="91771" h="19859" extrusionOk="0">
                  <a:moveTo>
                    <a:pt x="91084" y="1"/>
                  </a:moveTo>
                  <a:cubicBezTo>
                    <a:pt x="90872" y="1"/>
                    <a:pt x="90608" y="54"/>
                    <a:pt x="90291" y="159"/>
                  </a:cubicBezTo>
                  <a:cubicBezTo>
                    <a:pt x="89656" y="371"/>
                    <a:pt x="89233" y="1640"/>
                    <a:pt x="89656" y="1851"/>
                  </a:cubicBezTo>
                  <a:lnTo>
                    <a:pt x="90925" y="1851"/>
                  </a:lnTo>
                  <a:cubicBezTo>
                    <a:pt x="90925" y="1851"/>
                    <a:pt x="91771" y="582"/>
                    <a:pt x="91559" y="159"/>
                  </a:cubicBezTo>
                  <a:cubicBezTo>
                    <a:pt x="91454" y="54"/>
                    <a:pt x="91295" y="1"/>
                    <a:pt x="91084" y="1"/>
                  </a:cubicBezTo>
                  <a:close/>
                  <a:moveTo>
                    <a:pt x="2145" y="10250"/>
                  </a:moveTo>
                  <a:cubicBezTo>
                    <a:pt x="1387" y="10250"/>
                    <a:pt x="846" y="10521"/>
                    <a:pt x="846" y="10521"/>
                  </a:cubicBezTo>
                  <a:cubicBezTo>
                    <a:pt x="846" y="10521"/>
                    <a:pt x="0" y="11578"/>
                    <a:pt x="423" y="12001"/>
                  </a:cubicBezTo>
                  <a:cubicBezTo>
                    <a:pt x="846" y="12212"/>
                    <a:pt x="2749" y="13058"/>
                    <a:pt x="2749" y="13058"/>
                  </a:cubicBezTo>
                  <a:cubicBezTo>
                    <a:pt x="2749" y="13058"/>
                    <a:pt x="2749" y="13932"/>
                    <a:pt x="3226" y="13932"/>
                  </a:cubicBezTo>
                  <a:cubicBezTo>
                    <a:pt x="3273" y="13932"/>
                    <a:pt x="3326" y="13923"/>
                    <a:pt x="3384" y="13904"/>
                  </a:cubicBezTo>
                  <a:cubicBezTo>
                    <a:pt x="4018" y="13481"/>
                    <a:pt x="5075" y="13481"/>
                    <a:pt x="5075" y="13481"/>
                  </a:cubicBezTo>
                  <a:cubicBezTo>
                    <a:pt x="5075" y="13481"/>
                    <a:pt x="5498" y="12847"/>
                    <a:pt x="4652" y="12001"/>
                  </a:cubicBezTo>
                  <a:cubicBezTo>
                    <a:pt x="4018" y="11366"/>
                    <a:pt x="3384" y="11366"/>
                    <a:pt x="3384" y="11366"/>
                  </a:cubicBezTo>
                  <a:cubicBezTo>
                    <a:pt x="3384" y="11366"/>
                    <a:pt x="3595" y="10732"/>
                    <a:pt x="2749" y="10309"/>
                  </a:cubicBezTo>
                  <a:cubicBezTo>
                    <a:pt x="2538" y="10267"/>
                    <a:pt x="2335" y="10250"/>
                    <a:pt x="2145" y="10250"/>
                  </a:cubicBezTo>
                  <a:close/>
                  <a:moveTo>
                    <a:pt x="7900" y="16085"/>
                  </a:moveTo>
                  <a:cubicBezTo>
                    <a:pt x="7732" y="16085"/>
                    <a:pt x="7560" y="16124"/>
                    <a:pt x="7401" y="16230"/>
                  </a:cubicBezTo>
                  <a:cubicBezTo>
                    <a:pt x="6767" y="16864"/>
                    <a:pt x="6978" y="18556"/>
                    <a:pt x="6978" y="18556"/>
                  </a:cubicBezTo>
                  <a:cubicBezTo>
                    <a:pt x="6978" y="18556"/>
                    <a:pt x="7181" y="18590"/>
                    <a:pt x="7465" y="18590"/>
                  </a:cubicBezTo>
                  <a:cubicBezTo>
                    <a:pt x="7892" y="18590"/>
                    <a:pt x="8501" y="18514"/>
                    <a:pt x="8881" y="18133"/>
                  </a:cubicBezTo>
                  <a:cubicBezTo>
                    <a:pt x="9727" y="17710"/>
                    <a:pt x="8881" y="16441"/>
                    <a:pt x="8881" y="16441"/>
                  </a:cubicBezTo>
                  <a:cubicBezTo>
                    <a:pt x="8881" y="16441"/>
                    <a:pt x="8406" y="16085"/>
                    <a:pt x="7900" y="16085"/>
                  </a:cubicBezTo>
                  <a:close/>
                  <a:moveTo>
                    <a:pt x="5075" y="17710"/>
                  </a:moveTo>
                  <a:cubicBezTo>
                    <a:pt x="4229" y="17710"/>
                    <a:pt x="4018" y="18556"/>
                    <a:pt x="4018" y="18556"/>
                  </a:cubicBezTo>
                  <a:cubicBezTo>
                    <a:pt x="4018" y="18556"/>
                    <a:pt x="4864" y="19613"/>
                    <a:pt x="5709" y="19825"/>
                  </a:cubicBezTo>
                  <a:cubicBezTo>
                    <a:pt x="5803" y="19848"/>
                    <a:pt x="5895" y="19859"/>
                    <a:pt x="5983" y="19859"/>
                  </a:cubicBezTo>
                  <a:cubicBezTo>
                    <a:pt x="6688" y="19859"/>
                    <a:pt x="7190" y="19190"/>
                    <a:pt x="7190" y="19190"/>
                  </a:cubicBezTo>
                  <a:cubicBezTo>
                    <a:pt x="7190" y="19190"/>
                    <a:pt x="6132" y="17922"/>
                    <a:pt x="5075" y="17710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2670775" y="704950"/>
              <a:ext cx="2172725" cy="2034700"/>
            </a:xfrm>
            <a:custGeom>
              <a:avLst/>
              <a:gdLst/>
              <a:ahLst/>
              <a:cxnLst/>
              <a:rect l="l" t="t" r="r" b="b"/>
              <a:pathLst>
                <a:path w="86909" h="81388" extrusionOk="0">
                  <a:moveTo>
                    <a:pt x="85983" y="1"/>
                  </a:moveTo>
                  <a:cubicBezTo>
                    <a:pt x="85864" y="1"/>
                    <a:pt x="85745" y="41"/>
                    <a:pt x="85639" y="146"/>
                  </a:cubicBezTo>
                  <a:cubicBezTo>
                    <a:pt x="85216" y="569"/>
                    <a:pt x="85428" y="1204"/>
                    <a:pt x="85428" y="1204"/>
                  </a:cubicBezTo>
                  <a:lnTo>
                    <a:pt x="84582" y="1204"/>
                  </a:lnTo>
                  <a:cubicBezTo>
                    <a:pt x="84159" y="1204"/>
                    <a:pt x="83948" y="2261"/>
                    <a:pt x="83948" y="2261"/>
                  </a:cubicBezTo>
                  <a:cubicBezTo>
                    <a:pt x="83948" y="2261"/>
                    <a:pt x="83914" y="2227"/>
                    <a:pt x="83833" y="2227"/>
                  </a:cubicBezTo>
                  <a:cubicBezTo>
                    <a:pt x="83711" y="2227"/>
                    <a:pt x="83482" y="2303"/>
                    <a:pt x="83102" y="2684"/>
                  </a:cubicBezTo>
                  <a:cubicBezTo>
                    <a:pt x="82468" y="3530"/>
                    <a:pt x="83525" y="4587"/>
                    <a:pt x="83525" y="4587"/>
                  </a:cubicBezTo>
                  <a:lnTo>
                    <a:pt x="85639" y="4587"/>
                  </a:lnTo>
                  <a:cubicBezTo>
                    <a:pt x="86062" y="4375"/>
                    <a:pt x="86062" y="4587"/>
                    <a:pt x="86274" y="3952"/>
                  </a:cubicBezTo>
                  <a:cubicBezTo>
                    <a:pt x="86485" y="3530"/>
                    <a:pt x="86274" y="3107"/>
                    <a:pt x="86274" y="3107"/>
                  </a:cubicBezTo>
                  <a:lnTo>
                    <a:pt x="86697" y="2049"/>
                  </a:lnTo>
                  <a:cubicBezTo>
                    <a:pt x="86697" y="2049"/>
                    <a:pt x="86832" y="1237"/>
                    <a:pt x="86886" y="1237"/>
                  </a:cubicBezTo>
                  <a:cubicBezTo>
                    <a:pt x="86900" y="1237"/>
                    <a:pt x="86908" y="1288"/>
                    <a:pt x="86908" y="1415"/>
                  </a:cubicBezTo>
                  <a:cubicBezTo>
                    <a:pt x="86908" y="1161"/>
                    <a:pt x="86908" y="358"/>
                    <a:pt x="86908" y="358"/>
                  </a:cubicBezTo>
                  <a:lnTo>
                    <a:pt x="86697" y="358"/>
                  </a:lnTo>
                  <a:cubicBezTo>
                    <a:pt x="86697" y="358"/>
                    <a:pt x="86340" y="1"/>
                    <a:pt x="85983" y="1"/>
                  </a:cubicBezTo>
                  <a:close/>
                  <a:moveTo>
                    <a:pt x="34045" y="8816"/>
                  </a:moveTo>
                  <a:cubicBezTo>
                    <a:pt x="34045" y="8816"/>
                    <a:pt x="32565" y="9662"/>
                    <a:pt x="32776" y="10296"/>
                  </a:cubicBezTo>
                  <a:cubicBezTo>
                    <a:pt x="33199" y="11142"/>
                    <a:pt x="34468" y="11565"/>
                    <a:pt x="34468" y="11565"/>
                  </a:cubicBezTo>
                  <a:cubicBezTo>
                    <a:pt x="34468" y="11565"/>
                    <a:pt x="34045" y="11988"/>
                    <a:pt x="33833" y="12622"/>
                  </a:cubicBezTo>
                  <a:cubicBezTo>
                    <a:pt x="33622" y="13256"/>
                    <a:pt x="34891" y="14102"/>
                    <a:pt x="34891" y="14102"/>
                  </a:cubicBezTo>
                  <a:cubicBezTo>
                    <a:pt x="34891" y="14102"/>
                    <a:pt x="34679" y="14102"/>
                    <a:pt x="35102" y="15582"/>
                  </a:cubicBezTo>
                  <a:cubicBezTo>
                    <a:pt x="35374" y="16126"/>
                    <a:pt x="35918" y="16281"/>
                    <a:pt x="36450" y="16281"/>
                  </a:cubicBezTo>
                  <a:cubicBezTo>
                    <a:pt x="37161" y="16281"/>
                    <a:pt x="37851" y="16005"/>
                    <a:pt x="37851" y="16005"/>
                  </a:cubicBezTo>
                  <a:cubicBezTo>
                    <a:pt x="37851" y="16005"/>
                    <a:pt x="38908" y="13891"/>
                    <a:pt x="39120" y="13256"/>
                  </a:cubicBezTo>
                  <a:cubicBezTo>
                    <a:pt x="39331" y="12411"/>
                    <a:pt x="39331" y="12622"/>
                    <a:pt x="38697" y="11988"/>
                  </a:cubicBezTo>
                  <a:cubicBezTo>
                    <a:pt x="38415" y="11424"/>
                    <a:pt x="37945" y="11330"/>
                    <a:pt x="37663" y="11330"/>
                  </a:cubicBezTo>
                  <a:cubicBezTo>
                    <a:pt x="37522" y="11330"/>
                    <a:pt x="37428" y="11353"/>
                    <a:pt x="37428" y="11353"/>
                  </a:cubicBezTo>
                  <a:lnTo>
                    <a:pt x="36371" y="10085"/>
                  </a:lnTo>
                  <a:cubicBezTo>
                    <a:pt x="36371" y="10085"/>
                    <a:pt x="35625" y="9526"/>
                    <a:pt x="35372" y="9273"/>
                  </a:cubicBezTo>
                  <a:lnTo>
                    <a:pt x="35372" y="9273"/>
                  </a:lnTo>
                  <a:cubicBezTo>
                    <a:pt x="35533" y="9324"/>
                    <a:pt x="35655" y="9357"/>
                    <a:pt x="35696" y="9357"/>
                  </a:cubicBezTo>
                  <a:cubicBezTo>
                    <a:pt x="35736" y="9357"/>
                    <a:pt x="35694" y="9323"/>
                    <a:pt x="35525" y="9239"/>
                  </a:cubicBezTo>
                  <a:cubicBezTo>
                    <a:pt x="35404" y="9178"/>
                    <a:pt x="35335" y="9153"/>
                    <a:pt x="35306" y="9153"/>
                  </a:cubicBezTo>
                  <a:cubicBezTo>
                    <a:pt x="35265" y="9153"/>
                    <a:pt x="35298" y="9200"/>
                    <a:pt x="35372" y="9273"/>
                  </a:cubicBezTo>
                  <a:lnTo>
                    <a:pt x="35372" y="9273"/>
                  </a:lnTo>
                  <a:cubicBezTo>
                    <a:pt x="34885" y="9121"/>
                    <a:pt x="34045" y="8816"/>
                    <a:pt x="34045" y="8816"/>
                  </a:cubicBezTo>
                  <a:close/>
                  <a:moveTo>
                    <a:pt x="1503" y="77210"/>
                  </a:moveTo>
                  <a:cubicBezTo>
                    <a:pt x="963" y="77210"/>
                    <a:pt x="424" y="77750"/>
                    <a:pt x="424" y="77750"/>
                  </a:cubicBezTo>
                  <a:cubicBezTo>
                    <a:pt x="424" y="77750"/>
                    <a:pt x="1" y="79230"/>
                    <a:pt x="1" y="79653"/>
                  </a:cubicBezTo>
                  <a:cubicBezTo>
                    <a:pt x="1" y="80076"/>
                    <a:pt x="1" y="80076"/>
                    <a:pt x="635" y="80498"/>
                  </a:cubicBezTo>
                  <a:cubicBezTo>
                    <a:pt x="776" y="80569"/>
                    <a:pt x="917" y="80592"/>
                    <a:pt x="1043" y="80592"/>
                  </a:cubicBezTo>
                  <a:cubicBezTo>
                    <a:pt x="1293" y="80592"/>
                    <a:pt x="1481" y="80498"/>
                    <a:pt x="1481" y="80498"/>
                  </a:cubicBezTo>
                  <a:lnTo>
                    <a:pt x="2327" y="80921"/>
                  </a:lnTo>
                  <a:cubicBezTo>
                    <a:pt x="2327" y="80921"/>
                    <a:pt x="2942" y="81229"/>
                    <a:pt x="3101" y="81344"/>
                  </a:cubicBezTo>
                  <a:lnTo>
                    <a:pt x="4019" y="81344"/>
                  </a:lnTo>
                  <a:cubicBezTo>
                    <a:pt x="4019" y="81344"/>
                    <a:pt x="4864" y="80498"/>
                    <a:pt x="4441" y="80287"/>
                  </a:cubicBezTo>
                  <a:cubicBezTo>
                    <a:pt x="4019" y="79864"/>
                    <a:pt x="3384" y="79864"/>
                    <a:pt x="3384" y="79864"/>
                  </a:cubicBezTo>
                  <a:cubicBezTo>
                    <a:pt x="3384" y="79864"/>
                    <a:pt x="3384" y="79441"/>
                    <a:pt x="3384" y="79018"/>
                  </a:cubicBezTo>
                  <a:cubicBezTo>
                    <a:pt x="3384" y="78595"/>
                    <a:pt x="2538" y="78173"/>
                    <a:pt x="2538" y="78173"/>
                  </a:cubicBezTo>
                  <a:cubicBezTo>
                    <a:pt x="2538" y="78173"/>
                    <a:pt x="2750" y="78173"/>
                    <a:pt x="2115" y="77538"/>
                  </a:cubicBezTo>
                  <a:cubicBezTo>
                    <a:pt x="1934" y="77296"/>
                    <a:pt x="1718" y="77210"/>
                    <a:pt x="1503" y="77210"/>
                  </a:cubicBezTo>
                  <a:close/>
                  <a:moveTo>
                    <a:pt x="2961" y="81344"/>
                  </a:moveTo>
                  <a:cubicBezTo>
                    <a:pt x="3052" y="81375"/>
                    <a:pt x="3104" y="81387"/>
                    <a:pt x="3126" y="81387"/>
                  </a:cubicBezTo>
                  <a:cubicBezTo>
                    <a:pt x="3151" y="81387"/>
                    <a:pt x="3138" y="81371"/>
                    <a:pt x="3101" y="81344"/>
                  </a:cubicBezTo>
                  <a:close/>
                </a:path>
              </a:pathLst>
            </a:custGeom>
            <a:solidFill>
              <a:srgbClr val="0DA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14"/>
          <p:cNvSpPr txBox="1"/>
          <p:nvPr/>
        </p:nvSpPr>
        <p:spPr>
          <a:xfrm>
            <a:off x="7311475" y="2306575"/>
            <a:ext cx="1384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S. pectinata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a species of pondweed that photosynthesises underwater.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D2D405F-9323-5689-0755-4C1FF8F6FFA2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EA13C4D-EF9B-47D0-AF8C-3EB46DE364FF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D35F8-D57B-6ABC-81B8-E8919B0D84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C0C248-2A19-B1D1-351A-3622751AA0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90" name="Google Shape;90;p15"/>
          <p:cNvGrpSpPr/>
          <p:nvPr/>
        </p:nvGrpSpPr>
        <p:grpSpPr>
          <a:xfrm>
            <a:off x="251161" y="1722143"/>
            <a:ext cx="1565828" cy="2513090"/>
            <a:chOff x="2298925" y="630500"/>
            <a:chExt cx="2963900" cy="4747950"/>
          </a:xfrm>
        </p:grpSpPr>
        <p:sp>
          <p:nvSpPr>
            <p:cNvPr id="91" name="Google Shape;91;p15"/>
            <p:cNvSpPr/>
            <p:nvPr/>
          </p:nvSpPr>
          <p:spPr>
            <a:xfrm>
              <a:off x="4791450" y="928450"/>
              <a:ext cx="464425" cy="408225"/>
            </a:xfrm>
            <a:custGeom>
              <a:avLst/>
              <a:gdLst/>
              <a:ahLst/>
              <a:cxnLst/>
              <a:rect l="l" t="t" r="r" b="b"/>
              <a:pathLst>
                <a:path w="18577" h="16329" extrusionOk="0">
                  <a:moveTo>
                    <a:pt x="9264" y="1"/>
                  </a:moveTo>
                  <a:cubicBezTo>
                    <a:pt x="6114" y="1"/>
                    <a:pt x="3098" y="1837"/>
                    <a:pt x="1775" y="4937"/>
                  </a:cubicBezTo>
                  <a:cubicBezTo>
                    <a:pt x="1" y="9096"/>
                    <a:pt x="1886" y="13864"/>
                    <a:pt x="6045" y="15639"/>
                  </a:cubicBezTo>
                  <a:cubicBezTo>
                    <a:pt x="7110" y="16108"/>
                    <a:pt x="8216" y="16329"/>
                    <a:pt x="9300" y="16329"/>
                  </a:cubicBezTo>
                  <a:cubicBezTo>
                    <a:pt x="12450" y="16329"/>
                    <a:pt x="15427" y="14463"/>
                    <a:pt x="16747" y="11369"/>
                  </a:cubicBezTo>
                  <a:cubicBezTo>
                    <a:pt x="18577" y="7266"/>
                    <a:pt x="16636" y="2442"/>
                    <a:pt x="12477" y="667"/>
                  </a:cubicBezTo>
                  <a:cubicBezTo>
                    <a:pt x="11432" y="215"/>
                    <a:pt x="10340" y="1"/>
                    <a:pt x="9264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4120500" y="630500"/>
              <a:ext cx="490775" cy="444900"/>
            </a:xfrm>
            <a:custGeom>
              <a:avLst/>
              <a:gdLst/>
              <a:ahLst/>
              <a:cxnLst/>
              <a:rect l="l" t="t" r="r" b="b"/>
              <a:pathLst>
                <a:path w="19631" h="17796" extrusionOk="0">
                  <a:moveTo>
                    <a:pt x="5614" y="1"/>
                  </a:moveTo>
                  <a:cubicBezTo>
                    <a:pt x="5166" y="1"/>
                    <a:pt x="4752" y="270"/>
                    <a:pt x="4548" y="719"/>
                  </a:cubicBezTo>
                  <a:lnTo>
                    <a:pt x="278" y="10755"/>
                  </a:lnTo>
                  <a:cubicBezTo>
                    <a:pt x="1" y="11310"/>
                    <a:pt x="278" y="11975"/>
                    <a:pt x="832" y="12252"/>
                  </a:cubicBezTo>
                  <a:lnTo>
                    <a:pt x="13531" y="17687"/>
                  </a:lnTo>
                  <a:cubicBezTo>
                    <a:pt x="13694" y="17761"/>
                    <a:pt x="13861" y="17795"/>
                    <a:pt x="14023" y="17795"/>
                  </a:cubicBezTo>
                  <a:cubicBezTo>
                    <a:pt x="14465" y="17795"/>
                    <a:pt x="14865" y="17538"/>
                    <a:pt x="15028" y="17132"/>
                  </a:cubicBezTo>
                  <a:lnTo>
                    <a:pt x="19353" y="7095"/>
                  </a:lnTo>
                  <a:cubicBezTo>
                    <a:pt x="19630" y="6485"/>
                    <a:pt x="19353" y="5820"/>
                    <a:pt x="18743" y="5598"/>
                  </a:cubicBezTo>
                  <a:lnTo>
                    <a:pt x="6100" y="109"/>
                  </a:lnTo>
                  <a:cubicBezTo>
                    <a:pt x="5939" y="35"/>
                    <a:pt x="5774" y="1"/>
                    <a:pt x="5614" y="1"/>
                  </a:cubicBezTo>
                  <a:close/>
                </a:path>
              </a:pathLst>
            </a:custGeom>
            <a:solidFill>
              <a:srgbClr val="1C1C1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4067825" y="695875"/>
              <a:ext cx="171925" cy="156075"/>
            </a:xfrm>
            <a:custGeom>
              <a:avLst/>
              <a:gdLst/>
              <a:ahLst/>
              <a:cxnLst/>
              <a:rect l="l" t="t" r="r" b="b"/>
              <a:pathLst>
                <a:path w="6877" h="6243" extrusionOk="0">
                  <a:moveTo>
                    <a:pt x="1987" y="1"/>
                  </a:moveTo>
                  <a:cubicBezTo>
                    <a:pt x="1830" y="1"/>
                    <a:pt x="1690" y="104"/>
                    <a:pt x="1608" y="266"/>
                  </a:cubicBezTo>
                  <a:lnTo>
                    <a:pt x="111" y="3760"/>
                  </a:lnTo>
                  <a:cubicBezTo>
                    <a:pt x="0" y="3981"/>
                    <a:pt x="111" y="4203"/>
                    <a:pt x="333" y="4314"/>
                  </a:cubicBezTo>
                  <a:lnTo>
                    <a:pt x="4769" y="6199"/>
                  </a:lnTo>
                  <a:cubicBezTo>
                    <a:pt x="4814" y="6229"/>
                    <a:pt x="4866" y="6243"/>
                    <a:pt x="4920" y="6243"/>
                  </a:cubicBezTo>
                  <a:cubicBezTo>
                    <a:pt x="5068" y="6243"/>
                    <a:pt x="5228" y="6140"/>
                    <a:pt x="5268" y="5978"/>
                  </a:cubicBezTo>
                  <a:lnTo>
                    <a:pt x="6765" y="2484"/>
                  </a:lnTo>
                  <a:cubicBezTo>
                    <a:pt x="6876" y="2262"/>
                    <a:pt x="6765" y="2041"/>
                    <a:pt x="6599" y="1930"/>
                  </a:cubicBezTo>
                  <a:lnTo>
                    <a:pt x="2163" y="44"/>
                  </a:lnTo>
                  <a:cubicBezTo>
                    <a:pt x="2104" y="15"/>
                    <a:pt x="2044" y="1"/>
                    <a:pt x="1987" y="1"/>
                  </a:cubicBezTo>
                  <a:close/>
                </a:path>
              </a:pathLst>
            </a:custGeom>
            <a:solidFill>
              <a:srgbClr val="1C1C1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4254975" y="1006700"/>
              <a:ext cx="159450" cy="248950"/>
            </a:xfrm>
            <a:custGeom>
              <a:avLst/>
              <a:gdLst/>
              <a:ahLst/>
              <a:cxnLst/>
              <a:rect l="l" t="t" r="r" b="b"/>
              <a:pathLst>
                <a:path w="6378" h="9958" extrusionOk="0">
                  <a:moveTo>
                    <a:pt x="4297" y="1"/>
                  </a:moveTo>
                  <a:cubicBezTo>
                    <a:pt x="3971" y="1"/>
                    <a:pt x="3671" y="207"/>
                    <a:pt x="3549" y="531"/>
                  </a:cubicBezTo>
                  <a:lnTo>
                    <a:pt x="167" y="8239"/>
                  </a:lnTo>
                  <a:cubicBezTo>
                    <a:pt x="0" y="8738"/>
                    <a:pt x="222" y="9237"/>
                    <a:pt x="666" y="9404"/>
                  </a:cubicBezTo>
                  <a:lnTo>
                    <a:pt x="1719" y="9903"/>
                  </a:lnTo>
                  <a:cubicBezTo>
                    <a:pt x="1819" y="9940"/>
                    <a:pt x="1922" y="9958"/>
                    <a:pt x="2024" y="9958"/>
                  </a:cubicBezTo>
                  <a:cubicBezTo>
                    <a:pt x="2374" y="9958"/>
                    <a:pt x="2712" y="9747"/>
                    <a:pt x="2884" y="9404"/>
                  </a:cubicBezTo>
                  <a:lnTo>
                    <a:pt x="6211" y="1696"/>
                  </a:lnTo>
                  <a:cubicBezTo>
                    <a:pt x="6377" y="1252"/>
                    <a:pt x="6211" y="698"/>
                    <a:pt x="5712" y="531"/>
                  </a:cubicBezTo>
                  <a:lnTo>
                    <a:pt x="4658" y="88"/>
                  </a:lnTo>
                  <a:cubicBezTo>
                    <a:pt x="4539" y="28"/>
                    <a:pt x="4416" y="1"/>
                    <a:pt x="4297" y="1"/>
                  </a:cubicBezTo>
                  <a:close/>
                </a:path>
              </a:pathLst>
            </a:custGeom>
            <a:solidFill>
              <a:srgbClr val="1C1C1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4041475" y="884775"/>
              <a:ext cx="252325" cy="312050"/>
            </a:xfrm>
            <a:custGeom>
              <a:avLst/>
              <a:gdLst/>
              <a:ahLst/>
              <a:cxnLst/>
              <a:rect l="l" t="t" r="r" b="b"/>
              <a:pathLst>
                <a:path w="10093" h="12482" extrusionOk="0">
                  <a:moveTo>
                    <a:pt x="4868" y="0"/>
                  </a:moveTo>
                  <a:cubicBezTo>
                    <a:pt x="4480" y="0"/>
                    <a:pt x="4102" y="228"/>
                    <a:pt x="3938" y="640"/>
                  </a:cubicBezTo>
                  <a:lnTo>
                    <a:pt x="167" y="9345"/>
                  </a:lnTo>
                  <a:cubicBezTo>
                    <a:pt x="1" y="9845"/>
                    <a:pt x="223" y="10455"/>
                    <a:pt x="722" y="10676"/>
                  </a:cubicBezTo>
                  <a:lnTo>
                    <a:pt x="4825" y="12395"/>
                  </a:lnTo>
                  <a:cubicBezTo>
                    <a:pt x="4956" y="12454"/>
                    <a:pt x="5091" y="12481"/>
                    <a:pt x="5223" y="12481"/>
                  </a:cubicBezTo>
                  <a:cubicBezTo>
                    <a:pt x="5593" y="12481"/>
                    <a:pt x="5937" y="12264"/>
                    <a:pt x="6100" y="11896"/>
                  </a:cubicBezTo>
                  <a:lnTo>
                    <a:pt x="9871" y="3135"/>
                  </a:lnTo>
                  <a:cubicBezTo>
                    <a:pt x="10093" y="2636"/>
                    <a:pt x="9871" y="2081"/>
                    <a:pt x="9317" y="1860"/>
                  </a:cubicBezTo>
                  <a:lnTo>
                    <a:pt x="5269" y="85"/>
                  </a:lnTo>
                  <a:cubicBezTo>
                    <a:pt x="5140" y="28"/>
                    <a:pt x="5003" y="0"/>
                    <a:pt x="4868" y="0"/>
                  </a:cubicBezTo>
                  <a:close/>
                </a:path>
              </a:pathLst>
            </a:custGeom>
            <a:solidFill>
              <a:srgbClr val="1C1C1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4027625" y="939900"/>
              <a:ext cx="177475" cy="136625"/>
            </a:xfrm>
            <a:custGeom>
              <a:avLst/>
              <a:gdLst/>
              <a:ahLst/>
              <a:cxnLst/>
              <a:rect l="l" t="t" r="r" b="b"/>
              <a:pathLst>
                <a:path w="7099" h="5465" extrusionOk="0">
                  <a:moveTo>
                    <a:pt x="1609" y="0"/>
                  </a:moveTo>
                  <a:cubicBezTo>
                    <a:pt x="1396" y="0"/>
                    <a:pt x="1192" y="114"/>
                    <a:pt x="1109" y="320"/>
                  </a:cubicBezTo>
                  <a:lnTo>
                    <a:pt x="111" y="2594"/>
                  </a:lnTo>
                  <a:cubicBezTo>
                    <a:pt x="0" y="2871"/>
                    <a:pt x="111" y="3203"/>
                    <a:pt x="388" y="3314"/>
                  </a:cubicBezTo>
                  <a:lnTo>
                    <a:pt x="5268" y="5422"/>
                  </a:lnTo>
                  <a:cubicBezTo>
                    <a:pt x="5340" y="5450"/>
                    <a:pt x="5415" y="5464"/>
                    <a:pt x="5489" y="5464"/>
                  </a:cubicBezTo>
                  <a:cubicBezTo>
                    <a:pt x="5703" y="5464"/>
                    <a:pt x="5907" y="5350"/>
                    <a:pt x="5989" y="5144"/>
                  </a:cubicBezTo>
                  <a:lnTo>
                    <a:pt x="6987" y="2871"/>
                  </a:lnTo>
                  <a:cubicBezTo>
                    <a:pt x="7098" y="2594"/>
                    <a:pt x="6987" y="2261"/>
                    <a:pt x="6710" y="2150"/>
                  </a:cubicBezTo>
                  <a:lnTo>
                    <a:pt x="1830" y="43"/>
                  </a:lnTo>
                  <a:cubicBezTo>
                    <a:pt x="1759" y="14"/>
                    <a:pt x="1683" y="0"/>
                    <a:pt x="1609" y="0"/>
                  </a:cubicBezTo>
                  <a:close/>
                </a:path>
              </a:pathLst>
            </a:custGeom>
            <a:solidFill>
              <a:srgbClr val="1C1C1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4352000" y="1137800"/>
              <a:ext cx="794375" cy="641875"/>
            </a:xfrm>
            <a:custGeom>
              <a:avLst/>
              <a:gdLst/>
              <a:ahLst/>
              <a:cxnLst/>
              <a:rect l="l" t="t" r="r" b="b"/>
              <a:pathLst>
                <a:path w="31775" h="25675" fill="none" extrusionOk="0">
                  <a:moveTo>
                    <a:pt x="1" y="1"/>
                  </a:moveTo>
                  <a:lnTo>
                    <a:pt x="4326" y="1886"/>
                  </a:lnTo>
                  <a:cubicBezTo>
                    <a:pt x="10980" y="12145"/>
                    <a:pt x="11091" y="16803"/>
                    <a:pt x="17967" y="19741"/>
                  </a:cubicBezTo>
                  <a:lnTo>
                    <a:pt x="31774" y="25675"/>
                  </a:lnTo>
                </a:path>
              </a:pathLst>
            </a:custGeom>
            <a:noFill/>
            <a:ln w="9525" cap="flat" cmpd="sng">
              <a:solidFill>
                <a:srgbClr val="2E2E2E"/>
              </a:solidFill>
              <a:prstDash val="solid"/>
              <a:miter lim="554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5106150" y="1744750"/>
              <a:ext cx="80425" cy="71450"/>
            </a:xfrm>
            <a:custGeom>
              <a:avLst/>
              <a:gdLst/>
              <a:ahLst/>
              <a:cxnLst/>
              <a:rect l="l" t="t" r="r" b="b"/>
              <a:pathLst>
                <a:path w="3217" h="2858" extrusionOk="0">
                  <a:moveTo>
                    <a:pt x="1618" y="1"/>
                  </a:moveTo>
                  <a:cubicBezTo>
                    <a:pt x="1065" y="1"/>
                    <a:pt x="542" y="355"/>
                    <a:pt x="333" y="898"/>
                  </a:cubicBezTo>
                  <a:cubicBezTo>
                    <a:pt x="0" y="1619"/>
                    <a:pt x="333" y="2450"/>
                    <a:pt x="1054" y="2728"/>
                  </a:cubicBezTo>
                  <a:cubicBezTo>
                    <a:pt x="1245" y="2816"/>
                    <a:pt x="1443" y="2857"/>
                    <a:pt x="1638" y="2857"/>
                  </a:cubicBezTo>
                  <a:cubicBezTo>
                    <a:pt x="2180" y="2857"/>
                    <a:pt x="2694" y="2537"/>
                    <a:pt x="2939" y="2007"/>
                  </a:cubicBezTo>
                  <a:lnTo>
                    <a:pt x="1608" y="1397"/>
                  </a:lnTo>
                  <a:lnTo>
                    <a:pt x="2939" y="1951"/>
                  </a:lnTo>
                  <a:cubicBezTo>
                    <a:pt x="3216" y="1230"/>
                    <a:pt x="2884" y="399"/>
                    <a:pt x="2163" y="121"/>
                  </a:cubicBezTo>
                  <a:cubicBezTo>
                    <a:pt x="1985" y="39"/>
                    <a:pt x="1800" y="1"/>
                    <a:pt x="1618" y="1"/>
                  </a:cubicBezTo>
                  <a:close/>
                </a:path>
              </a:pathLst>
            </a:custGeom>
            <a:solidFill>
              <a:srgbClr val="1C1C1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4604300" y="665350"/>
              <a:ext cx="658525" cy="902225"/>
            </a:xfrm>
            <a:custGeom>
              <a:avLst/>
              <a:gdLst/>
              <a:ahLst/>
              <a:cxnLst/>
              <a:rect l="l" t="t" r="r" b="b"/>
              <a:pathLst>
                <a:path w="26341" h="36089" extrusionOk="0">
                  <a:moveTo>
                    <a:pt x="19372" y="1"/>
                  </a:moveTo>
                  <a:cubicBezTo>
                    <a:pt x="15428" y="1"/>
                    <a:pt x="11477" y="1309"/>
                    <a:pt x="8152" y="3872"/>
                  </a:cubicBezTo>
                  <a:cubicBezTo>
                    <a:pt x="2884" y="7975"/>
                    <a:pt x="1" y="14574"/>
                    <a:pt x="722" y="21228"/>
                  </a:cubicBezTo>
                  <a:cubicBezTo>
                    <a:pt x="1387" y="27882"/>
                    <a:pt x="5491" y="33538"/>
                    <a:pt x="11424" y="36089"/>
                  </a:cubicBezTo>
                  <a:lnTo>
                    <a:pt x="18910" y="18788"/>
                  </a:lnTo>
                  <a:lnTo>
                    <a:pt x="26340" y="1432"/>
                  </a:lnTo>
                  <a:cubicBezTo>
                    <a:pt x="24112" y="474"/>
                    <a:pt x="21743" y="1"/>
                    <a:pt x="19372" y="1"/>
                  </a:cubicBezTo>
                  <a:close/>
                </a:path>
              </a:pathLst>
            </a:custGeom>
            <a:solidFill>
              <a:srgbClr val="1C1C1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4464300" y="649425"/>
              <a:ext cx="755550" cy="887650"/>
            </a:xfrm>
            <a:custGeom>
              <a:avLst/>
              <a:gdLst/>
              <a:ahLst/>
              <a:cxnLst/>
              <a:rect l="l" t="t" r="r" b="b"/>
              <a:pathLst>
                <a:path w="30222" h="35506" extrusionOk="0">
                  <a:moveTo>
                    <a:pt x="20448" y="0"/>
                  </a:moveTo>
                  <a:cubicBezTo>
                    <a:pt x="14827" y="0"/>
                    <a:pt x="8750" y="1471"/>
                    <a:pt x="4270" y="5008"/>
                  </a:cubicBezTo>
                  <a:lnTo>
                    <a:pt x="0" y="14933"/>
                  </a:lnTo>
                  <a:cubicBezTo>
                    <a:pt x="832" y="24305"/>
                    <a:pt x="7985" y="32290"/>
                    <a:pt x="14695" y="35506"/>
                  </a:cubicBezTo>
                  <a:lnTo>
                    <a:pt x="15859" y="35062"/>
                  </a:lnTo>
                  <a:lnTo>
                    <a:pt x="30221" y="1681"/>
                  </a:lnTo>
                  <a:cubicBezTo>
                    <a:pt x="27522" y="614"/>
                    <a:pt x="24080" y="0"/>
                    <a:pt x="20448" y="0"/>
                  </a:cubicBezTo>
                  <a:close/>
                </a:path>
              </a:pathLst>
            </a:custGeom>
            <a:solidFill>
              <a:srgbClr val="1C1C1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2366875" y="1038000"/>
              <a:ext cx="1990700" cy="4088150"/>
            </a:xfrm>
            <a:custGeom>
              <a:avLst/>
              <a:gdLst/>
              <a:ahLst/>
              <a:cxnLst/>
              <a:rect l="l" t="t" r="r" b="b"/>
              <a:pathLst>
                <a:path w="79628" h="163526" extrusionOk="0">
                  <a:moveTo>
                    <a:pt x="68038" y="4547"/>
                  </a:moveTo>
                  <a:lnTo>
                    <a:pt x="73583" y="7486"/>
                  </a:lnTo>
                  <a:lnTo>
                    <a:pt x="38428" y="39038"/>
                  </a:lnTo>
                  <a:lnTo>
                    <a:pt x="35489" y="39038"/>
                  </a:lnTo>
                  <a:lnTo>
                    <a:pt x="35489" y="40923"/>
                  </a:lnTo>
                  <a:lnTo>
                    <a:pt x="26173" y="44860"/>
                  </a:lnTo>
                  <a:lnTo>
                    <a:pt x="68038" y="4547"/>
                  </a:lnTo>
                  <a:close/>
                  <a:moveTo>
                    <a:pt x="24953" y="50794"/>
                  </a:moveTo>
                  <a:lnTo>
                    <a:pt x="13086" y="63048"/>
                  </a:lnTo>
                  <a:lnTo>
                    <a:pt x="7042" y="60830"/>
                  </a:lnTo>
                  <a:lnTo>
                    <a:pt x="24953" y="50794"/>
                  </a:lnTo>
                  <a:close/>
                  <a:moveTo>
                    <a:pt x="12088" y="70756"/>
                  </a:moveTo>
                  <a:lnTo>
                    <a:pt x="55285" y="137353"/>
                  </a:lnTo>
                  <a:lnTo>
                    <a:pt x="55285" y="139571"/>
                  </a:lnTo>
                  <a:lnTo>
                    <a:pt x="54397" y="139571"/>
                  </a:lnTo>
                  <a:lnTo>
                    <a:pt x="10203" y="71366"/>
                  </a:lnTo>
                  <a:lnTo>
                    <a:pt x="10203" y="70756"/>
                  </a:lnTo>
                  <a:close/>
                  <a:moveTo>
                    <a:pt x="67428" y="0"/>
                  </a:moveTo>
                  <a:lnTo>
                    <a:pt x="65155" y="2274"/>
                  </a:lnTo>
                  <a:lnTo>
                    <a:pt x="12643" y="53344"/>
                  </a:lnTo>
                  <a:lnTo>
                    <a:pt x="0" y="60165"/>
                  </a:lnTo>
                  <a:lnTo>
                    <a:pt x="0" y="64268"/>
                  </a:lnTo>
                  <a:lnTo>
                    <a:pt x="6044" y="69093"/>
                  </a:lnTo>
                  <a:lnTo>
                    <a:pt x="52457" y="141124"/>
                  </a:lnTo>
                  <a:lnTo>
                    <a:pt x="52457" y="163360"/>
                  </a:lnTo>
                  <a:lnTo>
                    <a:pt x="58057" y="163526"/>
                  </a:lnTo>
                  <a:lnTo>
                    <a:pt x="58057" y="156040"/>
                  </a:lnTo>
                  <a:lnTo>
                    <a:pt x="56893" y="153988"/>
                  </a:lnTo>
                  <a:lnTo>
                    <a:pt x="56893" y="149940"/>
                  </a:lnTo>
                  <a:lnTo>
                    <a:pt x="63547" y="149940"/>
                  </a:lnTo>
                  <a:lnTo>
                    <a:pt x="63547" y="151105"/>
                  </a:lnTo>
                  <a:lnTo>
                    <a:pt x="66042" y="151105"/>
                  </a:lnTo>
                  <a:lnTo>
                    <a:pt x="66042" y="146336"/>
                  </a:lnTo>
                  <a:lnTo>
                    <a:pt x="60553" y="139127"/>
                  </a:lnTo>
                  <a:lnTo>
                    <a:pt x="60553" y="137630"/>
                  </a:lnTo>
                  <a:lnTo>
                    <a:pt x="62771" y="137020"/>
                  </a:lnTo>
                  <a:lnTo>
                    <a:pt x="62771" y="132640"/>
                  </a:lnTo>
                  <a:lnTo>
                    <a:pt x="60497" y="132640"/>
                  </a:lnTo>
                  <a:lnTo>
                    <a:pt x="60497" y="134359"/>
                  </a:lnTo>
                  <a:lnTo>
                    <a:pt x="58057" y="134359"/>
                  </a:lnTo>
                  <a:lnTo>
                    <a:pt x="58057" y="132695"/>
                  </a:lnTo>
                  <a:lnTo>
                    <a:pt x="59721" y="132695"/>
                  </a:lnTo>
                  <a:lnTo>
                    <a:pt x="59721" y="129645"/>
                  </a:lnTo>
                  <a:lnTo>
                    <a:pt x="43196" y="111180"/>
                  </a:lnTo>
                  <a:lnTo>
                    <a:pt x="13752" y="66542"/>
                  </a:lnTo>
                  <a:lnTo>
                    <a:pt x="73084" y="11922"/>
                  </a:lnTo>
                  <a:lnTo>
                    <a:pt x="79628" y="9482"/>
                  </a:lnTo>
                  <a:lnTo>
                    <a:pt x="79628" y="4658"/>
                  </a:lnTo>
                  <a:lnTo>
                    <a:pt x="71587" y="0"/>
                  </a:lnTo>
                  <a:close/>
                </a:path>
              </a:pathLst>
            </a:custGeom>
            <a:solidFill>
              <a:srgbClr val="1C1C1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2298925" y="2273175"/>
              <a:ext cx="526825" cy="368775"/>
            </a:xfrm>
            <a:custGeom>
              <a:avLst/>
              <a:gdLst/>
              <a:ahLst/>
              <a:cxnLst/>
              <a:rect l="l" t="t" r="r" b="b"/>
              <a:pathLst>
                <a:path w="21073" h="14751" fill="none" extrusionOk="0">
                  <a:moveTo>
                    <a:pt x="4271" y="14750"/>
                  </a:moveTo>
                  <a:cubicBezTo>
                    <a:pt x="4271" y="14750"/>
                    <a:pt x="1" y="12477"/>
                    <a:pt x="611" y="9760"/>
                  </a:cubicBezTo>
                  <a:cubicBezTo>
                    <a:pt x="1276" y="7043"/>
                    <a:pt x="3938" y="278"/>
                    <a:pt x="6544" y="388"/>
                  </a:cubicBezTo>
                  <a:cubicBezTo>
                    <a:pt x="9206" y="555"/>
                    <a:pt x="10592" y="3771"/>
                    <a:pt x="13420" y="3272"/>
                  </a:cubicBezTo>
                  <a:cubicBezTo>
                    <a:pt x="16303" y="2773"/>
                    <a:pt x="21072" y="0"/>
                    <a:pt x="21072" y="0"/>
                  </a:cubicBezTo>
                </a:path>
              </a:pathLst>
            </a:custGeom>
            <a:noFill/>
            <a:ln w="9525" cap="flat" cmpd="sng">
              <a:solidFill>
                <a:srgbClr val="1C1C1C"/>
              </a:solidFill>
              <a:prstDash val="solid"/>
              <a:miter lim="554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3445375" y="5101175"/>
              <a:ext cx="1427900" cy="277275"/>
            </a:xfrm>
            <a:custGeom>
              <a:avLst/>
              <a:gdLst/>
              <a:ahLst/>
              <a:cxnLst/>
              <a:rect l="l" t="t" r="r" b="b"/>
              <a:pathLst>
                <a:path w="57116" h="11091" extrusionOk="0">
                  <a:moveTo>
                    <a:pt x="2330" y="1"/>
                  </a:moveTo>
                  <a:cubicBezTo>
                    <a:pt x="1054" y="1"/>
                    <a:pt x="1" y="999"/>
                    <a:pt x="1" y="2274"/>
                  </a:cubicBezTo>
                  <a:lnTo>
                    <a:pt x="1" y="8762"/>
                  </a:lnTo>
                  <a:cubicBezTo>
                    <a:pt x="1" y="10037"/>
                    <a:pt x="1054" y="11091"/>
                    <a:pt x="2330" y="11091"/>
                  </a:cubicBezTo>
                  <a:lnTo>
                    <a:pt x="54842" y="11091"/>
                  </a:lnTo>
                  <a:cubicBezTo>
                    <a:pt x="56117" y="11091"/>
                    <a:pt x="57115" y="10037"/>
                    <a:pt x="57115" y="8762"/>
                  </a:cubicBezTo>
                  <a:lnTo>
                    <a:pt x="57115" y="2274"/>
                  </a:lnTo>
                  <a:cubicBezTo>
                    <a:pt x="57115" y="999"/>
                    <a:pt x="56117" y="1"/>
                    <a:pt x="54842" y="1"/>
                  </a:cubicBezTo>
                  <a:close/>
                </a:path>
              </a:pathLst>
            </a:custGeom>
            <a:solidFill>
              <a:srgbClr val="1C1C1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4390825" y="5076225"/>
              <a:ext cx="79050" cy="51325"/>
            </a:xfrm>
            <a:custGeom>
              <a:avLst/>
              <a:gdLst/>
              <a:ahLst/>
              <a:cxnLst/>
              <a:rect l="l" t="t" r="r" b="b"/>
              <a:pathLst>
                <a:path w="3162" h="2053" extrusionOk="0">
                  <a:moveTo>
                    <a:pt x="832" y="1"/>
                  </a:moveTo>
                  <a:cubicBezTo>
                    <a:pt x="389" y="1"/>
                    <a:pt x="0" y="389"/>
                    <a:pt x="0" y="832"/>
                  </a:cubicBezTo>
                  <a:lnTo>
                    <a:pt x="0" y="1221"/>
                  </a:lnTo>
                  <a:cubicBezTo>
                    <a:pt x="0" y="1664"/>
                    <a:pt x="389" y="2052"/>
                    <a:pt x="832" y="2052"/>
                  </a:cubicBezTo>
                  <a:lnTo>
                    <a:pt x="2274" y="2052"/>
                  </a:lnTo>
                  <a:cubicBezTo>
                    <a:pt x="2773" y="2052"/>
                    <a:pt x="3161" y="1664"/>
                    <a:pt x="3161" y="1221"/>
                  </a:cubicBezTo>
                  <a:lnTo>
                    <a:pt x="3161" y="832"/>
                  </a:lnTo>
                  <a:cubicBezTo>
                    <a:pt x="3161" y="389"/>
                    <a:pt x="2773" y="1"/>
                    <a:pt x="2274" y="1"/>
                  </a:cubicBezTo>
                  <a:close/>
                </a:path>
              </a:pathLst>
            </a:custGeom>
            <a:solidFill>
              <a:srgbClr val="1C1C1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15"/>
          <p:cNvGrpSpPr/>
          <p:nvPr/>
        </p:nvGrpSpPr>
        <p:grpSpPr>
          <a:xfrm>
            <a:off x="855959" y="4258647"/>
            <a:ext cx="3753096" cy="266146"/>
            <a:chOff x="238125" y="2566150"/>
            <a:chExt cx="7104100" cy="498400"/>
          </a:xfrm>
        </p:grpSpPr>
        <p:sp>
          <p:nvSpPr>
            <p:cNvPr id="106" name="Google Shape;106;p15"/>
            <p:cNvSpPr/>
            <p:nvPr/>
          </p:nvSpPr>
          <p:spPr>
            <a:xfrm>
              <a:off x="238125" y="2573575"/>
              <a:ext cx="7104100" cy="490975"/>
            </a:xfrm>
            <a:custGeom>
              <a:avLst/>
              <a:gdLst/>
              <a:ahLst/>
              <a:cxnLst/>
              <a:rect l="l" t="t" r="r" b="b"/>
              <a:pathLst>
                <a:path w="284164" h="19639" extrusionOk="0">
                  <a:moveTo>
                    <a:pt x="0" y="1"/>
                  </a:moveTo>
                  <a:lnTo>
                    <a:pt x="274344" y="1"/>
                  </a:lnTo>
                  <a:cubicBezTo>
                    <a:pt x="279799" y="1"/>
                    <a:pt x="284163" y="4365"/>
                    <a:pt x="284163" y="9820"/>
                  </a:cubicBezTo>
                  <a:cubicBezTo>
                    <a:pt x="284163" y="15275"/>
                    <a:pt x="279799" y="19639"/>
                    <a:pt x="274344" y="19639"/>
                  </a:cubicBezTo>
                  <a:lnTo>
                    <a:pt x="0" y="19639"/>
                  </a:lnTo>
                  <a:close/>
                  <a:moveTo>
                    <a:pt x="274344" y="7439"/>
                  </a:moveTo>
                  <a:cubicBezTo>
                    <a:pt x="275633" y="7439"/>
                    <a:pt x="276724" y="8530"/>
                    <a:pt x="276724" y="9820"/>
                  </a:cubicBezTo>
                  <a:cubicBezTo>
                    <a:pt x="276724" y="11109"/>
                    <a:pt x="275633" y="12200"/>
                    <a:pt x="274344" y="12200"/>
                  </a:cubicBezTo>
                  <a:cubicBezTo>
                    <a:pt x="273054" y="12200"/>
                    <a:pt x="271963" y="11109"/>
                    <a:pt x="271963" y="9820"/>
                  </a:cubicBezTo>
                  <a:cubicBezTo>
                    <a:pt x="271963" y="8530"/>
                    <a:pt x="273054" y="7439"/>
                    <a:pt x="274344" y="7439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604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827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3050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3273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349700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3720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3943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4166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4389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461275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1" y="0"/>
                  </a:moveTo>
                  <a:lnTo>
                    <a:pt x="1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438950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4836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5059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5282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5505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572850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1" y="0"/>
                  </a:moveTo>
                  <a:lnTo>
                    <a:pt x="1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5951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6175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6398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6621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684450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0" y="0"/>
                  </a:moveTo>
                  <a:lnTo>
                    <a:pt x="0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662125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7067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7290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7514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7737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796025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8183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8406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8629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8853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907600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1" y="0"/>
                  </a:moveTo>
                  <a:lnTo>
                    <a:pt x="1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885300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9299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9522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9745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9968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1019200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10415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10638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10861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11084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1130775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0" y="0"/>
                  </a:moveTo>
                  <a:lnTo>
                    <a:pt x="0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1108450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11531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11754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11977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12200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1242350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1" y="0"/>
                  </a:moveTo>
                  <a:lnTo>
                    <a:pt x="1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12646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12869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13093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13316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1353925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1" y="0"/>
                  </a:moveTo>
                  <a:lnTo>
                    <a:pt x="1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331625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13762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13985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14208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14432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1465525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14878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15101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15324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15547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1577100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1" y="0"/>
                  </a:moveTo>
                  <a:lnTo>
                    <a:pt x="1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1554775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5994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16217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16440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16663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1688675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1" y="0"/>
                  </a:moveTo>
                  <a:lnTo>
                    <a:pt x="1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17110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17333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17556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17779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1800275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0" y="0"/>
                  </a:moveTo>
                  <a:lnTo>
                    <a:pt x="0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1777950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18225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18449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18672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18895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1911850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19341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19564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19788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20011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2023425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1" y="0"/>
                  </a:moveTo>
                  <a:lnTo>
                    <a:pt x="1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2001125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20457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20680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20903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21127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2135025" y="2566150"/>
              <a:ext cx="0" cy="111600"/>
            </a:xfrm>
            <a:custGeom>
              <a:avLst/>
              <a:gdLst/>
              <a:ahLst/>
              <a:cxnLst/>
              <a:rect l="l" t="t" r="r" b="b"/>
              <a:pathLst>
                <a:path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21573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21796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22019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22242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2246600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0" y="0"/>
                  </a:moveTo>
                  <a:lnTo>
                    <a:pt x="0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2224275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22689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22912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23135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23358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2358175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1" y="0"/>
                  </a:moveTo>
                  <a:lnTo>
                    <a:pt x="1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23805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24028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24251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24474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2469750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1" y="0"/>
                  </a:moveTo>
                  <a:lnTo>
                    <a:pt x="1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2447450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24920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25144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25367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25590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2581350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26036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26259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26483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26706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2692925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0" y="0"/>
                  </a:moveTo>
                  <a:lnTo>
                    <a:pt x="0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2670600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27152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27375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27598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27822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2804500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1" y="0"/>
                  </a:moveTo>
                  <a:lnTo>
                    <a:pt x="1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28268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28491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28714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28937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2916100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0" y="0"/>
                  </a:moveTo>
                  <a:lnTo>
                    <a:pt x="0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2893775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29384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29607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29830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30053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3027675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30500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30723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30946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31169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3139250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1" y="0"/>
                  </a:moveTo>
                  <a:lnTo>
                    <a:pt x="1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3116925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31615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31838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32062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32285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3250825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1" y="0"/>
                  </a:moveTo>
                  <a:lnTo>
                    <a:pt x="1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32731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32954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33177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33401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3362425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0" y="0"/>
                  </a:moveTo>
                  <a:lnTo>
                    <a:pt x="0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3340100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33847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34070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34293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34516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3474000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1" y="0"/>
                  </a:moveTo>
                  <a:lnTo>
                    <a:pt x="1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34963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35186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35409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35632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3585575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1" y="0"/>
                  </a:moveTo>
                  <a:lnTo>
                    <a:pt x="1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3563275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36079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36302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36525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36748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3697175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37194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37418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37641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37864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3808750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0" y="0"/>
                  </a:moveTo>
                  <a:lnTo>
                    <a:pt x="0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3786425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38310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38533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38757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38980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3920325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1" y="0"/>
                  </a:moveTo>
                  <a:lnTo>
                    <a:pt x="1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39426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39649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39872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40096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4031925" y="2566150"/>
              <a:ext cx="0" cy="148775"/>
            </a:xfrm>
            <a:custGeom>
              <a:avLst/>
              <a:gdLst/>
              <a:ahLst/>
              <a:cxnLst/>
              <a:rect l="l" t="t" r="r" b="b"/>
              <a:pathLst>
                <a:path h="5951" fill="none" extrusionOk="0">
                  <a:moveTo>
                    <a:pt x="0" y="0"/>
                  </a:moveTo>
                  <a:lnTo>
                    <a:pt x="0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4009600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40542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40765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40988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41211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4143500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41658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41881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42104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42327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4255075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1" y="0"/>
                  </a:moveTo>
                  <a:lnTo>
                    <a:pt x="1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4232750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42774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42997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43220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43443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4366650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1" y="0"/>
                  </a:moveTo>
                  <a:lnTo>
                    <a:pt x="1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43889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44113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44336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44559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4478250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0" y="0"/>
                  </a:moveTo>
                  <a:lnTo>
                    <a:pt x="0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4455925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45005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45228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45452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45675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4589825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46121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46344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46567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46791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4701400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1" y="0"/>
                  </a:moveTo>
                  <a:lnTo>
                    <a:pt x="1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4679100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47237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47460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47683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47906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4813000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48353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48576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48799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49022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4924575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0" y="0"/>
                  </a:moveTo>
                  <a:lnTo>
                    <a:pt x="0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4902250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4946900" y="2566150"/>
              <a:ext cx="0" cy="74400"/>
            </a:xfrm>
            <a:custGeom>
              <a:avLst/>
              <a:gdLst/>
              <a:ahLst/>
              <a:cxnLst/>
              <a:rect l="l" t="t" r="r" b="b"/>
              <a:pathLst>
                <a:path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49692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49915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50138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5036150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1" y="0"/>
                  </a:moveTo>
                  <a:lnTo>
                    <a:pt x="1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50584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50807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51031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51254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5147725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1" y="0"/>
                  </a:moveTo>
                  <a:lnTo>
                    <a:pt x="1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5125425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51700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51923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52146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52370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5259325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52816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53039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53262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53485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5370900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1" y="0"/>
                  </a:moveTo>
                  <a:lnTo>
                    <a:pt x="1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5348575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3932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54155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54378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54601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5482475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1" y="0"/>
                  </a:moveTo>
                  <a:lnTo>
                    <a:pt x="1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55048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55271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55494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55717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5594075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0" y="0"/>
                  </a:moveTo>
                  <a:lnTo>
                    <a:pt x="0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5571750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56163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56387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56610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6833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5705650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57279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7502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57726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57949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5817225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1" y="0"/>
                  </a:moveTo>
                  <a:lnTo>
                    <a:pt x="1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5794925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395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58618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58841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59065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5"/>
            <p:cNvSpPr/>
            <p:nvPr/>
          </p:nvSpPr>
          <p:spPr>
            <a:xfrm>
              <a:off x="5928825" y="2566150"/>
              <a:ext cx="0" cy="111600"/>
            </a:xfrm>
            <a:custGeom>
              <a:avLst/>
              <a:gdLst/>
              <a:ahLst/>
              <a:cxnLst/>
              <a:rect l="l" t="t" r="r" b="b"/>
              <a:pathLst>
                <a:path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59511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59734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59957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60180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6040400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0" y="0"/>
                  </a:moveTo>
                  <a:lnTo>
                    <a:pt x="0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6018075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60627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60850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61073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61296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6151975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1" y="0"/>
                  </a:moveTo>
                  <a:lnTo>
                    <a:pt x="1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61743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61966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62189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62412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6263550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1" y="0"/>
                  </a:moveTo>
                  <a:lnTo>
                    <a:pt x="1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6241250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62858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63082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63305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63528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6375150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63974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64197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64421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64644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6486725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0" y="0"/>
                  </a:moveTo>
                  <a:lnTo>
                    <a:pt x="0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6464400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65090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65313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65536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65760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6598300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1" y="0"/>
                  </a:moveTo>
                  <a:lnTo>
                    <a:pt x="1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66206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66429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66652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668757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6709900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0" y="0"/>
                  </a:moveTo>
                  <a:lnTo>
                    <a:pt x="0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6687575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67322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67545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67768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679915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6821475" y="2566150"/>
              <a:ext cx="25" cy="111600"/>
            </a:xfrm>
            <a:custGeom>
              <a:avLst/>
              <a:gdLst/>
              <a:ahLst/>
              <a:cxnLst/>
              <a:rect l="l" t="t" r="r" b="b"/>
              <a:pathLst>
                <a:path w="1" h="4464" fill="none" extrusionOk="0">
                  <a:moveTo>
                    <a:pt x="0" y="0"/>
                  </a:moveTo>
                  <a:lnTo>
                    <a:pt x="0" y="4463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6843800" y="2566150"/>
              <a:ext cx="0" cy="74400"/>
            </a:xfrm>
            <a:custGeom>
              <a:avLst/>
              <a:gdLst/>
              <a:ahLst/>
              <a:cxnLst/>
              <a:rect l="l" t="t" r="r" b="b"/>
              <a:pathLst>
                <a:path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6866100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68884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0" y="0"/>
                  </a:moveTo>
                  <a:lnTo>
                    <a:pt x="0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6910725" y="2566150"/>
              <a:ext cx="25" cy="74400"/>
            </a:xfrm>
            <a:custGeom>
              <a:avLst/>
              <a:gdLst/>
              <a:ahLst/>
              <a:cxnLst/>
              <a:rect l="l" t="t" r="r" b="b"/>
              <a:pathLst>
                <a:path w="1" h="2976" fill="none" extrusionOk="0">
                  <a:moveTo>
                    <a:pt x="1" y="0"/>
                  </a:moveTo>
                  <a:lnTo>
                    <a:pt x="1" y="2975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6933050" y="2566150"/>
              <a:ext cx="25" cy="148775"/>
            </a:xfrm>
            <a:custGeom>
              <a:avLst/>
              <a:gdLst/>
              <a:ahLst/>
              <a:cxnLst/>
              <a:rect l="l" t="t" r="r" b="b"/>
              <a:pathLst>
                <a:path w="1" h="5951" fill="none" extrusionOk="0">
                  <a:moveTo>
                    <a:pt x="1" y="0"/>
                  </a:moveTo>
                  <a:lnTo>
                    <a:pt x="1" y="595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6910725" y="2566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2604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2827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3050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3273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49700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3720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3943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4166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4389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461275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1" y="5951"/>
                  </a:moveTo>
                  <a:lnTo>
                    <a:pt x="1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38950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4836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5059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5282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5505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72850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1" y="4464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951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6175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6398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6621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84450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0" y="5951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662125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7067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7290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7514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7737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796025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8183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8406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8629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8853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907600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1" y="5951"/>
                  </a:moveTo>
                  <a:lnTo>
                    <a:pt x="1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885300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9299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9522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9745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9968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1019200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10415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10638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10861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11084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1130775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0" y="5951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108450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1531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11754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11977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12200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1242350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1" y="4464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12646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12869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13093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13316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1353925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1" y="5951"/>
                  </a:moveTo>
                  <a:lnTo>
                    <a:pt x="1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1331625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13762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13985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14208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14432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1465525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14878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15101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15324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15547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1577100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1" y="5951"/>
                  </a:moveTo>
                  <a:lnTo>
                    <a:pt x="1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1554775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15994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16217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16440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16663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5"/>
            <p:cNvSpPr/>
            <p:nvPr/>
          </p:nvSpPr>
          <p:spPr>
            <a:xfrm>
              <a:off x="1688675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1" y="4464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17110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5"/>
            <p:cNvSpPr/>
            <p:nvPr/>
          </p:nvSpPr>
          <p:spPr>
            <a:xfrm>
              <a:off x="17333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5"/>
            <p:cNvSpPr/>
            <p:nvPr/>
          </p:nvSpPr>
          <p:spPr>
            <a:xfrm>
              <a:off x="17556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5"/>
            <p:cNvSpPr/>
            <p:nvPr/>
          </p:nvSpPr>
          <p:spPr>
            <a:xfrm>
              <a:off x="17779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1800275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0" y="5951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1777950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18225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5"/>
            <p:cNvSpPr/>
            <p:nvPr/>
          </p:nvSpPr>
          <p:spPr>
            <a:xfrm>
              <a:off x="18449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5"/>
            <p:cNvSpPr/>
            <p:nvPr/>
          </p:nvSpPr>
          <p:spPr>
            <a:xfrm>
              <a:off x="18672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5"/>
            <p:cNvSpPr/>
            <p:nvPr/>
          </p:nvSpPr>
          <p:spPr>
            <a:xfrm>
              <a:off x="18895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1911850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19341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19564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19788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20011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2023425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1" y="5951"/>
                  </a:moveTo>
                  <a:lnTo>
                    <a:pt x="1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2001125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20457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20680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20903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21127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2135025" y="2945500"/>
              <a:ext cx="0" cy="111625"/>
            </a:xfrm>
            <a:custGeom>
              <a:avLst/>
              <a:gdLst/>
              <a:ahLst/>
              <a:cxnLst/>
              <a:rect l="l" t="t" r="r" b="b"/>
              <a:pathLst>
                <a:path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21573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21796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22019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22242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2246600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0" y="5951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2224275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22689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22912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23135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23358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2358175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1" y="4464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23805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24028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24251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24474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2469750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1" y="5951"/>
                  </a:moveTo>
                  <a:lnTo>
                    <a:pt x="1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2447450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24920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25144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25367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25590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2581350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26036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26259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26483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26706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2692925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0" y="5951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2670600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27152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27375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27598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27822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2804500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1" y="4464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28268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28491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28714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28937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2916100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0" y="5951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2893775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29384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29607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29830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30053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3027675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30500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30723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30946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31169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3139250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1" y="5951"/>
                  </a:moveTo>
                  <a:lnTo>
                    <a:pt x="1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3116925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31615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31838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32062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5"/>
            <p:cNvSpPr/>
            <p:nvPr/>
          </p:nvSpPr>
          <p:spPr>
            <a:xfrm>
              <a:off x="32285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5"/>
            <p:cNvSpPr/>
            <p:nvPr/>
          </p:nvSpPr>
          <p:spPr>
            <a:xfrm>
              <a:off x="3250825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1" y="4464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5"/>
            <p:cNvSpPr/>
            <p:nvPr/>
          </p:nvSpPr>
          <p:spPr>
            <a:xfrm>
              <a:off x="32731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32954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33177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33401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3362425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0" y="5951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3340100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33847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34070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34293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34516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3474000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1" y="4464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34963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35186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35409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35632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5"/>
            <p:cNvSpPr/>
            <p:nvPr/>
          </p:nvSpPr>
          <p:spPr>
            <a:xfrm>
              <a:off x="3585575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1" y="5951"/>
                  </a:moveTo>
                  <a:lnTo>
                    <a:pt x="1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5"/>
            <p:cNvSpPr/>
            <p:nvPr/>
          </p:nvSpPr>
          <p:spPr>
            <a:xfrm>
              <a:off x="3563275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36079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36302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36525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36748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3697175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37194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37418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37641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37864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3808750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0" y="5951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3786425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38310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38533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38757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38980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3920325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1" y="4464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39426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39649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39872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40096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4031925" y="2908325"/>
              <a:ext cx="0" cy="148800"/>
            </a:xfrm>
            <a:custGeom>
              <a:avLst/>
              <a:gdLst/>
              <a:ahLst/>
              <a:cxnLst/>
              <a:rect l="l" t="t" r="r" b="b"/>
              <a:pathLst>
                <a:path h="5952" fill="none" extrusionOk="0">
                  <a:moveTo>
                    <a:pt x="0" y="5951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4009600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40542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40765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40988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41211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4143500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41658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41881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42104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42327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4255075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1" y="5951"/>
                  </a:moveTo>
                  <a:lnTo>
                    <a:pt x="1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4232750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42774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42997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43220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43443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4366650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1" y="4464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43889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44113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5"/>
            <p:cNvSpPr/>
            <p:nvPr/>
          </p:nvSpPr>
          <p:spPr>
            <a:xfrm>
              <a:off x="44336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44559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4478250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0" y="5951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4455925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45005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45228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45452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45675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4589825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46121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46344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46567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6791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701400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1" y="5951"/>
                  </a:moveTo>
                  <a:lnTo>
                    <a:pt x="1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679100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47237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47460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47683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47906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4813000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48353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48576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48799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49022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4924575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0" y="5951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4902250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4946900" y="2982700"/>
              <a:ext cx="0" cy="74425"/>
            </a:xfrm>
            <a:custGeom>
              <a:avLst/>
              <a:gdLst/>
              <a:ahLst/>
              <a:cxnLst/>
              <a:rect l="l" t="t" r="r" b="b"/>
              <a:pathLst>
                <a:path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49692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49915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0138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036150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1" y="4464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0584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5"/>
            <p:cNvSpPr/>
            <p:nvPr/>
          </p:nvSpPr>
          <p:spPr>
            <a:xfrm>
              <a:off x="50807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51031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51254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5147725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1" y="5951"/>
                  </a:moveTo>
                  <a:lnTo>
                    <a:pt x="1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5125425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51700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51923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52146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52370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5259325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52816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5"/>
            <p:cNvSpPr/>
            <p:nvPr/>
          </p:nvSpPr>
          <p:spPr>
            <a:xfrm>
              <a:off x="53039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5"/>
            <p:cNvSpPr/>
            <p:nvPr/>
          </p:nvSpPr>
          <p:spPr>
            <a:xfrm>
              <a:off x="53262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53485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5370900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1" y="5951"/>
                  </a:moveTo>
                  <a:lnTo>
                    <a:pt x="1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5348575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53932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54155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54378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54601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5482475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1" y="4464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55048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5"/>
            <p:cNvSpPr/>
            <p:nvPr/>
          </p:nvSpPr>
          <p:spPr>
            <a:xfrm>
              <a:off x="55271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55494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55717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5594075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0" y="5951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5571750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56163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56387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56610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56833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5705650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57279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57502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57726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57949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5817225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1" y="5951"/>
                  </a:moveTo>
                  <a:lnTo>
                    <a:pt x="1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5"/>
            <p:cNvSpPr/>
            <p:nvPr/>
          </p:nvSpPr>
          <p:spPr>
            <a:xfrm>
              <a:off x="5794925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58395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58618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5"/>
            <p:cNvSpPr/>
            <p:nvPr/>
          </p:nvSpPr>
          <p:spPr>
            <a:xfrm>
              <a:off x="58841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59065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5928825" y="2945500"/>
              <a:ext cx="0" cy="111625"/>
            </a:xfrm>
            <a:custGeom>
              <a:avLst/>
              <a:gdLst/>
              <a:ahLst/>
              <a:cxnLst/>
              <a:rect l="l" t="t" r="r" b="b"/>
              <a:pathLst>
                <a:path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59511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59734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59957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60180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6040400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0" y="5951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6018075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60627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60850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61073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61296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6151975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1" y="4464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61743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61966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62189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62412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6263550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1" y="5951"/>
                  </a:moveTo>
                  <a:lnTo>
                    <a:pt x="1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6241250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62858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63082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63305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63528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6375150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63974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64197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64421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64644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6486725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0" y="5951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64400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090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65313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65536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65760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6598300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1" y="4464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66206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66429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66652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668757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6709900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0" y="5951"/>
                  </a:moveTo>
                  <a:lnTo>
                    <a:pt x="0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6687575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67322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67545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67768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679915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6821475" y="2945500"/>
              <a:ext cx="25" cy="111625"/>
            </a:xfrm>
            <a:custGeom>
              <a:avLst/>
              <a:gdLst/>
              <a:ahLst/>
              <a:cxnLst/>
              <a:rect l="l" t="t" r="r" b="b"/>
              <a:pathLst>
                <a:path w="1" h="4465" fill="none" extrusionOk="0">
                  <a:moveTo>
                    <a:pt x="0" y="4464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5"/>
            <p:cNvSpPr/>
            <p:nvPr/>
          </p:nvSpPr>
          <p:spPr>
            <a:xfrm>
              <a:off x="6843800" y="2982700"/>
              <a:ext cx="0" cy="74425"/>
            </a:xfrm>
            <a:custGeom>
              <a:avLst/>
              <a:gdLst/>
              <a:ahLst/>
              <a:cxnLst/>
              <a:rect l="l" t="t" r="r" b="b"/>
              <a:pathLst>
                <a:path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6866100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5"/>
            <p:cNvSpPr/>
            <p:nvPr/>
          </p:nvSpPr>
          <p:spPr>
            <a:xfrm>
              <a:off x="68884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0" y="2976"/>
                  </a:moveTo>
                  <a:lnTo>
                    <a:pt x="0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>
              <a:off x="6910725" y="2982700"/>
              <a:ext cx="25" cy="74425"/>
            </a:xfrm>
            <a:custGeom>
              <a:avLst/>
              <a:gdLst/>
              <a:ahLst/>
              <a:cxnLst/>
              <a:rect l="l" t="t" r="r" b="b"/>
              <a:pathLst>
                <a:path w="1" h="2977" fill="none" extrusionOk="0">
                  <a:moveTo>
                    <a:pt x="1" y="2976"/>
                  </a:moveTo>
                  <a:lnTo>
                    <a:pt x="1" y="1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6933050" y="2908325"/>
              <a:ext cx="25" cy="148800"/>
            </a:xfrm>
            <a:custGeom>
              <a:avLst/>
              <a:gdLst/>
              <a:ahLst/>
              <a:cxnLst/>
              <a:rect l="l" t="t" r="r" b="b"/>
              <a:pathLst>
                <a:path w="1" h="5952" fill="none" extrusionOk="0">
                  <a:moveTo>
                    <a:pt x="1" y="5951"/>
                  </a:moveTo>
                  <a:lnTo>
                    <a:pt x="1" y="0"/>
                  </a:lnTo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5"/>
            <p:cNvSpPr/>
            <p:nvPr/>
          </p:nvSpPr>
          <p:spPr>
            <a:xfrm>
              <a:off x="6910725" y="30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950" cap="flat" cmpd="sng">
              <a:solidFill>
                <a:srgbClr val="000000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438950" y="2766975"/>
              <a:ext cx="32275" cy="89300"/>
            </a:xfrm>
            <a:custGeom>
              <a:avLst/>
              <a:gdLst/>
              <a:ahLst/>
              <a:cxnLst/>
              <a:rect l="l" t="t" r="r" b="b"/>
              <a:pathLst>
                <a:path w="1291" h="3572" extrusionOk="0">
                  <a:moveTo>
                    <a:pt x="894" y="1"/>
                  </a:moveTo>
                  <a:lnTo>
                    <a:pt x="1" y="794"/>
                  </a:lnTo>
                  <a:lnTo>
                    <a:pt x="199" y="1092"/>
                  </a:lnTo>
                  <a:lnTo>
                    <a:pt x="596" y="794"/>
                  </a:lnTo>
                  <a:cubicBezTo>
                    <a:pt x="695" y="596"/>
                    <a:pt x="794" y="497"/>
                    <a:pt x="894" y="497"/>
                  </a:cubicBezTo>
                  <a:cubicBezTo>
                    <a:pt x="894" y="893"/>
                    <a:pt x="894" y="1191"/>
                    <a:pt x="894" y="1389"/>
                  </a:cubicBezTo>
                  <a:lnTo>
                    <a:pt x="894" y="3571"/>
                  </a:lnTo>
                  <a:lnTo>
                    <a:pt x="1290" y="3571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654675" y="2766975"/>
              <a:ext cx="54600" cy="89300"/>
            </a:xfrm>
            <a:custGeom>
              <a:avLst/>
              <a:gdLst/>
              <a:ahLst/>
              <a:cxnLst/>
              <a:rect l="l" t="t" r="r" b="b"/>
              <a:pathLst>
                <a:path w="2184" h="3572" extrusionOk="0">
                  <a:moveTo>
                    <a:pt x="1092" y="1"/>
                  </a:moveTo>
                  <a:cubicBezTo>
                    <a:pt x="695" y="1"/>
                    <a:pt x="299" y="100"/>
                    <a:pt x="1" y="398"/>
                  </a:cubicBezTo>
                  <a:lnTo>
                    <a:pt x="299" y="695"/>
                  </a:lnTo>
                  <a:cubicBezTo>
                    <a:pt x="497" y="497"/>
                    <a:pt x="794" y="298"/>
                    <a:pt x="1092" y="298"/>
                  </a:cubicBezTo>
                  <a:cubicBezTo>
                    <a:pt x="1191" y="298"/>
                    <a:pt x="1390" y="398"/>
                    <a:pt x="1489" y="497"/>
                  </a:cubicBezTo>
                  <a:cubicBezTo>
                    <a:pt x="1588" y="596"/>
                    <a:pt x="1588" y="794"/>
                    <a:pt x="1588" y="893"/>
                  </a:cubicBezTo>
                  <a:cubicBezTo>
                    <a:pt x="1588" y="1092"/>
                    <a:pt x="1588" y="1290"/>
                    <a:pt x="1489" y="1489"/>
                  </a:cubicBezTo>
                  <a:cubicBezTo>
                    <a:pt x="1390" y="1687"/>
                    <a:pt x="1191" y="1885"/>
                    <a:pt x="894" y="2282"/>
                  </a:cubicBezTo>
                  <a:lnTo>
                    <a:pt x="1" y="3175"/>
                  </a:lnTo>
                  <a:lnTo>
                    <a:pt x="1" y="3571"/>
                  </a:lnTo>
                  <a:lnTo>
                    <a:pt x="2183" y="3571"/>
                  </a:lnTo>
                  <a:lnTo>
                    <a:pt x="2183" y="3175"/>
                  </a:lnTo>
                  <a:lnTo>
                    <a:pt x="497" y="3175"/>
                  </a:lnTo>
                  <a:lnTo>
                    <a:pt x="1191" y="2381"/>
                  </a:lnTo>
                  <a:cubicBezTo>
                    <a:pt x="1588" y="1984"/>
                    <a:pt x="1786" y="1687"/>
                    <a:pt x="1885" y="1489"/>
                  </a:cubicBezTo>
                  <a:cubicBezTo>
                    <a:pt x="1985" y="1290"/>
                    <a:pt x="2084" y="1092"/>
                    <a:pt x="2084" y="893"/>
                  </a:cubicBezTo>
                  <a:cubicBezTo>
                    <a:pt x="2084" y="596"/>
                    <a:pt x="1985" y="398"/>
                    <a:pt x="1786" y="199"/>
                  </a:cubicBezTo>
                  <a:cubicBezTo>
                    <a:pt x="1588" y="100"/>
                    <a:pt x="1390" y="1"/>
                    <a:pt x="1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877850" y="2766975"/>
              <a:ext cx="57050" cy="89300"/>
            </a:xfrm>
            <a:custGeom>
              <a:avLst/>
              <a:gdLst/>
              <a:ahLst/>
              <a:cxnLst/>
              <a:rect l="l" t="t" r="r" b="b"/>
              <a:pathLst>
                <a:path w="2282" h="3572" extrusionOk="0">
                  <a:moveTo>
                    <a:pt x="1092" y="1"/>
                  </a:moveTo>
                  <a:cubicBezTo>
                    <a:pt x="794" y="1"/>
                    <a:pt x="596" y="100"/>
                    <a:pt x="397" y="199"/>
                  </a:cubicBezTo>
                  <a:cubicBezTo>
                    <a:pt x="199" y="398"/>
                    <a:pt x="100" y="596"/>
                    <a:pt x="1" y="893"/>
                  </a:cubicBezTo>
                  <a:lnTo>
                    <a:pt x="496" y="993"/>
                  </a:lnTo>
                  <a:cubicBezTo>
                    <a:pt x="496" y="794"/>
                    <a:pt x="596" y="596"/>
                    <a:pt x="695" y="497"/>
                  </a:cubicBezTo>
                  <a:cubicBezTo>
                    <a:pt x="794" y="398"/>
                    <a:pt x="992" y="298"/>
                    <a:pt x="1092" y="298"/>
                  </a:cubicBezTo>
                  <a:cubicBezTo>
                    <a:pt x="1290" y="298"/>
                    <a:pt x="1389" y="398"/>
                    <a:pt x="1588" y="497"/>
                  </a:cubicBezTo>
                  <a:cubicBezTo>
                    <a:pt x="1687" y="596"/>
                    <a:pt x="1687" y="695"/>
                    <a:pt x="1687" y="893"/>
                  </a:cubicBezTo>
                  <a:cubicBezTo>
                    <a:pt x="1687" y="1092"/>
                    <a:pt x="1588" y="1191"/>
                    <a:pt x="1488" y="1290"/>
                  </a:cubicBezTo>
                  <a:cubicBezTo>
                    <a:pt x="1290" y="1389"/>
                    <a:pt x="1191" y="1489"/>
                    <a:pt x="992" y="1489"/>
                  </a:cubicBezTo>
                  <a:lnTo>
                    <a:pt x="893" y="1489"/>
                  </a:lnTo>
                  <a:lnTo>
                    <a:pt x="893" y="1885"/>
                  </a:lnTo>
                  <a:cubicBezTo>
                    <a:pt x="992" y="1786"/>
                    <a:pt x="1092" y="1786"/>
                    <a:pt x="1191" y="1786"/>
                  </a:cubicBezTo>
                  <a:cubicBezTo>
                    <a:pt x="1389" y="1786"/>
                    <a:pt x="1488" y="1885"/>
                    <a:pt x="1687" y="1984"/>
                  </a:cubicBezTo>
                  <a:cubicBezTo>
                    <a:pt x="1786" y="2183"/>
                    <a:pt x="1885" y="2282"/>
                    <a:pt x="1885" y="2480"/>
                  </a:cubicBezTo>
                  <a:cubicBezTo>
                    <a:pt x="1885" y="2679"/>
                    <a:pt x="1786" y="2877"/>
                    <a:pt x="1687" y="3075"/>
                  </a:cubicBezTo>
                  <a:cubicBezTo>
                    <a:pt x="1488" y="3175"/>
                    <a:pt x="1290" y="3274"/>
                    <a:pt x="1092" y="3274"/>
                  </a:cubicBezTo>
                  <a:cubicBezTo>
                    <a:pt x="992" y="3274"/>
                    <a:pt x="794" y="3175"/>
                    <a:pt x="695" y="3075"/>
                  </a:cubicBezTo>
                  <a:cubicBezTo>
                    <a:pt x="596" y="2976"/>
                    <a:pt x="496" y="2778"/>
                    <a:pt x="397" y="2580"/>
                  </a:cubicBezTo>
                  <a:lnTo>
                    <a:pt x="1" y="2580"/>
                  </a:lnTo>
                  <a:cubicBezTo>
                    <a:pt x="1" y="2877"/>
                    <a:pt x="100" y="3175"/>
                    <a:pt x="397" y="3373"/>
                  </a:cubicBezTo>
                  <a:cubicBezTo>
                    <a:pt x="596" y="3472"/>
                    <a:pt x="794" y="3571"/>
                    <a:pt x="1092" y="3571"/>
                  </a:cubicBezTo>
                  <a:cubicBezTo>
                    <a:pt x="1488" y="3571"/>
                    <a:pt x="1786" y="3472"/>
                    <a:pt x="1984" y="3274"/>
                  </a:cubicBezTo>
                  <a:cubicBezTo>
                    <a:pt x="2183" y="3075"/>
                    <a:pt x="2282" y="2778"/>
                    <a:pt x="2282" y="2480"/>
                  </a:cubicBezTo>
                  <a:cubicBezTo>
                    <a:pt x="2282" y="2282"/>
                    <a:pt x="2282" y="2084"/>
                    <a:pt x="2183" y="1885"/>
                  </a:cubicBezTo>
                  <a:cubicBezTo>
                    <a:pt x="2083" y="1786"/>
                    <a:pt x="1885" y="1687"/>
                    <a:pt x="1687" y="1588"/>
                  </a:cubicBezTo>
                  <a:cubicBezTo>
                    <a:pt x="1786" y="1588"/>
                    <a:pt x="1984" y="1489"/>
                    <a:pt x="1984" y="1290"/>
                  </a:cubicBezTo>
                  <a:cubicBezTo>
                    <a:pt x="2083" y="1191"/>
                    <a:pt x="2183" y="1092"/>
                    <a:pt x="2183" y="893"/>
                  </a:cubicBezTo>
                  <a:cubicBezTo>
                    <a:pt x="2183" y="695"/>
                    <a:pt x="2083" y="596"/>
                    <a:pt x="1984" y="398"/>
                  </a:cubicBezTo>
                  <a:cubicBezTo>
                    <a:pt x="1885" y="298"/>
                    <a:pt x="1786" y="199"/>
                    <a:pt x="1687" y="100"/>
                  </a:cubicBezTo>
                  <a:cubicBezTo>
                    <a:pt x="1488" y="1"/>
                    <a:pt x="1290" y="1"/>
                    <a:pt x="1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>
              <a:off x="1101025" y="2766975"/>
              <a:ext cx="62000" cy="89300"/>
            </a:xfrm>
            <a:custGeom>
              <a:avLst/>
              <a:gdLst/>
              <a:ahLst/>
              <a:cxnLst/>
              <a:rect l="l" t="t" r="r" b="b"/>
              <a:pathLst>
                <a:path w="2480" h="3572" extrusionOk="0">
                  <a:moveTo>
                    <a:pt x="1587" y="695"/>
                  </a:moveTo>
                  <a:lnTo>
                    <a:pt x="1587" y="2282"/>
                  </a:lnTo>
                  <a:lnTo>
                    <a:pt x="397" y="2282"/>
                  </a:lnTo>
                  <a:lnTo>
                    <a:pt x="1587" y="695"/>
                  </a:lnTo>
                  <a:close/>
                  <a:moveTo>
                    <a:pt x="1587" y="1"/>
                  </a:moveTo>
                  <a:lnTo>
                    <a:pt x="0" y="2282"/>
                  </a:lnTo>
                  <a:lnTo>
                    <a:pt x="0" y="2679"/>
                  </a:lnTo>
                  <a:lnTo>
                    <a:pt x="1587" y="2679"/>
                  </a:lnTo>
                  <a:lnTo>
                    <a:pt x="1587" y="3571"/>
                  </a:lnTo>
                  <a:lnTo>
                    <a:pt x="1984" y="3571"/>
                  </a:lnTo>
                  <a:lnTo>
                    <a:pt x="1984" y="2679"/>
                  </a:lnTo>
                  <a:lnTo>
                    <a:pt x="2480" y="2679"/>
                  </a:lnTo>
                  <a:lnTo>
                    <a:pt x="2480" y="2282"/>
                  </a:lnTo>
                  <a:lnTo>
                    <a:pt x="1984" y="2282"/>
                  </a:lnTo>
                  <a:lnTo>
                    <a:pt x="19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>
              <a:off x="1324175" y="2766975"/>
              <a:ext cx="59550" cy="89300"/>
            </a:xfrm>
            <a:custGeom>
              <a:avLst/>
              <a:gdLst/>
              <a:ahLst/>
              <a:cxnLst/>
              <a:rect l="l" t="t" r="r" b="b"/>
              <a:pathLst>
                <a:path w="2382" h="3572" extrusionOk="0">
                  <a:moveTo>
                    <a:pt x="397" y="1"/>
                  </a:moveTo>
                  <a:lnTo>
                    <a:pt x="100" y="1885"/>
                  </a:lnTo>
                  <a:lnTo>
                    <a:pt x="497" y="1885"/>
                  </a:lnTo>
                  <a:cubicBezTo>
                    <a:pt x="596" y="1786"/>
                    <a:pt x="596" y="1687"/>
                    <a:pt x="794" y="1687"/>
                  </a:cubicBezTo>
                  <a:cubicBezTo>
                    <a:pt x="893" y="1588"/>
                    <a:pt x="993" y="1588"/>
                    <a:pt x="1092" y="1588"/>
                  </a:cubicBezTo>
                  <a:cubicBezTo>
                    <a:pt x="1389" y="1588"/>
                    <a:pt x="1588" y="1687"/>
                    <a:pt x="1687" y="1786"/>
                  </a:cubicBezTo>
                  <a:cubicBezTo>
                    <a:pt x="1786" y="1885"/>
                    <a:pt x="1885" y="2084"/>
                    <a:pt x="1885" y="2381"/>
                  </a:cubicBezTo>
                  <a:cubicBezTo>
                    <a:pt x="1885" y="2679"/>
                    <a:pt x="1786" y="2877"/>
                    <a:pt x="1687" y="2976"/>
                  </a:cubicBezTo>
                  <a:cubicBezTo>
                    <a:pt x="1488" y="3175"/>
                    <a:pt x="1389" y="3274"/>
                    <a:pt x="1191" y="3274"/>
                  </a:cubicBezTo>
                  <a:cubicBezTo>
                    <a:pt x="993" y="3274"/>
                    <a:pt x="794" y="3175"/>
                    <a:pt x="695" y="3075"/>
                  </a:cubicBezTo>
                  <a:cubicBezTo>
                    <a:pt x="596" y="2976"/>
                    <a:pt x="497" y="2778"/>
                    <a:pt x="497" y="2580"/>
                  </a:cubicBezTo>
                  <a:lnTo>
                    <a:pt x="1" y="2580"/>
                  </a:lnTo>
                  <a:cubicBezTo>
                    <a:pt x="1" y="2877"/>
                    <a:pt x="100" y="3175"/>
                    <a:pt x="397" y="3373"/>
                  </a:cubicBezTo>
                  <a:cubicBezTo>
                    <a:pt x="596" y="3472"/>
                    <a:pt x="794" y="3571"/>
                    <a:pt x="1092" y="3571"/>
                  </a:cubicBezTo>
                  <a:cubicBezTo>
                    <a:pt x="1488" y="3571"/>
                    <a:pt x="1885" y="3472"/>
                    <a:pt x="2084" y="3175"/>
                  </a:cubicBezTo>
                  <a:cubicBezTo>
                    <a:pt x="2282" y="2976"/>
                    <a:pt x="2381" y="2679"/>
                    <a:pt x="2381" y="2381"/>
                  </a:cubicBezTo>
                  <a:cubicBezTo>
                    <a:pt x="2381" y="1984"/>
                    <a:pt x="2282" y="1687"/>
                    <a:pt x="2084" y="1489"/>
                  </a:cubicBezTo>
                  <a:cubicBezTo>
                    <a:pt x="1786" y="1290"/>
                    <a:pt x="1588" y="1191"/>
                    <a:pt x="1290" y="1191"/>
                  </a:cubicBezTo>
                  <a:cubicBezTo>
                    <a:pt x="993" y="1191"/>
                    <a:pt x="794" y="1290"/>
                    <a:pt x="596" y="1389"/>
                  </a:cubicBezTo>
                  <a:lnTo>
                    <a:pt x="794" y="497"/>
                  </a:lnTo>
                  <a:lnTo>
                    <a:pt x="2183" y="497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>
              <a:off x="1547350" y="2766975"/>
              <a:ext cx="59525" cy="89300"/>
            </a:xfrm>
            <a:custGeom>
              <a:avLst/>
              <a:gdLst/>
              <a:ahLst/>
              <a:cxnLst/>
              <a:rect l="l" t="t" r="r" b="b"/>
              <a:pathLst>
                <a:path w="2381" h="3572" extrusionOk="0">
                  <a:moveTo>
                    <a:pt x="1191" y="1588"/>
                  </a:moveTo>
                  <a:cubicBezTo>
                    <a:pt x="1389" y="1588"/>
                    <a:pt x="1587" y="1687"/>
                    <a:pt x="1686" y="1786"/>
                  </a:cubicBezTo>
                  <a:cubicBezTo>
                    <a:pt x="1786" y="1984"/>
                    <a:pt x="1885" y="2183"/>
                    <a:pt x="1885" y="2381"/>
                  </a:cubicBezTo>
                  <a:cubicBezTo>
                    <a:pt x="1885" y="2679"/>
                    <a:pt x="1786" y="2877"/>
                    <a:pt x="1686" y="2976"/>
                  </a:cubicBezTo>
                  <a:cubicBezTo>
                    <a:pt x="1587" y="3175"/>
                    <a:pt x="1389" y="3274"/>
                    <a:pt x="1191" y="3274"/>
                  </a:cubicBezTo>
                  <a:cubicBezTo>
                    <a:pt x="1091" y="3274"/>
                    <a:pt x="992" y="3175"/>
                    <a:pt x="893" y="3175"/>
                  </a:cubicBezTo>
                  <a:cubicBezTo>
                    <a:pt x="794" y="3075"/>
                    <a:pt x="695" y="2976"/>
                    <a:pt x="595" y="2778"/>
                  </a:cubicBezTo>
                  <a:cubicBezTo>
                    <a:pt x="496" y="2679"/>
                    <a:pt x="496" y="2580"/>
                    <a:pt x="496" y="2381"/>
                  </a:cubicBezTo>
                  <a:cubicBezTo>
                    <a:pt x="496" y="2183"/>
                    <a:pt x="595" y="1984"/>
                    <a:pt x="695" y="1786"/>
                  </a:cubicBezTo>
                  <a:cubicBezTo>
                    <a:pt x="893" y="1687"/>
                    <a:pt x="992" y="1588"/>
                    <a:pt x="1191" y="1588"/>
                  </a:cubicBezTo>
                  <a:close/>
                  <a:moveTo>
                    <a:pt x="1290" y="1"/>
                  </a:moveTo>
                  <a:cubicBezTo>
                    <a:pt x="893" y="1"/>
                    <a:pt x="595" y="100"/>
                    <a:pt x="397" y="398"/>
                  </a:cubicBezTo>
                  <a:cubicBezTo>
                    <a:pt x="100" y="695"/>
                    <a:pt x="0" y="1191"/>
                    <a:pt x="0" y="1885"/>
                  </a:cubicBezTo>
                  <a:cubicBezTo>
                    <a:pt x="0" y="2480"/>
                    <a:pt x="100" y="2976"/>
                    <a:pt x="298" y="3175"/>
                  </a:cubicBezTo>
                  <a:cubicBezTo>
                    <a:pt x="595" y="3472"/>
                    <a:pt x="893" y="3571"/>
                    <a:pt x="1191" y="3571"/>
                  </a:cubicBezTo>
                  <a:cubicBezTo>
                    <a:pt x="1488" y="3571"/>
                    <a:pt x="1587" y="3571"/>
                    <a:pt x="1786" y="3472"/>
                  </a:cubicBezTo>
                  <a:cubicBezTo>
                    <a:pt x="1984" y="3373"/>
                    <a:pt x="2083" y="3175"/>
                    <a:pt x="2182" y="2976"/>
                  </a:cubicBezTo>
                  <a:cubicBezTo>
                    <a:pt x="2282" y="2778"/>
                    <a:pt x="2381" y="2580"/>
                    <a:pt x="2381" y="2381"/>
                  </a:cubicBezTo>
                  <a:cubicBezTo>
                    <a:pt x="2381" y="2084"/>
                    <a:pt x="2282" y="1786"/>
                    <a:pt x="2083" y="1588"/>
                  </a:cubicBezTo>
                  <a:cubicBezTo>
                    <a:pt x="1786" y="1389"/>
                    <a:pt x="1587" y="1191"/>
                    <a:pt x="1290" y="1191"/>
                  </a:cubicBezTo>
                  <a:cubicBezTo>
                    <a:pt x="1091" y="1191"/>
                    <a:pt x="992" y="1290"/>
                    <a:pt x="794" y="1389"/>
                  </a:cubicBezTo>
                  <a:cubicBezTo>
                    <a:pt x="695" y="1389"/>
                    <a:pt x="496" y="1588"/>
                    <a:pt x="397" y="1687"/>
                  </a:cubicBezTo>
                  <a:cubicBezTo>
                    <a:pt x="397" y="1389"/>
                    <a:pt x="496" y="1092"/>
                    <a:pt x="595" y="893"/>
                  </a:cubicBezTo>
                  <a:cubicBezTo>
                    <a:pt x="595" y="695"/>
                    <a:pt x="794" y="596"/>
                    <a:pt x="893" y="497"/>
                  </a:cubicBezTo>
                  <a:cubicBezTo>
                    <a:pt x="992" y="398"/>
                    <a:pt x="1091" y="298"/>
                    <a:pt x="1290" y="298"/>
                  </a:cubicBezTo>
                  <a:cubicBezTo>
                    <a:pt x="1389" y="298"/>
                    <a:pt x="1587" y="398"/>
                    <a:pt x="1686" y="497"/>
                  </a:cubicBezTo>
                  <a:cubicBezTo>
                    <a:pt x="1786" y="596"/>
                    <a:pt x="1786" y="695"/>
                    <a:pt x="1885" y="893"/>
                  </a:cubicBezTo>
                  <a:lnTo>
                    <a:pt x="2282" y="893"/>
                  </a:lnTo>
                  <a:cubicBezTo>
                    <a:pt x="2282" y="596"/>
                    <a:pt x="2182" y="398"/>
                    <a:pt x="1984" y="199"/>
                  </a:cubicBezTo>
                  <a:cubicBezTo>
                    <a:pt x="1786" y="100"/>
                    <a:pt x="1587" y="1"/>
                    <a:pt x="1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1770500" y="2766975"/>
              <a:ext cx="57075" cy="89300"/>
            </a:xfrm>
            <a:custGeom>
              <a:avLst/>
              <a:gdLst/>
              <a:ahLst/>
              <a:cxnLst/>
              <a:rect l="l" t="t" r="r" b="b"/>
              <a:pathLst>
                <a:path w="2283" h="3572" extrusionOk="0">
                  <a:moveTo>
                    <a:pt x="1" y="1"/>
                  </a:moveTo>
                  <a:lnTo>
                    <a:pt x="1" y="497"/>
                  </a:lnTo>
                  <a:lnTo>
                    <a:pt x="1786" y="497"/>
                  </a:lnTo>
                  <a:cubicBezTo>
                    <a:pt x="1489" y="695"/>
                    <a:pt x="1290" y="993"/>
                    <a:pt x="1092" y="1389"/>
                  </a:cubicBezTo>
                  <a:cubicBezTo>
                    <a:pt x="894" y="1786"/>
                    <a:pt x="794" y="2084"/>
                    <a:pt x="695" y="2480"/>
                  </a:cubicBezTo>
                  <a:cubicBezTo>
                    <a:pt x="596" y="2877"/>
                    <a:pt x="497" y="3274"/>
                    <a:pt x="497" y="3571"/>
                  </a:cubicBezTo>
                  <a:lnTo>
                    <a:pt x="993" y="3571"/>
                  </a:lnTo>
                  <a:cubicBezTo>
                    <a:pt x="993" y="3175"/>
                    <a:pt x="993" y="2877"/>
                    <a:pt x="1092" y="2580"/>
                  </a:cubicBezTo>
                  <a:cubicBezTo>
                    <a:pt x="1191" y="2183"/>
                    <a:pt x="1389" y="1687"/>
                    <a:pt x="1588" y="1290"/>
                  </a:cubicBezTo>
                  <a:cubicBezTo>
                    <a:pt x="1885" y="893"/>
                    <a:pt x="2084" y="596"/>
                    <a:pt x="2282" y="398"/>
                  </a:cubicBezTo>
                  <a:lnTo>
                    <a:pt x="228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1993675" y="2766975"/>
              <a:ext cx="59525" cy="89300"/>
            </a:xfrm>
            <a:custGeom>
              <a:avLst/>
              <a:gdLst/>
              <a:ahLst/>
              <a:cxnLst/>
              <a:rect l="l" t="t" r="r" b="b"/>
              <a:pathLst>
                <a:path w="2381" h="3572" extrusionOk="0">
                  <a:moveTo>
                    <a:pt x="1191" y="298"/>
                  </a:moveTo>
                  <a:cubicBezTo>
                    <a:pt x="1290" y="298"/>
                    <a:pt x="1488" y="398"/>
                    <a:pt x="1587" y="497"/>
                  </a:cubicBezTo>
                  <a:cubicBezTo>
                    <a:pt x="1687" y="596"/>
                    <a:pt x="1786" y="695"/>
                    <a:pt x="1786" y="893"/>
                  </a:cubicBezTo>
                  <a:cubicBezTo>
                    <a:pt x="1786" y="1092"/>
                    <a:pt x="1687" y="1191"/>
                    <a:pt x="1587" y="1290"/>
                  </a:cubicBezTo>
                  <a:cubicBezTo>
                    <a:pt x="1488" y="1389"/>
                    <a:pt x="1389" y="1489"/>
                    <a:pt x="1191" y="1489"/>
                  </a:cubicBezTo>
                  <a:cubicBezTo>
                    <a:pt x="992" y="1489"/>
                    <a:pt x="893" y="1389"/>
                    <a:pt x="794" y="1290"/>
                  </a:cubicBezTo>
                  <a:cubicBezTo>
                    <a:pt x="596" y="1191"/>
                    <a:pt x="596" y="1092"/>
                    <a:pt x="596" y="893"/>
                  </a:cubicBezTo>
                  <a:cubicBezTo>
                    <a:pt x="596" y="695"/>
                    <a:pt x="596" y="596"/>
                    <a:pt x="794" y="497"/>
                  </a:cubicBezTo>
                  <a:cubicBezTo>
                    <a:pt x="893" y="398"/>
                    <a:pt x="992" y="298"/>
                    <a:pt x="1191" y="298"/>
                  </a:cubicBezTo>
                  <a:close/>
                  <a:moveTo>
                    <a:pt x="1191" y="1786"/>
                  </a:moveTo>
                  <a:cubicBezTo>
                    <a:pt x="1389" y="1786"/>
                    <a:pt x="1587" y="1885"/>
                    <a:pt x="1687" y="1984"/>
                  </a:cubicBezTo>
                  <a:cubicBezTo>
                    <a:pt x="1786" y="2183"/>
                    <a:pt x="1885" y="2282"/>
                    <a:pt x="1885" y="2480"/>
                  </a:cubicBezTo>
                  <a:cubicBezTo>
                    <a:pt x="1885" y="2778"/>
                    <a:pt x="1786" y="2877"/>
                    <a:pt x="1687" y="3075"/>
                  </a:cubicBezTo>
                  <a:cubicBezTo>
                    <a:pt x="1587" y="3175"/>
                    <a:pt x="1389" y="3274"/>
                    <a:pt x="1191" y="3274"/>
                  </a:cubicBezTo>
                  <a:cubicBezTo>
                    <a:pt x="992" y="3274"/>
                    <a:pt x="893" y="3175"/>
                    <a:pt x="794" y="3175"/>
                  </a:cubicBezTo>
                  <a:cubicBezTo>
                    <a:pt x="695" y="3075"/>
                    <a:pt x="596" y="2976"/>
                    <a:pt x="496" y="2877"/>
                  </a:cubicBezTo>
                  <a:cubicBezTo>
                    <a:pt x="496" y="2778"/>
                    <a:pt x="496" y="2679"/>
                    <a:pt x="496" y="2480"/>
                  </a:cubicBezTo>
                  <a:cubicBezTo>
                    <a:pt x="496" y="2282"/>
                    <a:pt x="496" y="2183"/>
                    <a:pt x="695" y="1984"/>
                  </a:cubicBezTo>
                  <a:cubicBezTo>
                    <a:pt x="794" y="1885"/>
                    <a:pt x="992" y="1786"/>
                    <a:pt x="1191" y="1786"/>
                  </a:cubicBezTo>
                  <a:close/>
                  <a:moveTo>
                    <a:pt x="1191" y="1"/>
                  </a:moveTo>
                  <a:cubicBezTo>
                    <a:pt x="893" y="1"/>
                    <a:pt x="596" y="100"/>
                    <a:pt x="397" y="199"/>
                  </a:cubicBezTo>
                  <a:cubicBezTo>
                    <a:pt x="199" y="398"/>
                    <a:pt x="100" y="596"/>
                    <a:pt x="100" y="893"/>
                  </a:cubicBezTo>
                  <a:cubicBezTo>
                    <a:pt x="100" y="1092"/>
                    <a:pt x="199" y="1191"/>
                    <a:pt x="298" y="1290"/>
                  </a:cubicBezTo>
                  <a:cubicBezTo>
                    <a:pt x="397" y="1489"/>
                    <a:pt x="496" y="1588"/>
                    <a:pt x="695" y="1588"/>
                  </a:cubicBezTo>
                  <a:cubicBezTo>
                    <a:pt x="496" y="1687"/>
                    <a:pt x="298" y="1786"/>
                    <a:pt x="199" y="1885"/>
                  </a:cubicBezTo>
                  <a:cubicBezTo>
                    <a:pt x="100" y="2084"/>
                    <a:pt x="0" y="2282"/>
                    <a:pt x="0" y="2480"/>
                  </a:cubicBezTo>
                  <a:cubicBezTo>
                    <a:pt x="0" y="2778"/>
                    <a:pt x="100" y="3075"/>
                    <a:pt x="298" y="3274"/>
                  </a:cubicBezTo>
                  <a:cubicBezTo>
                    <a:pt x="496" y="3472"/>
                    <a:pt x="794" y="3571"/>
                    <a:pt x="1191" y="3571"/>
                  </a:cubicBezTo>
                  <a:cubicBezTo>
                    <a:pt x="1488" y="3571"/>
                    <a:pt x="1786" y="3472"/>
                    <a:pt x="1984" y="3274"/>
                  </a:cubicBezTo>
                  <a:cubicBezTo>
                    <a:pt x="2282" y="3075"/>
                    <a:pt x="2381" y="2877"/>
                    <a:pt x="2381" y="2480"/>
                  </a:cubicBezTo>
                  <a:cubicBezTo>
                    <a:pt x="2381" y="2282"/>
                    <a:pt x="2282" y="2084"/>
                    <a:pt x="2183" y="1984"/>
                  </a:cubicBezTo>
                  <a:cubicBezTo>
                    <a:pt x="2083" y="1786"/>
                    <a:pt x="1885" y="1687"/>
                    <a:pt x="1687" y="1588"/>
                  </a:cubicBezTo>
                  <a:cubicBezTo>
                    <a:pt x="1885" y="1588"/>
                    <a:pt x="1984" y="1489"/>
                    <a:pt x="2083" y="1290"/>
                  </a:cubicBezTo>
                  <a:cubicBezTo>
                    <a:pt x="2183" y="1191"/>
                    <a:pt x="2183" y="1092"/>
                    <a:pt x="2183" y="893"/>
                  </a:cubicBezTo>
                  <a:cubicBezTo>
                    <a:pt x="2183" y="596"/>
                    <a:pt x="2083" y="398"/>
                    <a:pt x="1885" y="199"/>
                  </a:cubicBezTo>
                  <a:cubicBezTo>
                    <a:pt x="1687" y="100"/>
                    <a:pt x="1488" y="1"/>
                    <a:pt x="1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2216850" y="2766975"/>
              <a:ext cx="59525" cy="89300"/>
            </a:xfrm>
            <a:custGeom>
              <a:avLst/>
              <a:gdLst/>
              <a:ahLst/>
              <a:cxnLst/>
              <a:rect l="l" t="t" r="r" b="b"/>
              <a:pathLst>
                <a:path w="2381" h="3572" extrusionOk="0">
                  <a:moveTo>
                    <a:pt x="1190" y="298"/>
                  </a:moveTo>
                  <a:cubicBezTo>
                    <a:pt x="1389" y="298"/>
                    <a:pt x="1488" y="398"/>
                    <a:pt x="1686" y="596"/>
                  </a:cubicBezTo>
                  <a:cubicBezTo>
                    <a:pt x="1785" y="695"/>
                    <a:pt x="1885" y="893"/>
                    <a:pt x="1885" y="1191"/>
                  </a:cubicBezTo>
                  <a:cubicBezTo>
                    <a:pt x="1885" y="1389"/>
                    <a:pt x="1785" y="1588"/>
                    <a:pt x="1686" y="1786"/>
                  </a:cubicBezTo>
                  <a:cubicBezTo>
                    <a:pt x="1488" y="1885"/>
                    <a:pt x="1389" y="1984"/>
                    <a:pt x="1190" y="1984"/>
                  </a:cubicBezTo>
                  <a:cubicBezTo>
                    <a:pt x="992" y="1984"/>
                    <a:pt x="794" y="1885"/>
                    <a:pt x="694" y="1786"/>
                  </a:cubicBezTo>
                  <a:cubicBezTo>
                    <a:pt x="496" y="1588"/>
                    <a:pt x="496" y="1389"/>
                    <a:pt x="496" y="1191"/>
                  </a:cubicBezTo>
                  <a:cubicBezTo>
                    <a:pt x="496" y="893"/>
                    <a:pt x="496" y="695"/>
                    <a:pt x="694" y="596"/>
                  </a:cubicBezTo>
                  <a:cubicBezTo>
                    <a:pt x="794" y="398"/>
                    <a:pt x="992" y="298"/>
                    <a:pt x="1190" y="298"/>
                  </a:cubicBezTo>
                  <a:close/>
                  <a:moveTo>
                    <a:pt x="1091" y="1"/>
                  </a:moveTo>
                  <a:cubicBezTo>
                    <a:pt x="794" y="1"/>
                    <a:pt x="496" y="100"/>
                    <a:pt x="298" y="298"/>
                  </a:cubicBezTo>
                  <a:cubicBezTo>
                    <a:pt x="99" y="497"/>
                    <a:pt x="0" y="794"/>
                    <a:pt x="0" y="1191"/>
                  </a:cubicBezTo>
                  <a:cubicBezTo>
                    <a:pt x="0" y="1489"/>
                    <a:pt x="99" y="1786"/>
                    <a:pt x="298" y="1984"/>
                  </a:cubicBezTo>
                  <a:cubicBezTo>
                    <a:pt x="496" y="2183"/>
                    <a:pt x="794" y="2381"/>
                    <a:pt x="1091" y="2381"/>
                  </a:cubicBezTo>
                  <a:cubicBezTo>
                    <a:pt x="1190" y="2381"/>
                    <a:pt x="1389" y="2282"/>
                    <a:pt x="1587" y="2183"/>
                  </a:cubicBezTo>
                  <a:cubicBezTo>
                    <a:pt x="1686" y="2084"/>
                    <a:pt x="1785" y="1984"/>
                    <a:pt x="1885" y="1885"/>
                  </a:cubicBezTo>
                  <a:cubicBezTo>
                    <a:pt x="1885" y="1885"/>
                    <a:pt x="1885" y="1984"/>
                    <a:pt x="1885" y="1984"/>
                  </a:cubicBezTo>
                  <a:cubicBezTo>
                    <a:pt x="1885" y="2183"/>
                    <a:pt x="1885" y="2282"/>
                    <a:pt x="1785" y="2480"/>
                  </a:cubicBezTo>
                  <a:cubicBezTo>
                    <a:pt x="1785" y="2679"/>
                    <a:pt x="1785" y="2778"/>
                    <a:pt x="1686" y="2877"/>
                  </a:cubicBezTo>
                  <a:cubicBezTo>
                    <a:pt x="1587" y="2976"/>
                    <a:pt x="1488" y="3075"/>
                    <a:pt x="1389" y="3175"/>
                  </a:cubicBezTo>
                  <a:cubicBezTo>
                    <a:pt x="1289" y="3175"/>
                    <a:pt x="1190" y="3274"/>
                    <a:pt x="1091" y="3274"/>
                  </a:cubicBezTo>
                  <a:cubicBezTo>
                    <a:pt x="893" y="3274"/>
                    <a:pt x="794" y="3175"/>
                    <a:pt x="694" y="3075"/>
                  </a:cubicBezTo>
                  <a:cubicBezTo>
                    <a:pt x="595" y="2976"/>
                    <a:pt x="496" y="2877"/>
                    <a:pt x="496" y="2679"/>
                  </a:cubicBezTo>
                  <a:lnTo>
                    <a:pt x="99" y="2679"/>
                  </a:lnTo>
                  <a:cubicBezTo>
                    <a:pt x="99" y="2976"/>
                    <a:pt x="198" y="3175"/>
                    <a:pt x="397" y="3373"/>
                  </a:cubicBezTo>
                  <a:cubicBezTo>
                    <a:pt x="595" y="3571"/>
                    <a:pt x="794" y="3571"/>
                    <a:pt x="1091" y="3571"/>
                  </a:cubicBezTo>
                  <a:cubicBezTo>
                    <a:pt x="1289" y="3571"/>
                    <a:pt x="1587" y="3571"/>
                    <a:pt x="1785" y="3373"/>
                  </a:cubicBezTo>
                  <a:cubicBezTo>
                    <a:pt x="1984" y="3274"/>
                    <a:pt x="2083" y="3075"/>
                    <a:pt x="2182" y="2778"/>
                  </a:cubicBezTo>
                  <a:cubicBezTo>
                    <a:pt x="2281" y="2480"/>
                    <a:pt x="2381" y="2183"/>
                    <a:pt x="2381" y="1687"/>
                  </a:cubicBezTo>
                  <a:cubicBezTo>
                    <a:pt x="2381" y="1290"/>
                    <a:pt x="2281" y="893"/>
                    <a:pt x="2182" y="695"/>
                  </a:cubicBezTo>
                  <a:cubicBezTo>
                    <a:pt x="2083" y="497"/>
                    <a:pt x="1984" y="298"/>
                    <a:pt x="1785" y="199"/>
                  </a:cubicBezTo>
                  <a:cubicBezTo>
                    <a:pt x="1587" y="1"/>
                    <a:pt x="1389" y="1"/>
                    <a:pt x="10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2410250" y="2766975"/>
              <a:ext cx="32250" cy="89300"/>
            </a:xfrm>
            <a:custGeom>
              <a:avLst/>
              <a:gdLst/>
              <a:ahLst/>
              <a:cxnLst/>
              <a:rect l="l" t="t" r="r" b="b"/>
              <a:pathLst>
                <a:path w="1290" h="3572" extrusionOk="0">
                  <a:moveTo>
                    <a:pt x="992" y="1"/>
                  </a:moveTo>
                  <a:cubicBezTo>
                    <a:pt x="992" y="100"/>
                    <a:pt x="794" y="298"/>
                    <a:pt x="695" y="497"/>
                  </a:cubicBezTo>
                  <a:cubicBezTo>
                    <a:pt x="496" y="596"/>
                    <a:pt x="298" y="794"/>
                    <a:pt x="0" y="893"/>
                  </a:cubicBezTo>
                  <a:lnTo>
                    <a:pt x="0" y="1290"/>
                  </a:lnTo>
                  <a:cubicBezTo>
                    <a:pt x="100" y="1191"/>
                    <a:pt x="298" y="1191"/>
                    <a:pt x="496" y="1092"/>
                  </a:cubicBezTo>
                  <a:cubicBezTo>
                    <a:pt x="596" y="993"/>
                    <a:pt x="794" y="893"/>
                    <a:pt x="893" y="794"/>
                  </a:cubicBezTo>
                  <a:lnTo>
                    <a:pt x="893" y="3571"/>
                  </a:lnTo>
                  <a:lnTo>
                    <a:pt x="1290" y="3571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2472250" y="2766975"/>
              <a:ext cx="57050" cy="89300"/>
            </a:xfrm>
            <a:custGeom>
              <a:avLst/>
              <a:gdLst/>
              <a:ahLst/>
              <a:cxnLst/>
              <a:rect l="l" t="t" r="r" b="b"/>
              <a:pathLst>
                <a:path w="2282" h="3572" extrusionOk="0">
                  <a:moveTo>
                    <a:pt x="1091" y="298"/>
                  </a:moveTo>
                  <a:cubicBezTo>
                    <a:pt x="1289" y="298"/>
                    <a:pt x="1488" y="398"/>
                    <a:pt x="1587" y="596"/>
                  </a:cubicBezTo>
                  <a:cubicBezTo>
                    <a:pt x="1785" y="794"/>
                    <a:pt x="1785" y="1191"/>
                    <a:pt x="1785" y="1786"/>
                  </a:cubicBezTo>
                  <a:cubicBezTo>
                    <a:pt x="1785" y="2381"/>
                    <a:pt x="1785" y="2778"/>
                    <a:pt x="1587" y="2976"/>
                  </a:cubicBezTo>
                  <a:cubicBezTo>
                    <a:pt x="1488" y="3175"/>
                    <a:pt x="1289" y="3274"/>
                    <a:pt x="1091" y="3274"/>
                  </a:cubicBezTo>
                  <a:cubicBezTo>
                    <a:pt x="893" y="3274"/>
                    <a:pt x="794" y="3175"/>
                    <a:pt x="595" y="2976"/>
                  </a:cubicBezTo>
                  <a:cubicBezTo>
                    <a:pt x="496" y="2778"/>
                    <a:pt x="397" y="2381"/>
                    <a:pt x="397" y="1786"/>
                  </a:cubicBezTo>
                  <a:cubicBezTo>
                    <a:pt x="397" y="1191"/>
                    <a:pt x="496" y="794"/>
                    <a:pt x="595" y="596"/>
                  </a:cubicBezTo>
                  <a:cubicBezTo>
                    <a:pt x="794" y="398"/>
                    <a:pt x="893" y="298"/>
                    <a:pt x="1091" y="298"/>
                  </a:cubicBezTo>
                  <a:close/>
                  <a:moveTo>
                    <a:pt x="1091" y="1"/>
                  </a:moveTo>
                  <a:cubicBezTo>
                    <a:pt x="893" y="1"/>
                    <a:pt x="595" y="1"/>
                    <a:pt x="496" y="199"/>
                  </a:cubicBezTo>
                  <a:cubicBezTo>
                    <a:pt x="298" y="298"/>
                    <a:pt x="198" y="497"/>
                    <a:pt x="99" y="794"/>
                  </a:cubicBezTo>
                  <a:cubicBezTo>
                    <a:pt x="0" y="993"/>
                    <a:pt x="0" y="1389"/>
                    <a:pt x="0" y="1786"/>
                  </a:cubicBezTo>
                  <a:cubicBezTo>
                    <a:pt x="0" y="2480"/>
                    <a:pt x="99" y="2976"/>
                    <a:pt x="298" y="3274"/>
                  </a:cubicBezTo>
                  <a:cubicBezTo>
                    <a:pt x="496" y="3472"/>
                    <a:pt x="794" y="3571"/>
                    <a:pt x="1091" y="3571"/>
                  </a:cubicBezTo>
                  <a:cubicBezTo>
                    <a:pt x="1389" y="3571"/>
                    <a:pt x="1587" y="3571"/>
                    <a:pt x="1785" y="3373"/>
                  </a:cubicBezTo>
                  <a:cubicBezTo>
                    <a:pt x="1885" y="3274"/>
                    <a:pt x="2083" y="3075"/>
                    <a:pt x="2182" y="2778"/>
                  </a:cubicBezTo>
                  <a:cubicBezTo>
                    <a:pt x="2182" y="2580"/>
                    <a:pt x="2281" y="2183"/>
                    <a:pt x="2281" y="1786"/>
                  </a:cubicBezTo>
                  <a:cubicBezTo>
                    <a:pt x="2281" y="1389"/>
                    <a:pt x="2281" y="1191"/>
                    <a:pt x="2182" y="993"/>
                  </a:cubicBezTo>
                  <a:cubicBezTo>
                    <a:pt x="2182" y="695"/>
                    <a:pt x="2083" y="596"/>
                    <a:pt x="1984" y="398"/>
                  </a:cubicBezTo>
                  <a:cubicBezTo>
                    <a:pt x="1885" y="298"/>
                    <a:pt x="1785" y="199"/>
                    <a:pt x="1587" y="100"/>
                  </a:cubicBezTo>
                  <a:cubicBezTo>
                    <a:pt x="1488" y="1"/>
                    <a:pt x="1289" y="1"/>
                    <a:pt x="10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2648300" y="2766975"/>
              <a:ext cx="32250" cy="89300"/>
            </a:xfrm>
            <a:custGeom>
              <a:avLst/>
              <a:gdLst/>
              <a:ahLst/>
              <a:cxnLst/>
              <a:rect l="l" t="t" r="r" b="b"/>
              <a:pathLst>
                <a:path w="1290" h="3572" extrusionOk="0">
                  <a:moveTo>
                    <a:pt x="992" y="1"/>
                  </a:moveTo>
                  <a:cubicBezTo>
                    <a:pt x="992" y="100"/>
                    <a:pt x="794" y="298"/>
                    <a:pt x="595" y="497"/>
                  </a:cubicBezTo>
                  <a:cubicBezTo>
                    <a:pt x="496" y="596"/>
                    <a:pt x="199" y="794"/>
                    <a:pt x="0" y="893"/>
                  </a:cubicBezTo>
                  <a:lnTo>
                    <a:pt x="0" y="1290"/>
                  </a:lnTo>
                  <a:cubicBezTo>
                    <a:pt x="99" y="1191"/>
                    <a:pt x="298" y="1191"/>
                    <a:pt x="496" y="1092"/>
                  </a:cubicBezTo>
                  <a:cubicBezTo>
                    <a:pt x="595" y="993"/>
                    <a:pt x="794" y="893"/>
                    <a:pt x="893" y="794"/>
                  </a:cubicBezTo>
                  <a:lnTo>
                    <a:pt x="893" y="3571"/>
                  </a:lnTo>
                  <a:lnTo>
                    <a:pt x="1290" y="3571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2707800" y="2766975"/>
              <a:ext cx="32250" cy="89300"/>
            </a:xfrm>
            <a:custGeom>
              <a:avLst/>
              <a:gdLst/>
              <a:ahLst/>
              <a:cxnLst/>
              <a:rect l="l" t="t" r="r" b="b"/>
              <a:pathLst>
                <a:path w="1290" h="3572" extrusionOk="0">
                  <a:moveTo>
                    <a:pt x="992" y="1"/>
                  </a:moveTo>
                  <a:cubicBezTo>
                    <a:pt x="992" y="100"/>
                    <a:pt x="794" y="298"/>
                    <a:pt x="695" y="497"/>
                  </a:cubicBezTo>
                  <a:cubicBezTo>
                    <a:pt x="496" y="596"/>
                    <a:pt x="298" y="794"/>
                    <a:pt x="1" y="893"/>
                  </a:cubicBezTo>
                  <a:lnTo>
                    <a:pt x="1" y="1290"/>
                  </a:lnTo>
                  <a:cubicBezTo>
                    <a:pt x="100" y="1191"/>
                    <a:pt x="298" y="1191"/>
                    <a:pt x="496" y="1092"/>
                  </a:cubicBezTo>
                  <a:cubicBezTo>
                    <a:pt x="596" y="993"/>
                    <a:pt x="794" y="893"/>
                    <a:pt x="893" y="794"/>
                  </a:cubicBezTo>
                  <a:lnTo>
                    <a:pt x="893" y="3571"/>
                  </a:lnTo>
                  <a:lnTo>
                    <a:pt x="1290" y="3571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2856575" y="2766975"/>
              <a:ext cx="32275" cy="89300"/>
            </a:xfrm>
            <a:custGeom>
              <a:avLst/>
              <a:gdLst/>
              <a:ahLst/>
              <a:cxnLst/>
              <a:rect l="l" t="t" r="r" b="b"/>
              <a:pathLst>
                <a:path w="1291" h="3572" extrusionOk="0">
                  <a:moveTo>
                    <a:pt x="992" y="1"/>
                  </a:moveTo>
                  <a:cubicBezTo>
                    <a:pt x="992" y="100"/>
                    <a:pt x="794" y="298"/>
                    <a:pt x="596" y="497"/>
                  </a:cubicBezTo>
                  <a:cubicBezTo>
                    <a:pt x="497" y="596"/>
                    <a:pt x="199" y="794"/>
                    <a:pt x="1" y="893"/>
                  </a:cubicBezTo>
                  <a:lnTo>
                    <a:pt x="1" y="1290"/>
                  </a:lnTo>
                  <a:cubicBezTo>
                    <a:pt x="100" y="1191"/>
                    <a:pt x="298" y="1191"/>
                    <a:pt x="497" y="1092"/>
                  </a:cubicBezTo>
                  <a:cubicBezTo>
                    <a:pt x="596" y="993"/>
                    <a:pt x="794" y="893"/>
                    <a:pt x="893" y="794"/>
                  </a:cubicBezTo>
                  <a:lnTo>
                    <a:pt x="893" y="3571"/>
                  </a:lnTo>
                  <a:lnTo>
                    <a:pt x="1290" y="3571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2916100" y="2766975"/>
              <a:ext cx="59525" cy="89300"/>
            </a:xfrm>
            <a:custGeom>
              <a:avLst/>
              <a:gdLst/>
              <a:ahLst/>
              <a:cxnLst/>
              <a:rect l="l" t="t" r="r" b="b"/>
              <a:pathLst>
                <a:path w="2381" h="3572" extrusionOk="0">
                  <a:moveTo>
                    <a:pt x="1190" y="1"/>
                  </a:moveTo>
                  <a:cubicBezTo>
                    <a:pt x="893" y="1"/>
                    <a:pt x="595" y="100"/>
                    <a:pt x="397" y="199"/>
                  </a:cubicBezTo>
                  <a:cubicBezTo>
                    <a:pt x="198" y="398"/>
                    <a:pt x="99" y="695"/>
                    <a:pt x="99" y="993"/>
                  </a:cubicBezTo>
                  <a:lnTo>
                    <a:pt x="496" y="1092"/>
                  </a:lnTo>
                  <a:cubicBezTo>
                    <a:pt x="496" y="794"/>
                    <a:pt x="595" y="695"/>
                    <a:pt x="694" y="497"/>
                  </a:cubicBezTo>
                  <a:cubicBezTo>
                    <a:pt x="794" y="398"/>
                    <a:pt x="992" y="298"/>
                    <a:pt x="1190" y="298"/>
                  </a:cubicBezTo>
                  <a:cubicBezTo>
                    <a:pt x="1389" y="298"/>
                    <a:pt x="1587" y="398"/>
                    <a:pt x="1686" y="497"/>
                  </a:cubicBezTo>
                  <a:cubicBezTo>
                    <a:pt x="1785" y="596"/>
                    <a:pt x="1885" y="794"/>
                    <a:pt x="1885" y="993"/>
                  </a:cubicBezTo>
                  <a:cubicBezTo>
                    <a:pt x="1885" y="1092"/>
                    <a:pt x="1785" y="1290"/>
                    <a:pt x="1686" y="1489"/>
                  </a:cubicBezTo>
                  <a:cubicBezTo>
                    <a:pt x="1587" y="1687"/>
                    <a:pt x="1289" y="1885"/>
                    <a:pt x="893" y="2183"/>
                  </a:cubicBezTo>
                  <a:cubicBezTo>
                    <a:pt x="694" y="2480"/>
                    <a:pt x="496" y="2580"/>
                    <a:pt x="298" y="2778"/>
                  </a:cubicBezTo>
                  <a:cubicBezTo>
                    <a:pt x="198" y="2877"/>
                    <a:pt x="99" y="3075"/>
                    <a:pt x="0" y="3274"/>
                  </a:cubicBezTo>
                  <a:cubicBezTo>
                    <a:pt x="0" y="3373"/>
                    <a:pt x="0" y="3472"/>
                    <a:pt x="0" y="3571"/>
                  </a:cubicBezTo>
                  <a:lnTo>
                    <a:pt x="2380" y="3571"/>
                  </a:lnTo>
                  <a:lnTo>
                    <a:pt x="2380" y="3075"/>
                  </a:lnTo>
                  <a:lnTo>
                    <a:pt x="595" y="3075"/>
                  </a:lnTo>
                  <a:cubicBezTo>
                    <a:pt x="595" y="3075"/>
                    <a:pt x="694" y="2976"/>
                    <a:pt x="794" y="2877"/>
                  </a:cubicBezTo>
                  <a:cubicBezTo>
                    <a:pt x="893" y="2778"/>
                    <a:pt x="992" y="2679"/>
                    <a:pt x="1289" y="2480"/>
                  </a:cubicBezTo>
                  <a:cubicBezTo>
                    <a:pt x="1587" y="2183"/>
                    <a:pt x="1785" y="1984"/>
                    <a:pt x="1984" y="1786"/>
                  </a:cubicBezTo>
                  <a:cubicBezTo>
                    <a:pt x="2083" y="1687"/>
                    <a:pt x="2182" y="1489"/>
                    <a:pt x="2281" y="1389"/>
                  </a:cubicBezTo>
                  <a:cubicBezTo>
                    <a:pt x="2281" y="1290"/>
                    <a:pt x="2281" y="1092"/>
                    <a:pt x="2281" y="993"/>
                  </a:cubicBezTo>
                  <a:cubicBezTo>
                    <a:pt x="2281" y="695"/>
                    <a:pt x="2182" y="497"/>
                    <a:pt x="1984" y="298"/>
                  </a:cubicBezTo>
                  <a:cubicBezTo>
                    <a:pt x="1785" y="100"/>
                    <a:pt x="1587" y="1"/>
                    <a:pt x="11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3079750" y="2766975"/>
              <a:ext cx="32250" cy="89300"/>
            </a:xfrm>
            <a:custGeom>
              <a:avLst/>
              <a:gdLst/>
              <a:ahLst/>
              <a:cxnLst/>
              <a:rect l="l" t="t" r="r" b="b"/>
              <a:pathLst>
                <a:path w="1290" h="3572" extrusionOk="0">
                  <a:moveTo>
                    <a:pt x="992" y="1"/>
                  </a:moveTo>
                  <a:cubicBezTo>
                    <a:pt x="992" y="100"/>
                    <a:pt x="794" y="298"/>
                    <a:pt x="595" y="497"/>
                  </a:cubicBezTo>
                  <a:cubicBezTo>
                    <a:pt x="496" y="596"/>
                    <a:pt x="199" y="794"/>
                    <a:pt x="0" y="893"/>
                  </a:cubicBezTo>
                  <a:lnTo>
                    <a:pt x="0" y="1290"/>
                  </a:lnTo>
                  <a:cubicBezTo>
                    <a:pt x="99" y="1191"/>
                    <a:pt x="298" y="1191"/>
                    <a:pt x="496" y="1092"/>
                  </a:cubicBezTo>
                  <a:cubicBezTo>
                    <a:pt x="595" y="993"/>
                    <a:pt x="794" y="893"/>
                    <a:pt x="893" y="794"/>
                  </a:cubicBezTo>
                  <a:lnTo>
                    <a:pt x="893" y="3571"/>
                  </a:lnTo>
                  <a:lnTo>
                    <a:pt x="1290" y="3571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3139250" y="2766975"/>
              <a:ext cx="59550" cy="89300"/>
            </a:xfrm>
            <a:custGeom>
              <a:avLst/>
              <a:gdLst/>
              <a:ahLst/>
              <a:cxnLst/>
              <a:rect l="l" t="t" r="r" b="b"/>
              <a:pathLst>
                <a:path w="2382" h="3572" extrusionOk="0">
                  <a:moveTo>
                    <a:pt x="1191" y="1"/>
                  </a:moveTo>
                  <a:cubicBezTo>
                    <a:pt x="893" y="1"/>
                    <a:pt x="596" y="100"/>
                    <a:pt x="497" y="199"/>
                  </a:cubicBezTo>
                  <a:cubicBezTo>
                    <a:pt x="298" y="398"/>
                    <a:pt x="100" y="596"/>
                    <a:pt x="100" y="893"/>
                  </a:cubicBezTo>
                  <a:lnTo>
                    <a:pt x="497" y="993"/>
                  </a:lnTo>
                  <a:cubicBezTo>
                    <a:pt x="596" y="794"/>
                    <a:pt x="596" y="596"/>
                    <a:pt x="794" y="497"/>
                  </a:cubicBezTo>
                  <a:cubicBezTo>
                    <a:pt x="893" y="398"/>
                    <a:pt x="992" y="298"/>
                    <a:pt x="1191" y="298"/>
                  </a:cubicBezTo>
                  <a:cubicBezTo>
                    <a:pt x="1290" y="298"/>
                    <a:pt x="1488" y="398"/>
                    <a:pt x="1588" y="497"/>
                  </a:cubicBezTo>
                  <a:cubicBezTo>
                    <a:pt x="1687" y="596"/>
                    <a:pt x="1786" y="695"/>
                    <a:pt x="1786" y="893"/>
                  </a:cubicBezTo>
                  <a:cubicBezTo>
                    <a:pt x="1786" y="1092"/>
                    <a:pt x="1687" y="1191"/>
                    <a:pt x="1488" y="1290"/>
                  </a:cubicBezTo>
                  <a:cubicBezTo>
                    <a:pt x="1389" y="1389"/>
                    <a:pt x="1191" y="1489"/>
                    <a:pt x="992" y="1489"/>
                  </a:cubicBezTo>
                  <a:lnTo>
                    <a:pt x="893" y="1885"/>
                  </a:lnTo>
                  <a:cubicBezTo>
                    <a:pt x="992" y="1786"/>
                    <a:pt x="1092" y="1786"/>
                    <a:pt x="1191" y="1786"/>
                  </a:cubicBezTo>
                  <a:cubicBezTo>
                    <a:pt x="1389" y="1786"/>
                    <a:pt x="1588" y="1885"/>
                    <a:pt x="1687" y="1984"/>
                  </a:cubicBezTo>
                  <a:cubicBezTo>
                    <a:pt x="1885" y="2183"/>
                    <a:pt x="1885" y="2282"/>
                    <a:pt x="1885" y="2480"/>
                  </a:cubicBezTo>
                  <a:cubicBezTo>
                    <a:pt x="1885" y="2679"/>
                    <a:pt x="1885" y="2877"/>
                    <a:pt x="1687" y="3075"/>
                  </a:cubicBezTo>
                  <a:cubicBezTo>
                    <a:pt x="1588" y="3175"/>
                    <a:pt x="1389" y="3274"/>
                    <a:pt x="1191" y="3274"/>
                  </a:cubicBezTo>
                  <a:cubicBezTo>
                    <a:pt x="992" y="3274"/>
                    <a:pt x="893" y="3175"/>
                    <a:pt x="695" y="3075"/>
                  </a:cubicBezTo>
                  <a:cubicBezTo>
                    <a:pt x="596" y="2976"/>
                    <a:pt x="497" y="2778"/>
                    <a:pt x="497" y="2580"/>
                  </a:cubicBezTo>
                  <a:lnTo>
                    <a:pt x="1" y="2580"/>
                  </a:lnTo>
                  <a:cubicBezTo>
                    <a:pt x="100" y="2877"/>
                    <a:pt x="199" y="3175"/>
                    <a:pt x="397" y="3373"/>
                  </a:cubicBezTo>
                  <a:cubicBezTo>
                    <a:pt x="596" y="3472"/>
                    <a:pt x="893" y="3571"/>
                    <a:pt x="1191" y="3571"/>
                  </a:cubicBezTo>
                  <a:cubicBezTo>
                    <a:pt x="1488" y="3571"/>
                    <a:pt x="1786" y="3472"/>
                    <a:pt x="1984" y="3274"/>
                  </a:cubicBezTo>
                  <a:cubicBezTo>
                    <a:pt x="2282" y="3075"/>
                    <a:pt x="2381" y="2778"/>
                    <a:pt x="2381" y="2480"/>
                  </a:cubicBezTo>
                  <a:cubicBezTo>
                    <a:pt x="2381" y="2282"/>
                    <a:pt x="2282" y="2084"/>
                    <a:pt x="2183" y="1885"/>
                  </a:cubicBezTo>
                  <a:cubicBezTo>
                    <a:pt x="2084" y="1786"/>
                    <a:pt x="1885" y="1687"/>
                    <a:pt x="1687" y="1588"/>
                  </a:cubicBezTo>
                  <a:cubicBezTo>
                    <a:pt x="1885" y="1588"/>
                    <a:pt x="1984" y="1489"/>
                    <a:pt x="2084" y="1290"/>
                  </a:cubicBezTo>
                  <a:cubicBezTo>
                    <a:pt x="2183" y="1191"/>
                    <a:pt x="2183" y="1092"/>
                    <a:pt x="2183" y="893"/>
                  </a:cubicBezTo>
                  <a:cubicBezTo>
                    <a:pt x="2183" y="695"/>
                    <a:pt x="2183" y="596"/>
                    <a:pt x="2084" y="398"/>
                  </a:cubicBezTo>
                  <a:cubicBezTo>
                    <a:pt x="1984" y="298"/>
                    <a:pt x="1885" y="199"/>
                    <a:pt x="1687" y="100"/>
                  </a:cubicBezTo>
                  <a:cubicBezTo>
                    <a:pt x="1488" y="1"/>
                    <a:pt x="1389" y="1"/>
                    <a:pt x="1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3302900" y="2766975"/>
              <a:ext cx="32275" cy="89300"/>
            </a:xfrm>
            <a:custGeom>
              <a:avLst/>
              <a:gdLst/>
              <a:ahLst/>
              <a:cxnLst/>
              <a:rect l="l" t="t" r="r" b="b"/>
              <a:pathLst>
                <a:path w="1291" h="3572" extrusionOk="0">
                  <a:moveTo>
                    <a:pt x="993" y="1"/>
                  </a:moveTo>
                  <a:cubicBezTo>
                    <a:pt x="993" y="100"/>
                    <a:pt x="794" y="298"/>
                    <a:pt x="596" y="497"/>
                  </a:cubicBezTo>
                  <a:cubicBezTo>
                    <a:pt x="497" y="596"/>
                    <a:pt x="199" y="794"/>
                    <a:pt x="1" y="893"/>
                  </a:cubicBezTo>
                  <a:lnTo>
                    <a:pt x="1" y="1290"/>
                  </a:lnTo>
                  <a:cubicBezTo>
                    <a:pt x="100" y="1191"/>
                    <a:pt x="298" y="1191"/>
                    <a:pt x="497" y="1092"/>
                  </a:cubicBezTo>
                  <a:cubicBezTo>
                    <a:pt x="596" y="993"/>
                    <a:pt x="794" y="893"/>
                    <a:pt x="893" y="794"/>
                  </a:cubicBezTo>
                  <a:lnTo>
                    <a:pt x="893" y="3571"/>
                  </a:lnTo>
                  <a:lnTo>
                    <a:pt x="1290" y="3571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3359950" y="2766975"/>
              <a:ext cx="62000" cy="89300"/>
            </a:xfrm>
            <a:custGeom>
              <a:avLst/>
              <a:gdLst/>
              <a:ahLst/>
              <a:cxnLst/>
              <a:rect l="l" t="t" r="r" b="b"/>
              <a:pathLst>
                <a:path w="2480" h="3572" extrusionOk="0">
                  <a:moveTo>
                    <a:pt x="1587" y="695"/>
                  </a:moveTo>
                  <a:lnTo>
                    <a:pt x="1587" y="2282"/>
                  </a:lnTo>
                  <a:lnTo>
                    <a:pt x="397" y="2282"/>
                  </a:lnTo>
                  <a:lnTo>
                    <a:pt x="1587" y="695"/>
                  </a:lnTo>
                  <a:close/>
                  <a:moveTo>
                    <a:pt x="1587" y="1"/>
                  </a:moveTo>
                  <a:lnTo>
                    <a:pt x="0" y="2282"/>
                  </a:lnTo>
                  <a:lnTo>
                    <a:pt x="0" y="2679"/>
                  </a:lnTo>
                  <a:lnTo>
                    <a:pt x="1587" y="2679"/>
                  </a:lnTo>
                  <a:lnTo>
                    <a:pt x="1587" y="3571"/>
                  </a:lnTo>
                  <a:lnTo>
                    <a:pt x="1984" y="3571"/>
                  </a:lnTo>
                  <a:lnTo>
                    <a:pt x="1984" y="2679"/>
                  </a:lnTo>
                  <a:lnTo>
                    <a:pt x="2480" y="2679"/>
                  </a:lnTo>
                  <a:lnTo>
                    <a:pt x="2480" y="2282"/>
                  </a:lnTo>
                  <a:lnTo>
                    <a:pt x="1984" y="2282"/>
                  </a:lnTo>
                  <a:lnTo>
                    <a:pt x="19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3526075" y="2766975"/>
              <a:ext cx="32250" cy="89300"/>
            </a:xfrm>
            <a:custGeom>
              <a:avLst/>
              <a:gdLst/>
              <a:ahLst/>
              <a:cxnLst/>
              <a:rect l="l" t="t" r="r" b="b"/>
              <a:pathLst>
                <a:path w="1290" h="3572" extrusionOk="0">
                  <a:moveTo>
                    <a:pt x="992" y="1"/>
                  </a:moveTo>
                  <a:cubicBezTo>
                    <a:pt x="992" y="100"/>
                    <a:pt x="794" y="298"/>
                    <a:pt x="596" y="497"/>
                  </a:cubicBezTo>
                  <a:cubicBezTo>
                    <a:pt x="496" y="596"/>
                    <a:pt x="199" y="794"/>
                    <a:pt x="0" y="893"/>
                  </a:cubicBezTo>
                  <a:lnTo>
                    <a:pt x="0" y="1290"/>
                  </a:lnTo>
                  <a:cubicBezTo>
                    <a:pt x="100" y="1191"/>
                    <a:pt x="298" y="1191"/>
                    <a:pt x="496" y="1092"/>
                  </a:cubicBezTo>
                  <a:cubicBezTo>
                    <a:pt x="596" y="993"/>
                    <a:pt x="794" y="893"/>
                    <a:pt x="893" y="794"/>
                  </a:cubicBezTo>
                  <a:lnTo>
                    <a:pt x="893" y="3571"/>
                  </a:lnTo>
                  <a:lnTo>
                    <a:pt x="1290" y="3571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3585575" y="2766975"/>
              <a:ext cx="59550" cy="89300"/>
            </a:xfrm>
            <a:custGeom>
              <a:avLst/>
              <a:gdLst/>
              <a:ahLst/>
              <a:cxnLst/>
              <a:rect l="l" t="t" r="r" b="b"/>
              <a:pathLst>
                <a:path w="2382" h="3572" extrusionOk="0">
                  <a:moveTo>
                    <a:pt x="497" y="1"/>
                  </a:moveTo>
                  <a:lnTo>
                    <a:pt x="100" y="1885"/>
                  </a:lnTo>
                  <a:lnTo>
                    <a:pt x="497" y="1885"/>
                  </a:lnTo>
                  <a:cubicBezTo>
                    <a:pt x="596" y="1786"/>
                    <a:pt x="695" y="1687"/>
                    <a:pt x="794" y="1687"/>
                  </a:cubicBezTo>
                  <a:cubicBezTo>
                    <a:pt x="893" y="1588"/>
                    <a:pt x="993" y="1588"/>
                    <a:pt x="1191" y="1588"/>
                  </a:cubicBezTo>
                  <a:cubicBezTo>
                    <a:pt x="1389" y="1588"/>
                    <a:pt x="1588" y="1687"/>
                    <a:pt x="1687" y="1786"/>
                  </a:cubicBezTo>
                  <a:cubicBezTo>
                    <a:pt x="1885" y="1885"/>
                    <a:pt x="1985" y="2084"/>
                    <a:pt x="1985" y="2381"/>
                  </a:cubicBezTo>
                  <a:cubicBezTo>
                    <a:pt x="1985" y="2679"/>
                    <a:pt x="1885" y="2877"/>
                    <a:pt x="1687" y="2976"/>
                  </a:cubicBezTo>
                  <a:cubicBezTo>
                    <a:pt x="1588" y="3175"/>
                    <a:pt x="1389" y="3274"/>
                    <a:pt x="1191" y="3274"/>
                  </a:cubicBezTo>
                  <a:cubicBezTo>
                    <a:pt x="993" y="3274"/>
                    <a:pt x="893" y="3175"/>
                    <a:pt x="695" y="3075"/>
                  </a:cubicBezTo>
                  <a:cubicBezTo>
                    <a:pt x="596" y="2976"/>
                    <a:pt x="497" y="2778"/>
                    <a:pt x="497" y="2580"/>
                  </a:cubicBezTo>
                  <a:lnTo>
                    <a:pt x="1" y="2580"/>
                  </a:lnTo>
                  <a:cubicBezTo>
                    <a:pt x="100" y="2877"/>
                    <a:pt x="199" y="3175"/>
                    <a:pt x="398" y="3373"/>
                  </a:cubicBezTo>
                  <a:cubicBezTo>
                    <a:pt x="596" y="3472"/>
                    <a:pt x="893" y="3571"/>
                    <a:pt x="1191" y="3571"/>
                  </a:cubicBezTo>
                  <a:cubicBezTo>
                    <a:pt x="1588" y="3571"/>
                    <a:pt x="1885" y="3472"/>
                    <a:pt x="2084" y="3175"/>
                  </a:cubicBezTo>
                  <a:cubicBezTo>
                    <a:pt x="2282" y="2976"/>
                    <a:pt x="2381" y="2679"/>
                    <a:pt x="2381" y="2381"/>
                  </a:cubicBezTo>
                  <a:cubicBezTo>
                    <a:pt x="2381" y="1984"/>
                    <a:pt x="2282" y="1687"/>
                    <a:pt x="2084" y="1489"/>
                  </a:cubicBezTo>
                  <a:cubicBezTo>
                    <a:pt x="1885" y="1290"/>
                    <a:pt x="1588" y="1191"/>
                    <a:pt x="1290" y="1191"/>
                  </a:cubicBezTo>
                  <a:cubicBezTo>
                    <a:pt x="1092" y="1191"/>
                    <a:pt x="794" y="1290"/>
                    <a:pt x="596" y="1389"/>
                  </a:cubicBezTo>
                  <a:lnTo>
                    <a:pt x="794" y="497"/>
                  </a:lnTo>
                  <a:lnTo>
                    <a:pt x="2183" y="497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3749225" y="2766975"/>
              <a:ext cx="32275" cy="89300"/>
            </a:xfrm>
            <a:custGeom>
              <a:avLst/>
              <a:gdLst/>
              <a:ahLst/>
              <a:cxnLst/>
              <a:rect l="l" t="t" r="r" b="b"/>
              <a:pathLst>
                <a:path w="1291" h="3572" extrusionOk="0">
                  <a:moveTo>
                    <a:pt x="993" y="1"/>
                  </a:moveTo>
                  <a:cubicBezTo>
                    <a:pt x="993" y="100"/>
                    <a:pt x="794" y="298"/>
                    <a:pt x="596" y="497"/>
                  </a:cubicBezTo>
                  <a:cubicBezTo>
                    <a:pt x="497" y="596"/>
                    <a:pt x="199" y="794"/>
                    <a:pt x="1" y="893"/>
                  </a:cubicBezTo>
                  <a:lnTo>
                    <a:pt x="1" y="1290"/>
                  </a:lnTo>
                  <a:cubicBezTo>
                    <a:pt x="100" y="1191"/>
                    <a:pt x="299" y="1191"/>
                    <a:pt x="497" y="1092"/>
                  </a:cubicBezTo>
                  <a:cubicBezTo>
                    <a:pt x="596" y="993"/>
                    <a:pt x="794" y="893"/>
                    <a:pt x="894" y="794"/>
                  </a:cubicBezTo>
                  <a:lnTo>
                    <a:pt x="894" y="3571"/>
                  </a:lnTo>
                  <a:lnTo>
                    <a:pt x="1290" y="3571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3808750" y="2766975"/>
              <a:ext cx="59525" cy="89300"/>
            </a:xfrm>
            <a:custGeom>
              <a:avLst/>
              <a:gdLst/>
              <a:ahLst/>
              <a:cxnLst/>
              <a:rect l="l" t="t" r="r" b="b"/>
              <a:pathLst>
                <a:path w="2381" h="3572" extrusionOk="0">
                  <a:moveTo>
                    <a:pt x="1191" y="1588"/>
                  </a:moveTo>
                  <a:cubicBezTo>
                    <a:pt x="1389" y="1588"/>
                    <a:pt x="1587" y="1687"/>
                    <a:pt x="1687" y="1786"/>
                  </a:cubicBezTo>
                  <a:cubicBezTo>
                    <a:pt x="1885" y="1984"/>
                    <a:pt x="1885" y="2183"/>
                    <a:pt x="1885" y="2381"/>
                  </a:cubicBezTo>
                  <a:cubicBezTo>
                    <a:pt x="1885" y="2679"/>
                    <a:pt x="1885" y="2877"/>
                    <a:pt x="1687" y="2976"/>
                  </a:cubicBezTo>
                  <a:cubicBezTo>
                    <a:pt x="1587" y="3175"/>
                    <a:pt x="1389" y="3274"/>
                    <a:pt x="1290" y="3274"/>
                  </a:cubicBezTo>
                  <a:cubicBezTo>
                    <a:pt x="1091" y="3274"/>
                    <a:pt x="992" y="3175"/>
                    <a:pt x="893" y="3175"/>
                  </a:cubicBezTo>
                  <a:cubicBezTo>
                    <a:pt x="794" y="3075"/>
                    <a:pt x="695" y="2976"/>
                    <a:pt x="596" y="2778"/>
                  </a:cubicBezTo>
                  <a:cubicBezTo>
                    <a:pt x="596" y="2679"/>
                    <a:pt x="496" y="2580"/>
                    <a:pt x="496" y="2381"/>
                  </a:cubicBezTo>
                  <a:cubicBezTo>
                    <a:pt x="496" y="2183"/>
                    <a:pt x="596" y="1984"/>
                    <a:pt x="695" y="1786"/>
                  </a:cubicBezTo>
                  <a:cubicBezTo>
                    <a:pt x="893" y="1687"/>
                    <a:pt x="992" y="1588"/>
                    <a:pt x="1191" y="1588"/>
                  </a:cubicBezTo>
                  <a:close/>
                  <a:moveTo>
                    <a:pt x="1290" y="1"/>
                  </a:moveTo>
                  <a:cubicBezTo>
                    <a:pt x="893" y="1"/>
                    <a:pt x="596" y="100"/>
                    <a:pt x="397" y="398"/>
                  </a:cubicBezTo>
                  <a:cubicBezTo>
                    <a:pt x="199" y="695"/>
                    <a:pt x="0" y="1191"/>
                    <a:pt x="0" y="1885"/>
                  </a:cubicBezTo>
                  <a:cubicBezTo>
                    <a:pt x="0" y="2480"/>
                    <a:pt x="100" y="2976"/>
                    <a:pt x="397" y="3175"/>
                  </a:cubicBezTo>
                  <a:cubicBezTo>
                    <a:pt x="596" y="3472"/>
                    <a:pt x="893" y="3571"/>
                    <a:pt x="1290" y="3571"/>
                  </a:cubicBezTo>
                  <a:cubicBezTo>
                    <a:pt x="1488" y="3571"/>
                    <a:pt x="1687" y="3571"/>
                    <a:pt x="1786" y="3472"/>
                  </a:cubicBezTo>
                  <a:cubicBezTo>
                    <a:pt x="1984" y="3373"/>
                    <a:pt x="2083" y="3175"/>
                    <a:pt x="2182" y="2976"/>
                  </a:cubicBezTo>
                  <a:cubicBezTo>
                    <a:pt x="2282" y="2778"/>
                    <a:pt x="2381" y="2580"/>
                    <a:pt x="2381" y="2381"/>
                  </a:cubicBezTo>
                  <a:cubicBezTo>
                    <a:pt x="2381" y="2084"/>
                    <a:pt x="2282" y="1786"/>
                    <a:pt x="2083" y="1588"/>
                  </a:cubicBezTo>
                  <a:cubicBezTo>
                    <a:pt x="1885" y="1389"/>
                    <a:pt x="1587" y="1191"/>
                    <a:pt x="1290" y="1191"/>
                  </a:cubicBezTo>
                  <a:cubicBezTo>
                    <a:pt x="1191" y="1191"/>
                    <a:pt x="992" y="1290"/>
                    <a:pt x="893" y="1389"/>
                  </a:cubicBezTo>
                  <a:cubicBezTo>
                    <a:pt x="695" y="1389"/>
                    <a:pt x="596" y="1588"/>
                    <a:pt x="496" y="1687"/>
                  </a:cubicBezTo>
                  <a:cubicBezTo>
                    <a:pt x="496" y="1389"/>
                    <a:pt x="496" y="1092"/>
                    <a:pt x="596" y="893"/>
                  </a:cubicBezTo>
                  <a:cubicBezTo>
                    <a:pt x="695" y="695"/>
                    <a:pt x="794" y="596"/>
                    <a:pt x="893" y="497"/>
                  </a:cubicBezTo>
                  <a:cubicBezTo>
                    <a:pt x="992" y="398"/>
                    <a:pt x="1091" y="298"/>
                    <a:pt x="1290" y="298"/>
                  </a:cubicBezTo>
                  <a:cubicBezTo>
                    <a:pt x="1488" y="298"/>
                    <a:pt x="1587" y="398"/>
                    <a:pt x="1687" y="497"/>
                  </a:cubicBezTo>
                  <a:cubicBezTo>
                    <a:pt x="1786" y="596"/>
                    <a:pt x="1786" y="695"/>
                    <a:pt x="1885" y="893"/>
                  </a:cubicBezTo>
                  <a:lnTo>
                    <a:pt x="2282" y="893"/>
                  </a:lnTo>
                  <a:cubicBezTo>
                    <a:pt x="2282" y="596"/>
                    <a:pt x="2182" y="398"/>
                    <a:pt x="1984" y="199"/>
                  </a:cubicBezTo>
                  <a:cubicBezTo>
                    <a:pt x="1786" y="100"/>
                    <a:pt x="1587" y="1"/>
                    <a:pt x="1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3972400" y="2766975"/>
              <a:ext cx="32250" cy="89300"/>
            </a:xfrm>
            <a:custGeom>
              <a:avLst/>
              <a:gdLst/>
              <a:ahLst/>
              <a:cxnLst/>
              <a:rect l="l" t="t" r="r" b="b"/>
              <a:pathLst>
                <a:path w="1290" h="3572" extrusionOk="0">
                  <a:moveTo>
                    <a:pt x="992" y="1"/>
                  </a:moveTo>
                  <a:cubicBezTo>
                    <a:pt x="992" y="100"/>
                    <a:pt x="794" y="298"/>
                    <a:pt x="596" y="497"/>
                  </a:cubicBezTo>
                  <a:cubicBezTo>
                    <a:pt x="497" y="596"/>
                    <a:pt x="199" y="794"/>
                    <a:pt x="1" y="893"/>
                  </a:cubicBezTo>
                  <a:lnTo>
                    <a:pt x="1" y="1290"/>
                  </a:lnTo>
                  <a:cubicBezTo>
                    <a:pt x="100" y="1191"/>
                    <a:pt x="298" y="1191"/>
                    <a:pt x="497" y="1092"/>
                  </a:cubicBezTo>
                  <a:cubicBezTo>
                    <a:pt x="596" y="993"/>
                    <a:pt x="794" y="893"/>
                    <a:pt x="893" y="794"/>
                  </a:cubicBezTo>
                  <a:lnTo>
                    <a:pt x="893" y="3571"/>
                  </a:lnTo>
                  <a:lnTo>
                    <a:pt x="1290" y="3571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4034400" y="2766975"/>
              <a:ext cx="57050" cy="89300"/>
            </a:xfrm>
            <a:custGeom>
              <a:avLst/>
              <a:gdLst/>
              <a:ahLst/>
              <a:cxnLst/>
              <a:rect l="l" t="t" r="r" b="b"/>
              <a:pathLst>
                <a:path w="2282" h="3572" extrusionOk="0">
                  <a:moveTo>
                    <a:pt x="0" y="1"/>
                  </a:moveTo>
                  <a:lnTo>
                    <a:pt x="0" y="497"/>
                  </a:lnTo>
                  <a:lnTo>
                    <a:pt x="1686" y="497"/>
                  </a:lnTo>
                  <a:cubicBezTo>
                    <a:pt x="1488" y="695"/>
                    <a:pt x="1290" y="993"/>
                    <a:pt x="1091" y="1389"/>
                  </a:cubicBezTo>
                  <a:cubicBezTo>
                    <a:pt x="893" y="1786"/>
                    <a:pt x="694" y="2084"/>
                    <a:pt x="595" y="2480"/>
                  </a:cubicBezTo>
                  <a:cubicBezTo>
                    <a:pt x="496" y="2877"/>
                    <a:pt x="496" y="3274"/>
                    <a:pt x="496" y="3571"/>
                  </a:cubicBezTo>
                  <a:lnTo>
                    <a:pt x="893" y="3571"/>
                  </a:lnTo>
                  <a:cubicBezTo>
                    <a:pt x="992" y="3175"/>
                    <a:pt x="992" y="2877"/>
                    <a:pt x="1091" y="2580"/>
                  </a:cubicBezTo>
                  <a:cubicBezTo>
                    <a:pt x="1190" y="2183"/>
                    <a:pt x="1389" y="1687"/>
                    <a:pt x="1587" y="1290"/>
                  </a:cubicBezTo>
                  <a:cubicBezTo>
                    <a:pt x="1786" y="893"/>
                    <a:pt x="2083" y="596"/>
                    <a:pt x="2281" y="398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4195575" y="2766975"/>
              <a:ext cx="32250" cy="89300"/>
            </a:xfrm>
            <a:custGeom>
              <a:avLst/>
              <a:gdLst/>
              <a:ahLst/>
              <a:cxnLst/>
              <a:rect l="l" t="t" r="r" b="b"/>
              <a:pathLst>
                <a:path w="1290" h="3572" extrusionOk="0">
                  <a:moveTo>
                    <a:pt x="992" y="1"/>
                  </a:moveTo>
                  <a:cubicBezTo>
                    <a:pt x="992" y="100"/>
                    <a:pt x="794" y="298"/>
                    <a:pt x="595" y="497"/>
                  </a:cubicBezTo>
                  <a:cubicBezTo>
                    <a:pt x="496" y="596"/>
                    <a:pt x="199" y="794"/>
                    <a:pt x="0" y="893"/>
                  </a:cubicBezTo>
                  <a:lnTo>
                    <a:pt x="0" y="1290"/>
                  </a:lnTo>
                  <a:cubicBezTo>
                    <a:pt x="99" y="1191"/>
                    <a:pt x="298" y="1191"/>
                    <a:pt x="496" y="1092"/>
                  </a:cubicBezTo>
                  <a:cubicBezTo>
                    <a:pt x="595" y="993"/>
                    <a:pt x="794" y="893"/>
                    <a:pt x="893" y="794"/>
                  </a:cubicBezTo>
                  <a:lnTo>
                    <a:pt x="893" y="3571"/>
                  </a:lnTo>
                  <a:lnTo>
                    <a:pt x="1290" y="3571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4255075" y="2766975"/>
              <a:ext cx="59525" cy="89300"/>
            </a:xfrm>
            <a:custGeom>
              <a:avLst/>
              <a:gdLst/>
              <a:ahLst/>
              <a:cxnLst/>
              <a:rect l="l" t="t" r="r" b="b"/>
              <a:pathLst>
                <a:path w="2381" h="3572" extrusionOk="0">
                  <a:moveTo>
                    <a:pt x="1191" y="298"/>
                  </a:moveTo>
                  <a:cubicBezTo>
                    <a:pt x="1389" y="298"/>
                    <a:pt x="1488" y="398"/>
                    <a:pt x="1588" y="497"/>
                  </a:cubicBezTo>
                  <a:cubicBezTo>
                    <a:pt x="1687" y="596"/>
                    <a:pt x="1786" y="695"/>
                    <a:pt x="1786" y="893"/>
                  </a:cubicBezTo>
                  <a:cubicBezTo>
                    <a:pt x="1786" y="1092"/>
                    <a:pt x="1687" y="1191"/>
                    <a:pt x="1588" y="1290"/>
                  </a:cubicBezTo>
                  <a:cubicBezTo>
                    <a:pt x="1488" y="1389"/>
                    <a:pt x="1389" y="1489"/>
                    <a:pt x="1191" y="1489"/>
                  </a:cubicBezTo>
                  <a:cubicBezTo>
                    <a:pt x="992" y="1489"/>
                    <a:pt x="893" y="1389"/>
                    <a:pt x="794" y="1290"/>
                  </a:cubicBezTo>
                  <a:cubicBezTo>
                    <a:pt x="695" y="1191"/>
                    <a:pt x="596" y="1092"/>
                    <a:pt x="596" y="893"/>
                  </a:cubicBezTo>
                  <a:cubicBezTo>
                    <a:pt x="596" y="695"/>
                    <a:pt x="695" y="596"/>
                    <a:pt x="794" y="497"/>
                  </a:cubicBezTo>
                  <a:cubicBezTo>
                    <a:pt x="893" y="398"/>
                    <a:pt x="992" y="298"/>
                    <a:pt x="1191" y="298"/>
                  </a:cubicBezTo>
                  <a:close/>
                  <a:moveTo>
                    <a:pt x="1191" y="1786"/>
                  </a:moveTo>
                  <a:cubicBezTo>
                    <a:pt x="1389" y="1786"/>
                    <a:pt x="1588" y="1885"/>
                    <a:pt x="1687" y="1984"/>
                  </a:cubicBezTo>
                  <a:cubicBezTo>
                    <a:pt x="1885" y="2183"/>
                    <a:pt x="1885" y="2282"/>
                    <a:pt x="1885" y="2480"/>
                  </a:cubicBezTo>
                  <a:cubicBezTo>
                    <a:pt x="1885" y="2778"/>
                    <a:pt x="1885" y="2877"/>
                    <a:pt x="1687" y="3075"/>
                  </a:cubicBezTo>
                  <a:cubicBezTo>
                    <a:pt x="1588" y="3175"/>
                    <a:pt x="1389" y="3274"/>
                    <a:pt x="1191" y="3274"/>
                  </a:cubicBezTo>
                  <a:cubicBezTo>
                    <a:pt x="1092" y="3274"/>
                    <a:pt x="992" y="3175"/>
                    <a:pt x="794" y="3175"/>
                  </a:cubicBezTo>
                  <a:cubicBezTo>
                    <a:pt x="695" y="3075"/>
                    <a:pt x="596" y="2976"/>
                    <a:pt x="596" y="2877"/>
                  </a:cubicBezTo>
                  <a:cubicBezTo>
                    <a:pt x="497" y="2778"/>
                    <a:pt x="497" y="2679"/>
                    <a:pt x="497" y="2480"/>
                  </a:cubicBezTo>
                  <a:cubicBezTo>
                    <a:pt x="497" y="2282"/>
                    <a:pt x="596" y="2183"/>
                    <a:pt x="695" y="1984"/>
                  </a:cubicBezTo>
                  <a:cubicBezTo>
                    <a:pt x="794" y="1885"/>
                    <a:pt x="992" y="1786"/>
                    <a:pt x="1191" y="1786"/>
                  </a:cubicBezTo>
                  <a:close/>
                  <a:moveTo>
                    <a:pt x="1191" y="1"/>
                  </a:moveTo>
                  <a:cubicBezTo>
                    <a:pt x="893" y="1"/>
                    <a:pt x="695" y="100"/>
                    <a:pt x="497" y="199"/>
                  </a:cubicBezTo>
                  <a:cubicBezTo>
                    <a:pt x="298" y="398"/>
                    <a:pt x="199" y="596"/>
                    <a:pt x="199" y="893"/>
                  </a:cubicBezTo>
                  <a:cubicBezTo>
                    <a:pt x="199" y="1092"/>
                    <a:pt x="199" y="1191"/>
                    <a:pt x="298" y="1290"/>
                  </a:cubicBezTo>
                  <a:cubicBezTo>
                    <a:pt x="397" y="1489"/>
                    <a:pt x="497" y="1588"/>
                    <a:pt x="695" y="1588"/>
                  </a:cubicBezTo>
                  <a:cubicBezTo>
                    <a:pt x="497" y="1687"/>
                    <a:pt x="298" y="1786"/>
                    <a:pt x="199" y="1885"/>
                  </a:cubicBezTo>
                  <a:cubicBezTo>
                    <a:pt x="100" y="2084"/>
                    <a:pt x="1" y="2282"/>
                    <a:pt x="1" y="2480"/>
                  </a:cubicBezTo>
                  <a:cubicBezTo>
                    <a:pt x="1" y="2778"/>
                    <a:pt x="100" y="3075"/>
                    <a:pt x="397" y="3274"/>
                  </a:cubicBezTo>
                  <a:cubicBezTo>
                    <a:pt x="596" y="3472"/>
                    <a:pt x="893" y="3571"/>
                    <a:pt x="1191" y="3571"/>
                  </a:cubicBezTo>
                  <a:cubicBezTo>
                    <a:pt x="1588" y="3571"/>
                    <a:pt x="1885" y="3472"/>
                    <a:pt x="2083" y="3274"/>
                  </a:cubicBezTo>
                  <a:cubicBezTo>
                    <a:pt x="2282" y="3075"/>
                    <a:pt x="2381" y="2877"/>
                    <a:pt x="2381" y="2480"/>
                  </a:cubicBezTo>
                  <a:cubicBezTo>
                    <a:pt x="2381" y="2282"/>
                    <a:pt x="2282" y="2084"/>
                    <a:pt x="2183" y="1984"/>
                  </a:cubicBezTo>
                  <a:cubicBezTo>
                    <a:pt x="2083" y="1786"/>
                    <a:pt x="1885" y="1687"/>
                    <a:pt x="1687" y="1588"/>
                  </a:cubicBezTo>
                  <a:cubicBezTo>
                    <a:pt x="1885" y="1588"/>
                    <a:pt x="1984" y="1489"/>
                    <a:pt x="2083" y="1290"/>
                  </a:cubicBezTo>
                  <a:cubicBezTo>
                    <a:pt x="2183" y="1191"/>
                    <a:pt x="2282" y="1092"/>
                    <a:pt x="2282" y="893"/>
                  </a:cubicBezTo>
                  <a:cubicBezTo>
                    <a:pt x="2282" y="596"/>
                    <a:pt x="2183" y="398"/>
                    <a:pt x="1984" y="199"/>
                  </a:cubicBezTo>
                  <a:cubicBezTo>
                    <a:pt x="1786" y="100"/>
                    <a:pt x="1488" y="1"/>
                    <a:pt x="1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4418725" y="2766975"/>
              <a:ext cx="32275" cy="89300"/>
            </a:xfrm>
            <a:custGeom>
              <a:avLst/>
              <a:gdLst/>
              <a:ahLst/>
              <a:cxnLst/>
              <a:rect l="l" t="t" r="r" b="b"/>
              <a:pathLst>
                <a:path w="1291" h="3572" extrusionOk="0">
                  <a:moveTo>
                    <a:pt x="993" y="1"/>
                  </a:moveTo>
                  <a:cubicBezTo>
                    <a:pt x="993" y="100"/>
                    <a:pt x="794" y="298"/>
                    <a:pt x="596" y="497"/>
                  </a:cubicBezTo>
                  <a:cubicBezTo>
                    <a:pt x="497" y="596"/>
                    <a:pt x="199" y="794"/>
                    <a:pt x="1" y="893"/>
                  </a:cubicBezTo>
                  <a:lnTo>
                    <a:pt x="1" y="1290"/>
                  </a:lnTo>
                  <a:cubicBezTo>
                    <a:pt x="100" y="1191"/>
                    <a:pt x="298" y="1191"/>
                    <a:pt x="497" y="1092"/>
                  </a:cubicBezTo>
                  <a:cubicBezTo>
                    <a:pt x="596" y="993"/>
                    <a:pt x="794" y="893"/>
                    <a:pt x="893" y="794"/>
                  </a:cubicBezTo>
                  <a:lnTo>
                    <a:pt x="893" y="3571"/>
                  </a:lnTo>
                  <a:lnTo>
                    <a:pt x="1290" y="3571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4478250" y="2766975"/>
              <a:ext cx="59525" cy="89300"/>
            </a:xfrm>
            <a:custGeom>
              <a:avLst/>
              <a:gdLst/>
              <a:ahLst/>
              <a:cxnLst/>
              <a:rect l="l" t="t" r="r" b="b"/>
              <a:pathLst>
                <a:path w="2381" h="3572" extrusionOk="0">
                  <a:moveTo>
                    <a:pt x="1190" y="298"/>
                  </a:moveTo>
                  <a:cubicBezTo>
                    <a:pt x="1389" y="298"/>
                    <a:pt x="1587" y="398"/>
                    <a:pt x="1686" y="596"/>
                  </a:cubicBezTo>
                  <a:cubicBezTo>
                    <a:pt x="1785" y="695"/>
                    <a:pt x="1885" y="893"/>
                    <a:pt x="1885" y="1191"/>
                  </a:cubicBezTo>
                  <a:cubicBezTo>
                    <a:pt x="1885" y="1389"/>
                    <a:pt x="1785" y="1588"/>
                    <a:pt x="1686" y="1786"/>
                  </a:cubicBezTo>
                  <a:cubicBezTo>
                    <a:pt x="1587" y="1885"/>
                    <a:pt x="1389" y="1984"/>
                    <a:pt x="1190" y="1984"/>
                  </a:cubicBezTo>
                  <a:cubicBezTo>
                    <a:pt x="992" y="1984"/>
                    <a:pt x="794" y="1885"/>
                    <a:pt x="694" y="1786"/>
                  </a:cubicBezTo>
                  <a:cubicBezTo>
                    <a:pt x="595" y="1588"/>
                    <a:pt x="496" y="1389"/>
                    <a:pt x="496" y="1191"/>
                  </a:cubicBezTo>
                  <a:cubicBezTo>
                    <a:pt x="496" y="893"/>
                    <a:pt x="595" y="695"/>
                    <a:pt x="694" y="596"/>
                  </a:cubicBezTo>
                  <a:cubicBezTo>
                    <a:pt x="893" y="398"/>
                    <a:pt x="992" y="298"/>
                    <a:pt x="1190" y="298"/>
                  </a:cubicBezTo>
                  <a:close/>
                  <a:moveTo>
                    <a:pt x="1190" y="1"/>
                  </a:moveTo>
                  <a:cubicBezTo>
                    <a:pt x="794" y="1"/>
                    <a:pt x="595" y="100"/>
                    <a:pt x="397" y="298"/>
                  </a:cubicBezTo>
                  <a:cubicBezTo>
                    <a:pt x="199" y="497"/>
                    <a:pt x="0" y="794"/>
                    <a:pt x="0" y="1191"/>
                  </a:cubicBezTo>
                  <a:cubicBezTo>
                    <a:pt x="0" y="1489"/>
                    <a:pt x="99" y="1786"/>
                    <a:pt x="397" y="1984"/>
                  </a:cubicBezTo>
                  <a:cubicBezTo>
                    <a:pt x="595" y="2183"/>
                    <a:pt x="794" y="2381"/>
                    <a:pt x="1091" y="2381"/>
                  </a:cubicBezTo>
                  <a:cubicBezTo>
                    <a:pt x="1290" y="2381"/>
                    <a:pt x="1389" y="2282"/>
                    <a:pt x="1587" y="2183"/>
                  </a:cubicBezTo>
                  <a:cubicBezTo>
                    <a:pt x="1686" y="2084"/>
                    <a:pt x="1885" y="1984"/>
                    <a:pt x="1984" y="1885"/>
                  </a:cubicBezTo>
                  <a:cubicBezTo>
                    <a:pt x="1984" y="1885"/>
                    <a:pt x="1984" y="1984"/>
                    <a:pt x="1984" y="1984"/>
                  </a:cubicBezTo>
                  <a:cubicBezTo>
                    <a:pt x="1984" y="2183"/>
                    <a:pt x="1885" y="2282"/>
                    <a:pt x="1885" y="2480"/>
                  </a:cubicBezTo>
                  <a:cubicBezTo>
                    <a:pt x="1785" y="2679"/>
                    <a:pt x="1785" y="2778"/>
                    <a:pt x="1686" y="2877"/>
                  </a:cubicBezTo>
                  <a:cubicBezTo>
                    <a:pt x="1686" y="2976"/>
                    <a:pt x="1587" y="3075"/>
                    <a:pt x="1488" y="3175"/>
                  </a:cubicBezTo>
                  <a:cubicBezTo>
                    <a:pt x="1389" y="3175"/>
                    <a:pt x="1290" y="3274"/>
                    <a:pt x="1091" y="3274"/>
                  </a:cubicBezTo>
                  <a:cubicBezTo>
                    <a:pt x="992" y="3274"/>
                    <a:pt x="794" y="3175"/>
                    <a:pt x="694" y="3075"/>
                  </a:cubicBezTo>
                  <a:cubicBezTo>
                    <a:pt x="595" y="2976"/>
                    <a:pt x="595" y="2877"/>
                    <a:pt x="496" y="2679"/>
                  </a:cubicBezTo>
                  <a:lnTo>
                    <a:pt x="99" y="2679"/>
                  </a:lnTo>
                  <a:cubicBezTo>
                    <a:pt x="99" y="2976"/>
                    <a:pt x="298" y="3175"/>
                    <a:pt x="397" y="3373"/>
                  </a:cubicBezTo>
                  <a:cubicBezTo>
                    <a:pt x="595" y="3571"/>
                    <a:pt x="794" y="3571"/>
                    <a:pt x="1091" y="3571"/>
                  </a:cubicBezTo>
                  <a:cubicBezTo>
                    <a:pt x="1389" y="3571"/>
                    <a:pt x="1587" y="3571"/>
                    <a:pt x="1785" y="3373"/>
                  </a:cubicBezTo>
                  <a:cubicBezTo>
                    <a:pt x="1984" y="3274"/>
                    <a:pt x="2083" y="3075"/>
                    <a:pt x="2182" y="2778"/>
                  </a:cubicBezTo>
                  <a:cubicBezTo>
                    <a:pt x="2281" y="2480"/>
                    <a:pt x="2381" y="2183"/>
                    <a:pt x="2381" y="1687"/>
                  </a:cubicBezTo>
                  <a:cubicBezTo>
                    <a:pt x="2381" y="1290"/>
                    <a:pt x="2281" y="893"/>
                    <a:pt x="2182" y="695"/>
                  </a:cubicBezTo>
                  <a:cubicBezTo>
                    <a:pt x="2083" y="497"/>
                    <a:pt x="1984" y="298"/>
                    <a:pt x="1785" y="199"/>
                  </a:cubicBezTo>
                  <a:cubicBezTo>
                    <a:pt x="1587" y="1"/>
                    <a:pt x="1389" y="1"/>
                    <a:pt x="11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4634450" y="2766975"/>
              <a:ext cx="59550" cy="89300"/>
            </a:xfrm>
            <a:custGeom>
              <a:avLst/>
              <a:gdLst/>
              <a:ahLst/>
              <a:cxnLst/>
              <a:rect l="l" t="t" r="r" b="b"/>
              <a:pathLst>
                <a:path w="2382" h="3572" extrusionOk="0">
                  <a:moveTo>
                    <a:pt x="1191" y="1"/>
                  </a:moveTo>
                  <a:cubicBezTo>
                    <a:pt x="893" y="1"/>
                    <a:pt x="596" y="100"/>
                    <a:pt x="398" y="199"/>
                  </a:cubicBezTo>
                  <a:cubicBezTo>
                    <a:pt x="199" y="398"/>
                    <a:pt x="100" y="695"/>
                    <a:pt x="100" y="993"/>
                  </a:cubicBezTo>
                  <a:lnTo>
                    <a:pt x="497" y="1092"/>
                  </a:lnTo>
                  <a:cubicBezTo>
                    <a:pt x="497" y="794"/>
                    <a:pt x="596" y="695"/>
                    <a:pt x="695" y="497"/>
                  </a:cubicBezTo>
                  <a:cubicBezTo>
                    <a:pt x="893" y="398"/>
                    <a:pt x="993" y="298"/>
                    <a:pt x="1191" y="298"/>
                  </a:cubicBezTo>
                  <a:cubicBezTo>
                    <a:pt x="1389" y="298"/>
                    <a:pt x="1588" y="398"/>
                    <a:pt x="1687" y="497"/>
                  </a:cubicBezTo>
                  <a:cubicBezTo>
                    <a:pt x="1786" y="596"/>
                    <a:pt x="1885" y="794"/>
                    <a:pt x="1885" y="993"/>
                  </a:cubicBezTo>
                  <a:cubicBezTo>
                    <a:pt x="1885" y="1092"/>
                    <a:pt x="1786" y="1290"/>
                    <a:pt x="1687" y="1489"/>
                  </a:cubicBezTo>
                  <a:cubicBezTo>
                    <a:pt x="1588" y="1687"/>
                    <a:pt x="1290" y="1885"/>
                    <a:pt x="893" y="2183"/>
                  </a:cubicBezTo>
                  <a:cubicBezTo>
                    <a:pt x="695" y="2480"/>
                    <a:pt x="497" y="2580"/>
                    <a:pt x="298" y="2778"/>
                  </a:cubicBezTo>
                  <a:cubicBezTo>
                    <a:pt x="199" y="2877"/>
                    <a:pt x="100" y="3075"/>
                    <a:pt x="100" y="3274"/>
                  </a:cubicBezTo>
                  <a:cubicBezTo>
                    <a:pt x="1" y="3373"/>
                    <a:pt x="1" y="3472"/>
                    <a:pt x="1" y="3571"/>
                  </a:cubicBezTo>
                  <a:lnTo>
                    <a:pt x="2381" y="3571"/>
                  </a:lnTo>
                  <a:lnTo>
                    <a:pt x="2381" y="3075"/>
                  </a:lnTo>
                  <a:lnTo>
                    <a:pt x="596" y="3075"/>
                  </a:lnTo>
                  <a:cubicBezTo>
                    <a:pt x="695" y="3075"/>
                    <a:pt x="695" y="2976"/>
                    <a:pt x="794" y="2877"/>
                  </a:cubicBezTo>
                  <a:cubicBezTo>
                    <a:pt x="893" y="2778"/>
                    <a:pt x="993" y="2679"/>
                    <a:pt x="1290" y="2480"/>
                  </a:cubicBezTo>
                  <a:cubicBezTo>
                    <a:pt x="1588" y="2183"/>
                    <a:pt x="1786" y="1984"/>
                    <a:pt x="1984" y="1786"/>
                  </a:cubicBezTo>
                  <a:cubicBezTo>
                    <a:pt x="2084" y="1687"/>
                    <a:pt x="2183" y="1489"/>
                    <a:pt x="2282" y="1389"/>
                  </a:cubicBezTo>
                  <a:cubicBezTo>
                    <a:pt x="2282" y="1290"/>
                    <a:pt x="2381" y="1092"/>
                    <a:pt x="2381" y="993"/>
                  </a:cubicBezTo>
                  <a:cubicBezTo>
                    <a:pt x="2381" y="695"/>
                    <a:pt x="2282" y="497"/>
                    <a:pt x="2084" y="298"/>
                  </a:cubicBezTo>
                  <a:cubicBezTo>
                    <a:pt x="1885" y="100"/>
                    <a:pt x="1588" y="1"/>
                    <a:pt x="1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4703875" y="2766975"/>
              <a:ext cx="59550" cy="89300"/>
            </a:xfrm>
            <a:custGeom>
              <a:avLst/>
              <a:gdLst/>
              <a:ahLst/>
              <a:cxnLst/>
              <a:rect l="l" t="t" r="r" b="b"/>
              <a:pathLst>
                <a:path w="2382" h="3572" extrusionOk="0">
                  <a:moveTo>
                    <a:pt x="1191" y="298"/>
                  </a:moveTo>
                  <a:cubicBezTo>
                    <a:pt x="1390" y="298"/>
                    <a:pt x="1588" y="398"/>
                    <a:pt x="1687" y="596"/>
                  </a:cubicBezTo>
                  <a:cubicBezTo>
                    <a:pt x="1885" y="794"/>
                    <a:pt x="1885" y="1191"/>
                    <a:pt x="1885" y="1786"/>
                  </a:cubicBezTo>
                  <a:cubicBezTo>
                    <a:pt x="1885" y="2381"/>
                    <a:pt x="1885" y="2778"/>
                    <a:pt x="1687" y="2976"/>
                  </a:cubicBezTo>
                  <a:cubicBezTo>
                    <a:pt x="1588" y="3175"/>
                    <a:pt x="1390" y="3274"/>
                    <a:pt x="1191" y="3274"/>
                  </a:cubicBezTo>
                  <a:cubicBezTo>
                    <a:pt x="993" y="3274"/>
                    <a:pt x="794" y="3175"/>
                    <a:pt x="695" y="2976"/>
                  </a:cubicBezTo>
                  <a:cubicBezTo>
                    <a:pt x="596" y="2778"/>
                    <a:pt x="497" y="2381"/>
                    <a:pt x="497" y="1786"/>
                  </a:cubicBezTo>
                  <a:cubicBezTo>
                    <a:pt x="497" y="1191"/>
                    <a:pt x="596" y="794"/>
                    <a:pt x="695" y="596"/>
                  </a:cubicBezTo>
                  <a:cubicBezTo>
                    <a:pt x="794" y="398"/>
                    <a:pt x="993" y="298"/>
                    <a:pt x="1191" y="298"/>
                  </a:cubicBezTo>
                  <a:close/>
                  <a:moveTo>
                    <a:pt x="1191" y="1"/>
                  </a:moveTo>
                  <a:cubicBezTo>
                    <a:pt x="894" y="1"/>
                    <a:pt x="695" y="1"/>
                    <a:pt x="596" y="199"/>
                  </a:cubicBezTo>
                  <a:cubicBezTo>
                    <a:pt x="398" y="298"/>
                    <a:pt x="299" y="497"/>
                    <a:pt x="199" y="794"/>
                  </a:cubicBezTo>
                  <a:cubicBezTo>
                    <a:pt x="100" y="993"/>
                    <a:pt x="1" y="1389"/>
                    <a:pt x="1" y="1786"/>
                  </a:cubicBezTo>
                  <a:cubicBezTo>
                    <a:pt x="1" y="2480"/>
                    <a:pt x="199" y="2976"/>
                    <a:pt x="398" y="3274"/>
                  </a:cubicBezTo>
                  <a:cubicBezTo>
                    <a:pt x="596" y="3472"/>
                    <a:pt x="894" y="3571"/>
                    <a:pt x="1191" y="3571"/>
                  </a:cubicBezTo>
                  <a:cubicBezTo>
                    <a:pt x="1489" y="3571"/>
                    <a:pt x="1687" y="3571"/>
                    <a:pt x="1885" y="3373"/>
                  </a:cubicBezTo>
                  <a:cubicBezTo>
                    <a:pt x="1985" y="3274"/>
                    <a:pt x="2183" y="3075"/>
                    <a:pt x="2183" y="2778"/>
                  </a:cubicBezTo>
                  <a:cubicBezTo>
                    <a:pt x="2282" y="2580"/>
                    <a:pt x="2381" y="2183"/>
                    <a:pt x="2381" y="1786"/>
                  </a:cubicBezTo>
                  <a:cubicBezTo>
                    <a:pt x="2381" y="1389"/>
                    <a:pt x="2282" y="1191"/>
                    <a:pt x="2282" y="993"/>
                  </a:cubicBezTo>
                  <a:cubicBezTo>
                    <a:pt x="2183" y="695"/>
                    <a:pt x="2183" y="596"/>
                    <a:pt x="2084" y="398"/>
                  </a:cubicBezTo>
                  <a:cubicBezTo>
                    <a:pt x="1985" y="298"/>
                    <a:pt x="1885" y="199"/>
                    <a:pt x="1687" y="100"/>
                  </a:cubicBezTo>
                  <a:cubicBezTo>
                    <a:pt x="1588" y="1"/>
                    <a:pt x="1390" y="1"/>
                    <a:pt x="1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4872500" y="2766975"/>
              <a:ext cx="59525" cy="89300"/>
            </a:xfrm>
            <a:custGeom>
              <a:avLst/>
              <a:gdLst/>
              <a:ahLst/>
              <a:cxnLst/>
              <a:rect l="l" t="t" r="r" b="b"/>
              <a:pathLst>
                <a:path w="2381" h="3572" extrusionOk="0">
                  <a:moveTo>
                    <a:pt x="1191" y="1"/>
                  </a:moveTo>
                  <a:cubicBezTo>
                    <a:pt x="893" y="1"/>
                    <a:pt x="596" y="100"/>
                    <a:pt x="397" y="199"/>
                  </a:cubicBezTo>
                  <a:cubicBezTo>
                    <a:pt x="199" y="398"/>
                    <a:pt x="100" y="695"/>
                    <a:pt x="100" y="993"/>
                  </a:cubicBezTo>
                  <a:lnTo>
                    <a:pt x="496" y="1092"/>
                  </a:lnTo>
                  <a:cubicBezTo>
                    <a:pt x="496" y="794"/>
                    <a:pt x="596" y="695"/>
                    <a:pt x="695" y="497"/>
                  </a:cubicBezTo>
                  <a:cubicBezTo>
                    <a:pt x="893" y="398"/>
                    <a:pt x="992" y="298"/>
                    <a:pt x="1191" y="298"/>
                  </a:cubicBezTo>
                  <a:cubicBezTo>
                    <a:pt x="1389" y="298"/>
                    <a:pt x="1587" y="398"/>
                    <a:pt x="1687" y="497"/>
                  </a:cubicBezTo>
                  <a:cubicBezTo>
                    <a:pt x="1786" y="596"/>
                    <a:pt x="1885" y="794"/>
                    <a:pt x="1885" y="993"/>
                  </a:cubicBezTo>
                  <a:cubicBezTo>
                    <a:pt x="1885" y="1092"/>
                    <a:pt x="1786" y="1290"/>
                    <a:pt x="1687" y="1489"/>
                  </a:cubicBezTo>
                  <a:cubicBezTo>
                    <a:pt x="1587" y="1687"/>
                    <a:pt x="1290" y="1885"/>
                    <a:pt x="893" y="2183"/>
                  </a:cubicBezTo>
                  <a:cubicBezTo>
                    <a:pt x="695" y="2480"/>
                    <a:pt x="496" y="2580"/>
                    <a:pt x="298" y="2778"/>
                  </a:cubicBezTo>
                  <a:cubicBezTo>
                    <a:pt x="199" y="2877"/>
                    <a:pt x="100" y="3075"/>
                    <a:pt x="100" y="3274"/>
                  </a:cubicBezTo>
                  <a:cubicBezTo>
                    <a:pt x="0" y="3373"/>
                    <a:pt x="0" y="3472"/>
                    <a:pt x="0" y="3571"/>
                  </a:cubicBezTo>
                  <a:lnTo>
                    <a:pt x="2381" y="3571"/>
                  </a:lnTo>
                  <a:lnTo>
                    <a:pt x="2381" y="3075"/>
                  </a:lnTo>
                  <a:lnTo>
                    <a:pt x="596" y="3075"/>
                  </a:lnTo>
                  <a:cubicBezTo>
                    <a:pt x="695" y="3075"/>
                    <a:pt x="695" y="2976"/>
                    <a:pt x="794" y="2877"/>
                  </a:cubicBezTo>
                  <a:cubicBezTo>
                    <a:pt x="893" y="2778"/>
                    <a:pt x="992" y="2679"/>
                    <a:pt x="1290" y="2480"/>
                  </a:cubicBezTo>
                  <a:cubicBezTo>
                    <a:pt x="1587" y="2183"/>
                    <a:pt x="1786" y="1984"/>
                    <a:pt x="1984" y="1786"/>
                  </a:cubicBezTo>
                  <a:cubicBezTo>
                    <a:pt x="2083" y="1687"/>
                    <a:pt x="2183" y="1489"/>
                    <a:pt x="2282" y="1389"/>
                  </a:cubicBezTo>
                  <a:cubicBezTo>
                    <a:pt x="2282" y="1290"/>
                    <a:pt x="2381" y="1092"/>
                    <a:pt x="2381" y="993"/>
                  </a:cubicBezTo>
                  <a:cubicBezTo>
                    <a:pt x="2381" y="695"/>
                    <a:pt x="2282" y="497"/>
                    <a:pt x="2083" y="298"/>
                  </a:cubicBezTo>
                  <a:cubicBezTo>
                    <a:pt x="1885" y="100"/>
                    <a:pt x="1587" y="1"/>
                    <a:pt x="1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4951850" y="2766975"/>
              <a:ext cx="32250" cy="89300"/>
            </a:xfrm>
            <a:custGeom>
              <a:avLst/>
              <a:gdLst/>
              <a:ahLst/>
              <a:cxnLst/>
              <a:rect l="l" t="t" r="r" b="b"/>
              <a:pathLst>
                <a:path w="1290" h="3572" extrusionOk="0">
                  <a:moveTo>
                    <a:pt x="992" y="1"/>
                  </a:moveTo>
                  <a:cubicBezTo>
                    <a:pt x="893" y="100"/>
                    <a:pt x="794" y="298"/>
                    <a:pt x="595" y="497"/>
                  </a:cubicBezTo>
                  <a:cubicBezTo>
                    <a:pt x="397" y="596"/>
                    <a:pt x="199" y="794"/>
                    <a:pt x="0" y="893"/>
                  </a:cubicBezTo>
                  <a:lnTo>
                    <a:pt x="0" y="1290"/>
                  </a:lnTo>
                  <a:cubicBezTo>
                    <a:pt x="100" y="1191"/>
                    <a:pt x="298" y="1191"/>
                    <a:pt x="397" y="1092"/>
                  </a:cubicBezTo>
                  <a:cubicBezTo>
                    <a:pt x="595" y="993"/>
                    <a:pt x="695" y="893"/>
                    <a:pt x="893" y="794"/>
                  </a:cubicBezTo>
                  <a:lnTo>
                    <a:pt x="893" y="3571"/>
                  </a:lnTo>
                  <a:lnTo>
                    <a:pt x="1290" y="3571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5080775" y="2766975"/>
              <a:ext cx="59550" cy="89300"/>
            </a:xfrm>
            <a:custGeom>
              <a:avLst/>
              <a:gdLst/>
              <a:ahLst/>
              <a:cxnLst/>
              <a:rect l="l" t="t" r="r" b="b"/>
              <a:pathLst>
                <a:path w="2382" h="3572" extrusionOk="0">
                  <a:moveTo>
                    <a:pt x="1191" y="1"/>
                  </a:moveTo>
                  <a:cubicBezTo>
                    <a:pt x="894" y="1"/>
                    <a:pt x="596" y="100"/>
                    <a:pt x="398" y="199"/>
                  </a:cubicBezTo>
                  <a:cubicBezTo>
                    <a:pt x="199" y="398"/>
                    <a:pt x="100" y="695"/>
                    <a:pt x="100" y="993"/>
                  </a:cubicBezTo>
                  <a:lnTo>
                    <a:pt x="497" y="1092"/>
                  </a:lnTo>
                  <a:cubicBezTo>
                    <a:pt x="497" y="794"/>
                    <a:pt x="596" y="695"/>
                    <a:pt x="695" y="497"/>
                  </a:cubicBezTo>
                  <a:cubicBezTo>
                    <a:pt x="894" y="398"/>
                    <a:pt x="993" y="298"/>
                    <a:pt x="1191" y="298"/>
                  </a:cubicBezTo>
                  <a:cubicBezTo>
                    <a:pt x="1390" y="298"/>
                    <a:pt x="1588" y="398"/>
                    <a:pt x="1687" y="497"/>
                  </a:cubicBezTo>
                  <a:cubicBezTo>
                    <a:pt x="1786" y="596"/>
                    <a:pt x="1885" y="794"/>
                    <a:pt x="1885" y="993"/>
                  </a:cubicBezTo>
                  <a:cubicBezTo>
                    <a:pt x="1885" y="1092"/>
                    <a:pt x="1786" y="1290"/>
                    <a:pt x="1687" y="1489"/>
                  </a:cubicBezTo>
                  <a:cubicBezTo>
                    <a:pt x="1588" y="1687"/>
                    <a:pt x="1290" y="1885"/>
                    <a:pt x="894" y="2183"/>
                  </a:cubicBezTo>
                  <a:cubicBezTo>
                    <a:pt x="695" y="2480"/>
                    <a:pt x="497" y="2580"/>
                    <a:pt x="299" y="2778"/>
                  </a:cubicBezTo>
                  <a:cubicBezTo>
                    <a:pt x="199" y="2877"/>
                    <a:pt x="100" y="3075"/>
                    <a:pt x="100" y="3274"/>
                  </a:cubicBezTo>
                  <a:cubicBezTo>
                    <a:pt x="1" y="3373"/>
                    <a:pt x="1" y="3472"/>
                    <a:pt x="1" y="3571"/>
                  </a:cubicBezTo>
                  <a:lnTo>
                    <a:pt x="2381" y="3571"/>
                  </a:lnTo>
                  <a:lnTo>
                    <a:pt x="2381" y="3075"/>
                  </a:lnTo>
                  <a:lnTo>
                    <a:pt x="596" y="3075"/>
                  </a:lnTo>
                  <a:cubicBezTo>
                    <a:pt x="695" y="3075"/>
                    <a:pt x="695" y="2976"/>
                    <a:pt x="794" y="2877"/>
                  </a:cubicBezTo>
                  <a:cubicBezTo>
                    <a:pt x="894" y="2778"/>
                    <a:pt x="993" y="2679"/>
                    <a:pt x="1290" y="2480"/>
                  </a:cubicBezTo>
                  <a:cubicBezTo>
                    <a:pt x="1588" y="2183"/>
                    <a:pt x="1786" y="1984"/>
                    <a:pt x="1985" y="1786"/>
                  </a:cubicBezTo>
                  <a:cubicBezTo>
                    <a:pt x="2084" y="1687"/>
                    <a:pt x="2183" y="1489"/>
                    <a:pt x="2282" y="1389"/>
                  </a:cubicBezTo>
                  <a:cubicBezTo>
                    <a:pt x="2282" y="1290"/>
                    <a:pt x="2381" y="1092"/>
                    <a:pt x="2381" y="993"/>
                  </a:cubicBezTo>
                  <a:cubicBezTo>
                    <a:pt x="2381" y="695"/>
                    <a:pt x="2282" y="497"/>
                    <a:pt x="2084" y="298"/>
                  </a:cubicBezTo>
                  <a:cubicBezTo>
                    <a:pt x="1885" y="100"/>
                    <a:pt x="1588" y="1"/>
                    <a:pt x="1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150225" y="2766975"/>
              <a:ext cx="57050" cy="89300"/>
            </a:xfrm>
            <a:custGeom>
              <a:avLst/>
              <a:gdLst/>
              <a:ahLst/>
              <a:cxnLst/>
              <a:rect l="l" t="t" r="r" b="b"/>
              <a:pathLst>
                <a:path w="2282" h="3572" extrusionOk="0">
                  <a:moveTo>
                    <a:pt x="1190" y="1"/>
                  </a:moveTo>
                  <a:cubicBezTo>
                    <a:pt x="893" y="1"/>
                    <a:pt x="595" y="100"/>
                    <a:pt x="397" y="199"/>
                  </a:cubicBezTo>
                  <a:cubicBezTo>
                    <a:pt x="198" y="398"/>
                    <a:pt x="99" y="695"/>
                    <a:pt x="99" y="993"/>
                  </a:cubicBezTo>
                  <a:lnTo>
                    <a:pt x="496" y="1092"/>
                  </a:lnTo>
                  <a:cubicBezTo>
                    <a:pt x="496" y="794"/>
                    <a:pt x="595" y="695"/>
                    <a:pt x="694" y="497"/>
                  </a:cubicBezTo>
                  <a:cubicBezTo>
                    <a:pt x="794" y="398"/>
                    <a:pt x="992" y="298"/>
                    <a:pt x="1190" y="298"/>
                  </a:cubicBezTo>
                  <a:cubicBezTo>
                    <a:pt x="1389" y="298"/>
                    <a:pt x="1587" y="398"/>
                    <a:pt x="1686" y="497"/>
                  </a:cubicBezTo>
                  <a:cubicBezTo>
                    <a:pt x="1785" y="596"/>
                    <a:pt x="1885" y="794"/>
                    <a:pt x="1885" y="993"/>
                  </a:cubicBezTo>
                  <a:cubicBezTo>
                    <a:pt x="1885" y="1092"/>
                    <a:pt x="1785" y="1290"/>
                    <a:pt x="1686" y="1489"/>
                  </a:cubicBezTo>
                  <a:cubicBezTo>
                    <a:pt x="1488" y="1687"/>
                    <a:pt x="1290" y="1885"/>
                    <a:pt x="893" y="2183"/>
                  </a:cubicBezTo>
                  <a:cubicBezTo>
                    <a:pt x="595" y="2480"/>
                    <a:pt x="496" y="2580"/>
                    <a:pt x="298" y="2778"/>
                  </a:cubicBezTo>
                  <a:cubicBezTo>
                    <a:pt x="198" y="2877"/>
                    <a:pt x="99" y="3075"/>
                    <a:pt x="0" y="3274"/>
                  </a:cubicBezTo>
                  <a:cubicBezTo>
                    <a:pt x="0" y="3373"/>
                    <a:pt x="0" y="3472"/>
                    <a:pt x="0" y="3571"/>
                  </a:cubicBezTo>
                  <a:lnTo>
                    <a:pt x="2281" y="3571"/>
                  </a:lnTo>
                  <a:lnTo>
                    <a:pt x="2281" y="3075"/>
                  </a:lnTo>
                  <a:lnTo>
                    <a:pt x="595" y="3075"/>
                  </a:lnTo>
                  <a:cubicBezTo>
                    <a:pt x="595" y="3075"/>
                    <a:pt x="694" y="2976"/>
                    <a:pt x="794" y="2877"/>
                  </a:cubicBezTo>
                  <a:cubicBezTo>
                    <a:pt x="893" y="2778"/>
                    <a:pt x="992" y="2679"/>
                    <a:pt x="1290" y="2480"/>
                  </a:cubicBezTo>
                  <a:cubicBezTo>
                    <a:pt x="1587" y="2183"/>
                    <a:pt x="1785" y="1984"/>
                    <a:pt x="1984" y="1786"/>
                  </a:cubicBezTo>
                  <a:cubicBezTo>
                    <a:pt x="2083" y="1687"/>
                    <a:pt x="2182" y="1489"/>
                    <a:pt x="2281" y="1389"/>
                  </a:cubicBezTo>
                  <a:cubicBezTo>
                    <a:pt x="2281" y="1290"/>
                    <a:pt x="2281" y="1092"/>
                    <a:pt x="2281" y="993"/>
                  </a:cubicBezTo>
                  <a:cubicBezTo>
                    <a:pt x="2281" y="695"/>
                    <a:pt x="2182" y="497"/>
                    <a:pt x="1984" y="298"/>
                  </a:cubicBezTo>
                  <a:cubicBezTo>
                    <a:pt x="1785" y="100"/>
                    <a:pt x="1587" y="1"/>
                    <a:pt x="11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5303950" y="2766975"/>
              <a:ext cx="59525" cy="89300"/>
            </a:xfrm>
            <a:custGeom>
              <a:avLst/>
              <a:gdLst/>
              <a:ahLst/>
              <a:cxnLst/>
              <a:rect l="l" t="t" r="r" b="b"/>
              <a:pathLst>
                <a:path w="2381" h="3572" extrusionOk="0">
                  <a:moveTo>
                    <a:pt x="1191" y="1"/>
                  </a:moveTo>
                  <a:cubicBezTo>
                    <a:pt x="893" y="1"/>
                    <a:pt x="596" y="100"/>
                    <a:pt x="397" y="199"/>
                  </a:cubicBezTo>
                  <a:cubicBezTo>
                    <a:pt x="199" y="398"/>
                    <a:pt x="100" y="695"/>
                    <a:pt x="100" y="993"/>
                  </a:cubicBezTo>
                  <a:lnTo>
                    <a:pt x="496" y="1092"/>
                  </a:lnTo>
                  <a:cubicBezTo>
                    <a:pt x="496" y="794"/>
                    <a:pt x="596" y="695"/>
                    <a:pt x="695" y="497"/>
                  </a:cubicBezTo>
                  <a:cubicBezTo>
                    <a:pt x="893" y="398"/>
                    <a:pt x="992" y="298"/>
                    <a:pt x="1191" y="298"/>
                  </a:cubicBezTo>
                  <a:cubicBezTo>
                    <a:pt x="1389" y="298"/>
                    <a:pt x="1588" y="398"/>
                    <a:pt x="1687" y="497"/>
                  </a:cubicBezTo>
                  <a:cubicBezTo>
                    <a:pt x="1786" y="596"/>
                    <a:pt x="1885" y="794"/>
                    <a:pt x="1885" y="993"/>
                  </a:cubicBezTo>
                  <a:cubicBezTo>
                    <a:pt x="1885" y="1092"/>
                    <a:pt x="1786" y="1290"/>
                    <a:pt x="1687" y="1489"/>
                  </a:cubicBezTo>
                  <a:cubicBezTo>
                    <a:pt x="1588" y="1687"/>
                    <a:pt x="1290" y="1885"/>
                    <a:pt x="893" y="2183"/>
                  </a:cubicBezTo>
                  <a:cubicBezTo>
                    <a:pt x="695" y="2480"/>
                    <a:pt x="496" y="2580"/>
                    <a:pt x="298" y="2778"/>
                  </a:cubicBezTo>
                  <a:cubicBezTo>
                    <a:pt x="199" y="2877"/>
                    <a:pt x="100" y="3075"/>
                    <a:pt x="100" y="3274"/>
                  </a:cubicBezTo>
                  <a:cubicBezTo>
                    <a:pt x="1" y="3373"/>
                    <a:pt x="1" y="3472"/>
                    <a:pt x="1" y="3571"/>
                  </a:cubicBezTo>
                  <a:lnTo>
                    <a:pt x="2381" y="3571"/>
                  </a:lnTo>
                  <a:lnTo>
                    <a:pt x="2381" y="3075"/>
                  </a:lnTo>
                  <a:lnTo>
                    <a:pt x="596" y="3075"/>
                  </a:lnTo>
                  <a:cubicBezTo>
                    <a:pt x="695" y="3075"/>
                    <a:pt x="695" y="2976"/>
                    <a:pt x="794" y="2877"/>
                  </a:cubicBezTo>
                  <a:cubicBezTo>
                    <a:pt x="893" y="2778"/>
                    <a:pt x="992" y="2679"/>
                    <a:pt x="1290" y="2480"/>
                  </a:cubicBezTo>
                  <a:cubicBezTo>
                    <a:pt x="1588" y="2183"/>
                    <a:pt x="1786" y="1984"/>
                    <a:pt x="1984" y="1786"/>
                  </a:cubicBezTo>
                  <a:cubicBezTo>
                    <a:pt x="2083" y="1687"/>
                    <a:pt x="2183" y="1489"/>
                    <a:pt x="2282" y="1389"/>
                  </a:cubicBezTo>
                  <a:cubicBezTo>
                    <a:pt x="2282" y="1290"/>
                    <a:pt x="2381" y="1092"/>
                    <a:pt x="2381" y="993"/>
                  </a:cubicBezTo>
                  <a:cubicBezTo>
                    <a:pt x="2381" y="695"/>
                    <a:pt x="2282" y="497"/>
                    <a:pt x="2083" y="298"/>
                  </a:cubicBezTo>
                  <a:cubicBezTo>
                    <a:pt x="1885" y="100"/>
                    <a:pt x="1588" y="1"/>
                    <a:pt x="1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5373375" y="2766975"/>
              <a:ext cx="59550" cy="89300"/>
            </a:xfrm>
            <a:custGeom>
              <a:avLst/>
              <a:gdLst/>
              <a:ahLst/>
              <a:cxnLst/>
              <a:rect l="l" t="t" r="r" b="b"/>
              <a:pathLst>
                <a:path w="2382" h="3572" extrusionOk="0">
                  <a:moveTo>
                    <a:pt x="1191" y="1"/>
                  </a:moveTo>
                  <a:cubicBezTo>
                    <a:pt x="893" y="1"/>
                    <a:pt x="596" y="100"/>
                    <a:pt x="397" y="199"/>
                  </a:cubicBezTo>
                  <a:cubicBezTo>
                    <a:pt x="298" y="398"/>
                    <a:pt x="100" y="596"/>
                    <a:pt x="100" y="893"/>
                  </a:cubicBezTo>
                  <a:lnTo>
                    <a:pt x="497" y="993"/>
                  </a:lnTo>
                  <a:cubicBezTo>
                    <a:pt x="596" y="794"/>
                    <a:pt x="596" y="596"/>
                    <a:pt x="695" y="497"/>
                  </a:cubicBezTo>
                  <a:cubicBezTo>
                    <a:pt x="893" y="398"/>
                    <a:pt x="993" y="298"/>
                    <a:pt x="1191" y="298"/>
                  </a:cubicBezTo>
                  <a:cubicBezTo>
                    <a:pt x="1290" y="298"/>
                    <a:pt x="1488" y="398"/>
                    <a:pt x="1588" y="497"/>
                  </a:cubicBezTo>
                  <a:cubicBezTo>
                    <a:pt x="1687" y="596"/>
                    <a:pt x="1786" y="695"/>
                    <a:pt x="1786" y="893"/>
                  </a:cubicBezTo>
                  <a:cubicBezTo>
                    <a:pt x="1786" y="1092"/>
                    <a:pt x="1687" y="1191"/>
                    <a:pt x="1488" y="1290"/>
                  </a:cubicBezTo>
                  <a:cubicBezTo>
                    <a:pt x="1389" y="1389"/>
                    <a:pt x="1191" y="1489"/>
                    <a:pt x="993" y="1489"/>
                  </a:cubicBezTo>
                  <a:lnTo>
                    <a:pt x="893" y="1885"/>
                  </a:lnTo>
                  <a:cubicBezTo>
                    <a:pt x="993" y="1786"/>
                    <a:pt x="1092" y="1786"/>
                    <a:pt x="1191" y="1786"/>
                  </a:cubicBezTo>
                  <a:cubicBezTo>
                    <a:pt x="1389" y="1786"/>
                    <a:pt x="1588" y="1885"/>
                    <a:pt x="1687" y="1984"/>
                  </a:cubicBezTo>
                  <a:cubicBezTo>
                    <a:pt x="1885" y="2183"/>
                    <a:pt x="1885" y="2282"/>
                    <a:pt x="1885" y="2480"/>
                  </a:cubicBezTo>
                  <a:cubicBezTo>
                    <a:pt x="1885" y="2679"/>
                    <a:pt x="1786" y="2877"/>
                    <a:pt x="1687" y="3075"/>
                  </a:cubicBezTo>
                  <a:cubicBezTo>
                    <a:pt x="1588" y="3175"/>
                    <a:pt x="1389" y="3274"/>
                    <a:pt x="1191" y="3274"/>
                  </a:cubicBezTo>
                  <a:cubicBezTo>
                    <a:pt x="993" y="3274"/>
                    <a:pt x="893" y="3175"/>
                    <a:pt x="695" y="3075"/>
                  </a:cubicBezTo>
                  <a:cubicBezTo>
                    <a:pt x="596" y="2976"/>
                    <a:pt x="497" y="2778"/>
                    <a:pt x="497" y="2580"/>
                  </a:cubicBezTo>
                  <a:lnTo>
                    <a:pt x="1" y="2580"/>
                  </a:lnTo>
                  <a:cubicBezTo>
                    <a:pt x="100" y="2877"/>
                    <a:pt x="199" y="3175"/>
                    <a:pt x="397" y="3373"/>
                  </a:cubicBezTo>
                  <a:cubicBezTo>
                    <a:pt x="596" y="3472"/>
                    <a:pt x="893" y="3571"/>
                    <a:pt x="1191" y="3571"/>
                  </a:cubicBezTo>
                  <a:cubicBezTo>
                    <a:pt x="1488" y="3571"/>
                    <a:pt x="1786" y="3472"/>
                    <a:pt x="1984" y="3274"/>
                  </a:cubicBezTo>
                  <a:cubicBezTo>
                    <a:pt x="2282" y="3075"/>
                    <a:pt x="2381" y="2778"/>
                    <a:pt x="2381" y="2480"/>
                  </a:cubicBezTo>
                  <a:cubicBezTo>
                    <a:pt x="2381" y="2282"/>
                    <a:pt x="2282" y="2084"/>
                    <a:pt x="2183" y="1885"/>
                  </a:cubicBezTo>
                  <a:cubicBezTo>
                    <a:pt x="2084" y="1786"/>
                    <a:pt x="1885" y="1687"/>
                    <a:pt x="1687" y="1588"/>
                  </a:cubicBezTo>
                  <a:cubicBezTo>
                    <a:pt x="1885" y="1588"/>
                    <a:pt x="1984" y="1489"/>
                    <a:pt x="2084" y="1290"/>
                  </a:cubicBezTo>
                  <a:cubicBezTo>
                    <a:pt x="2183" y="1191"/>
                    <a:pt x="2183" y="1092"/>
                    <a:pt x="2183" y="893"/>
                  </a:cubicBezTo>
                  <a:cubicBezTo>
                    <a:pt x="2183" y="695"/>
                    <a:pt x="2183" y="596"/>
                    <a:pt x="2084" y="398"/>
                  </a:cubicBezTo>
                  <a:cubicBezTo>
                    <a:pt x="1984" y="298"/>
                    <a:pt x="1885" y="199"/>
                    <a:pt x="1687" y="100"/>
                  </a:cubicBezTo>
                  <a:cubicBezTo>
                    <a:pt x="1488" y="1"/>
                    <a:pt x="1389" y="1"/>
                    <a:pt x="1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5527125" y="2766975"/>
              <a:ext cx="59525" cy="89300"/>
            </a:xfrm>
            <a:custGeom>
              <a:avLst/>
              <a:gdLst/>
              <a:ahLst/>
              <a:cxnLst/>
              <a:rect l="l" t="t" r="r" b="b"/>
              <a:pathLst>
                <a:path w="2381" h="3572" extrusionOk="0">
                  <a:moveTo>
                    <a:pt x="1190" y="1"/>
                  </a:moveTo>
                  <a:cubicBezTo>
                    <a:pt x="893" y="1"/>
                    <a:pt x="595" y="100"/>
                    <a:pt x="397" y="199"/>
                  </a:cubicBezTo>
                  <a:cubicBezTo>
                    <a:pt x="199" y="398"/>
                    <a:pt x="99" y="695"/>
                    <a:pt x="99" y="993"/>
                  </a:cubicBezTo>
                  <a:lnTo>
                    <a:pt x="496" y="1092"/>
                  </a:lnTo>
                  <a:cubicBezTo>
                    <a:pt x="496" y="794"/>
                    <a:pt x="595" y="695"/>
                    <a:pt x="694" y="497"/>
                  </a:cubicBezTo>
                  <a:cubicBezTo>
                    <a:pt x="893" y="398"/>
                    <a:pt x="992" y="298"/>
                    <a:pt x="1190" y="298"/>
                  </a:cubicBezTo>
                  <a:cubicBezTo>
                    <a:pt x="1389" y="298"/>
                    <a:pt x="1587" y="398"/>
                    <a:pt x="1686" y="497"/>
                  </a:cubicBezTo>
                  <a:cubicBezTo>
                    <a:pt x="1785" y="596"/>
                    <a:pt x="1885" y="794"/>
                    <a:pt x="1885" y="993"/>
                  </a:cubicBezTo>
                  <a:cubicBezTo>
                    <a:pt x="1885" y="1092"/>
                    <a:pt x="1785" y="1290"/>
                    <a:pt x="1686" y="1489"/>
                  </a:cubicBezTo>
                  <a:cubicBezTo>
                    <a:pt x="1587" y="1687"/>
                    <a:pt x="1290" y="1885"/>
                    <a:pt x="893" y="2183"/>
                  </a:cubicBezTo>
                  <a:cubicBezTo>
                    <a:pt x="694" y="2480"/>
                    <a:pt x="496" y="2580"/>
                    <a:pt x="298" y="2778"/>
                  </a:cubicBezTo>
                  <a:cubicBezTo>
                    <a:pt x="199" y="2877"/>
                    <a:pt x="99" y="3075"/>
                    <a:pt x="99" y="3274"/>
                  </a:cubicBezTo>
                  <a:cubicBezTo>
                    <a:pt x="0" y="3373"/>
                    <a:pt x="0" y="3472"/>
                    <a:pt x="0" y="3571"/>
                  </a:cubicBezTo>
                  <a:lnTo>
                    <a:pt x="2381" y="3571"/>
                  </a:lnTo>
                  <a:lnTo>
                    <a:pt x="2381" y="3075"/>
                  </a:lnTo>
                  <a:lnTo>
                    <a:pt x="595" y="3075"/>
                  </a:lnTo>
                  <a:cubicBezTo>
                    <a:pt x="694" y="3075"/>
                    <a:pt x="694" y="2976"/>
                    <a:pt x="794" y="2877"/>
                  </a:cubicBezTo>
                  <a:cubicBezTo>
                    <a:pt x="893" y="2778"/>
                    <a:pt x="992" y="2679"/>
                    <a:pt x="1290" y="2480"/>
                  </a:cubicBezTo>
                  <a:cubicBezTo>
                    <a:pt x="1587" y="2183"/>
                    <a:pt x="1785" y="1984"/>
                    <a:pt x="1984" y="1786"/>
                  </a:cubicBezTo>
                  <a:cubicBezTo>
                    <a:pt x="2083" y="1687"/>
                    <a:pt x="2182" y="1489"/>
                    <a:pt x="2281" y="1389"/>
                  </a:cubicBezTo>
                  <a:cubicBezTo>
                    <a:pt x="2281" y="1290"/>
                    <a:pt x="2381" y="1092"/>
                    <a:pt x="2381" y="993"/>
                  </a:cubicBezTo>
                  <a:cubicBezTo>
                    <a:pt x="2381" y="695"/>
                    <a:pt x="2281" y="497"/>
                    <a:pt x="2083" y="298"/>
                  </a:cubicBezTo>
                  <a:cubicBezTo>
                    <a:pt x="1885" y="100"/>
                    <a:pt x="1587" y="1"/>
                    <a:pt x="11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5594075" y="2766975"/>
              <a:ext cx="62000" cy="89300"/>
            </a:xfrm>
            <a:custGeom>
              <a:avLst/>
              <a:gdLst/>
              <a:ahLst/>
              <a:cxnLst/>
              <a:rect l="l" t="t" r="r" b="b"/>
              <a:pathLst>
                <a:path w="2480" h="3572" extrusionOk="0">
                  <a:moveTo>
                    <a:pt x="1488" y="695"/>
                  </a:moveTo>
                  <a:lnTo>
                    <a:pt x="1488" y="2282"/>
                  </a:lnTo>
                  <a:lnTo>
                    <a:pt x="397" y="2282"/>
                  </a:lnTo>
                  <a:lnTo>
                    <a:pt x="1488" y="695"/>
                  </a:lnTo>
                  <a:close/>
                  <a:moveTo>
                    <a:pt x="1587" y="1"/>
                  </a:moveTo>
                  <a:lnTo>
                    <a:pt x="0" y="2282"/>
                  </a:lnTo>
                  <a:lnTo>
                    <a:pt x="0" y="2679"/>
                  </a:lnTo>
                  <a:lnTo>
                    <a:pt x="1488" y="2679"/>
                  </a:lnTo>
                  <a:lnTo>
                    <a:pt x="1488" y="3571"/>
                  </a:lnTo>
                  <a:lnTo>
                    <a:pt x="1984" y="3571"/>
                  </a:lnTo>
                  <a:lnTo>
                    <a:pt x="1984" y="2679"/>
                  </a:lnTo>
                  <a:lnTo>
                    <a:pt x="2480" y="2679"/>
                  </a:lnTo>
                  <a:lnTo>
                    <a:pt x="2480" y="2282"/>
                  </a:lnTo>
                  <a:lnTo>
                    <a:pt x="1984" y="2282"/>
                  </a:lnTo>
                  <a:lnTo>
                    <a:pt x="19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5750275" y="2766975"/>
              <a:ext cx="59550" cy="89300"/>
            </a:xfrm>
            <a:custGeom>
              <a:avLst/>
              <a:gdLst/>
              <a:ahLst/>
              <a:cxnLst/>
              <a:rect l="l" t="t" r="r" b="b"/>
              <a:pathLst>
                <a:path w="2382" h="3572" extrusionOk="0">
                  <a:moveTo>
                    <a:pt x="1191" y="1"/>
                  </a:moveTo>
                  <a:cubicBezTo>
                    <a:pt x="893" y="1"/>
                    <a:pt x="596" y="100"/>
                    <a:pt x="397" y="199"/>
                  </a:cubicBezTo>
                  <a:cubicBezTo>
                    <a:pt x="199" y="398"/>
                    <a:pt x="100" y="695"/>
                    <a:pt x="100" y="993"/>
                  </a:cubicBezTo>
                  <a:lnTo>
                    <a:pt x="497" y="1092"/>
                  </a:lnTo>
                  <a:cubicBezTo>
                    <a:pt x="497" y="794"/>
                    <a:pt x="596" y="695"/>
                    <a:pt x="695" y="497"/>
                  </a:cubicBezTo>
                  <a:cubicBezTo>
                    <a:pt x="893" y="398"/>
                    <a:pt x="993" y="298"/>
                    <a:pt x="1191" y="298"/>
                  </a:cubicBezTo>
                  <a:cubicBezTo>
                    <a:pt x="1389" y="298"/>
                    <a:pt x="1588" y="398"/>
                    <a:pt x="1687" y="497"/>
                  </a:cubicBezTo>
                  <a:cubicBezTo>
                    <a:pt x="1786" y="596"/>
                    <a:pt x="1885" y="794"/>
                    <a:pt x="1885" y="993"/>
                  </a:cubicBezTo>
                  <a:cubicBezTo>
                    <a:pt x="1885" y="1092"/>
                    <a:pt x="1786" y="1290"/>
                    <a:pt x="1687" y="1489"/>
                  </a:cubicBezTo>
                  <a:cubicBezTo>
                    <a:pt x="1588" y="1687"/>
                    <a:pt x="1290" y="1885"/>
                    <a:pt x="893" y="2183"/>
                  </a:cubicBezTo>
                  <a:cubicBezTo>
                    <a:pt x="695" y="2480"/>
                    <a:pt x="497" y="2580"/>
                    <a:pt x="298" y="2778"/>
                  </a:cubicBezTo>
                  <a:cubicBezTo>
                    <a:pt x="199" y="2877"/>
                    <a:pt x="100" y="3075"/>
                    <a:pt x="100" y="3274"/>
                  </a:cubicBezTo>
                  <a:cubicBezTo>
                    <a:pt x="1" y="3373"/>
                    <a:pt x="1" y="3472"/>
                    <a:pt x="1" y="3571"/>
                  </a:cubicBezTo>
                  <a:lnTo>
                    <a:pt x="2381" y="3571"/>
                  </a:lnTo>
                  <a:lnTo>
                    <a:pt x="2381" y="3075"/>
                  </a:lnTo>
                  <a:lnTo>
                    <a:pt x="596" y="3075"/>
                  </a:lnTo>
                  <a:cubicBezTo>
                    <a:pt x="695" y="3075"/>
                    <a:pt x="695" y="2976"/>
                    <a:pt x="794" y="2877"/>
                  </a:cubicBezTo>
                  <a:cubicBezTo>
                    <a:pt x="893" y="2778"/>
                    <a:pt x="993" y="2679"/>
                    <a:pt x="1290" y="2480"/>
                  </a:cubicBezTo>
                  <a:cubicBezTo>
                    <a:pt x="1588" y="2183"/>
                    <a:pt x="1786" y="1984"/>
                    <a:pt x="1984" y="1786"/>
                  </a:cubicBezTo>
                  <a:cubicBezTo>
                    <a:pt x="2084" y="1687"/>
                    <a:pt x="2183" y="1489"/>
                    <a:pt x="2282" y="1389"/>
                  </a:cubicBezTo>
                  <a:cubicBezTo>
                    <a:pt x="2282" y="1290"/>
                    <a:pt x="2381" y="1092"/>
                    <a:pt x="2381" y="993"/>
                  </a:cubicBezTo>
                  <a:cubicBezTo>
                    <a:pt x="2381" y="695"/>
                    <a:pt x="2282" y="497"/>
                    <a:pt x="2084" y="298"/>
                  </a:cubicBezTo>
                  <a:cubicBezTo>
                    <a:pt x="1885" y="100"/>
                    <a:pt x="1588" y="1"/>
                    <a:pt x="1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5819700" y="2766975"/>
              <a:ext cx="59550" cy="89300"/>
            </a:xfrm>
            <a:custGeom>
              <a:avLst/>
              <a:gdLst/>
              <a:ahLst/>
              <a:cxnLst/>
              <a:rect l="l" t="t" r="r" b="b"/>
              <a:pathLst>
                <a:path w="2382" h="3572" extrusionOk="0">
                  <a:moveTo>
                    <a:pt x="497" y="1"/>
                  </a:moveTo>
                  <a:lnTo>
                    <a:pt x="100" y="1885"/>
                  </a:lnTo>
                  <a:lnTo>
                    <a:pt x="497" y="1885"/>
                  </a:lnTo>
                  <a:cubicBezTo>
                    <a:pt x="596" y="1786"/>
                    <a:pt x="695" y="1687"/>
                    <a:pt x="794" y="1687"/>
                  </a:cubicBezTo>
                  <a:cubicBezTo>
                    <a:pt x="894" y="1588"/>
                    <a:pt x="993" y="1588"/>
                    <a:pt x="1191" y="1588"/>
                  </a:cubicBezTo>
                  <a:cubicBezTo>
                    <a:pt x="1389" y="1588"/>
                    <a:pt x="1588" y="1687"/>
                    <a:pt x="1687" y="1786"/>
                  </a:cubicBezTo>
                  <a:cubicBezTo>
                    <a:pt x="1885" y="1885"/>
                    <a:pt x="1885" y="2084"/>
                    <a:pt x="1885" y="2381"/>
                  </a:cubicBezTo>
                  <a:cubicBezTo>
                    <a:pt x="1885" y="2679"/>
                    <a:pt x="1885" y="2877"/>
                    <a:pt x="1687" y="2976"/>
                  </a:cubicBezTo>
                  <a:cubicBezTo>
                    <a:pt x="1588" y="3175"/>
                    <a:pt x="1389" y="3274"/>
                    <a:pt x="1191" y="3274"/>
                  </a:cubicBezTo>
                  <a:cubicBezTo>
                    <a:pt x="993" y="3274"/>
                    <a:pt x="894" y="3175"/>
                    <a:pt x="695" y="3075"/>
                  </a:cubicBezTo>
                  <a:cubicBezTo>
                    <a:pt x="596" y="2976"/>
                    <a:pt x="497" y="2778"/>
                    <a:pt x="497" y="2580"/>
                  </a:cubicBezTo>
                  <a:lnTo>
                    <a:pt x="1" y="2580"/>
                  </a:lnTo>
                  <a:cubicBezTo>
                    <a:pt x="100" y="2877"/>
                    <a:pt x="199" y="3175"/>
                    <a:pt x="398" y="3373"/>
                  </a:cubicBezTo>
                  <a:cubicBezTo>
                    <a:pt x="596" y="3472"/>
                    <a:pt x="894" y="3571"/>
                    <a:pt x="1191" y="3571"/>
                  </a:cubicBezTo>
                  <a:cubicBezTo>
                    <a:pt x="1588" y="3571"/>
                    <a:pt x="1885" y="3472"/>
                    <a:pt x="2084" y="3175"/>
                  </a:cubicBezTo>
                  <a:cubicBezTo>
                    <a:pt x="2282" y="2976"/>
                    <a:pt x="2381" y="2679"/>
                    <a:pt x="2381" y="2381"/>
                  </a:cubicBezTo>
                  <a:cubicBezTo>
                    <a:pt x="2381" y="1984"/>
                    <a:pt x="2282" y="1687"/>
                    <a:pt x="2084" y="1489"/>
                  </a:cubicBezTo>
                  <a:cubicBezTo>
                    <a:pt x="1885" y="1290"/>
                    <a:pt x="1588" y="1191"/>
                    <a:pt x="1290" y="1191"/>
                  </a:cubicBezTo>
                  <a:cubicBezTo>
                    <a:pt x="1092" y="1191"/>
                    <a:pt x="794" y="1290"/>
                    <a:pt x="596" y="1389"/>
                  </a:cubicBezTo>
                  <a:lnTo>
                    <a:pt x="794" y="497"/>
                  </a:lnTo>
                  <a:lnTo>
                    <a:pt x="2183" y="497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5973450" y="2766975"/>
              <a:ext cx="59525" cy="89300"/>
            </a:xfrm>
            <a:custGeom>
              <a:avLst/>
              <a:gdLst/>
              <a:ahLst/>
              <a:cxnLst/>
              <a:rect l="l" t="t" r="r" b="b"/>
              <a:pathLst>
                <a:path w="2381" h="3572" extrusionOk="0">
                  <a:moveTo>
                    <a:pt x="1191" y="1"/>
                  </a:moveTo>
                  <a:cubicBezTo>
                    <a:pt x="893" y="1"/>
                    <a:pt x="595" y="100"/>
                    <a:pt x="397" y="199"/>
                  </a:cubicBezTo>
                  <a:cubicBezTo>
                    <a:pt x="199" y="398"/>
                    <a:pt x="100" y="695"/>
                    <a:pt x="100" y="993"/>
                  </a:cubicBezTo>
                  <a:lnTo>
                    <a:pt x="496" y="1092"/>
                  </a:lnTo>
                  <a:cubicBezTo>
                    <a:pt x="496" y="794"/>
                    <a:pt x="595" y="695"/>
                    <a:pt x="695" y="497"/>
                  </a:cubicBezTo>
                  <a:cubicBezTo>
                    <a:pt x="893" y="398"/>
                    <a:pt x="992" y="298"/>
                    <a:pt x="1191" y="298"/>
                  </a:cubicBezTo>
                  <a:cubicBezTo>
                    <a:pt x="1389" y="298"/>
                    <a:pt x="1587" y="398"/>
                    <a:pt x="1686" y="497"/>
                  </a:cubicBezTo>
                  <a:cubicBezTo>
                    <a:pt x="1786" y="596"/>
                    <a:pt x="1885" y="794"/>
                    <a:pt x="1885" y="993"/>
                  </a:cubicBezTo>
                  <a:cubicBezTo>
                    <a:pt x="1885" y="1092"/>
                    <a:pt x="1786" y="1290"/>
                    <a:pt x="1686" y="1489"/>
                  </a:cubicBezTo>
                  <a:cubicBezTo>
                    <a:pt x="1587" y="1687"/>
                    <a:pt x="1290" y="1885"/>
                    <a:pt x="893" y="2183"/>
                  </a:cubicBezTo>
                  <a:cubicBezTo>
                    <a:pt x="695" y="2480"/>
                    <a:pt x="496" y="2580"/>
                    <a:pt x="298" y="2778"/>
                  </a:cubicBezTo>
                  <a:cubicBezTo>
                    <a:pt x="199" y="2877"/>
                    <a:pt x="100" y="3075"/>
                    <a:pt x="100" y="3274"/>
                  </a:cubicBezTo>
                  <a:cubicBezTo>
                    <a:pt x="0" y="3373"/>
                    <a:pt x="0" y="3472"/>
                    <a:pt x="0" y="3571"/>
                  </a:cubicBezTo>
                  <a:lnTo>
                    <a:pt x="2381" y="3571"/>
                  </a:lnTo>
                  <a:lnTo>
                    <a:pt x="2381" y="3075"/>
                  </a:lnTo>
                  <a:lnTo>
                    <a:pt x="595" y="3075"/>
                  </a:lnTo>
                  <a:cubicBezTo>
                    <a:pt x="695" y="3075"/>
                    <a:pt x="695" y="2976"/>
                    <a:pt x="794" y="2877"/>
                  </a:cubicBezTo>
                  <a:cubicBezTo>
                    <a:pt x="893" y="2778"/>
                    <a:pt x="992" y="2679"/>
                    <a:pt x="1290" y="2480"/>
                  </a:cubicBezTo>
                  <a:cubicBezTo>
                    <a:pt x="1587" y="2183"/>
                    <a:pt x="1786" y="1984"/>
                    <a:pt x="1984" y="1786"/>
                  </a:cubicBezTo>
                  <a:cubicBezTo>
                    <a:pt x="2083" y="1687"/>
                    <a:pt x="2182" y="1489"/>
                    <a:pt x="2282" y="1389"/>
                  </a:cubicBezTo>
                  <a:cubicBezTo>
                    <a:pt x="2282" y="1290"/>
                    <a:pt x="2381" y="1092"/>
                    <a:pt x="2381" y="993"/>
                  </a:cubicBezTo>
                  <a:cubicBezTo>
                    <a:pt x="2381" y="695"/>
                    <a:pt x="2282" y="497"/>
                    <a:pt x="2083" y="298"/>
                  </a:cubicBezTo>
                  <a:cubicBezTo>
                    <a:pt x="1885" y="100"/>
                    <a:pt x="1587" y="1"/>
                    <a:pt x="1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6042875" y="2766975"/>
              <a:ext cx="59525" cy="89300"/>
            </a:xfrm>
            <a:custGeom>
              <a:avLst/>
              <a:gdLst/>
              <a:ahLst/>
              <a:cxnLst/>
              <a:rect l="l" t="t" r="r" b="b"/>
              <a:pathLst>
                <a:path w="2381" h="3572" extrusionOk="0">
                  <a:moveTo>
                    <a:pt x="1191" y="1588"/>
                  </a:moveTo>
                  <a:cubicBezTo>
                    <a:pt x="1389" y="1588"/>
                    <a:pt x="1587" y="1687"/>
                    <a:pt x="1687" y="1786"/>
                  </a:cubicBezTo>
                  <a:cubicBezTo>
                    <a:pt x="1885" y="1984"/>
                    <a:pt x="1885" y="2183"/>
                    <a:pt x="1885" y="2381"/>
                  </a:cubicBezTo>
                  <a:cubicBezTo>
                    <a:pt x="1885" y="2679"/>
                    <a:pt x="1885" y="2877"/>
                    <a:pt x="1687" y="2976"/>
                  </a:cubicBezTo>
                  <a:cubicBezTo>
                    <a:pt x="1587" y="3175"/>
                    <a:pt x="1389" y="3274"/>
                    <a:pt x="1290" y="3274"/>
                  </a:cubicBezTo>
                  <a:cubicBezTo>
                    <a:pt x="1092" y="3274"/>
                    <a:pt x="992" y="3175"/>
                    <a:pt x="893" y="3175"/>
                  </a:cubicBezTo>
                  <a:cubicBezTo>
                    <a:pt x="794" y="3075"/>
                    <a:pt x="695" y="2976"/>
                    <a:pt x="596" y="2778"/>
                  </a:cubicBezTo>
                  <a:cubicBezTo>
                    <a:pt x="596" y="2679"/>
                    <a:pt x="496" y="2580"/>
                    <a:pt x="496" y="2381"/>
                  </a:cubicBezTo>
                  <a:cubicBezTo>
                    <a:pt x="496" y="2183"/>
                    <a:pt x="596" y="1984"/>
                    <a:pt x="695" y="1786"/>
                  </a:cubicBezTo>
                  <a:cubicBezTo>
                    <a:pt x="893" y="1687"/>
                    <a:pt x="992" y="1588"/>
                    <a:pt x="1191" y="1588"/>
                  </a:cubicBezTo>
                  <a:close/>
                  <a:moveTo>
                    <a:pt x="1290" y="1"/>
                  </a:moveTo>
                  <a:cubicBezTo>
                    <a:pt x="893" y="1"/>
                    <a:pt x="596" y="100"/>
                    <a:pt x="397" y="398"/>
                  </a:cubicBezTo>
                  <a:cubicBezTo>
                    <a:pt x="100" y="695"/>
                    <a:pt x="0" y="1191"/>
                    <a:pt x="0" y="1885"/>
                  </a:cubicBezTo>
                  <a:cubicBezTo>
                    <a:pt x="0" y="2480"/>
                    <a:pt x="100" y="2976"/>
                    <a:pt x="397" y="3175"/>
                  </a:cubicBezTo>
                  <a:cubicBezTo>
                    <a:pt x="596" y="3472"/>
                    <a:pt x="893" y="3571"/>
                    <a:pt x="1290" y="3571"/>
                  </a:cubicBezTo>
                  <a:cubicBezTo>
                    <a:pt x="1488" y="3571"/>
                    <a:pt x="1687" y="3571"/>
                    <a:pt x="1786" y="3472"/>
                  </a:cubicBezTo>
                  <a:cubicBezTo>
                    <a:pt x="1984" y="3373"/>
                    <a:pt x="2083" y="3175"/>
                    <a:pt x="2183" y="2976"/>
                  </a:cubicBezTo>
                  <a:cubicBezTo>
                    <a:pt x="2282" y="2778"/>
                    <a:pt x="2381" y="2580"/>
                    <a:pt x="2381" y="2381"/>
                  </a:cubicBezTo>
                  <a:cubicBezTo>
                    <a:pt x="2381" y="2084"/>
                    <a:pt x="2282" y="1786"/>
                    <a:pt x="2083" y="1588"/>
                  </a:cubicBezTo>
                  <a:cubicBezTo>
                    <a:pt x="1885" y="1389"/>
                    <a:pt x="1587" y="1191"/>
                    <a:pt x="1290" y="1191"/>
                  </a:cubicBezTo>
                  <a:cubicBezTo>
                    <a:pt x="1191" y="1191"/>
                    <a:pt x="992" y="1290"/>
                    <a:pt x="794" y="1389"/>
                  </a:cubicBezTo>
                  <a:cubicBezTo>
                    <a:pt x="695" y="1389"/>
                    <a:pt x="596" y="1588"/>
                    <a:pt x="496" y="1687"/>
                  </a:cubicBezTo>
                  <a:cubicBezTo>
                    <a:pt x="496" y="1389"/>
                    <a:pt x="496" y="1092"/>
                    <a:pt x="596" y="893"/>
                  </a:cubicBezTo>
                  <a:cubicBezTo>
                    <a:pt x="695" y="695"/>
                    <a:pt x="794" y="596"/>
                    <a:pt x="893" y="497"/>
                  </a:cubicBezTo>
                  <a:cubicBezTo>
                    <a:pt x="992" y="398"/>
                    <a:pt x="1092" y="298"/>
                    <a:pt x="1290" y="298"/>
                  </a:cubicBezTo>
                  <a:cubicBezTo>
                    <a:pt x="1389" y="298"/>
                    <a:pt x="1587" y="398"/>
                    <a:pt x="1687" y="497"/>
                  </a:cubicBezTo>
                  <a:cubicBezTo>
                    <a:pt x="1786" y="596"/>
                    <a:pt x="1786" y="695"/>
                    <a:pt x="1885" y="893"/>
                  </a:cubicBezTo>
                  <a:lnTo>
                    <a:pt x="2282" y="893"/>
                  </a:lnTo>
                  <a:cubicBezTo>
                    <a:pt x="2282" y="596"/>
                    <a:pt x="2183" y="398"/>
                    <a:pt x="1984" y="199"/>
                  </a:cubicBezTo>
                  <a:cubicBezTo>
                    <a:pt x="1786" y="100"/>
                    <a:pt x="1587" y="1"/>
                    <a:pt x="1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6196600" y="2766975"/>
              <a:ext cx="59550" cy="89300"/>
            </a:xfrm>
            <a:custGeom>
              <a:avLst/>
              <a:gdLst/>
              <a:ahLst/>
              <a:cxnLst/>
              <a:rect l="l" t="t" r="r" b="b"/>
              <a:pathLst>
                <a:path w="2382" h="3572" extrusionOk="0">
                  <a:moveTo>
                    <a:pt x="1191" y="1"/>
                  </a:moveTo>
                  <a:cubicBezTo>
                    <a:pt x="894" y="1"/>
                    <a:pt x="596" y="100"/>
                    <a:pt x="398" y="199"/>
                  </a:cubicBezTo>
                  <a:cubicBezTo>
                    <a:pt x="199" y="398"/>
                    <a:pt x="100" y="695"/>
                    <a:pt x="100" y="993"/>
                  </a:cubicBezTo>
                  <a:lnTo>
                    <a:pt x="497" y="1092"/>
                  </a:lnTo>
                  <a:cubicBezTo>
                    <a:pt x="497" y="794"/>
                    <a:pt x="596" y="695"/>
                    <a:pt x="695" y="497"/>
                  </a:cubicBezTo>
                  <a:cubicBezTo>
                    <a:pt x="894" y="398"/>
                    <a:pt x="993" y="298"/>
                    <a:pt x="1191" y="298"/>
                  </a:cubicBezTo>
                  <a:cubicBezTo>
                    <a:pt x="1389" y="298"/>
                    <a:pt x="1588" y="398"/>
                    <a:pt x="1687" y="497"/>
                  </a:cubicBezTo>
                  <a:cubicBezTo>
                    <a:pt x="1786" y="596"/>
                    <a:pt x="1885" y="794"/>
                    <a:pt x="1885" y="993"/>
                  </a:cubicBezTo>
                  <a:cubicBezTo>
                    <a:pt x="1885" y="1092"/>
                    <a:pt x="1786" y="1290"/>
                    <a:pt x="1687" y="1489"/>
                  </a:cubicBezTo>
                  <a:cubicBezTo>
                    <a:pt x="1588" y="1687"/>
                    <a:pt x="1290" y="1885"/>
                    <a:pt x="894" y="2183"/>
                  </a:cubicBezTo>
                  <a:cubicBezTo>
                    <a:pt x="695" y="2480"/>
                    <a:pt x="497" y="2580"/>
                    <a:pt x="298" y="2778"/>
                  </a:cubicBezTo>
                  <a:cubicBezTo>
                    <a:pt x="199" y="2877"/>
                    <a:pt x="100" y="3075"/>
                    <a:pt x="100" y="3274"/>
                  </a:cubicBezTo>
                  <a:cubicBezTo>
                    <a:pt x="1" y="3373"/>
                    <a:pt x="1" y="3472"/>
                    <a:pt x="1" y="3571"/>
                  </a:cubicBezTo>
                  <a:lnTo>
                    <a:pt x="2381" y="3571"/>
                  </a:lnTo>
                  <a:lnTo>
                    <a:pt x="2381" y="3075"/>
                  </a:lnTo>
                  <a:lnTo>
                    <a:pt x="596" y="3075"/>
                  </a:lnTo>
                  <a:cubicBezTo>
                    <a:pt x="695" y="3075"/>
                    <a:pt x="695" y="2976"/>
                    <a:pt x="794" y="2877"/>
                  </a:cubicBezTo>
                  <a:cubicBezTo>
                    <a:pt x="894" y="2778"/>
                    <a:pt x="993" y="2679"/>
                    <a:pt x="1290" y="2480"/>
                  </a:cubicBezTo>
                  <a:cubicBezTo>
                    <a:pt x="1588" y="2183"/>
                    <a:pt x="1786" y="1984"/>
                    <a:pt x="1985" y="1786"/>
                  </a:cubicBezTo>
                  <a:cubicBezTo>
                    <a:pt x="2084" y="1687"/>
                    <a:pt x="2183" y="1489"/>
                    <a:pt x="2282" y="1389"/>
                  </a:cubicBezTo>
                  <a:cubicBezTo>
                    <a:pt x="2282" y="1290"/>
                    <a:pt x="2381" y="1092"/>
                    <a:pt x="2381" y="993"/>
                  </a:cubicBezTo>
                  <a:cubicBezTo>
                    <a:pt x="2381" y="695"/>
                    <a:pt x="2282" y="497"/>
                    <a:pt x="2084" y="298"/>
                  </a:cubicBezTo>
                  <a:cubicBezTo>
                    <a:pt x="1885" y="100"/>
                    <a:pt x="1588" y="1"/>
                    <a:pt x="1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6268525" y="2766975"/>
              <a:ext cx="57050" cy="89300"/>
            </a:xfrm>
            <a:custGeom>
              <a:avLst/>
              <a:gdLst/>
              <a:ahLst/>
              <a:cxnLst/>
              <a:rect l="l" t="t" r="r" b="b"/>
              <a:pathLst>
                <a:path w="2282" h="3572" extrusionOk="0">
                  <a:moveTo>
                    <a:pt x="0" y="1"/>
                  </a:moveTo>
                  <a:lnTo>
                    <a:pt x="0" y="497"/>
                  </a:lnTo>
                  <a:lnTo>
                    <a:pt x="1686" y="497"/>
                  </a:lnTo>
                  <a:cubicBezTo>
                    <a:pt x="1488" y="695"/>
                    <a:pt x="1290" y="993"/>
                    <a:pt x="1091" y="1389"/>
                  </a:cubicBezTo>
                  <a:cubicBezTo>
                    <a:pt x="893" y="1786"/>
                    <a:pt x="695" y="2084"/>
                    <a:pt x="595" y="2480"/>
                  </a:cubicBezTo>
                  <a:cubicBezTo>
                    <a:pt x="496" y="2877"/>
                    <a:pt x="496" y="3274"/>
                    <a:pt x="496" y="3571"/>
                  </a:cubicBezTo>
                  <a:lnTo>
                    <a:pt x="893" y="3571"/>
                  </a:lnTo>
                  <a:cubicBezTo>
                    <a:pt x="893" y="3175"/>
                    <a:pt x="992" y="2877"/>
                    <a:pt x="1091" y="2580"/>
                  </a:cubicBezTo>
                  <a:cubicBezTo>
                    <a:pt x="1190" y="2183"/>
                    <a:pt x="1389" y="1687"/>
                    <a:pt x="1587" y="1290"/>
                  </a:cubicBezTo>
                  <a:cubicBezTo>
                    <a:pt x="1786" y="893"/>
                    <a:pt x="2083" y="596"/>
                    <a:pt x="2281" y="398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6419775" y="2766975"/>
              <a:ext cx="59525" cy="89300"/>
            </a:xfrm>
            <a:custGeom>
              <a:avLst/>
              <a:gdLst/>
              <a:ahLst/>
              <a:cxnLst/>
              <a:rect l="l" t="t" r="r" b="b"/>
              <a:pathLst>
                <a:path w="2381" h="3572" extrusionOk="0">
                  <a:moveTo>
                    <a:pt x="1191" y="1"/>
                  </a:moveTo>
                  <a:cubicBezTo>
                    <a:pt x="893" y="1"/>
                    <a:pt x="596" y="100"/>
                    <a:pt x="397" y="199"/>
                  </a:cubicBezTo>
                  <a:cubicBezTo>
                    <a:pt x="199" y="398"/>
                    <a:pt x="100" y="695"/>
                    <a:pt x="100" y="993"/>
                  </a:cubicBezTo>
                  <a:lnTo>
                    <a:pt x="496" y="1092"/>
                  </a:lnTo>
                  <a:cubicBezTo>
                    <a:pt x="496" y="794"/>
                    <a:pt x="596" y="695"/>
                    <a:pt x="695" y="497"/>
                  </a:cubicBezTo>
                  <a:cubicBezTo>
                    <a:pt x="893" y="398"/>
                    <a:pt x="992" y="298"/>
                    <a:pt x="1191" y="298"/>
                  </a:cubicBezTo>
                  <a:cubicBezTo>
                    <a:pt x="1389" y="298"/>
                    <a:pt x="1587" y="398"/>
                    <a:pt x="1687" y="497"/>
                  </a:cubicBezTo>
                  <a:cubicBezTo>
                    <a:pt x="1786" y="596"/>
                    <a:pt x="1885" y="794"/>
                    <a:pt x="1885" y="993"/>
                  </a:cubicBezTo>
                  <a:cubicBezTo>
                    <a:pt x="1885" y="1092"/>
                    <a:pt x="1786" y="1290"/>
                    <a:pt x="1687" y="1489"/>
                  </a:cubicBezTo>
                  <a:cubicBezTo>
                    <a:pt x="1587" y="1687"/>
                    <a:pt x="1290" y="1885"/>
                    <a:pt x="893" y="2183"/>
                  </a:cubicBezTo>
                  <a:cubicBezTo>
                    <a:pt x="695" y="2480"/>
                    <a:pt x="496" y="2580"/>
                    <a:pt x="298" y="2778"/>
                  </a:cubicBezTo>
                  <a:cubicBezTo>
                    <a:pt x="199" y="2877"/>
                    <a:pt x="100" y="3075"/>
                    <a:pt x="100" y="3274"/>
                  </a:cubicBezTo>
                  <a:cubicBezTo>
                    <a:pt x="0" y="3373"/>
                    <a:pt x="0" y="3472"/>
                    <a:pt x="0" y="3571"/>
                  </a:cubicBezTo>
                  <a:lnTo>
                    <a:pt x="2381" y="3571"/>
                  </a:lnTo>
                  <a:lnTo>
                    <a:pt x="2381" y="3075"/>
                  </a:lnTo>
                  <a:lnTo>
                    <a:pt x="596" y="3075"/>
                  </a:lnTo>
                  <a:cubicBezTo>
                    <a:pt x="695" y="3075"/>
                    <a:pt x="695" y="2976"/>
                    <a:pt x="794" y="2877"/>
                  </a:cubicBezTo>
                  <a:cubicBezTo>
                    <a:pt x="893" y="2778"/>
                    <a:pt x="992" y="2679"/>
                    <a:pt x="1290" y="2480"/>
                  </a:cubicBezTo>
                  <a:cubicBezTo>
                    <a:pt x="1587" y="2183"/>
                    <a:pt x="1786" y="1984"/>
                    <a:pt x="1984" y="1786"/>
                  </a:cubicBezTo>
                  <a:cubicBezTo>
                    <a:pt x="2083" y="1687"/>
                    <a:pt x="2183" y="1489"/>
                    <a:pt x="2282" y="1389"/>
                  </a:cubicBezTo>
                  <a:cubicBezTo>
                    <a:pt x="2282" y="1290"/>
                    <a:pt x="2381" y="1092"/>
                    <a:pt x="2381" y="993"/>
                  </a:cubicBezTo>
                  <a:cubicBezTo>
                    <a:pt x="2381" y="695"/>
                    <a:pt x="2282" y="497"/>
                    <a:pt x="2083" y="298"/>
                  </a:cubicBezTo>
                  <a:cubicBezTo>
                    <a:pt x="1885" y="100"/>
                    <a:pt x="1587" y="1"/>
                    <a:pt x="1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6489200" y="2766975"/>
              <a:ext cx="59550" cy="89300"/>
            </a:xfrm>
            <a:custGeom>
              <a:avLst/>
              <a:gdLst/>
              <a:ahLst/>
              <a:cxnLst/>
              <a:rect l="l" t="t" r="r" b="b"/>
              <a:pathLst>
                <a:path w="2382" h="3572" extrusionOk="0">
                  <a:moveTo>
                    <a:pt x="1191" y="298"/>
                  </a:moveTo>
                  <a:cubicBezTo>
                    <a:pt x="1389" y="298"/>
                    <a:pt x="1488" y="398"/>
                    <a:pt x="1588" y="497"/>
                  </a:cubicBezTo>
                  <a:cubicBezTo>
                    <a:pt x="1687" y="596"/>
                    <a:pt x="1786" y="695"/>
                    <a:pt x="1786" y="893"/>
                  </a:cubicBezTo>
                  <a:cubicBezTo>
                    <a:pt x="1786" y="1092"/>
                    <a:pt x="1687" y="1191"/>
                    <a:pt x="1588" y="1290"/>
                  </a:cubicBezTo>
                  <a:cubicBezTo>
                    <a:pt x="1488" y="1389"/>
                    <a:pt x="1389" y="1489"/>
                    <a:pt x="1191" y="1489"/>
                  </a:cubicBezTo>
                  <a:cubicBezTo>
                    <a:pt x="992" y="1489"/>
                    <a:pt x="893" y="1389"/>
                    <a:pt x="794" y="1290"/>
                  </a:cubicBezTo>
                  <a:cubicBezTo>
                    <a:pt x="695" y="1191"/>
                    <a:pt x="596" y="1092"/>
                    <a:pt x="596" y="893"/>
                  </a:cubicBezTo>
                  <a:cubicBezTo>
                    <a:pt x="596" y="695"/>
                    <a:pt x="695" y="596"/>
                    <a:pt x="794" y="497"/>
                  </a:cubicBezTo>
                  <a:cubicBezTo>
                    <a:pt x="893" y="398"/>
                    <a:pt x="992" y="298"/>
                    <a:pt x="1191" y="298"/>
                  </a:cubicBezTo>
                  <a:close/>
                  <a:moveTo>
                    <a:pt x="1191" y="1786"/>
                  </a:moveTo>
                  <a:cubicBezTo>
                    <a:pt x="1389" y="1786"/>
                    <a:pt x="1588" y="1885"/>
                    <a:pt x="1687" y="1984"/>
                  </a:cubicBezTo>
                  <a:cubicBezTo>
                    <a:pt x="1885" y="2183"/>
                    <a:pt x="1885" y="2282"/>
                    <a:pt x="1885" y="2480"/>
                  </a:cubicBezTo>
                  <a:cubicBezTo>
                    <a:pt x="1885" y="2778"/>
                    <a:pt x="1885" y="2877"/>
                    <a:pt x="1687" y="3075"/>
                  </a:cubicBezTo>
                  <a:cubicBezTo>
                    <a:pt x="1588" y="3175"/>
                    <a:pt x="1389" y="3274"/>
                    <a:pt x="1191" y="3274"/>
                  </a:cubicBezTo>
                  <a:cubicBezTo>
                    <a:pt x="1092" y="3274"/>
                    <a:pt x="992" y="3175"/>
                    <a:pt x="794" y="3175"/>
                  </a:cubicBezTo>
                  <a:cubicBezTo>
                    <a:pt x="695" y="3075"/>
                    <a:pt x="596" y="2976"/>
                    <a:pt x="596" y="2877"/>
                  </a:cubicBezTo>
                  <a:cubicBezTo>
                    <a:pt x="497" y="2778"/>
                    <a:pt x="497" y="2679"/>
                    <a:pt x="497" y="2480"/>
                  </a:cubicBezTo>
                  <a:cubicBezTo>
                    <a:pt x="497" y="2282"/>
                    <a:pt x="596" y="2183"/>
                    <a:pt x="695" y="1984"/>
                  </a:cubicBezTo>
                  <a:cubicBezTo>
                    <a:pt x="794" y="1885"/>
                    <a:pt x="992" y="1786"/>
                    <a:pt x="1191" y="1786"/>
                  </a:cubicBezTo>
                  <a:close/>
                  <a:moveTo>
                    <a:pt x="1191" y="1"/>
                  </a:moveTo>
                  <a:cubicBezTo>
                    <a:pt x="893" y="1"/>
                    <a:pt x="596" y="100"/>
                    <a:pt x="497" y="199"/>
                  </a:cubicBezTo>
                  <a:cubicBezTo>
                    <a:pt x="298" y="398"/>
                    <a:pt x="199" y="596"/>
                    <a:pt x="199" y="893"/>
                  </a:cubicBezTo>
                  <a:cubicBezTo>
                    <a:pt x="199" y="1092"/>
                    <a:pt x="199" y="1191"/>
                    <a:pt x="298" y="1290"/>
                  </a:cubicBezTo>
                  <a:cubicBezTo>
                    <a:pt x="397" y="1489"/>
                    <a:pt x="497" y="1588"/>
                    <a:pt x="695" y="1588"/>
                  </a:cubicBezTo>
                  <a:cubicBezTo>
                    <a:pt x="497" y="1687"/>
                    <a:pt x="298" y="1786"/>
                    <a:pt x="199" y="1885"/>
                  </a:cubicBezTo>
                  <a:cubicBezTo>
                    <a:pt x="100" y="2084"/>
                    <a:pt x="1" y="2282"/>
                    <a:pt x="1" y="2480"/>
                  </a:cubicBezTo>
                  <a:cubicBezTo>
                    <a:pt x="1" y="2778"/>
                    <a:pt x="100" y="3075"/>
                    <a:pt x="397" y="3274"/>
                  </a:cubicBezTo>
                  <a:cubicBezTo>
                    <a:pt x="596" y="3472"/>
                    <a:pt x="893" y="3571"/>
                    <a:pt x="1191" y="3571"/>
                  </a:cubicBezTo>
                  <a:cubicBezTo>
                    <a:pt x="1588" y="3571"/>
                    <a:pt x="1885" y="3472"/>
                    <a:pt x="2084" y="3274"/>
                  </a:cubicBezTo>
                  <a:cubicBezTo>
                    <a:pt x="2282" y="3075"/>
                    <a:pt x="2381" y="2877"/>
                    <a:pt x="2381" y="2480"/>
                  </a:cubicBezTo>
                  <a:cubicBezTo>
                    <a:pt x="2381" y="2282"/>
                    <a:pt x="2282" y="2084"/>
                    <a:pt x="2183" y="1984"/>
                  </a:cubicBezTo>
                  <a:cubicBezTo>
                    <a:pt x="2084" y="1786"/>
                    <a:pt x="1885" y="1687"/>
                    <a:pt x="1687" y="1588"/>
                  </a:cubicBezTo>
                  <a:cubicBezTo>
                    <a:pt x="1885" y="1588"/>
                    <a:pt x="1984" y="1489"/>
                    <a:pt x="2084" y="1290"/>
                  </a:cubicBezTo>
                  <a:cubicBezTo>
                    <a:pt x="2183" y="1191"/>
                    <a:pt x="2183" y="1092"/>
                    <a:pt x="2183" y="893"/>
                  </a:cubicBezTo>
                  <a:cubicBezTo>
                    <a:pt x="2183" y="596"/>
                    <a:pt x="2084" y="398"/>
                    <a:pt x="1984" y="199"/>
                  </a:cubicBezTo>
                  <a:cubicBezTo>
                    <a:pt x="1786" y="100"/>
                    <a:pt x="1488" y="1"/>
                    <a:pt x="1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6650375" y="2766975"/>
              <a:ext cx="59550" cy="89300"/>
            </a:xfrm>
            <a:custGeom>
              <a:avLst/>
              <a:gdLst/>
              <a:ahLst/>
              <a:cxnLst/>
              <a:rect l="l" t="t" r="r" b="b"/>
              <a:pathLst>
                <a:path w="2382" h="3572" extrusionOk="0">
                  <a:moveTo>
                    <a:pt x="1191" y="1"/>
                  </a:moveTo>
                  <a:cubicBezTo>
                    <a:pt x="893" y="1"/>
                    <a:pt x="596" y="100"/>
                    <a:pt x="397" y="199"/>
                  </a:cubicBezTo>
                  <a:cubicBezTo>
                    <a:pt x="199" y="398"/>
                    <a:pt x="100" y="695"/>
                    <a:pt x="100" y="993"/>
                  </a:cubicBezTo>
                  <a:lnTo>
                    <a:pt x="497" y="1092"/>
                  </a:lnTo>
                  <a:cubicBezTo>
                    <a:pt x="497" y="794"/>
                    <a:pt x="596" y="695"/>
                    <a:pt x="695" y="497"/>
                  </a:cubicBezTo>
                  <a:cubicBezTo>
                    <a:pt x="893" y="398"/>
                    <a:pt x="992" y="298"/>
                    <a:pt x="1191" y="298"/>
                  </a:cubicBezTo>
                  <a:cubicBezTo>
                    <a:pt x="1389" y="298"/>
                    <a:pt x="1588" y="398"/>
                    <a:pt x="1687" y="497"/>
                  </a:cubicBezTo>
                  <a:cubicBezTo>
                    <a:pt x="1786" y="596"/>
                    <a:pt x="1885" y="794"/>
                    <a:pt x="1885" y="993"/>
                  </a:cubicBezTo>
                  <a:cubicBezTo>
                    <a:pt x="1885" y="1092"/>
                    <a:pt x="1786" y="1290"/>
                    <a:pt x="1687" y="1489"/>
                  </a:cubicBezTo>
                  <a:cubicBezTo>
                    <a:pt x="1588" y="1687"/>
                    <a:pt x="1290" y="1885"/>
                    <a:pt x="893" y="2183"/>
                  </a:cubicBezTo>
                  <a:cubicBezTo>
                    <a:pt x="695" y="2480"/>
                    <a:pt x="497" y="2580"/>
                    <a:pt x="298" y="2778"/>
                  </a:cubicBezTo>
                  <a:cubicBezTo>
                    <a:pt x="199" y="2877"/>
                    <a:pt x="100" y="3075"/>
                    <a:pt x="100" y="3274"/>
                  </a:cubicBezTo>
                  <a:cubicBezTo>
                    <a:pt x="1" y="3373"/>
                    <a:pt x="1" y="3472"/>
                    <a:pt x="1" y="3571"/>
                  </a:cubicBezTo>
                  <a:lnTo>
                    <a:pt x="2381" y="3571"/>
                  </a:lnTo>
                  <a:lnTo>
                    <a:pt x="2381" y="3075"/>
                  </a:lnTo>
                  <a:lnTo>
                    <a:pt x="596" y="3075"/>
                  </a:lnTo>
                  <a:cubicBezTo>
                    <a:pt x="695" y="3075"/>
                    <a:pt x="695" y="2976"/>
                    <a:pt x="794" y="2877"/>
                  </a:cubicBezTo>
                  <a:cubicBezTo>
                    <a:pt x="893" y="2778"/>
                    <a:pt x="992" y="2679"/>
                    <a:pt x="1290" y="2480"/>
                  </a:cubicBezTo>
                  <a:cubicBezTo>
                    <a:pt x="1588" y="2183"/>
                    <a:pt x="1786" y="1984"/>
                    <a:pt x="1984" y="1786"/>
                  </a:cubicBezTo>
                  <a:cubicBezTo>
                    <a:pt x="2084" y="1687"/>
                    <a:pt x="2183" y="1489"/>
                    <a:pt x="2282" y="1389"/>
                  </a:cubicBezTo>
                  <a:cubicBezTo>
                    <a:pt x="2282" y="1290"/>
                    <a:pt x="2381" y="1092"/>
                    <a:pt x="2381" y="993"/>
                  </a:cubicBezTo>
                  <a:cubicBezTo>
                    <a:pt x="2381" y="695"/>
                    <a:pt x="2282" y="497"/>
                    <a:pt x="2084" y="298"/>
                  </a:cubicBezTo>
                  <a:cubicBezTo>
                    <a:pt x="1885" y="100"/>
                    <a:pt x="1588" y="1"/>
                    <a:pt x="1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6719800" y="2766975"/>
              <a:ext cx="59550" cy="89300"/>
            </a:xfrm>
            <a:custGeom>
              <a:avLst/>
              <a:gdLst/>
              <a:ahLst/>
              <a:cxnLst/>
              <a:rect l="l" t="t" r="r" b="b"/>
              <a:pathLst>
                <a:path w="2382" h="3572" extrusionOk="0">
                  <a:moveTo>
                    <a:pt x="1191" y="298"/>
                  </a:moveTo>
                  <a:cubicBezTo>
                    <a:pt x="1389" y="298"/>
                    <a:pt x="1588" y="398"/>
                    <a:pt x="1687" y="596"/>
                  </a:cubicBezTo>
                  <a:cubicBezTo>
                    <a:pt x="1786" y="695"/>
                    <a:pt x="1885" y="893"/>
                    <a:pt x="1885" y="1191"/>
                  </a:cubicBezTo>
                  <a:cubicBezTo>
                    <a:pt x="1885" y="1389"/>
                    <a:pt x="1786" y="1588"/>
                    <a:pt x="1687" y="1786"/>
                  </a:cubicBezTo>
                  <a:cubicBezTo>
                    <a:pt x="1588" y="1885"/>
                    <a:pt x="1389" y="1984"/>
                    <a:pt x="1191" y="1984"/>
                  </a:cubicBezTo>
                  <a:cubicBezTo>
                    <a:pt x="993" y="1984"/>
                    <a:pt x="794" y="1885"/>
                    <a:pt x="695" y="1786"/>
                  </a:cubicBezTo>
                  <a:cubicBezTo>
                    <a:pt x="596" y="1588"/>
                    <a:pt x="497" y="1389"/>
                    <a:pt x="497" y="1191"/>
                  </a:cubicBezTo>
                  <a:cubicBezTo>
                    <a:pt x="497" y="893"/>
                    <a:pt x="596" y="695"/>
                    <a:pt x="695" y="596"/>
                  </a:cubicBezTo>
                  <a:cubicBezTo>
                    <a:pt x="893" y="398"/>
                    <a:pt x="993" y="298"/>
                    <a:pt x="1191" y="298"/>
                  </a:cubicBezTo>
                  <a:close/>
                  <a:moveTo>
                    <a:pt x="1191" y="1"/>
                  </a:moveTo>
                  <a:cubicBezTo>
                    <a:pt x="794" y="1"/>
                    <a:pt x="596" y="100"/>
                    <a:pt x="398" y="298"/>
                  </a:cubicBezTo>
                  <a:cubicBezTo>
                    <a:pt x="100" y="497"/>
                    <a:pt x="1" y="794"/>
                    <a:pt x="1" y="1191"/>
                  </a:cubicBezTo>
                  <a:cubicBezTo>
                    <a:pt x="1" y="1489"/>
                    <a:pt x="100" y="1786"/>
                    <a:pt x="298" y="1984"/>
                  </a:cubicBezTo>
                  <a:cubicBezTo>
                    <a:pt x="497" y="2183"/>
                    <a:pt x="794" y="2381"/>
                    <a:pt x="1092" y="2381"/>
                  </a:cubicBezTo>
                  <a:cubicBezTo>
                    <a:pt x="1290" y="2381"/>
                    <a:pt x="1389" y="2282"/>
                    <a:pt x="1588" y="2183"/>
                  </a:cubicBezTo>
                  <a:cubicBezTo>
                    <a:pt x="1687" y="2084"/>
                    <a:pt x="1885" y="1984"/>
                    <a:pt x="1984" y="1885"/>
                  </a:cubicBezTo>
                  <a:cubicBezTo>
                    <a:pt x="1984" y="1885"/>
                    <a:pt x="1984" y="1984"/>
                    <a:pt x="1984" y="1984"/>
                  </a:cubicBezTo>
                  <a:cubicBezTo>
                    <a:pt x="1984" y="2183"/>
                    <a:pt x="1885" y="2282"/>
                    <a:pt x="1885" y="2480"/>
                  </a:cubicBezTo>
                  <a:cubicBezTo>
                    <a:pt x="1786" y="2679"/>
                    <a:pt x="1786" y="2778"/>
                    <a:pt x="1687" y="2877"/>
                  </a:cubicBezTo>
                  <a:cubicBezTo>
                    <a:pt x="1687" y="2976"/>
                    <a:pt x="1588" y="3075"/>
                    <a:pt x="1489" y="3175"/>
                  </a:cubicBezTo>
                  <a:cubicBezTo>
                    <a:pt x="1389" y="3175"/>
                    <a:pt x="1290" y="3274"/>
                    <a:pt x="1092" y="3274"/>
                  </a:cubicBezTo>
                  <a:cubicBezTo>
                    <a:pt x="993" y="3274"/>
                    <a:pt x="794" y="3175"/>
                    <a:pt x="695" y="3075"/>
                  </a:cubicBezTo>
                  <a:cubicBezTo>
                    <a:pt x="596" y="2976"/>
                    <a:pt x="596" y="2877"/>
                    <a:pt x="497" y="2679"/>
                  </a:cubicBezTo>
                  <a:lnTo>
                    <a:pt x="100" y="2679"/>
                  </a:lnTo>
                  <a:cubicBezTo>
                    <a:pt x="100" y="2976"/>
                    <a:pt x="199" y="3175"/>
                    <a:pt x="398" y="3373"/>
                  </a:cubicBezTo>
                  <a:cubicBezTo>
                    <a:pt x="596" y="3571"/>
                    <a:pt x="794" y="3571"/>
                    <a:pt x="1092" y="3571"/>
                  </a:cubicBezTo>
                  <a:cubicBezTo>
                    <a:pt x="1389" y="3571"/>
                    <a:pt x="1588" y="3571"/>
                    <a:pt x="1786" y="3373"/>
                  </a:cubicBezTo>
                  <a:cubicBezTo>
                    <a:pt x="1984" y="3274"/>
                    <a:pt x="2084" y="3075"/>
                    <a:pt x="2183" y="2778"/>
                  </a:cubicBezTo>
                  <a:cubicBezTo>
                    <a:pt x="2282" y="2480"/>
                    <a:pt x="2381" y="2183"/>
                    <a:pt x="2381" y="1687"/>
                  </a:cubicBezTo>
                  <a:cubicBezTo>
                    <a:pt x="2381" y="1290"/>
                    <a:pt x="2282" y="893"/>
                    <a:pt x="2183" y="695"/>
                  </a:cubicBezTo>
                  <a:cubicBezTo>
                    <a:pt x="2084" y="497"/>
                    <a:pt x="1984" y="298"/>
                    <a:pt x="1786" y="199"/>
                  </a:cubicBezTo>
                  <a:cubicBezTo>
                    <a:pt x="1588" y="1"/>
                    <a:pt x="1389" y="1"/>
                    <a:pt x="1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6866100" y="2766975"/>
              <a:ext cx="57050" cy="89300"/>
            </a:xfrm>
            <a:custGeom>
              <a:avLst/>
              <a:gdLst/>
              <a:ahLst/>
              <a:cxnLst/>
              <a:rect l="l" t="t" r="r" b="b"/>
              <a:pathLst>
                <a:path w="2282" h="3572" extrusionOk="0">
                  <a:moveTo>
                    <a:pt x="1092" y="1"/>
                  </a:moveTo>
                  <a:cubicBezTo>
                    <a:pt x="794" y="1"/>
                    <a:pt x="596" y="100"/>
                    <a:pt x="397" y="199"/>
                  </a:cubicBezTo>
                  <a:cubicBezTo>
                    <a:pt x="199" y="398"/>
                    <a:pt x="100" y="596"/>
                    <a:pt x="1" y="893"/>
                  </a:cubicBezTo>
                  <a:lnTo>
                    <a:pt x="497" y="993"/>
                  </a:lnTo>
                  <a:cubicBezTo>
                    <a:pt x="497" y="794"/>
                    <a:pt x="596" y="596"/>
                    <a:pt x="695" y="497"/>
                  </a:cubicBezTo>
                  <a:cubicBezTo>
                    <a:pt x="794" y="398"/>
                    <a:pt x="993" y="298"/>
                    <a:pt x="1092" y="298"/>
                  </a:cubicBezTo>
                  <a:cubicBezTo>
                    <a:pt x="1290" y="298"/>
                    <a:pt x="1389" y="398"/>
                    <a:pt x="1588" y="497"/>
                  </a:cubicBezTo>
                  <a:cubicBezTo>
                    <a:pt x="1687" y="596"/>
                    <a:pt x="1687" y="695"/>
                    <a:pt x="1687" y="893"/>
                  </a:cubicBezTo>
                  <a:cubicBezTo>
                    <a:pt x="1687" y="1092"/>
                    <a:pt x="1588" y="1191"/>
                    <a:pt x="1488" y="1290"/>
                  </a:cubicBezTo>
                  <a:cubicBezTo>
                    <a:pt x="1290" y="1389"/>
                    <a:pt x="1191" y="1489"/>
                    <a:pt x="993" y="1489"/>
                  </a:cubicBezTo>
                  <a:lnTo>
                    <a:pt x="893" y="1489"/>
                  </a:lnTo>
                  <a:lnTo>
                    <a:pt x="893" y="1885"/>
                  </a:lnTo>
                  <a:cubicBezTo>
                    <a:pt x="993" y="1786"/>
                    <a:pt x="1092" y="1786"/>
                    <a:pt x="1191" y="1786"/>
                  </a:cubicBezTo>
                  <a:cubicBezTo>
                    <a:pt x="1389" y="1786"/>
                    <a:pt x="1488" y="1885"/>
                    <a:pt x="1687" y="1984"/>
                  </a:cubicBezTo>
                  <a:cubicBezTo>
                    <a:pt x="1786" y="2183"/>
                    <a:pt x="1885" y="2282"/>
                    <a:pt x="1885" y="2480"/>
                  </a:cubicBezTo>
                  <a:cubicBezTo>
                    <a:pt x="1885" y="2679"/>
                    <a:pt x="1786" y="2877"/>
                    <a:pt x="1687" y="3075"/>
                  </a:cubicBezTo>
                  <a:cubicBezTo>
                    <a:pt x="1488" y="3175"/>
                    <a:pt x="1290" y="3274"/>
                    <a:pt x="1092" y="3274"/>
                  </a:cubicBezTo>
                  <a:cubicBezTo>
                    <a:pt x="993" y="3274"/>
                    <a:pt x="794" y="3175"/>
                    <a:pt x="695" y="3075"/>
                  </a:cubicBezTo>
                  <a:cubicBezTo>
                    <a:pt x="596" y="2976"/>
                    <a:pt x="497" y="2778"/>
                    <a:pt x="397" y="2580"/>
                  </a:cubicBezTo>
                  <a:lnTo>
                    <a:pt x="1" y="2580"/>
                  </a:lnTo>
                  <a:cubicBezTo>
                    <a:pt x="1" y="2877"/>
                    <a:pt x="100" y="3175"/>
                    <a:pt x="397" y="3373"/>
                  </a:cubicBezTo>
                  <a:cubicBezTo>
                    <a:pt x="596" y="3472"/>
                    <a:pt x="794" y="3571"/>
                    <a:pt x="1092" y="3571"/>
                  </a:cubicBezTo>
                  <a:cubicBezTo>
                    <a:pt x="1488" y="3571"/>
                    <a:pt x="1786" y="3472"/>
                    <a:pt x="1984" y="3274"/>
                  </a:cubicBezTo>
                  <a:cubicBezTo>
                    <a:pt x="2183" y="3075"/>
                    <a:pt x="2282" y="2778"/>
                    <a:pt x="2282" y="2480"/>
                  </a:cubicBezTo>
                  <a:cubicBezTo>
                    <a:pt x="2282" y="2282"/>
                    <a:pt x="2282" y="2084"/>
                    <a:pt x="2183" y="1885"/>
                  </a:cubicBezTo>
                  <a:cubicBezTo>
                    <a:pt x="2084" y="1786"/>
                    <a:pt x="1885" y="1687"/>
                    <a:pt x="1687" y="1588"/>
                  </a:cubicBezTo>
                  <a:cubicBezTo>
                    <a:pt x="1786" y="1588"/>
                    <a:pt x="1984" y="1489"/>
                    <a:pt x="1984" y="1290"/>
                  </a:cubicBezTo>
                  <a:cubicBezTo>
                    <a:pt x="2084" y="1191"/>
                    <a:pt x="2183" y="1092"/>
                    <a:pt x="2183" y="893"/>
                  </a:cubicBezTo>
                  <a:cubicBezTo>
                    <a:pt x="2183" y="695"/>
                    <a:pt x="2084" y="596"/>
                    <a:pt x="1984" y="398"/>
                  </a:cubicBezTo>
                  <a:cubicBezTo>
                    <a:pt x="1984" y="298"/>
                    <a:pt x="1786" y="199"/>
                    <a:pt x="1687" y="100"/>
                  </a:cubicBezTo>
                  <a:cubicBezTo>
                    <a:pt x="1488" y="1"/>
                    <a:pt x="1290" y="1"/>
                    <a:pt x="1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6935525" y="2766975"/>
              <a:ext cx="57075" cy="89300"/>
            </a:xfrm>
            <a:custGeom>
              <a:avLst/>
              <a:gdLst/>
              <a:ahLst/>
              <a:cxnLst/>
              <a:rect l="l" t="t" r="r" b="b"/>
              <a:pathLst>
                <a:path w="2283" h="3572" extrusionOk="0">
                  <a:moveTo>
                    <a:pt x="1092" y="298"/>
                  </a:moveTo>
                  <a:cubicBezTo>
                    <a:pt x="1290" y="298"/>
                    <a:pt x="1489" y="398"/>
                    <a:pt x="1687" y="596"/>
                  </a:cubicBezTo>
                  <a:cubicBezTo>
                    <a:pt x="1786" y="794"/>
                    <a:pt x="1885" y="1191"/>
                    <a:pt x="1885" y="1786"/>
                  </a:cubicBezTo>
                  <a:cubicBezTo>
                    <a:pt x="1885" y="2381"/>
                    <a:pt x="1786" y="2778"/>
                    <a:pt x="1687" y="2976"/>
                  </a:cubicBezTo>
                  <a:cubicBezTo>
                    <a:pt x="1489" y="3175"/>
                    <a:pt x="1290" y="3274"/>
                    <a:pt x="1092" y="3274"/>
                  </a:cubicBezTo>
                  <a:cubicBezTo>
                    <a:pt x="893" y="3274"/>
                    <a:pt x="794" y="3175"/>
                    <a:pt x="596" y="2976"/>
                  </a:cubicBezTo>
                  <a:cubicBezTo>
                    <a:pt x="497" y="2778"/>
                    <a:pt x="398" y="2381"/>
                    <a:pt x="398" y="1786"/>
                  </a:cubicBezTo>
                  <a:cubicBezTo>
                    <a:pt x="398" y="1191"/>
                    <a:pt x="497" y="794"/>
                    <a:pt x="695" y="596"/>
                  </a:cubicBezTo>
                  <a:cubicBezTo>
                    <a:pt x="794" y="398"/>
                    <a:pt x="893" y="298"/>
                    <a:pt x="1092" y="298"/>
                  </a:cubicBezTo>
                  <a:close/>
                  <a:moveTo>
                    <a:pt x="1092" y="1"/>
                  </a:moveTo>
                  <a:cubicBezTo>
                    <a:pt x="893" y="1"/>
                    <a:pt x="695" y="1"/>
                    <a:pt x="497" y="199"/>
                  </a:cubicBezTo>
                  <a:cubicBezTo>
                    <a:pt x="298" y="298"/>
                    <a:pt x="199" y="497"/>
                    <a:pt x="100" y="794"/>
                  </a:cubicBezTo>
                  <a:cubicBezTo>
                    <a:pt x="1" y="993"/>
                    <a:pt x="1" y="1389"/>
                    <a:pt x="1" y="1786"/>
                  </a:cubicBezTo>
                  <a:cubicBezTo>
                    <a:pt x="1" y="2480"/>
                    <a:pt x="100" y="2976"/>
                    <a:pt x="298" y="3274"/>
                  </a:cubicBezTo>
                  <a:cubicBezTo>
                    <a:pt x="497" y="3472"/>
                    <a:pt x="794" y="3571"/>
                    <a:pt x="1092" y="3571"/>
                  </a:cubicBezTo>
                  <a:cubicBezTo>
                    <a:pt x="1389" y="3571"/>
                    <a:pt x="1588" y="3571"/>
                    <a:pt x="1786" y="3373"/>
                  </a:cubicBezTo>
                  <a:cubicBezTo>
                    <a:pt x="1985" y="3274"/>
                    <a:pt x="2084" y="3075"/>
                    <a:pt x="2183" y="2778"/>
                  </a:cubicBezTo>
                  <a:cubicBezTo>
                    <a:pt x="2282" y="2580"/>
                    <a:pt x="2282" y="2183"/>
                    <a:pt x="2282" y="1786"/>
                  </a:cubicBezTo>
                  <a:cubicBezTo>
                    <a:pt x="2282" y="1389"/>
                    <a:pt x="2282" y="1191"/>
                    <a:pt x="2183" y="993"/>
                  </a:cubicBezTo>
                  <a:cubicBezTo>
                    <a:pt x="2183" y="695"/>
                    <a:pt x="2084" y="596"/>
                    <a:pt x="1985" y="398"/>
                  </a:cubicBezTo>
                  <a:cubicBezTo>
                    <a:pt x="1885" y="298"/>
                    <a:pt x="1786" y="199"/>
                    <a:pt x="1687" y="100"/>
                  </a:cubicBezTo>
                  <a:cubicBezTo>
                    <a:pt x="1489" y="1"/>
                    <a:pt x="1290" y="1"/>
                    <a:pt x="1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" name="Google Shape;818;p15"/>
          <p:cNvGrpSpPr/>
          <p:nvPr/>
        </p:nvGrpSpPr>
        <p:grpSpPr>
          <a:xfrm>
            <a:off x="3278267" y="2727752"/>
            <a:ext cx="1177895" cy="1506662"/>
            <a:chOff x="1764950" y="238125"/>
            <a:chExt cx="4087075" cy="5229650"/>
          </a:xfrm>
        </p:grpSpPr>
        <p:sp>
          <p:nvSpPr>
            <p:cNvPr id="819" name="Google Shape;819;p15"/>
            <p:cNvSpPr/>
            <p:nvPr/>
          </p:nvSpPr>
          <p:spPr>
            <a:xfrm>
              <a:off x="1793800" y="265450"/>
              <a:ext cx="4038475" cy="5181050"/>
            </a:xfrm>
            <a:custGeom>
              <a:avLst/>
              <a:gdLst/>
              <a:ahLst/>
              <a:cxnLst/>
              <a:rect l="l" t="t" r="r" b="b"/>
              <a:pathLst>
                <a:path w="161539" h="207242" extrusionOk="0">
                  <a:moveTo>
                    <a:pt x="51173" y="1"/>
                  </a:moveTo>
                  <a:lnTo>
                    <a:pt x="59195" y="8023"/>
                  </a:lnTo>
                  <a:lnTo>
                    <a:pt x="59195" y="59195"/>
                  </a:lnTo>
                  <a:cubicBezTo>
                    <a:pt x="53847" y="67278"/>
                    <a:pt x="22426" y="127384"/>
                    <a:pt x="5349" y="161478"/>
                  </a:cubicBezTo>
                  <a:cubicBezTo>
                    <a:pt x="1" y="172235"/>
                    <a:pt x="1" y="185727"/>
                    <a:pt x="8084" y="196484"/>
                  </a:cubicBezTo>
                  <a:cubicBezTo>
                    <a:pt x="13493" y="204567"/>
                    <a:pt x="22852" y="207242"/>
                    <a:pt x="32272" y="207242"/>
                  </a:cubicBezTo>
                  <a:lnTo>
                    <a:pt x="129207" y="207242"/>
                  </a:lnTo>
                  <a:cubicBezTo>
                    <a:pt x="138627" y="207242"/>
                    <a:pt x="148047" y="204567"/>
                    <a:pt x="153395" y="196484"/>
                  </a:cubicBezTo>
                  <a:cubicBezTo>
                    <a:pt x="161478" y="185727"/>
                    <a:pt x="161538" y="172235"/>
                    <a:pt x="156129" y="161478"/>
                  </a:cubicBezTo>
                  <a:cubicBezTo>
                    <a:pt x="140875" y="127384"/>
                    <a:pt x="122947" y="93290"/>
                    <a:pt x="107693" y="59195"/>
                  </a:cubicBezTo>
                  <a:lnTo>
                    <a:pt x="107693" y="8023"/>
                  </a:lnTo>
                  <a:lnTo>
                    <a:pt x="115472" y="244"/>
                  </a:lnTo>
                  <a:lnTo>
                    <a:pt x="115775" y="1"/>
                  </a:lnTo>
                  <a:lnTo>
                    <a:pt x="51173" y="1"/>
                  </a:lnTo>
                  <a:close/>
                </a:path>
              </a:pathLst>
            </a:custGeom>
            <a:solidFill>
              <a:srgbClr val="D7E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1764950" y="238125"/>
              <a:ext cx="4087075" cy="5229650"/>
            </a:xfrm>
            <a:custGeom>
              <a:avLst/>
              <a:gdLst/>
              <a:ahLst/>
              <a:cxnLst/>
              <a:rect l="l" t="t" r="r" b="b"/>
              <a:pathLst>
                <a:path w="163483" h="209186" extrusionOk="0">
                  <a:moveTo>
                    <a:pt x="51962" y="0"/>
                  </a:moveTo>
                  <a:cubicBezTo>
                    <a:pt x="51597" y="61"/>
                    <a:pt x="51354" y="304"/>
                    <a:pt x="51233" y="669"/>
                  </a:cubicBezTo>
                  <a:cubicBezTo>
                    <a:pt x="51111" y="1033"/>
                    <a:pt x="51233" y="1398"/>
                    <a:pt x="51476" y="1641"/>
                  </a:cubicBezTo>
                  <a:lnTo>
                    <a:pt x="59255" y="9420"/>
                  </a:lnTo>
                  <a:lnTo>
                    <a:pt x="59255" y="59924"/>
                  </a:lnTo>
                  <a:cubicBezTo>
                    <a:pt x="57796" y="62111"/>
                    <a:pt x="55001" y="67095"/>
                    <a:pt x="51111" y="74266"/>
                  </a:cubicBezTo>
                  <a:cubicBezTo>
                    <a:pt x="47100" y="81620"/>
                    <a:pt x="42177" y="90918"/>
                    <a:pt x="36829" y="101068"/>
                  </a:cubicBezTo>
                  <a:cubicBezTo>
                    <a:pt x="26194" y="121427"/>
                    <a:pt x="14039" y="144947"/>
                    <a:pt x="5530" y="162024"/>
                  </a:cubicBezTo>
                  <a:cubicBezTo>
                    <a:pt x="0" y="173085"/>
                    <a:pt x="0" y="186881"/>
                    <a:pt x="8326" y="198003"/>
                  </a:cubicBezTo>
                  <a:cubicBezTo>
                    <a:pt x="8326" y="198003"/>
                    <a:pt x="8326" y="198003"/>
                    <a:pt x="8326" y="198003"/>
                  </a:cubicBezTo>
                  <a:cubicBezTo>
                    <a:pt x="13917" y="206390"/>
                    <a:pt x="23702" y="209185"/>
                    <a:pt x="33304" y="209185"/>
                  </a:cubicBezTo>
                  <a:lnTo>
                    <a:pt x="130178" y="209185"/>
                  </a:lnTo>
                  <a:cubicBezTo>
                    <a:pt x="139781" y="209185"/>
                    <a:pt x="149565" y="206390"/>
                    <a:pt x="155156" y="198003"/>
                  </a:cubicBezTo>
                  <a:cubicBezTo>
                    <a:pt x="155156" y="198003"/>
                    <a:pt x="155156" y="198003"/>
                    <a:pt x="155217" y="198003"/>
                  </a:cubicBezTo>
                  <a:cubicBezTo>
                    <a:pt x="163482" y="186881"/>
                    <a:pt x="163482" y="173085"/>
                    <a:pt x="157952" y="162024"/>
                  </a:cubicBezTo>
                  <a:cubicBezTo>
                    <a:pt x="142698" y="127930"/>
                    <a:pt x="124830" y="93896"/>
                    <a:pt x="109637" y="59924"/>
                  </a:cubicBezTo>
                  <a:lnTo>
                    <a:pt x="109637" y="9420"/>
                  </a:lnTo>
                  <a:lnTo>
                    <a:pt x="117112" y="1884"/>
                  </a:lnTo>
                  <a:lnTo>
                    <a:pt x="117416" y="1641"/>
                  </a:lnTo>
                  <a:cubicBezTo>
                    <a:pt x="117659" y="1337"/>
                    <a:pt x="117720" y="972"/>
                    <a:pt x="117598" y="608"/>
                  </a:cubicBezTo>
                  <a:cubicBezTo>
                    <a:pt x="117476" y="243"/>
                    <a:pt x="117112" y="0"/>
                    <a:pt x="116747" y="0"/>
                  </a:cubicBezTo>
                  <a:lnTo>
                    <a:pt x="52144" y="0"/>
                  </a:lnTo>
                  <a:cubicBezTo>
                    <a:pt x="52083" y="0"/>
                    <a:pt x="52023" y="0"/>
                    <a:pt x="51962" y="0"/>
                  </a:cubicBezTo>
                  <a:close/>
                  <a:moveTo>
                    <a:pt x="54454" y="1884"/>
                  </a:moveTo>
                  <a:lnTo>
                    <a:pt x="114438" y="1884"/>
                  </a:lnTo>
                  <a:lnTo>
                    <a:pt x="107996" y="8326"/>
                  </a:lnTo>
                  <a:cubicBezTo>
                    <a:pt x="107813" y="8508"/>
                    <a:pt x="107692" y="8752"/>
                    <a:pt x="107692" y="9055"/>
                  </a:cubicBezTo>
                  <a:lnTo>
                    <a:pt x="107692" y="60167"/>
                  </a:lnTo>
                  <a:cubicBezTo>
                    <a:pt x="107692" y="60288"/>
                    <a:pt x="107753" y="60410"/>
                    <a:pt x="107813" y="60531"/>
                  </a:cubicBezTo>
                  <a:cubicBezTo>
                    <a:pt x="123068" y="94686"/>
                    <a:pt x="140996" y="128781"/>
                    <a:pt x="156250" y="162815"/>
                  </a:cubicBezTo>
                  <a:lnTo>
                    <a:pt x="156250" y="162875"/>
                  </a:lnTo>
                  <a:cubicBezTo>
                    <a:pt x="161477" y="173328"/>
                    <a:pt x="161477" y="186395"/>
                    <a:pt x="153637" y="196909"/>
                  </a:cubicBezTo>
                  <a:cubicBezTo>
                    <a:pt x="153637" y="196909"/>
                    <a:pt x="153637" y="196909"/>
                    <a:pt x="153637" y="196909"/>
                  </a:cubicBezTo>
                  <a:cubicBezTo>
                    <a:pt x="148471" y="204627"/>
                    <a:pt x="139477" y="207301"/>
                    <a:pt x="130178" y="207301"/>
                  </a:cubicBezTo>
                  <a:lnTo>
                    <a:pt x="33304" y="207301"/>
                  </a:lnTo>
                  <a:cubicBezTo>
                    <a:pt x="24067" y="207301"/>
                    <a:pt x="15011" y="204627"/>
                    <a:pt x="9845" y="196909"/>
                  </a:cubicBezTo>
                  <a:cubicBezTo>
                    <a:pt x="9845" y="196909"/>
                    <a:pt x="9845" y="196909"/>
                    <a:pt x="9845" y="196909"/>
                  </a:cubicBezTo>
                  <a:cubicBezTo>
                    <a:pt x="2006" y="186395"/>
                    <a:pt x="2006" y="173328"/>
                    <a:pt x="7232" y="162875"/>
                  </a:cubicBezTo>
                  <a:cubicBezTo>
                    <a:pt x="15741" y="145798"/>
                    <a:pt x="27835" y="122278"/>
                    <a:pt x="38531" y="101979"/>
                  </a:cubicBezTo>
                  <a:cubicBezTo>
                    <a:pt x="43818" y="91830"/>
                    <a:pt x="48802" y="82471"/>
                    <a:pt x="52752" y="75178"/>
                  </a:cubicBezTo>
                  <a:cubicBezTo>
                    <a:pt x="56702" y="67885"/>
                    <a:pt x="59741" y="62598"/>
                    <a:pt x="61017" y="60714"/>
                  </a:cubicBezTo>
                  <a:cubicBezTo>
                    <a:pt x="61078" y="60531"/>
                    <a:pt x="61139" y="60349"/>
                    <a:pt x="61139" y="60167"/>
                  </a:cubicBezTo>
                  <a:lnTo>
                    <a:pt x="61139" y="9055"/>
                  </a:lnTo>
                  <a:cubicBezTo>
                    <a:pt x="61139" y="8752"/>
                    <a:pt x="61078" y="8508"/>
                    <a:pt x="60896" y="8326"/>
                  </a:cubicBezTo>
                  <a:lnTo>
                    <a:pt x="54454" y="1884"/>
                  </a:lnTo>
                  <a:close/>
                </a:path>
              </a:pathLst>
            </a:custGeom>
            <a:solidFill>
              <a:srgbClr val="9FAB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1915350" y="2354575"/>
              <a:ext cx="3783225" cy="2993175"/>
            </a:xfrm>
            <a:custGeom>
              <a:avLst/>
              <a:gdLst/>
              <a:ahLst/>
              <a:cxnLst/>
              <a:rect l="l" t="t" r="r" b="b"/>
              <a:pathLst>
                <a:path w="151329" h="119727" extrusionOk="0">
                  <a:moveTo>
                    <a:pt x="47101" y="1"/>
                  </a:moveTo>
                  <a:cubicBezTo>
                    <a:pt x="35857" y="19995"/>
                    <a:pt x="16835" y="55488"/>
                    <a:pt x="5045" y="78278"/>
                  </a:cubicBezTo>
                  <a:cubicBezTo>
                    <a:pt x="1" y="88063"/>
                    <a:pt x="1" y="100218"/>
                    <a:pt x="7597" y="109942"/>
                  </a:cubicBezTo>
                  <a:cubicBezTo>
                    <a:pt x="12642" y="117295"/>
                    <a:pt x="21454" y="119726"/>
                    <a:pt x="30266" y="119726"/>
                  </a:cubicBezTo>
                  <a:lnTo>
                    <a:pt x="121063" y="119726"/>
                  </a:lnTo>
                  <a:cubicBezTo>
                    <a:pt x="129875" y="119726"/>
                    <a:pt x="138687" y="117295"/>
                    <a:pt x="143732" y="109942"/>
                  </a:cubicBezTo>
                  <a:cubicBezTo>
                    <a:pt x="151328" y="100218"/>
                    <a:pt x="151328" y="88063"/>
                    <a:pt x="146284" y="78278"/>
                  </a:cubicBezTo>
                  <a:cubicBezTo>
                    <a:pt x="134190" y="52206"/>
                    <a:pt x="120394" y="26073"/>
                    <a:pt x="107753" y="1"/>
                  </a:cubicBezTo>
                  <a:lnTo>
                    <a:pt x="47101" y="1"/>
                  </a:lnTo>
                  <a:close/>
                </a:path>
              </a:pathLst>
            </a:custGeom>
            <a:solidFill>
              <a:srgbClr val="70A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1910800" y="2351550"/>
              <a:ext cx="3795375" cy="3005300"/>
            </a:xfrm>
            <a:custGeom>
              <a:avLst/>
              <a:gdLst/>
              <a:ahLst/>
              <a:cxnLst/>
              <a:rect l="l" t="t" r="r" b="b"/>
              <a:pathLst>
                <a:path w="151815" h="120212" extrusionOk="0">
                  <a:moveTo>
                    <a:pt x="47283" y="0"/>
                  </a:moveTo>
                  <a:cubicBezTo>
                    <a:pt x="47283" y="0"/>
                    <a:pt x="47222" y="0"/>
                    <a:pt x="47222" y="61"/>
                  </a:cubicBezTo>
                  <a:cubicBezTo>
                    <a:pt x="47161" y="61"/>
                    <a:pt x="47161" y="61"/>
                    <a:pt x="47161" y="122"/>
                  </a:cubicBezTo>
                  <a:cubicBezTo>
                    <a:pt x="35918" y="20177"/>
                    <a:pt x="16896" y="55609"/>
                    <a:pt x="5045" y="78399"/>
                  </a:cubicBezTo>
                  <a:cubicBezTo>
                    <a:pt x="0" y="88245"/>
                    <a:pt x="0" y="100521"/>
                    <a:pt x="7658" y="110366"/>
                  </a:cubicBezTo>
                  <a:cubicBezTo>
                    <a:pt x="12763" y="117720"/>
                    <a:pt x="21636" y="120212"/>
                    <a:pt x="30509" y="120212"/>
                  </a:cubicBezTo>
                  <a:lnTo>
                    <a:pt x="121306" y="120212"/>
                  </a:lnTo>
                  <a:cubicBezTo>
                    <a:pt x="130179" y="120212"/>
                    <a:pt x="139112" y="117720"/>
                    <a:pt x="144217" y="110366"/>
                  </a:cubicBezTo>
                  <a:cubicBezTo>
                    <a:pt x="151814" y="100521"/>
                    <a:pt x="151814" y="88245"/>
                    <a:pt x="146770" y="78399"/>
                  </a:cubicBezTo>
                  <a:cubicBezTo>
                    <a:pt x="134676" y="52327"/>
                    <a:pt x="120880" y="26255"/>
                    <a:pt x="108239" y="122"/>
                  </a:cubicBezTo>
                  <a:cubicBezTo>
                    <a:pt x="108178" y="61"/>
                    <a:pt x="108118" y="0"/>
                    <a:pt x="108057" y="0"/>
                  </a:cubicBezTo>
                  <a:lnTo>
                    <a:pt x="47343" y="0"/>
                  </a:lnTo>
                  <a:cubicBezTo>
                    <a:pt x="47343" y="0"/>
                    <a:pt x="47283" y="0"/>
                    <a:pt x="47283" y="0"/>
                  </a:cubicBezTo>
                  <a:close/>
                  <a:moveTo>
                    <a:pt x="47526" y="486"/>
                  </a:moveTo>
                  <a:lnTo>
                    <a:pt x="107874" y="486"/>
                  </a:lnTo>
                  <a:cubicBezTo>
                    <a:pt x="120515" y="26498"/>
                    <a:pt x="134250" y="52570"/>
                    <a:pt x="146344" y="78642"/>
                  </a:cubicBezTo>
                  <a:lnTo>
                    <a:pt x="146344" y="78642"/>
                  </a:lnTo>
                  <a:cubicBezTo>
                    <a:pt x="151328" y="88305"/>
                    <a:pt x="151328" y="100399"/>
                    <a:pt x="143792" y="110063"/>
                  </a:cubicBezTo>
                  <a:cubicBezTo>
                    <a:pt x="138808" y="117295"/>
                    <a:pt x="130118" y="119726"/>
                    <a:pt x="121306" y="119726"/>
                  </a:cubicBezTo>
                  <a:lnTo>
                    <a:pt x="30509" y="119726"/>
                  </a:lnTo>
                  <a:cubicBezTo>
                    <a:pt x="21757" y="119726"/>
                    <a:pt x="13006" y="117295"/>
                    <a:pt x="8023" y="110063"/>
                  </a:cubicBezTo>
                  <a:cubicBezTo>
                    <a:pt x="487" y="100399"/>
                    <a:pt x="487" y="88305"/>
                    <a:pt x="5531" y="78642"/>
                  </a:cubicBezTo>
                  <a:cubicBezTo>
                    <a:pt x="17260" y="55913"/>
                    <a:pt x="36282" y="20542"/>
                    <a:pt x="47526" y="486"/>
                  </a:cubicBezTo>
                  <a:close/>
                </a:path>
              </a:pathLst>
            </a:custGeom>
            <a:solidFill>
              <a:srgbClr val="565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" name="Google Shape;823;p15"/>
          <p:cNvGrpSpPr/>
          <p:nvPr/>
        </p:nvGrpSpPr>
        <p:grpSpPr>
          <a:xfrm>
            <a:off x="3623473" y="3623459"/>
            <a:ext cx="567929" cy="558832"/>
            <a:chOff x="2060200" y="248675"/>
            <a:chExt cx="3282825" cy="4543350"/>
          </a:xfrm>
        </p:grpSpPr>
        <p:sp>
          <p:nvSpPr>
            <p:cNvPr id="824" name="Google Shape;824;p15"/>
            <p:cNvSpPr/>
            <p:nvPr/>
          </p:nvSpPr>
          <p:spPr>
            <a:xfrm>
              <a:off x="2694550" y="4689200"/>
              <a:ext cx="761275" cy="102825"/>
            </a:xfrm>
            <a:custGeom>
              <a:avLst/>
              <a:gdLst/>
              <a:ahLst/>
              <a:cxnLst/>
              <a:rect l="l" t="t" r="r" b="b"/>
              <a:pathLst>
                <a:path w="30451" h="4113" extrusionOk="0">
                  <a:moveTo>
                    <a:pt x="29816" y="0"/>
                  </a:moveTo>
                  <a:lnTo>
                    <a:pt x="23472" y="846"/>
                  </a:lnTo>
                  <a:lnTo>
                    <a:pt x="16494" y="1058"/>
                  </a:lnTo>
                  <a:lnTo>
                    <a:pt x="14591" y="1058"/>
                  </a:lnTo>
                  <a:cubicBezTo>
                    <a:pt x="13957" y="1058"/>
                    <a:pt x="13745" y="635"/>
                    <a:pt x="13111" y="635"/>
                  </a:cubicBezTo>
                  <a:cubicBezTo>
                    <a:pt x="12771" y="578"/>
                    <a:pt x="12446" y="552"/>
                    <a:pt x="12129" y="552"/>
                  </a:cubicBezTo>
                  <a:cubicBezTo>
                    <a:pt x="11261" y="552"/>
                    <a:pt x="10445" y="748"/>
                    <a:pt x="9516" y="1058"/>
                  </a:cubicBezTo>
                  <a:cubicBezTo>
                    <a:pt x="7190" y="1481"/>
                    <a:pt x="4230" y="1481"/>
                    <a:pt x="1693" y="1481"/>
                  </a:cubicBezTo>
                  <a:lnTo>
                    <a:pt x="1" y="4018"/>
                  </a:lnTo>
                  <a:cubicBezTo>
                    <a:pt x="2679" y="4018"/>
                    <a:pt x="5452" y="4112"/>
                    <a:pt x="8130" y="4112"/>
                  </a:cubicBezTo>
                  <a:cubicBezTo>
                    <a:pt x="9469" y="4112"/>
                    <a:pt x="10785" y="4089"/>
                    <a:pt x="12054" y="4018"/>
                  </a:cubicBezTo>
                  <a:lnTo>
                    <a:pt x="21781" y="2961"/>
                  </a:lnTo>
                  <a:cubicBezTo>
                    <a:pt x="24529" y="2749"/>
                    <a:pt x="27490" y="2115"/>
                    <a:pt x="30450" y="2115"/>
                  </a:cubicBezTo>
                  <a:lnTo>
                    <a:pt x="29816" y="0"/>
                  </a:ln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2694550" y="4742075"/>
              <a:ext cx="755975" cy="47600"/>
            </a:xfrm>
            <a:custGeom>
              <a:avLst/>
              <a:gdLst/>
              <a:ahLst/>
              <a:cxnLst/>
              <a:rect l="l" t="t" r="r" b="b"/>
              <a:pathLst>
                <a:path w="30239" h="1904" fill="none" extrusionOk="0">
                  <a:moveTo>
                    <a:pt x="1" y="1903"/>
                  </a:moveTo>
                  <a:lnTo>
                    <a:pt x="12054" y="1903"/>
                  </a:lnTo>
                  <a:lnTo>
                    <a:pt x="21569" y="1057"/>
                  </a:lnTo>
                  <a:cubicBezTo>
                    <a:pt x="24529" y="634"/>
                    <a:pt x="27490" y="0"/>
                    <a:pt x="30239" y="0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3318350" y="1516825"/>
              <a:ext cx="686475" cy="1575925"/>
            </a:xfrm>
            <a:custGeom>
              <a:avLst/>
              <a:gdLst/>
              <a:ahLst/>
              <a:cxnLst/>
              <a:rect l="l" t="t" r="r" b="b"/>
              <a:pathLst>
                <a:path w="27459" h="63037" extrusionOk="0">
                  <a:moveTo>
                    <a:pt x="26921" y="0"/>
                  </a:moveTo>
                  <a:cubicBezTo>
                    <a:pt x="26900" y="0"/>
                    <a:pt x="26878" y="8"/>
                    <a:pt x="26855" y="24"/>
                  </a:cubicBezTo>
                  <a:cubicBezTo>
                    <a:pt x="25798" y="658"/>
                    <a:pt x="26221" y="1927"/>
                    <a:pt x="26221" y="2984"/>
                  </a:cubicBezTo>
                  <a:lnTo>
                    <a:pt x="25586" y="6579"/>
                  </a:lnTo>
                  <a:cubicBezTo>
                    <a:pt x="25163" y="9750"/>
                    <a:pt x="23895" y="13134"/>
                    <a:pt x="23049" y="16306"/>
                  </a:cubicBezTo>
                  <a:cubicBezTo>
                    <a:pt x="21991" y="20112"/>
                    <a:pt x="21357" y="23918"/>
                    <a:pt x="19877" y="27513"/>
                  </a:cubicBezTo>
                  <a:cubicBezTo>
                    <a:pt x="18820" y="30684"/>
                    <a:pt x="17340" y="34491"/>
                    <a:pt x="15225" y="37028"/>
                  </a:cubicBezTo>
                  <a:cubicBezTo>
                    <a:pt x="14379" y="38085"/>
                    <a:pt x="13322" y="39142"/>
                    <a:pt x="12476" y="40411"/>
                  </a:cubicBezTo>
                  <a:cubicBezTo>
                    <a:pt x="11630" y="41680"/>
                    <a:pt x="10996" y="43372"/>
                    <a:pt x="10150" y="44852"/>
                  </a:cubicBezTo>
                  <a:cubicBezTo>
                    <a:pt x="9093" y="46543"/>
                    <a:pt x="7824" y="48235"/>
                    <a:pt x="6978" y="50138"/>
                  </a:cubicBezTo>
                  <a:cubicBezTo>
                    <a:pt x="6344" y="51618"/>
                    <a:pt x="5498" y="52675"/>
                    <a:pt x="4441" y="53944"/>
                  </a:cubicBezTo>
                  <a:cubicBezTo>
                    <a:pt x="3595" y="55213"/>
                    <a:pt x="2961" y="57116"/>
                    <a:pt x="1269" y="57327"/>
                  </a:cubicBezTo>
                  <a:lnTo>
                    <a:pt x="0" y="63037"/>
                  </a:lnTo>
                  <a:cubicBezTo>
                    <a:pt x="2749" y="62191"/>
                    <a:pt x="4652" y="58173"/>
                    <a:pt x="5921" y="55636"/>
                  </a:cubicBezTo>
                  <a:cubicBezTo>
                    <a:pt x="8881" y="49504"/>
                    <a:pt x="12476" y="43583"/>
                    <a:pt x="16282" y="37874"/>
                  </a:cubicBezTo>
                  <a:cubicBezTo>
                    <a:pt x="17340" y="36394"/>
                    <a:pt x="18185" y="35125"/>
                    <a:pt x="19031" y="33645"/>
                  </a:cubicBezTo>
                  <a:cubicBezTo>
                    <a:pt x="20300" y="30896"/>
                    <a:pt x="21569" y="28781"/>
                    <a:pt x="21991" y="25609"/>
                  </a:cubicBezTo>
                  <a:cubicBezTo>
                    <a:pt x="22203" y="24341"/>
                    <a:pt x="22626" y="23072"/>
                    <a:pt x="23049" y="21803"/>
                  </a:cubicBezTo>
                  <a:lnTo>
                    <a:pt x="24106" y="18209"/>
                  </a:lnTo>
                  <a:lnTo>
                    <a:pt x="25163" y="15460"/>
                  </a:lnTo>
                  <a:cubicBezTo>
                    <a:pt x="26221" y="12288"/>
                    <a:pt x="26855" y="8693"/>
                    <a:pt x="27066" y="5521"/>
                  </a:cubicBezTo>
                  <a:cubicBezTo>
                    <a:pt x="27066" y="5114"/>
                    <a:pt x="27459" y="0"/>
                    <a:pt x="26921" y="0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3318350" y="1506825"/>
              <a:ext cx="687250" cy="1585925"/>
            </a:xfrm>
            <a:custGeom>
              <a:avLst/>
              <a:gdLst/>
              <a:ahLst/>
              <a:cxnLst/>
              <a:rect l="l" t="t" r="r" b="b"/>
              <a:pathLst>
                <a:path w="27490" h="63437" fill="none" extrusionOk="0">
                  <a:moveTo>
                    <a:pt x="1269" y="57727"/>
                  </a:moveTo>
                  <a:cubicBezTo>
                    <a:pt x="2961" y="57516"/>
                    <a:pt x="3595" y="55613"/>
                    <a:pt x="4441" y="54344"/>
                  </a:cubicBezTo>
                  <a:cubicBezTo>
                    <a:pt x="5498" y="53075"/>
                    <a:pt x="6344" y="52018"/>
                    <a:pt x="6978" y="50538"/>
                  </a:cubicBezTo>
                  <a:cubicBezTo>
                    <a:pt x="7824" y="48635"/>
                    <a:pt x="9093" y="46943"/>
                    <a:pt x="10150" y="45252"/>
                  </a:cubicBezTo>
                  <a:cubicBezTo>
                    <a:pt x="10996" y="43772"/>
                    <a:pt x="11630" y="42080"/>
                    <a:pt x="12476" y="40811"/>
                  </a:cubicBezTo>
                  <a:cubicBezTo>
                    <a:pt x="13322" y="39542"/>
                    <a:pt x="14379" y="38485"/>
                    <a:pt x="15225" y="37428"/>
                  </a:cubicBezTo>
                  <a:cubicBezTo>
                    <a:pt x="17340" y="34891"/>
                    <a:pt x="18820" y="31084"/>
                    <a:pt x="19877" y="27913"/>
                  </a:cubicBezTo>
                  <a:cubicBezTo>
                    <a:pt x="21357" y="24318"/>
                    <a:pt x="21991" y="20512"/>
                    <a:pt x="23049" y="16706"/>
                  </a:cubicBezTo>
                  <a:cubicBezTo>
                    <a:pt x="23895" y="13534"/>
                    <a:pt x="25163" y="10150"/>
                    <a:pt x="25586" y="6979"/>
                  </a:cubicBezTo>
                  <a:lnTo>
                    <a:pt x="26221" y="3384"/>
                  </a:lnTo>
                  <a:cubicBezTo>
                    <a:pt x="26221" y="2327"/>
                    <a:pt x="25798" y="1058"/>
                    <a:pt x="26855" y="424"/>
                  </a:cubicBezTo>
                  <a:cubicBezTo>
                    <a:pt x="27489" y="1"/>
                    <a:pt x="27066" y="5499"/>
                    <a:pt x="27066" y="5921"/>
                  </a:cubicBezTo>
                  <a:cubicBezTo>
                    <a:pt x="26855" y="9093"/>
                    <a:pt x="26221" y="12688"/>
                    <a:pt x="25163" y="15860"/>
                  </a:cubicBezTo>
                  <a:lnTo>
                    <a:pt x="24106" y="18609"/>
                  </a:lnTo>
                  <a:lnTo>
                    <a:pt x="23049" y="22203"/>
                  </a:lnTo>
                  <a:cubicBezTo>
                    <a:pt x="22626" y="23472"/>
                    <a:pt x="22203" y="24741"/>
                    <a:pt x="21991" y="26009"/>
                  </a:cubicBezTo>
                  <a:cubicBezTo>
                    <a:pt x="21569" y="29181"/>
                    <a:pt x="20300" y="31296"/>
                    <a:pt x="19031" y="34045"/>
                  </a:cubicBezTo>
                  <a:cubicBezTo>
                    <a:pt x="18185" y="35525"/>
                    <a:pt x="17340" y="36794"/>
                    <a:pt x="16282" y="38274"/>
                  </a:cubicBezTo>
                  <a:cubicBezTo>
                    <a:pt x="12476" y="43983"/>
                    <a:pt x="8881" y="49904"/>
                    <a:pt x="5921" y="56036"/>
                  </a:cubicBezTo>
                  <a:cubicBezTo>
                    <a:pt x="4652" y="58573"/>
                    <a:pt x="2749" y="62591"/>
                    <a:pt x="0" y="63437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4053150" y="1443400"/>
              <a:ext cx="47600" cy="15875"/>
            </a:xfrm>
            <a:custGeom>
              <a:avLst/>
              <a:gdLst/>
              <a:ahLst/>
              <a:cxnLst/>
              <a:rect l="l" t="t" r="r" b="b"/>
              <a:pathLst>
                <a:path w="1904" h="635" fill="none" extrusionOk="0">
                  <a:moveTo>
                    <a:pt x="0" y="635"/>
                  </a:moveTo>
                  <a:cubicBezTo>
                    <a:pt x="846" y="635"/>
                    <a:pt x="1481" y="212"/>
                    <a:pt x="1903" y="0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3979150" y="1004225"/>
              <a:ext cx="814100" cy="560775"/>
            </a:xfrm>
            <a:custGeom>
              <a:avLst/>
              <a:gdLst/>
              <a:ahLst/>
              <a:cxnLst/>
              <a:rect l="l" t="t" r="r" b="b"/>
              <a:pathLst>
                <a:path w="32564" h="22431" extrusionOk="0">
                  <a:moveTo>
                    <a:pt x="32301" y="0"/>
                  </a:moveTo>
                  <a:cubicBezTo>
                    <a:pt x="30719" y="0"/>
                    <a:pt x="29326" y="1752"/>
                    <a:pt x="28123" y="2554"/>
                  </a:cubicBezTo>
                  <a:lnTo>
                    <a:pt x="22625" y="5514"/>
                  </a:lnTo>
                  <a:cubicBezTo>
                    <a:pt x="19031" y="7629"/>
                    <a:pt x="16282" y="10589"/>
                    <a:pt x="12687" y="12492"/>
                  </a:cubicBezTo>
                  <a:cubicBezTo>
                    <a:pt x="10996" y="13127"/>
                    <a:pt x="10150" y="14396"/>
                    <a:pt x="8670" y="15453"/>
                  </a:cubicBezTo>
                  <a:cubicBezTo>
                    <a:pt x="7401" y="16299"/>
                    <a:pt x="5709" y="17144"/>
                    <a:pt x="4229" y="17779"/>
                  </a:cubicBezTo>
                  <a:cubicBezTo>
                    <a:pt x="2960" y="18202"/>
                    <a:pt x="0" y="18836"/>
                    <a:pt x="211" y="20951"/>
                  </a:cubicBezTo>
                  <a:lnTo>
                    <a:pt x="423" y="22431"/>
                  </a:lnTo>
                  <a:cubicBezTo>
                    <a:pt x="634" y="22219"/>
                    <a:pt x="846" y="22219"/>
                    <a:pt x="1057" y="22219"/>
                  </a:cubicBezTo>
                  <a:cubicBezTo>
                    <a:pt x="1480" y="19893"/>
                    <a:pt x="3806" y="19259"/>
                    <a:pt x="5498" y="18413"/>
                  </a:cubicBezTo>
                  <a:cubicBezTo>
                    <a:pt x="6555" y="17779"/>
                    <a:pt x="7189" y="17144"/>
                    <a:pt x="8247" y="16721"/>
                  </a:cubicBezTo>
                  <a:cubicBezTo>
                    <a:pt x="10996" y="15453"/>
                    <a:pt x="13110" y="13127"/>
                    <a:pt x="15436" y="11647"/>
                  </a:cubicBezTo>
                  <a:cubicBezTo>
                    <a:pt x="16705" y="11012"/>
                    <a:pt x="17762" y="10166"/>
                    <a:pt x="19031" y="9321"/>
                  </a:cubicBezTo>
                  <a:cubicBezTo>
                    <a:pt x="20722" y="8263"/>
                    <a:pt x="22203" y="7206"/>
                    <a:pt x="23894" y="6149"/>
                  </a:cubicBezTo>
                  <a:lnTo>
                    <a:pt x="28758" y="3611"/>
                  </a:lnTo>
                  <a:cubicBezTo>
                    <a:pt x="30238" y="2766"/>
                    <a:pt x="32352" y="1708"/>
                    <a:pt x="32564" y="17"/>
                  </a:cubicBezTo>
                  <a:cubicBezTo>
                    <a:pt x="32476" y="6"/>
                    <a:pt x="32388" y="0"/>
                    <a:pt x="32301" y="0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3979150" y="999350"/>
              <a:ext cx="814100" cy="565650"/>
            </a:xfrm>
            <a:custGeom>
              <a:avLst/>
              <a:gdLst/>
              <a:ahLst/>
              <a:cxnLst/>
              <a:rect l="l" t="t" r="r" b="b"/>
              <a:pathLst>
                <a:path w="32564" h="22626" fill="none" extrusionOk="0">
                  <a:moveTo>
                    <a:pt x="211" y="21146"/>
                  </a:moveTo>
                  <a:cubicBezTo>
                    <a:pt x="0" y="19031"/>
                    <a:pt x="2960" y="18397"/>
                    <a:pt x="4229" y="17974"/>
                  </a:cubicBezTo>
                  <a:cubicBezTo>
                    <a:pt x="5709" y="17339"/>
                    <a:pt x="7401" y="16494"/>
                    <a:pt x="8670" y="15648"/>
                  </a:cubicBezTo>
                  <a:cubicBezTo>
                    <a:pt x="10150" y="14591"/>
                    <a:pt x="10996" y="13322"/>
                    <a:pt x="12687" y="12687"/>
                  </a:cubicBezTo>
                  <a:cubicBezTo>
                    <a:pt x="16282" y="10784"/>
                    <a:pt x="19031" y="7824"/>
                    <a:pt x="22625" y="5709"/>
                  </a:cubicBezTo>
                  <a:lnTo>
                    <a:pt x="28123" y="2749"/>
                  </a:lnTo>
                  <a:cubicBezTo>
                    <a:pt x="29392" y="1903"/>
                    <a:pt x="30872" y="0"/>
                    <a:pt x="32564" y="212"/>
                  </a:cubicBezTo>
                  <a:cubicBezTo>
                    <a:pt x="32352" y="1903"/>
                    <a:pt x="30238" y="2961"/>
                    <a:pt x="28758" y="3806"/>
                  </a:cubicBezTo>
                  <a:lnTo>
                    <a:pt x="23894" y="6344"/>
                  </a:lnTo>
                  <a:cubicBezTo>
                    <a:pt x="22203" y="7401"/>
                    <a:pt x="20722" y="8458"/>
                    <a:pt x="19031" y="9516"/>
                  </a:cubicBezTo>
                  <a:cubicBezTo>
                    <a:pt x="17762" y="10361"/>
                    <a:pt x="16705" y="11207"/>
                    <a:pt x="15436" y="11842"/>
                  </a:cubicBezTo>
                  <a:cubicBezTo>
                    <a:pt x="13110" y="13322"/>
                    <a:pt x="10996" y="15648"/>
                    <a:pt x="8247" y="16916"/>
                  </a:cubicBezTo>
                  <a:cubicBezTo>
                    <a:pt x="7189" y="17339"/>
                    <a:pt x="6555" y="17974"/>
                    <a:pt x="5498" y="18608"/>
                  </a:cubicBezTo>
                  <a:cubicBezTo>
                    <a:pt x="3806" y="19454"/>
                    <a:pt x="1480" y="20088"/>
                    <a:pt x="1057" y="22414"/>
                  </a:cubicBezTo>
                  <a:cubicBezTo>
                    <a:pt x="846" y="22414"/>
                    <a:pt x="634" y="22414"/>
                    <a:pt x="423" y="22626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3022325" y="3520925"/>
              <a:ext cx="666100" cy="1020275"/>
            </a:xfrm>
            <a:custGeom>
              <a:avLst/>
              <a:gdLst/>
              <a:ahLst/>
              <a:cxnLst/>
              <a:rect l="l" t="t" r="r" b="b"/>
              <a:pathLst>
                <a:path w="26644" h="40811" fill="none" extrusionOk="0">
                  <a:moveTo>
                    <a:pt x="423" y="36582"/>
                  </a:moveTo>
                  <a:lnTo>
                    <a:pt x="1692" y="32987"/>
                  </a:lnTo>
                  <a:cubicBezTo>
                    <a:pt x="2326" y="31507"/>
                    <a:pt x="3383" y="30238"/>
                    <a:pt x="4229" y="28758"/>
                  </a:cubicBezTo>
                  <a:cubicBezTo>
                    <a:pt x="4652" y="27912"/>
                    <a:pt x="5286" y="27278"/>
                    <a:pt x="5709" y="26643"/>
                  </a:cubicBezTo>
                  <a:cubicBezTo>
                    <a:pt x="6132" y="25798"/>
                    <a:pt x="6555" y="24952"/>
                    <a:pt x="6978" y="24317"/>
                  </a:cubicBezTo>
                  <a:cubicBezTo>
                    <a:pt x="8035" y="22626"/>
                    <a:pt x="9092" y="20934"/>
                    <a:pt x="10361" y="19454"/>
                  </a:cubicBezTo>
                  <a:cubicBezTo>
                    <a:pt x="12899" y="16494"/>
                    <a:pt x="14590" y="13110"/>
                    <a:pt x="16916" y="10150"/>
                  </a:cubicBezTo>
                  <a:lnTo>
                    <a:pt x="20299" y="5710"/>
                  </a:lnTo>
                  <a:cubicBezTo>
                    <a:pt x="21145" y="4652"/>
                    <a:pt x="21991" y="3595"/>
                    <a:pt x="23048" y="2749"/>
                  </a:cubicBezTo>
                  <a:cubicBezTo>
                    <a:pt x="23894" y="1903"/>
                    <a:pt x="24529" y="846"/>
                    <a:pt x="25586" y="0"/>
                  </a:cubicBezTo>
                  <a:cubicBezTo>
                    <a:pt x="26009" y="212"/>
                    <a:pt x="26220" y="212"/>
                    <a:pt x="26643" y="212"/>
                  </a:cubicBezTo>
                  <a:cubicBezTo>
                    <a:pt x="25374" y="2115"/>
                    <a:pt x="23471" y="3595"/>
                    <a:pt x="21991" y="5498"/>
                  </a:cubicBezTo>
                  <a:cubicBezTo>
                    <a:pt x="21145" y="6767"/>
                    <a:pt x="20511" y="8247"/>
                    <a:pt x="19454" y="9304"/>
                  </a:cubicBezTo>
                  <a:cubicBezTo>
                    <a:pt x="18185" y="10150"/>
                    <a:pt x="17551" y="11419"/>
                    <a:pt x="16705" y="12476"/>
                  </a:cubicBezTo>
                  <a:cubicBezTo>
                    <a:pt x="15648" y="13956"/>
                    <a:pt x="15013" y="15648"/>
                    <a:pt x="13744" y="16917"/>
                  </a:cubicBezTo>
                  <a:cubicBezTo>
                    <a:pt x="12053" y="18820"/>
                    <a:pt x="10996" y="21357"/>
                    <a:pt x="9304" y="23472"/>
                  </a:cubicBezTo>
                  <a:cubicBezTo>
                    <a:pt x="8670" y="24317"/>
                    <a:pt x="7824" y="25586"/>
                    <a:pt x="7189" y="26643"/>
                  </a:cubicBezTo>
                  <a:cubicBezTo>
                    <a:pt x="6555" y="28124"/>
                    <a:pt x="5709" y="29815"/>
                    <a:pt x="4863" y="31084"/>
                  </a:cubicBezTo>
                  <a:cubicBezTo>
                    <a:pt x="4229" y="31930"/>
                    <a:pt x="4018" y="32564"/>
                    <a:pt x="3595" y="33410"/>
                  </a:cubicBezTo>
                  <a:cubicBezTo>
                    <a:pt x="3172" y="34256"/>
                    <a:pt x="2749" y="34890"/>
                    <a:pt x="2326" y="35736"/>
                  </a:cubicBezTo>
                  <a:cubicBezTo>
                    <a:pt x="1480" y="37216"/>
                    <a:pt x="846" y="38696"/>
                    <a:pt x="211" y="40176"/>
                  </a:cubicBezTo>
                  <a:cubicBezTo>
                    <a:pt x="211" y="40388"/>
                    <a:pt x="0" y="40599"/>
                    <a:pt x="0" y="40811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2726275" y="1083925"/>
              <a:ext cx="718975" cy="3642300"/>
            </a:xfrm>
            <a:custGeom>
              <a:avLst/>
              <a:gdLst/>
              <a:ahLst/>
              <a:cxnLst/>
              <a:rect l="l" t="t" r="r" b="b"/>
              <a:pathLst>
                <a:path w="28759" h="145692" extrusionOk="0">
                  <a:moveTo>
                    <a:pt x="25798" y="0"/>
                  </a:moveTo>
                  <a:cubicBezTo>
                    <a:pt x="25375" y="846"/>
                    <a:pt x="25375" y="1904"/>
                    <a:pt x="25164" y="2749"/>
                  </a:cubicBezTo>
                  <a:cubicBezTo>
                    <a:pt x="24529" y="5498"/>
                    <a:pt x="23895" y="8670"/>
                    <a:pt x="23683" y="11630"/>
                  </a:cubicBezTo>
                  <a:lnTo>
                    <a:pt x="23049" y="18397"/>
                  </a:lnTo>
                  <a:lnTo>
                    <a:pt x="23260" y="29815"/>
                  </a:lnTo>
                  <a:cubicBezTo>
                    <a:pt x="23260" y="33199"/>
                    <a:pt x="22626" y="36370"/>
                    <a:pt x="22838" y="39754"/>
                  </a:cubicBezTo>
                  <a:lnTo>
                    <a:pt x="23472" y="44406"/>
                  </a:lnTo>
                  <a:cubicBezTo>
                    <a:pt x="23683" y="47577"/>
                    <a:pt x="24318" y="50538"/>
                    <a:pt x="24529" y="53710"/>
                  </a:cubicBezTo>
                  <a:cubicBezTo>
                    <a:pt x="24741" y="57304"/>
                    <a:pt x="24952" y="60899"/>
                    <a:pt x="24529" y="64494"/>
                  </a:cubicBezTo>
                  <a:cubicBezTo>
                    <a:pt x="23895" y="68723"/>
                    <a:pt x="24106" y="72952"/>
                    <a:pt x="23049" y="76969"/>
                  </a:cubicBezTo>
                  <a:cubicBezTo>
                    <a:pt x="22838" y="78027"/>
                    <a:pt x="22838" y="78872"/>
                    <a:pt x="22626" y="79930"/>
                  </a:cubicBezTo>
                  <a:cubicBezTo>
                    <a:pt x="22415" y="80987"/>
                    <a:pt x="21569" y="82044"/>
                    <a:pt x="20934" y="83102"/>
                  </a:cubicBezTo>
                  <a:cubicBezTo>
                    <a:pt x="18397" y="87754"/>
                    <a:pt x="16494" y="92828"/>
                    <a:pt x="15225" y="98115"/>
                  </a:cubicBezTo>
                  <a:lnTo>
                    <a:pt x="13745" y="106361"/>
                  </a:lnTo>
                  <a:lnTo>
                    <a:pt x="12476" y="113128"/>
                  </a:lnTo>
                  <a:cubicBezTo>
                    <a:pt x="12053" y="116088"/>
                    <a:pt x="11208" y="119049"/>
                    <a:pt x="11208" y="122220"/>
                  </a:cubicBezTo>
                  <a:cubicBezTo>
                    <a:pt x="11208" y="124335"/>
                    <a:pt x="10573" y="126027"/>
                    <a:pt x="10362" y="127930"/>
                  </a:cubicBezTo>
                  <a:lnTo>
                    <a:pt x="10573" y="134062"/>
                  </a:lnTo>
                  <a:cubicBezTo>
                    <a:pt x="10573" y="136176"/>
                    <a:pt x="10362" y="138291"/>
                    <a:pt x="10150" y="140405"/>
                  </a:cubicBezTo>
                  <a:cubicBezTo>
                    <a:pt x="9939" y="141251"/>
                    <a:pt x="9939" y="142308"/>
                    <a:pt x="9516" y="143366"/>
                  </a:cubicBezTo>
                  <a:cubicBezTo>
                    <a:pt x="9220" y="144453"/>
                    <a:pt x="8831" y="144986"/>
                    <a:pt x="8263" y="145266"/>
                  </a:cubicBezTo>
                  <a:lnTo>
                    <a:pt x="8263" y="145266"/>
                  </a:lnTo>
                  <a:lnTo>
                    <a:pt x="12522" y="145047"/>
                  </a:lnTo>
                  <a:lnTo>
                    <a:pt x="12522" y="145047"/>
                  </a:lnTo>
                  <a:cubicBezTo>
                    <a:pt x="12381" y="144923"/>
                    <a:pt x="12234" y="144724"/>
                    <a:pt x="12053" y="144423"/>
                  </a:cubicBezTo>
                  <a:cubicBezTo>
                    <a:pt x="10996" y="142731"/>
                    <a:pt x="12053" y="139982"/>
                    <a:pt x="12053" y="138079"/>
                  </a:cubicBezTo>
                  <a:lnTo>
                    <a:pt x="12899" y="123066"/>
                  </a:lnTo>
                  <a:cubicBezTo>
                    <a:pt x="13534" y="118203"/>
                    <a:pt x="15225" y="113551"/>
                    <a:pt x="15437" y="108687"/>
                  </a:cubicBezTo>
                  <a:cubicBezTo>
                    <a:pt x="15437" y="106996"/>
                    <a:pt x="15860" y="105516"/>
                    <a:pt x="16283" y="103824"/>
                  </a:cubicBezTo>
                  <a:lnTo>
                    <a:pt x="18397" y="96635"/>
                  </a:lnTo>
                  <a:cubicBezTo>
                    <a:pt x="19031" y="94520"/>
                    <a:pt x="19243" y="92405"/>
                    <a:pt x="19666" y="90291"/>
                  </a:cubicBezTo>
                  <a:cubicBezTo>
                    <a:pt x="20934" y="86696"/>
                    <a:pt x="22838" y="83102"/>
                    <a:pt x="24318" y="79507"/>
                  </a:cubicBezTo>
                  <a:cubicBezTo>
                    <a:pt x="25375" y="76758"/>
                    <a:pt x="25586" y="74009"/>
                    <a:pt x="25798" y="71049"/>
                  </a:cubicBezTo>
                  <a:cubicBezTo>
                    <a:pt x="25798" y="69991"/>
                    <a:pt x="25586" y="68723"/>
                    <a:pt x="25586" y="67665"/>
                  </a:cubicBezTo>
                  <a:cubicBezTo>
                    <a:pt x="25586" y="66185"/>
                    <a:pt x="26009" y="64917"/>
                    <a:pt x="26009" y="63648"/>
                  </a:cubicBezTo>
                  <a:cubicBezTo>
                    <a:pt x="26221" y="58362"/>
                    <a:pt x="26009" y="53075"/>
                    <a:pt x="24952" y="48000"/>
                  </a:cubicBezTo>
                  <a:cubicBezTo>
                    <a:pt x="23683" y="41022"/>
                    <a:pt x="24741" y="33199"/>
                    <a:pt x="24741" y="26009"/>
                  </a:cubicBezTo>
                  <a:lnTo>
                    <a:pt x="25375" y="12053"/>
                  </a:lnTo>
                  <a:cubicBezTo>
                    <a:pt x="25586" y="8036"/>
                    <a:pt x="26221" y="4018"/>
                    <a:pt x="26221" y="0"/>
                  </a:cubicBezTo>
                  <a:lnTo>
                    <a:pt x="26221" y="0"/>
                  </a:lnTo>
                  <a:cubicBezTo>
                    <a:pt x="26115" y="106"/>
                    <a:pt x="26062" y="159"/>
                    <a:pt x="26009" y="159"/>
                  </a:cubicBezTo>
                  <a:cubicBezTo>
                    <a:pt x="25956" y="159"/>
                    <a:pt x="25904" y="106"/>
                    <a:pt x="25798" y="0"/>
                  </a:cubicBezTo>
                  <a:close/>
                  <a:moveTo>
                    <a:pt x="28758" y="144211"/>
                  </a:moveTo>
                  <a:lnTo>
                    <a:pt x="12522" y="145047"/>
                  </a:lnTo>
                  <a:lnTo>
                    <a:pt x="12522" y="145047"/>
                  </a:lnTo>
                  <a:cubicBezTo>
                    <a:pt x="12674" y="145181"/>
                    <a:pt x="12821" y="145230"/>
                    <a:pt x="12998" y="145230"/>
                  </a:cubicBezTo>
                  <a:cubicBezTo>
                    <a:pt x="13234" y="145230"/>
                    <a:pt x="13525" y="145144"/>
                    <a:pt x="13957" y="145057"/>
                  </a:cubicBezTo>
                  <a:cubicBezTo>
                    <a:pt x="15225" y="145057"/>
                    <a:pt x="16705" y="145269"/>
                    <a:pt x="17974" y="145269"/>
                  </a:cubicBezTo>
                  <a:lnTo>
                    <a:pt x="28758" y="144211"/>
                  </a:lnTo>
                  <a:close/>
                  <a:moveTo>
                    <a:pt x="8263" y="145266"/>
                  </a:moveTo>
                  <a:lnTo>
                    <a:pt x="1" y="145692"/>
                  </a:lnTo>
                  <a:lnTo>
                    <a:pt x="5498" y="145692"/>
                  </a:lnTo>
                  <a:cubicBezTo>
                    <a:pt x="6737" y="145579"/>
                    <a:pt x="7616" y="145586"/>
                    <a:pt x="8263" y="145266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2726275" y="1083925"/>
              <a:ext cx="718975" cy="3642300"/>
            </a:xfrm>
            <a:custGeom>
              <a:avLst/>
              <a:gdLst/>
              <a:ahLst/>
              <a:cxnLst/>
              <a:rect l="l" t="t" r="r" b="b"/>
              <a:pathLst>
                <a:path w="28759" h="145692" fill="none" extrusionOk="0">
                  <a:moveTo>
                    <a:pt x="1" y="145692"/>
                  </a:moveTo>
                  <a:lnTo>
                    <a:pt x="5498" y="145692"/>
                  </a:lnTo>
                  <a:cubicBezTo>
                    <a:pt x="7824" y="145480"/>
                    <a:pt x="8882" y="145692"/>
                    <a:pt x="9516" y="143366"/>
                  </a:cubicBezTo>
                  <a:cubicBezTo>
                    <a:pt x="9939" y="142308"/>
                    <a:pt x="9939" y="141251"/>
                    <a:pt x="10150" y="140405"/>
                  </a:cubicBezTo>
                  <a:cubicBezTo>
                    <a:pt x="10362" y="138291"/>
                    <a:pt x="10573" y="136176"/>
                    <a:pt x="10573" y="134062"/>
                  </a:cubicBezTo>
                  <a:lnTo>
                    <a:pt x="10362" y="127930"/>
                  </a:lnTo>
                  <a:cubicBezTo>
                    <a:pt x="10573" y="126027"/>
                    <a:pt x="11208" y="124335"/>
                    <a:pt x="11208" y="122220"/>
                  </a:cubicBezTo>
                  <a:cubicBezTo>
                    <a:pt x="11208" y="119049"/>
                    <a:pt x="12053" y="116088"/>
                    <a:pt x="12476" y="113128"/>
                  </a:cubicBezTo>
                  <a:lnTo>
                    <a:pt x="13745" y="106361"/>
                  </a:lnTo>
                  <a:lnTo>
                    <a:pt x="15225" y="98115"/>
                  </a:lnTo>
                  <a:cubicBezTo>
                    <a:pt x="16494" y="92828"/>
                    <a:pt x="18397" y="87754"/>
                    <a:pt x="20934" y="83102"/>
                  </a:cubicBezTo>
                  <a:cubicBezTo>
                    <a:pt x="21569" y="82044"/>
                    <a:pt x="22415" y="80987"/>
                    <a:pt x="22626" y="79930"/>
                  </a:cubicBezTo>
                  <a:cubicBezTo>
                    <a:pt x="22838" y="78872"/>
                    <a:pt x="22838" y="78027"/>
                    <a:pt x="23049" y="76969"/>
                  </a:cubicBezTo>
                  <a:cubicBezTo>
                    <a:pt x="24106" y="72952"/>
                    <a:pt x="23895" y="68723"/>
                    <a:pt x="24529" y="64494"/>
                  </a:cubicBezTo>
                  <a:cubicBezTo>
                    <a:pt x="24952" y="60899"/>
                    <a:pt x="24741" y="57304"/>
                    <a:pt x="24529" y="53710"/>
                  </a:cubicBezTo>
                  <a:cubicBezTo>
                    <a:pt x="24318" y="50538"/>
                    <a:pt x="23683" y="47577"/>
                    <a:pt x="23472" y="44406"/>
                  </a:cubicBezTo>
                  <a:lnTo>
                    <a:pt x="22838" y="39754"/>
                  </a:lnTo>
                  <a:cubicBezTo>
                    <a:pt x="22626" y="36370"/>
                    <a:pt x="23260" y="33199"/>
                    <a:pt x="23260" y="29815"/>
                  </a:cubicBezTo>
                  <a:lnTo>
                    <a:pt x="23049" y="18397"/>
                  </a:lnTo>
                  <a:lnTo>
                    <a:pt x="23683" y="11630"/>
                  </a:lnTo>
                  <a:cubicBezTo>
                    <a:pt x="23895" y="8670"/>
                    <a:pt x="24529" y="5498"/>
                    <a:pt x="25164" y="2749"/>
                  </a:cubicBezTo>
                  <a:cubicBezTo>
                    <a:pt x="25375" y="1904"/>
                    <a:pt x="25375" y="846"/>
                    <a:pt x="25798" y="0"/>
                  </a:cubicBezTo>
                  <a:cubicBezTo>
                    <a:pt x="26009" y="212"/>
                    <a:pt x="26009" y="212"/>
                    <a:pt x="26221" y="0"/>
                  </a:cubicBezTo>
                  <a:cubicBezTo>
                    <a:pt x="26221" y="4018"/>
                    <a:pt x="25586" y="8036"/>
                    <a:pt x="25375" y="12053"/>
                  </a:cubicBezTo>
                  <a:lnTo>
                    <a:pt x="24741" y="26009"/>
                  </a:lnTo>
                  <a:cubicBezTo>
                    <a:pt x="24741" y="33199"/>
                    <a:pt x="23683" y="41022"/>
                    <a:pt x="24952" y="48000"/>
                  </a:cubicBezTo>
                  <a:cubicBezTo>
                    <a:pt x="26009" y="53075"/>
                    <a:pt x="26221" y="58362"/>
                    <a:pt x="26009" y="63648"/>
                  </a:cubicBezTo>
                  <a:cubicBezTo>
                    <a:pt x="26009" y="64917"/>
                    <a:pt x="25586" y="66185"/>
                    <a:pt x="25586" y="67665"/>
                  </a:cubicBezTo>
                  <a:cubicBezTo>
                    <a:pt x="25586" y="68723"/>
                    <a:pt x="25798" y="69991"/>
                    <a:pt x="25798" y="71049"/>
                  </a:cubicBezTo>
                  <a:cubicBezTo>
                    <a:pt x="25586" y="74009"/>
                    <a:pt x="25375" y="76758"/>
                    <a:pt x="24318" y="79507"/>
                  </a:cubicBezTo>
                  <a:cubicBezTo>
                    <a:pt x="22838" y="83102"/>
                    <a:pt x="20934" y="86696"/>
                    <a:pt x="19666" y="90291"/>
                  </a:cubicBezTo>
                  <a:cubicBezTo>
                    <a:pt x="19243" y="92405"/>
                    <a:pt x="19031" y="94520"/>
                    <a:pt x="18397" y="96635"/>
                  </a:cubicBezTo>
                  <a:lnTo>
                    <a:pt x="16283" y="103824"/>
                  </a:lnTo>
                  <a:cubicBezTo>
                    <a:pt x="15860" y="105516"/>
                    <a:pt x="15437" y="106996"/>
                    <a:pt x="15437" y="108687"/>
                  </a:cubicBezTo>
                  <a:cubicBezTo>
                    <a:pt x="15225" y="113551"/>
                    <a:pt x="13534" y="118203"/>
                    <a:pt x="12899" y="123066"/>
                  </a:cubicBezTo>
                  <a:lnTo>
                    <a:pt x="12053" y="138079"/>
                  </a:lnTo>
                  <a:cubicBezTo>
                    <a:pt x="12053" y="139982"/>
                    <a:pt x="10996" y="142731"/>
                    <a:pt x="12053" y="144423"/>
                  </a:cubicBezTo>
                  <a:cubicBezTo>
                    <a:pt x="12688" y="145480"/>
                    <a:pt x="12899" y="145269"/>
                    <a:pt x="13957" y="145057"/>
                  </a:cubicBezTo>
                  <a:cubicBezTo>
                    <a:pt x="15225" y="145057"/>
                    <a:pt x="16705" y="145269"/>
                    <a:pt x="17974" y="145269"/>
                  </a:cubicBezTo>
                  <a:lnTo>
                    <a:pt x="28758" y="144211"/>
                  </a:ln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906025" y="3499775"/>
              <a:ext cx="100450" cy="792975"/>
            </a:xfrm>
            <a:custGeom>
              <a:avLst/>
              <a:gdLst/>
              <a:ahLst/>
              <a:cxnLst/>
              <a:rect l="l" t="t" r="r" b="b"/>
              <a:pathLst>
                <a:path w="4018" h="31719" extrusionOk="0">
                  <a:moveTo>
                    <a:pt x="423" y="1"/>
                  </a:moveTo>
                  <a:cubicBezTo>
                    <a:pt x="0" y="1058"/>
                    <a:pt x="423" y="2327"/>
                    <a:pt x="634" y="3384"/>
                  </a:cubicBezTo>
                  <a:cubicBezTo>
                    <a:pt x="634" y="4864"/>
                    <a:pt x="846" y="6133"/>
                    <a:pt x="1057" y="7613"/>
                  </a:cubicBezTo>
                  <a:cubicBezTo>
                    <a:pt x="1057" y="9093"/>
                    <a:pt x="1480" y="10785"/>
                    <a:pt x="1692" y="12265"/>
                  </a:cubicBezTo>
                  <a:lnTo>
                    <a:pt x="1903" y="17551"/>
                  </a:lnTo>
                  <a:lnTo>
                    <a:pt x="2115" y="22203"/>
                  </a:lnTo>
                  <a:cubicBezTo>
                    <a:pt x="2115" y="23895"/>
                    <a:pt x="2326" y="25798"/>
                    <a:pt x="2537" y="27489"/>
                  </a:cubicBezTo>
                  <a:cubicBezTo>
                    <a:pt x="2749" y="28547"/>
                    <a:pt x="2537" y="31084"/>
                    <a:pt x="3595" y="31719"/>
                  </a:cubicBezTo>
                  <a:lnTo>
                    <a:pt x="4018" y="28335"/>
                  </a:lnTo>
                  <a:cubicBezTo>
                    <a:pt x="4018" y="25375"/>
                    <a:pt x="3383" y="22626"/>
                    <a:pt x="3383" y="19666"/>
                  </a:cubicBezTo>
                  <a:cubicBezTo>
                    <a:pt x="3383" y="18186"/>
                    <a:pt x="2960" y="16705"/>
                    <a:pt x="2960" y="15437"/>
                  </a:cubicBezTo>
                  <a:lnTo>
                    <a:pt x="2537" y="10573"/>
                  </a:lnTo>
                  <a:cubicBezTo>
                    <a:pt x="2115" y="8036"/>
                    <a:pt x="2326" y="5710"/>
                    <a:pt x="1692" y="3172"/>
                  </a:cubicBezTo>
                  <a:cubicBezTo>
                    <a:pt x="1480" y="2538"/>
                    <a:pt x="1269" y="1"/>
                    <a:pt x="423" y="1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906025" y="3499775"/>
              <a:ext cx="100450" cy="792975"/>
            </a:xfrm>
            <a:custGeom>
              <a:avLst/>
              <a:gdLst/>
              <a:ahLst/>
              <a:cxnLst/>
              <a:rect l="l" t="t" r="r" b="b"/>
              <a:pathLst>
                <a:path w="4018" h="31719" fill="none" extrusionOk="0">
                  <a:moveTo>
                    <a:pt x="4018" y="28335"/>
                  </a:moveTo>
                  <a:cubicBezTo>
                    <a:pt x="4018" y="25375"/>
                    <a:pt x="3383" y="22626"/>
                    <a:pt x="3383" y="19666"/>
                  </a:cubicBezTo>
                  <a:cubicBezTo>
                    <a:pt x="3383" y="18186"/>
                    <a:pt x="2960" y="16705"/>
                    <a:pt x="2960" y="15437"/>
                  </a:cubicBezTo>
                  <a:lnTo>
                    <a:pt x="2537" y="10573"/>
                  </a:lnTo>
                  <a:cubicBezTo>
                    <a:pt x="2115" y="8036"/>
                    <a:pt x="2326" y="5710"/>
                    <a:pt x="1692" y="3172"/>
                  </a:cubicBezTo>
                  <a:cubicBezTo>
                    <a:pt x="1480" y="2538"/>
                    <a:pt x="1269" y="1"/>
                    <a:pt x="423" y="1"/>
                  </a:cubicBezTo>
                  <a:cubicBezTo>
                    <a:pt x="0" y="1058"/>
                    <a:pt x="423" y="2327"/>
                    <a:pt x="634" y="3384"/>
                  </a:cubicBezTo>
                  <a:cubicBezTo>
                    <a:pt x="634" y="4864"/>
                    <a:pt x="846" y="6133"/>
                    <a:pt x="1057" y="7613"/>
                  </a:cubicBezTo>
                  <a:cubicBezTo>
                    <a:pt x="1057" y="9093"/>
                    <a:pt x="1480" y="10785"/>
                    <a:pt x="1692" y="12265"/>
                  </a:cubicBezTo>
                  <a:lnTo>
                    <a:pt x="1903" y="17551"/>
                  </a:lnTo>
                  <a:lnTo>
                    <a:pt x="2115" y="22203"/>
                  </a:lnTo>
                  <a:cubicBezTo>
                    <a:pt x="2115" y="23895"/>
                    <a:pt x="2326" y="25798"/>
                    <a:pt x="2537" y="27489"/>
                  </a:cubicBezTo>
                  <a:cubicBezTo>
                    <a:pt x="2749" y="28547"/>
                    <a:pt x="2537" y="31084"/>
                    <a:pt x="3595" y="31719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2858425" y="2819775"/>
              <a:ext cx="248500" cy="722525"/>
            </a:xfrm>
            <a:custGeom>
              <a:avLst/>
              <a:gdLst/>
              <a:ahLst/>
              <a:cxnLst/>
              <a:rect l="l" t="t" r="r" b="b"/>
              <a:pathLst>
                <a:path w="9940" h="28901" extrusionOk="0">
                  <a:moveTo>
                    <a:pt x="4703" y="1"/>
                  </a:moveTo>
                  <a:cubicBezTo>
                    <a:pt x="3924" y="1"/>
                    <a:pt x="3202" y="307"/>
                    <a:pt x="2538" y="1192"/>
                  </a:cubicBezTo>
                  <a:cubicBezTo>
                    <a:pt x="1693" y="2038"/>
                    <a:pt x="1904" y="2672"/>
                    <a:pt x="1693" y="3941"/>
                  </a:cubicBezTo>
                  <a:cubicBezTo>
                    <a:pt x="1693" y="5632"/>
                    <a:pt x="1058" y="6055"/>
                    <a:pt x="424" y="7324"/>
                  </a:cubicBezTo>
                  <a:cubicBezTo>
                    <a:pt x="1" y="8381"/>
                    <a:pt x="212" y="8804"/>
                    <a:pt x="635" y="9861"/>
                  </a:cubicBezTo>
                  <a:cubicBezTo>
                    <a:pt x="847" y="10919"/>
                    <a:pt x="635" y="11764"/>
                    <a:pt x="424" y="12822"/>
                  </a:cubicBezTo>
                  <a:cubicBezTo>
                    <a:pt x="1" y="14936"/>
                    <a:pt x="1058" y="16416"/>
                    <a:pt x="1270" y="18742"/>
                  </a:cubicBezTo>
                  <a:cubicBezTo>
                    <a:pt x="1270" y="20646"/>
                    <a:pt x="424" y="22549"/>
                    <a:pt x="635" y="24452"/>
                  </a:cubicBezTo>
                  <a:cubicBezTo>
                    <a:pt x="635" y="25275"/>
                    <a:pt x="1436" y="28901"/>
                    <a:pt x="2259" y="28901"/>
                  </a:cubicBezTo>
                  <a:cubicBezTo>
                    <a:pt x="2281" y="28901"/>
                    <a:pt x="2304" y="28898"/>
                    <a:pt x="2327" y="28892"/>
                  </a:cubicBezTo>
                  <a:lnTo>
                    <a:pt x="2750" y="28892"/>
                  </a:lnTo>
                  <a:cubicBezTo>
                    <a:pt x="2538" y="27201"/>
                    <a:pt x="3596" y="25720"/>
                    <a:pt x="4019" y="24452"/>
                  </a:cubicBezTo>
                  <a:cubicBezTo>
                    <a:pt x="4653" y="22760"/>
                    <a:pt x="5076" y="20857"/>
                    <a:pt x="5076" y="19165"/>
                  </a:cubicBezTo>
                  <a:cubicBezTo>
                    <a:pt x="4864" y="17474"/>
                    <a:pt x="3596" y="15994"/>
                    <a:pt x="4864" y="14302"/>
                  </a:cubicBezTo>
                  <a:cubicBezTo>
                    <a:pt x="5922" y="12822"/>
                    <a:pt x="6979" y="11976"/>
                    <a:pt x="7613" y="10073"/>
                  </a:cubicBezTo>
                  <a:cubicBezTo>
                    <a:pt x="8459" y="7535"/>
                    <a:pt x="9939" y="1826"/>
                    <a:pt x="6979" y="557"/>
                  </a:cubicBezTo>
                  <a:cubicBezTo>
                    <a:pt x="6172" y="255"/>
                    <a:pt x="5414" y="1"/>
                    <a:pt x="4703" y="1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2858425" y="2807275"/>
              <a:ext cx="248500" cy="740100"/>
            </a:xfrm>
            <a:custGeom>
              <a:avLst/>
              <a:gdLst/>
              <a:ahLst/>
              <a:cxnLst/>
              <a:rect l="l" t="t" r="r" b="b"/>
              <a:pathLst>
                <a:path w="9940" h="29604" fill="none" extrusionOk="0">
                  <a:moveTo>
                    <a:pt x="2750" y="29392"/>
                  </a:moveTo>
                  <a:cubicBezTo>
                    <a:pt x="2538" y="27701"/>
                    <a:pt x="3596" y="26220"/>
                    <a:pt x="4019" y="24952"/>
                  </a:cubicBezTo>
                  <a:cubicBezTo>
                    <a:pt x="4653" y="23260"/>
                    <a:pt x="5076" y="21357"/>
                    <a:pt x="5076" y="19665"/>
                  </a:cubicBezTo>
                  <a:cubicBezTo>
                    <a:pt x="4864" y="17974"/>
                    <a:pt x="3596" y="16494"/>
                    <a:pt x="4864" y="14802"/>
                  </a:cubicBezTo>
                  <a:cubicBezTo>
                    <a:pt x="5922" y="13322"/>
                    <a:pt x="6979" y="12476"/>
                    <a:pt x="7613" y="10573"/>
                  </a:cubicBezTo>
                  <a:cubicBezTo>
                    <a:pt x="8459" y="8035"/>
                    <a:pt x="9939" y="2326"/>
                    <a:pt x="6979" y="1057"/>
                  </a:cubicBezTo>
                  <a:cubicBezTo>
                    <a:pt x="5287" y="423"/>
                    <a:pt x="3807" y="0"/>
                    <a:pt x="2538" y="1692"/>
                  </a:cubicBezTo>
                  <a:cubicBezTo>
                    <a:pt x="1693" y="2538"/>
                    <a:pt x="1904" y="3172"/>
                    <a:pt x="1693" y="4441"/>
                  </a:cubicBezTo>
                  <a:cubicBezTo>
                    <a:pt x="1693" y="6132"/>
                    <a:pt x="1058" y="6555"/>
                    <a:pt x="424" y="7824"/>
                  </a:cubicBezTo>
                  <a:cubicBezTo>
                    <a:pt x="1" y="8881"/>
                    <a:pt x="212" y="9304"/>
                    <a:pt x="635" y="10361"/>
                  </a:cubicBezTo>
                  <a:cubicBezTo>
                    <a:pt x="847" y="11419"/>
                    <a:pt x="635" y="12264"/>
                    <a:pt x="424" y="13322"/>
                  </a:cubicBezTo>
                  <a:cubicBezTo>
                    <a:pt x="1" y="15436"/>
                    <a:pt x="1058" y="16916"/>
                    <a:pt x="1270" y="19242"/>
                  </a:cubicBezTo>
                  <a:cubicBezTo>
                    <a:pt x="1270" y="21146"/>
                    <a:pt x="424" y="23049"/>
                    <a:pt x="635" y="24952"/>
                  </a:cubicBezTo>
                  <a:cubicBezTo>
                    <a:pt x="635" y="25797"/>
                    <a:pt x="1481" y="29604"/>
                    <a:pt x="2327" y="29392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2911300" y="2860125"/>
              <a:ext cx="105750" cy="629100"/>
            </a:xfrm>
            <a:custGeom>
              <a:avLst/>
              <a:gdLst/>
              <a:ahLst/>
              <a:cxnLst/>
              <a:rect l="l" t="t" r="r" b="b"/>
              <a:pathLst>
                <a:path w="4230" h="25164" fill="none" extrusionOk="0">
                  <a:moveTo>
                    <a:pt x="1481" y="11419"/>
                  </a:moveTo>
                  <a:cubicBezTo>
                    <a:pt x="1481" y="10785"/>
                    <a:pt x="1692" y="10362"/>
                    <a:pt x="1692" y="9728"/>
                  </a:cubicBezTo>
                  <a:moveTo>
                    <a:pt x="0" y="25164"/>
                  </a:moveTo>
                  <a:cubicBezTo>
                    <a:pt x="423" y="23683"/>
                    <a:pt x="423" y="21569"/>
                    <a:pt x="423" y="19877"/>
                  </a:cubicBezTo>
                  <a:cubicBezTo>
                    <a:pt x="423" y="17974"/>
                    <a:pt x="846" y="16494"/>
                    <a:pt x="846" y="14591"/>
                  </a:cubicBezTo>
                  <a:cubicBezTo>
                    <a:pt x="1269" y="10785"/>
                    <a:pt x="1904" y="6979"/>
                    <a:pt x="3172" y="3384"/>
                  </a:cubicBezTo>
                  <a:cubicBezTo>
                    <a:pt x="3384" y="2327"/>
                    <a:pt x="3595" y="847"/>
                    <a:pt x="4230" y="1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3254900" y="3096975"/>
              <a:ext cx="269650" cy="905025"/>
            </a:xfrm>
            <a:custGeom>
              <a:avLst/>
              <a:gdLst/>
              <a:ahLst/>
              <a:cxnLst/>
              <a:rect l="l" t="t" r="r" b="b"/>
              <a:pathLst>
                <a:path w="10786" h="36201" extrusionOk="0">
                  <a:moveTo>
                    <a:pt x="7703" y="0"/>
                  </a:moveTo>
                  <a:cubicBezTo>
                    <a:pt x="7373" y="0"/>
                    <a:pt x="6993" y="79"/>
                    <a:pt x="6556" y="254"/>
                  </a:cubicBezTo>
                  <a:cubicBezTo>
                    <a:pt x="5710" y="676"/>
                    <a:pt x="5076" y="1311"/>
                    <a:pt x="4653" y="2157"/>
                  </a:cubicBezTo>
                  <a:cubicBezTo>
                    <a:pt x="4019" y="3214"/>
                    <a:pt x="4653" y="4060"/>
                    <a:pt x="4441" y="5117"/>
                  </a:cubicBezTo>
                  <a:cubicBezTo>
                    <a:pt x="4230" y="6174"/>
                    <a:pt x="3384" y="6809"/>
                    <a:pt x="2961" y="7654"/>
                  </a:cubicBezTo>
                  <a:cubicBezTo>
                    <a:pt x="2750" y="8923"/>
                    <a:pt x="3384" y="9980"/>
                    <a:pt x="3384" y="11038"/>
                  </a:cubicBezTo>
                  <a:cubicBezTo>
                    <a:pt x="3596" y="12518"/>
                    <a:pt x="3596" y="13998"/>
                    <a:pt x="3384" y="15267"/>
                  </a:cubicBezTo>
                  <a:cubicBezTo>
                    <a:pt x="3173" y="16535"/>
                    <a:pt x="2115" y="17381"/>
                    <a:pt x="1904" y="18439"/>
                  </a:cubicBezTo>
                  <a:cubicBezTo>
                    <a:pt x="1693" y="19496"/>
                    <a:pt x="2538" y="20130"/>
                    <a:pt x="2538" y="21187"/>
                  </a:cubicBezTo>
                  <a:cubicBezTo>
                    <a:pt x="2538" y="22245"/>
                    <a:pt x="2115" y="22668"/>
                    <a:pt x="1693" y="23513"/>
                  </a:cubicBezTo>
                  <a:cubicBezTo>
                    <a:pt x="1" y="27320"/>
                    <a:pt x="2538" y="32183"/>
                    <a:pt x="1693" y="36201"/>
                  </a:cubicBezTo>
                  <a:lnTo>
                    <a:pt x="2750" y="34932"/>
                  </a:lnTo>
                  <a:cubicBezTo>
                    <a:pt x="2750" y="34932"/>
                    <a:pt x="2961" y="34720"/>
                    <a:pt x="3173" y="34509"/>
                  </a:cubicBezTo>
                  <a:cubicBezTo>
                    <a:pt x="4019" y="33240"/>
                    <a:pt x="4019" y="31760"/>
                    <a:pt x="4653" y="30280"/>
                  </a:cubicBezTo>
                  <a:cubicBezTo>
                    <a:pt x="5076" y="29646"/>
                    <a:pt x="5710" y="29011"/>
                    <a:pt x="5922" y="28377"/>
                  </a:cubicBezTo>
                  <a:cubicBezTo>
                    <a:pt x="6345" y="27742"/>
                    <a:pt x="6133" y="26685"/>
                    <a:pt x="6556" y="26051"/>
                  </a:cubicBezTo>
                  <a:cubicBezTo>
                    <a:pt x="7402" y="23725"/>
                    <a:pt x="8882" y="22668"/>
                    <a:pt x="8671" y="20130"/>
                  </a:cubicBezTo>
                  <a:cubicBezTo>
                    <a:pt x="8671" y="19073"/>
                    <a:pt x="8248" y="18016"/>
                    <a:pt x="8459" y="16958"/>
                  </a:cubicBezTo>
                  <a:cubicBezTo>
                    <a:pt x="8882" y="15478"/>
                    <a:pt x="10151" y="14209"/>
                    <a:pt x="10574" y="12729"/>
                  </a:cubicBezTo>
                  <a:cubicBezTo>
                    <a:pt x="10785" y="11249"/>
                    <a:pt x="10151" y="10192"/>
                    <a:pt x="9728" y="8923"/>
                  </a:cubicBezTo>
                  <a:cubicBezTo>
                    <a:pt x="9093" y="7443"/>
                    <a:pt x="9305" y="6597"/>
                    <a:pt x="9516" y="4906"/>
                  </a:cubicBezTo>
                  <a:cubicBezTo>
                    <a:pt x="9881" y="3082"/>
                    <a:pt x="9774" y="0"/>
                    <a:pt x="7703" y="0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254900" y="3071575"/>
              <a:ext cx="269650" cy="930425"/>
            </a:xfrm>
            <a:custGeom>
              <a:avLst/>
              <a:gdLst/>
              <a:ahLst/>
              <a:cxnLst/>
              <a:rect l="l" t="t" r="r" b="b"/>
              <a:pathLst>
                <a:path w="10786" h="37217" fill="none" extrusionOk="0">
                  <a:moveTo>
                    <a:pt x="1693" y="37217"/>
                  </a:moveTo>
                  <a:cubicBezTo>
                    <a:pt x="2538" y="33199"/>
                    <a:pt x="1" y="28336"/>
                    <a:pt x="1693" y="24529"/>
                  </a:cubicBezTo>
                  <a:cubicBezTo>
                    <a:pt x="2115" y="23684"/>
                    <a:pt x="2538" y="23261"/>
                    <a:pt x="2538" y="22203"/>
                  </a:cubicBezTo>
                  <a:cubicBezTo>
                    <a:pt x="2538" y="21146"/>
                    <a:pt x="1693" y="20512"/>
                    <a:pt x="1904" y="19455"/>
                  </a:cubicBezTo>
                  <a:cubicBezTo>
                    <a:pt x="2115" y="18397"/>
                    <a:pt x="3173" y="17551"/>
                    <a:pt x="3384" y="16283"/>
                  </a:cubicBezTo>
                  <a:cubicBezTo>
                    <a:pt x="3596" y="15014"/>
                    <a:pt x="3596" y="13534"/>
                    <a:pt x="3384" y="12054"/>
                  </a:cubicBezTo>
                  <a:cubicBezTo>
                    <a:pt x="3384" y="10996"/>
                    <a:pt x="2750" y="9939"/>
                    <a:pt x="2961" y="8670"/>
                  </a:cubicBezTo>
                  <a:cubicBezTo>
                    <a:pt x="3384" y="7825"/>
                    <a:pt x="4230" y="7190"/>
                    <a:pt x="4441" y="6133"/>
                  </a:cubicBezTo>
                  <a:cubicBezTo>
                    <a:pt x="4653" y="5076"/>
                    <a:pt x="4019" y="4230"/>
                    <a:pt x="4653" y="3173"/>
                  </a:cubicBezTo>
                  <a:cubicBezTo>
                    <a:pt x="5076" y="2327"/>
                    <a:pt x="5710" y="1692"/>
                    <a:pt x="6556" y="1270"/>
                  </a:cubicBezTo>
                  <a:cubicBezTo>
                    <a:pt x="9728" y="1"/>
                    <a:pt x="9939" y="3807"/>
                    <a:pt x="9516" y="5922"/>
                  </a:cubicBezTo>
                  <a:cubicBezTo>
                    <a:pt x="9305" y="7613"/>
                    <a:pt x="9093" y="8459"/>
                    <a:pt x="9728" y="9939"/>
                  </a:cubicBezTo>
                  <a:cubicBezTo>
                    <a:pt x="10151" y="11208"/>
                    <a:pt x="10785" y="12265"/>
                    <a:pt x="10574" y="13745"/>
                  </a:cubicBezTo>
                  <a:cubicBezTo>
                    <a:pt x="10151" y="15225"/>
                    <a:pt x="8882" y="16494"/>
                    <a:pt x="8459" y="17974"/>
                  </a:cubicBezTo>
                  <a:cubicBezTo>
                    <a:pt x="8248" y="19032"/>
                    <a:pt x="8671" y="20089"/>
                    <a:pt x="8671" y="21146"/>
                  </a:cubicBezTo>
                  <a:cubicBezTo>
                    <a:pt x="8882" y="23684"/>
                    <a:pt x="7402" y="24741"/>
                    <a:pt x="6556" y="27067"/>
                  </a:cubicBezTo>
                  <a:cubicBezTo>
                    <a:pt x="6133" y="27701"/>
                    <a:pt x="6345" y="28758"/>
                    <a:pt x="5922" y="29393"/>
                  </a:cubicBezTo>
                  <a:cubicBezTo>
                    <a:pt x="5710" y="30027"/>
                    <a:pt x="5076" y="30662"/>
                    <a:pt x="4653" y="31296"/>
                  </a:cubicBezTo>
                  <a:cubicBezTo>
                    <a:pt x="4019" y="32776"/>
                    <a:pt x="4019" y="34256"/>
                    <a:pt x="3173" y="35525"/>
                  </a:cubicBezTo>
                  <a:cubicBezTo>
                    <a:pt x="2961" y="35736"/>
                    <a:pt x="2750" y="35948"/>
                    <a:pt x="2750" y="35948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360650" y="3663650"/>
              <a:ext cx="5300" cy="37025"/>
            </a:xfrm>
            <a:custGeom>
              <a:avLst/>
              <a:gdLst/>
              <a:ahLst/>
              <a:cxnLst/>
              <a:rect l="l" t="t" r="r" b="b"/>
              <a:pathLst>
                <a:path w="212" h="1481" fill="none" extrusionOk="0">
                  <a:moveTo>
                    <a:pt x="211" y="1481"/>
                  </a:moveTo>
                  <a:cubicBezTo>
                    <a:pt x="211" y="1058"/>
                    <a:pt x="211" y="424"/>
                    <a:pt x="0" y="1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328925" y="3129725"/>
              <a:ext cx="111025" cy="787700"/>
            </a:xfrm>
            <a:custGeom>
              <a:avLst/>
              <a:gdLst/>
              <a:ahLst/>
              <a:cxnLst/>
              <a:rect l="l" t="t" r="r" b="b"/>
              <a:pathLst>
                <a:path w="4441" h="31508" fill="none" extrusionOk="0">
                  <a:moveTo>
                    <a:pt x="0" y="31507"/>
                  </a:moveTo>
                  <a:lnTo>
                    <a:pt x="423" y="26432"/>
                  </a:lnTo>
                  <a:cubicBezTo>
                    <a:pt x="846" y="24529"/>
                    <a:pt x="1480" y="22838"/>
                    <a:pt x="1692" y="20935"/>
                  </a:cubicBezTo>
                  <a:lnTo>
                    <a:pt x="2961" y="8459"/>
                  </a:lnTo>
                  <a:cubicBezTo>
                    <a:pt x="3172" y="5499"/>
                    <a:pt x="4441" y="2961"/>
                    <a:pt x="4441" y="1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060200" y="3108600"/>
              <a:ext cx="861700" cy="475775"/>
            </a:xfrm>
            <a:custGeom>
              <a:avLst/>
              <a:gdLst/>
              <a:ahLst/>
              <a:cxnLst/>
              <a:rect l="l" t="t" r="r" b="b"/>
              <a:pathLst>
                <a:path w="34468" h="19031" extrusionOk="0">
                  <a:moveTo>
                    <a:pt x="6344" y="0"/>
                  </a:moveTo>
                  <a:cubicBezTo>
                    <a:pt x="4441" y="0"/>
                    <a:pt x="1" y="1480"/>
                    <a:pt x="2115" y="3806"/>
                  </a:cubicBezTo>
                  <a:cubicBezTo>
                    <a:pt x="2961" y="4441"/>
                    <a:pt x="4018" y="4652"/>
                    <a:pt x="5075" y="5286"/>
                  </a:cubicBezTo>
                  <a:cubicBezTo>
                    <a:pt x="5921" y="5921"/>
                    <a:pt x="6556" y="6978"/>
                    <a:pt x="7401" y="7401"/>
                  </a:cubicBezTo>
                  <a:cubicBezTo>
                    <a:pt x="8459" y="7824"/>
                    <a:pt x="9727" y="7612"/>
                    <a:pt x="10785" y="7824"/>
                  </a:cubicBezTo>
                  <a:cubicBezTo>
                    <a:pt x="12053" y="8035"/>
                    <a:pt x="13322" y="8881"/>
                    <a:pt x="14379" y="9727"/>
                  </a:cubicBezTo>
                  <a:cubicBezTo>
                    <a:pt x="16071" y="10784"/>
                    <a:pt x="17974" y="10573"/>
                    <a:pt x="19877" y="11630"/>
                  </a:cubicBezTo>
                  <a:cubicBezTo>
                    <a:pt x="21569" y="12899"/>
                    <a:pt x="23049" y="14167"/>
                    <a:pt x="24952" y="15225"/>
                  </a:cubicBezTo>
                  <a:cubicBezTo>
                    <a:pt x="26855" y="15859"/>
                    <a:pt x="27912" y="17339"/>
                    <a:pt x="29815" y="17551"/>
                  </a:cubicBezTo>
                  <a:cubicBezTo>
                    <a:pt x="31719" y="17974"/>
                    <a:pt x="32776" y="18185"/>
                    <a:pt x="34467" y="19031"/>
                  </a:cubicBezTo>
                  <a:lnTo>
                    <a:pt x="34467" y="17762"/>
                  </a:lnTo>
                  <a:cubicBezTo>
                    <a:pt x="33199" y="17339"/>
                    <a:pt x="32353" y="15648"/>
                    <a:pt x="31930" y="14590"/>
                  </a:cubicBezTo>
                  <a:cubicBezTo>
                    <a:pt x="31296" y="13322"/>
                    <a:pt x="29815" y="12476"/>
                    <a:pt x="28758" y="11630"/>
                  </a:cubicBezTo>
                  <a:cubicBezTo>
                    <a:pt x="27912" y="10996"/>
                    <a:pt x="27067" y="10573"/>
                    <a:pt x="26432" y="9727"/>
                  </a:cubicBezTo>
                  <a:cubicBezTo>
                    <a:pt x="26009" y="9093"/>
                    <a:pt x="26009" y="8247"/>
                    <a:pt x="25375" y="7612"/>
                  </a:cubicBezTo>
                  <a:cubicBezTo>
                    <a:pt x="24741" y="6767"/>
                    <a:pt x="24318" y="6767"/>
                    <a:pt x="23472" y="6555"/>
                  </a:cubicBezTo>
                  <a:cubicBezTo>
                    <a:pt x="22626" y="6132"/>
                    <a:pt x="21992" y="5709"/>
                    <a:pt x="21357" y="5075"/>
                  </a:cubicBezTo>
                  <a:cubicBezTo>
                    <a:pt x="20723" y="4441"/>
                    <a:pt x="20089" y="3595"/>
                    <a:pt x="19243" y="3383"/>
                  </a:cubicBezTo>
                  <a:cubicBezTo>
                    <a:pt x="19003" y="3335"/>
                    <a:pt x="18775" y="3320"/>
                    <a:pt x="18554" y="3320"/>
                  </a:cubicBezTo>
                  <a:cubicBezTo>
                    <a:pt x="18161" y="3320"/>
                    <a:pt x="17795" y="3369"/>
                    <a:pt x="17442" y="3369"/>
                  </a:cubicBezTo>
                  <a:cubicBezTo>
                    <a:pt x="17119" y="3369"/>
                    <a:pt x="16806" y="3328"/>
                    <a:pt x="16494" y="3172"/>
                  </a:cubicBezTo>
                  <a:cubicBezTo>
                    <a:pt x="14802" y="2326"/>
                    <a:pt x="13956" y="846"/>
                    <a:pt x="11842" y="634"/>
                  </a:cubicBezTo>
                  <a:cubicBezTo>
                    <a:pt x="10996" y="634"/>
                    <a:pt x="9939" y="634"/>
                    <a:pt x="9093" y="423"/>
                  </a:cubicBezTo>
                  <a:cubicBezTo>
                    <a:pt x="8036" y="211"/>
                    <a:pt x="7190" y="0"/>
                    <a:pt x="6344" y="0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2060200" y="3108600"/>
              <a:ext cx="861700" cy="475775"/>
            </a:xfrm>
            <a:custGeom>
              <a:avLst/>
              <a:gdLst/>
              <a:ahLst/>
              <a:cxnLst/>
              <a:rect l="l" t="t" r="r" b="b"/>
              <a:pathLst>
                <a:path w="34468" h="19031" fill="none" extrusionOk="0">
                  <a:moveTo>
                    <a:pt x="34467" y="17762"/>
                  </a:moveTo>
                  <a:cubicBezTo>
                    <a:pt x="33199" y="17339"/>
                    <a:pt x="32353" y="15648"/>
                    <a:pt x="31930" y="14590"/>
                  </a:cubicBezTo>
                  <a:cubicBezTo>
                    <a:pt x="31296" y="13322"/>
                    <a:pt x="29815" y="12476"/>
                    <a:pt x="28758" y="11630"/>
                  </a:cubicBezTo>
                  <a:cubicBezTo>
                    <a:pt x="27912" y="10996"/>
                    <a:pt x="27067" y="10573"/>
                    <a:pt x="26432" y="9727"/>
                  </a:cubicBezTo>
                  <a:cubicBezTo>
                    <a:pt x="26009" y="9093"/>
                    <a:pt x="26009" y="8247"/>
                    <a:pt x="25375" y="7612"/>
                  </a:cubicBezTo>
                  <a:cubicBezTo>
                    <a:pt x="24741" y="6767"/>
                    <a:pt x="24318" y="6767"/>
                    <a:pt x="23472" y="6555"/>
                  </a:cubicBezTo>
                  <a:cubicBezTo>
                    <a:pt x="22626" y="6132"/>
                    <a:pt x="21992" y="5709"/>
                    <a:pt x="21357" y="5075"/>
                  </a:cubicBezTo>
                  <a:cubicBezTo>
                    <a:pt x="20723" y="4441"/>
                    <a:pt x="20089" y="3595"/>
                    <a:pt x="19243" y="3383"/>
                  </a:cubicBezTo>
                  <a:cubicBezTo>
                    <a:pt x="18186" y="3172"/>
                    <a:pt x="17340" y="3595"/>
                    <a:pt x="16494" y="3172"/>
                  </a:cubicBezTo>
                  <a:cubicBezTo>
                    <a:pt x="14802" y="2326"/>
                    <a:pt x="13956" y="846"/>
                    <a:pt x="11842" y="634"/>
                  </a:cubicBezTo>
                  <a:cubicBezTo>
                    <a:pt x="10996" y="634"/>
                    <a:pt x="9939" y="634"/>
                    <a:pt x="9093" y="423"/>
                  </a:cubicBezTo>
                  <a:cubicBezTo>
                    <a:pt x="8036" y="211"/>
                    <a:pt x="7190" y="0"/>
                    <a:pt x="6344" y="0"/>
                  </a:cubicBezTo>
                  <a:cubicBezTo>
                    <a:pt x="4441" y="0"/>
                    <a:pt x="1" y="1480"/>
                    <a:pt x="2115" y="3806"/>
                  </a:cubicBezTo>
                  <a:cubicBezTo>
                    <a:pt x="2961" y="4441"/>
                    <a:pt x="4018" y="4652"/>
                    <a:pt x="5075" y="5286"/>
                  </a:cubicBezTo>
                  <a:cubicBezTo>
                    <a:pt x="5921" y="5921"/>
                    <a:pt x="6556" y="6978"/>
                    <a:pt x="7401" y="7401"/>
                  </a:cubicBezTo>
                  <a:cubicBezTo>
                    <a:pt x="8459" y="7824"/>
                    <a:pt x="9727" y="7612"/>
                    <a:pt x="10785" y="7824"/>
                  </a:cubicBezTo>
                  <a:cubicBezTo>
                    <a:pt x="12053" y="8035"/>
                    <a:pt x="13322" y="8881"/>
                    <a:pt x="14379" y="9727"/>
                  </a:cubicBezTo>
                  <a:cubicBezTo>
                    <a:pt x="16071" y="10784"/>
                    <a:pt x="17974" y="10573"/>
                    <a:pt x="19877" y="11630"/>
                  </a:cubicBezTo>
                  <a:cubicBezTo>
                    <a:pt x="21569" y="12899"/>
                    <a:pt x="23049" y="14167"/>
                    <a:pt x="24952" y="15225"/>
                  </a:cubicBezTo>
                  <a:cubicBezTo>
                    <a:pt x="26855" y="15859"/>
                    <a:pt x="27912" y="17339"/>
                    <a:pt x="29815" y="17551"/>
                  </a:cubicBezTo>
                  <a:cubicBezTo>
                    <a:pt x="31719" y="17974"/>
                    <a:pt x="32776" y="18185"/>
                    <a:pt x="34467" y="19031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2150075" y="3156175"/>
              <a:ext cx="729525" cy="375350"/>
            </a:xfrm>
            <a:custGeom>
              <a:avLst/>
              <a:gdLst/>
              <a:ahLst/>
              <a:cxnLst/>
              <a:rect l="l" t="t" r="r" b="b"/>
              <a:pathLst>
                <a:path w="29181" h="15014" fill="none" extrusionOk="0">
                  <a:moveTo>
                    <a:pt x="29181" y="15013"/>
                  </a:moveTo>
                  <a:cubicBezTo>
                    <a:pt x="27912" y="14590"/>
                    <a:pt x="26855" y="13533"/>
                    <a:pt x="25798" y="12687"/>
                  </a:cubicBezTo>
                  <a:lnTo>
                    <a:pt x="22203" y="10361"/>
                  </a:lnTo>
                  <a:cubicBezTo>
                    <a:pt x="16916" y="6767"/>
                    <a:pt x="11207" y="4441"/>
                    <a:pt x="5498" y="1903"/>
                  </a:cubicBezTo>
                  <a:cubicBezTo>
                    <a:pt x="3595" y="1057"/>
                    <a:pt x="1692" y="846"/>
                    <a:pt x="0" y="0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5"/>
            <p:cNvSpPr/>
            <p:nvPr/>
          </p:nvSpPr>
          <p:spPr>
            <a:xfrm>
              <a:off x="3640825" y="2601100"/>
              <a:ext cx="280200" cy="925125"/>
            </a:xfrm>
            <a:custGeom>
              <a:avLst/>
              <a:gdLst/>
              <a:ahLst/>
              <a:cxnLst/>
              <a:rect l="l" t="t" r="r" b="b"/>
              <a:pathLst>
                <a:path w="11208" h="37005" extrusionOk="0">
                  <a:moveTo>
                    <a:pt x="8670" y="1"/>
                  </a:moveTo>
                  <a:cubicBezTo>
                    <a:pt x="6555" y="212"/>
                    <a:pt x="5498" y="2327"/>
                    <a:pt x="4229" y="3807"/>
                  </a:cubicBezTo>
                  <a:cubicBezTo>
                    <a:pt x="3383" y="5075"/>
                    <a:pt x="3172" y="6133"/>
                    <a:pt x="3172" y="7613"/>
                  </a:cubicBezTo>
                  <a:cubicBezTo>
                    <a:pt x="3172" y="8882"/>
                    <a:pt x="3172" y="10150"/>
                    <a:pt x="2537" y="11208"/>
                  </a:cubicBezTo>
                  <a:cubicBezTo>
                    <a:pt x="1692" y="12476"/>
                    <a:pt x="423" y="13745"/>
                    <a:pt x="846" y="15648"/>
                  </a:cubicBezTo>
                  <a:cubicBezTo>
                    <a:pt x="1269" y="17128"/>
                    <a:pt x="1903" y="17551"/>
                    <a:pt x="1480" y="19454"/>
                  </a:cubicBezTo>
                  <a:cubicBezTo>
                    <a:pt x="846" y="20723"/>
                    <a:pt x="211" y="21992"/>
                    <a:pt x="423" y="23683"/>
                  </a:cubicBezTo>
                  <a:cubicBezTo>
                    <a:pt x="423" y="24529"/>
                    <a:pt x="846" y="25586"/>
                    <a:pt x="1057" y="26432"/>
                  </a:cubicBezTo>
                  <a:cubicBezTo>
                    <a:pt x="1269" y="28335"/>
                    <a:pt x="211" y="30027"/>
                    <a:pt x="211" y="31718"/>
                  </a:cubicBezTo>
                  <a:cubicBezTo>
                    <a:pt x="0" y="33410"/>
                    <a:pt x="0" y="35525"/>
                    <a:pt x="634" y="37005"/>
                  </a:cubicBezTo>
                  <a:lnTo>
                    <a:pt x="1480" y="37005"/>
                  </a:lnTo>
                  <a:cubicBezTo>
                    <a:pt x="2115" y="36370"/>
                    <a:pt x="2115" y="35102"/>
                    <a:pt x="2537" y="34256"/>
                  </a:cubicBezTo>
                  <a:cubicBezTo>
                    <a:pt x="3172" y="33199"/>
                    <a:pt x="3806" y="32564"/>
                    <a:pt x="4441" y="31507"/>
                  </a:cubicBezTo>
                  <a:cubicBezTo>
                    <a:pt x="6132" y="28335"/>
                    <a:pt x="4863" y="24741"/>
                    <a:pt x="6767" y="21569"/>
                  </a:cubicBezTo>
                  <a:cubicBezTo>
                    <a:pt x="7824" y="19877"/>
                    <a:pt x="8247" y="18820"/>
                    <a:pt x="8035" y="16705"/>
                  </a:cubicBezTo>
                  <a:cubicBezTo>
                    <a:pt x="7824" y="15860"/>
                    <a:pt x="7824" y="14802"/>
                    <a:pt x="8035" y="13956"/>
                  </a:cubicBezTo>
                  <a:cubicBezTo>
                    <a:pt x="8458" y="13111"/>
                    <a:pt x="9092" y="12899"/>
                    <a:pt x="9515" y="12265"/>
                  </a:cubicBezTo>
                  <a:cubicBezTo>
                    <a:pt x="11207" y="9939"/>
                    <a:pt x="11207" y="6133"/>
                    <a:pt x="11207" y="3595"/>
                  </a:cubicBezTo>
                  <a:cubicBezTo>
                    <a:pt x="11207" y="1692"/>
                    <a:pt x="10784" y="1"/>
                    <a:pt x="8670" y="1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5"/>
            <p:cNvSpPr/>
            <p:nvPr/>
          </p:nvSpPr>
          <p:spPr>
            <a:xfrm>
              <a:off x="3640825" y="2601100"/>
              <a:ext cx="280200" cy="925125"/>
            </a:xfrm>
            <a:custGeom>
              <a:avLst/>
              <a:gdLst/>
              <a:ahLst/>
              <a:cxnLst/>
              <a:rect l="l" t="t" r="r" b="b"/>
              <a:pathLst>
                <a:path w="11208" h="37005" fill="none" extrusionOk="0">
                  <a:moveTo>
                    <a:pt x="634" y="37005"/>
                  </a:moveTo>
                  <a:cubicBezTo>
                    <a:pt x="0" y="35525"/>
                    <a:pt x="0" y="33410"/>
                    <a:pt x="211" y="31718"/>
                  </a:cubicBezTo>
                  <a:cubicBezTo>
                    <a:pt x="211" y="30027"/>
                    <a:pt x="1269" y="28335"/>
                    <a:pt x="1057" y="26432"/>
                  </a:cubicBezTo>
                  <a:cubicBezTo>
                    <a:pt x="846" y="25586"/>
                    <a:pt x="423" y="24529"/>
                    <a:pt x="423" y="23683"/>
                  </a:cubicBezTo>
                  <a:cubicBezTo>
                    <a:pt x="211" y="21992"/>
                    <a:pt x="846" y="20723"/>
                    <a:pt x="1480" y="19454"/>
                  </a:cubicBezTo>
                  <a:cubicBezTo>
                    <a:pt x="1903" y="17551"/>
                    <a:pt x="1269" y="17128"/>
                    <a:pt x="846" y="15648"/>
                  </a:cubicBezTo>
                  <a:cubicBezTo>
                    <a:pt x="423" y="13745"/>
                    <a:pt x="1692" y="12476"/>
                    <a:pt x="2537" y="11208"/>
                  </a:cubicBezTo>
                  <a:cubicBezTo>
                    <a:pt x="3172" y="10150"/>
                    <a:pt x="3172" y="8882"/>
                    <a:pt x="3172" y="7613"/>
                  </a:cubicBezTo>
                  <a:cubicBezTo>
                    <a:pt x="3172" y="6133"/>
                    <a:pt x="3383" y="5075"/>
                    <a:pt x="4229" y="3807"/>
                  </a:cubicBezTo>
                  <a:cubicBezTo>
                    <a:pt x="5498" y="2327"/>
                    <a:pt x="6555" y="212"/>
                    <a:pt x="8670" y="1"/>
                  </a:cubicBezTo>
                  <a:cubicBezTo>
                    <a:pt x="10784" y="1"/>
                    <a:pt x="11207" y="1692"/>
                    <a:pt x="11207" y="3595"/>
                  </a:cubicBezTo>
                  <a:cubicBezTo>
                    <a:pt x="11207" y="6133"/>
                    <a:pt x="11207" y="9939"/>
                    <a:pt x="9515" y="12265"/>
                  </a:cubicBezTo>
                  <a:cubicBezTo>
                    <a:pt x="9092" y="12899"/>
                    <a:pt x="8458" y="13111"/>
                    <a:pt x="8035" y="13956"/>
                  </a:cubicBezTo>
                  <a:cubicBezTo>
                    <a:pt x="7824" y="14802"/>
                    <a:pt x="7824" y="15860"/>
                    <a:pt x="8035" y="16705"/>
                  </a:cubicBezTo>
                  <a:cubicBezTo>
                    <a:pt x="8247" y="18820"/>
                    <a:pt x="7824" y="19877"/>
                    <a:pt x="6767" y="21569"/>
                  </a:cubicBezTo>
                  <a:cubicBezTo>
                    <a:pt x="4863" y="24741"/>
                    <a:pt x="6132" y="28335"/>
                    <a:pt x="4441" y="31507"/>
                  </a:cubicBezTo>
                  <a:cubicBezTo>
                    <a:pt x="3806" y="32564"/>
                    <a:pt x="3172" y="33199"/>
                    <a:pt x="2537" y="34256"/>
                  </a:cubicBezTo>
                  <a:cubicBezTo>
                    <a:pt x="2115" y="35102"/>
                    <a:pt x="2115" y="36370"/>
                    <a:pt x="1480" y="37005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3667250" y="2627525"/>
              <a:ext cx="185050" cy="867000"/>
            </a:xfrm>
            <a:custGeom>
              <a:avLst/>
              <a:gdLst/>
              <a:ahLst/>
              <a:cxnLst/>
              <a:rect l="l" t="t" r="r" b="b"/>
              <a:pathLst>
                <a:path w="7402" h="34680" fill="none" extrusionOk="0">
                  <a:moveTo>
                    <a:pt x="0" y="34679"/>
                  </a:moveTo>
                  <a:cubicBezTo>
                    <a:pt x="212" y="32987"/>
                    <a:pt x="1058" y="30873"/>
                    <a:pt x="1480" y="29181"/>
                  </a:cubicBezTo>
                  <a:cubicBezTo>
                    <a:pt x="1903" y="27701"/>
                    <a:pt x="1692" y="26010"/>
                    <a:pt x="1903" y="24529"/>
                  </a:cubicBezTo>
                  <a:cubicBezTo>
                    <a:pt x="2115" y="18820"/>
                    <a:pt x="4018" y="13111"/>
                    <a:pt x="4652" y="7402"/>
                  </a:cubicBezTo>
                  <a:cubicBezTo>
                    <a:pt x="5075" y="4653"/>
                    <a:pt x="6132" y="2538"/>
                    <a:pt x="7401" y="1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3191475" y="3490175"/>
              <a:ext cx="1126000" cy="702125"/>
            </a:xfrm>
            <a:custGeom>
              <a:avLst/>
              <a:gdLst/>
              <a:ahLst/>
              <a:cxnLst/>
              <a:rect l="l" t="t" r="r" b="b"/>
              <a:pathLst>
                <a:path w="45040" h="28085" extrusionOk="0">
                  <a:moveTo>
                    <a:pt x="40988" y="0"/>
                  </a:moveTo>
                  <a:cubicBezTo>
                    <a:pt x="39693" y="0"/>
                    <a:pt x="38560" y="932"/>
                    <a:pt x="37216" y="1230"/>
                  </a:cubicBezTo>
                  <a:cubicBezTo>
                    <a:pt x="35948" y="1653"/>
                    <a:pt x="35102" y="1653"/>
                    <a:pt x="34044" y="2499"/>
                  </a:cubicBezTo>
                  <a:cubicBezTo>
                    <a:pt x="32987" y="3556"/>
                    <a:pt x="32141" y="4191"/>
                    <a:pt x="30873" y="4614"/>
                  </a:cubicBezTo>
                  <a:cubicBezTo>
                    <a:pt x="29815" y="5037"/>
                    <a:pt x="28970" y="5671"/>
                    <a:pt x="28547" y="6517"/>
                  </a:cubicBezTo>
                  <a:cubicBezTo>
                    <a:pt x="28124" y="7574"/>
                    <a:pt x="27701" y="8208"/>
                    <a:pt x="26855" y="9054"/>
                  </a:cubicBezTo>
                  <a:cubicBezTo>
                    <a:pt x="25798" y="9688"/>
                    <a:pt x="24529" y="10111"/>
                    <a:pt x="23683" y="10957"/>
                  </a:cubicBezTo>
                  <a:cubicBezTo>
                    <a:pt x="22837" y="11803"/>
                    <a:pt x="22415" y="12649"/>
                    <a:pt x="21146" y="12649"/>
                  </a:cubicBezTo>
                  <a:cubicBezTo>
                    <a:pt x="20906" y="12697"/>
                    <a:pt x="20667" y="12712"/>
                    <a:pt x="20425" y="12712"/>
                  </a:cubicBezTo>
                  <a:cubicBezTo>
                    <a:pt x="19993" y="12712"/>
                    <a:pt x="19554" y="12663"/>
                    <a:pt x="19093" y="12663"/>
                  </a:cubicBezTo>
                  <a:cubicBezTo>
                    <a:pt x="18671" y="12663"/>
                    <a:pt x="18231" y="12704"/>
                    <a:pt x="17763" y="12860"/>
                  </a:cubicBezTo>
                  <a:cubicBezTo>
                    <a:pt x="16917" y="13283"/>
                    <a:pt x="16282" y="13918"/>
                    <a:pt x="15648" y="14763"/>
                  </a:cubicBezTo>
                  <a:cubicBezTo>
                    <a:pt x="14802" y="15609"/>
                    <a:pt x="13745" y="16032"/>
                    <a:pt x="12688" y="16244"/>
                  </a:cubicBezTo>
                  <a:cubicBezTo>
                    <a:pt x="10362" y="17089"/>
                    <a:pt x="9939" y="18358"/>
                    <a:pt x="8247" y="19838"/>
                  </a:cubicBezTo>
                  <a:cubicBezTo>
                    <a:pt x="6978" y="20896"/>
                    <a:pt x="5075" y="22799"/>
                    <a:pt x="3595" y="22799"/>
                  </a:cubicBezTo>
                  <a:lnTo>
                    <a:pt x="828" y="27411"/>
                  </a:lnTo>
                  <a:lnTo>
                    <a:pt x="828" y="27411"/>
                  </a:lnTo>
                  <a:cubicBezTo>
                    <a:pt x="1492" y="26961"/>
                    <a:pt x="2226" y="26623"/>
                    <a:pt x="2961" y="26182"/>
                  </a:cubicBezTo>
                  <a:cubicBezTo>
                    <a:pt x="4018" y="25547"/>
                    <a:pt x="4864" y="24490"/>
                    <a:pt x="5710" y="23856"/>
                  </a:cubicBezTo>
                  <a:cubicBezTo>
                    <a:pt x="6556" y="23221"/>
                    <a:pt x="7401" y="22799"/>
                    <a:pt x="8247" y="22587"/>
                  </a:cubicBezTo>
                  <a:cubicBezTo>
                    <a:pt x="9727" y="22376"/>
                    <a:pt x="10573" y="21741"/>
                    <a:pt x="11842" y="21318"/>
                  </a:cubicBezTo>
                  <a:lnTo>
                    <a:pt x="20723" y="17935"/>
                  </a:lnTo>
                  <a:cubicBezTo>
                    <a:pt x="22626" y="17089"/>
                    <a:pt x="24318" y="16455"/>
                    <a:pt x="25798" y="14975"/>
                  </a:cubicBezTo>
                  <a:cubicBezTo>
                    <a:pt x="27278" y="13706"/>
                    <a:pt x="28970" y="12437"/>
                    <a:pt x="30661" y="11592"/>
                  </a:cubicBezTo>
                  <a:cubicBezTo>
                    <a:pt x="32564" y="10534"/>
                    <a:pt x="34467" y="9477"/>
                    <a:pt x="36370" y="8843"/>
                  </a:cubicBezTo>
                  <a:cubicBezTo>
                    <a:pt x="38274" y="7997"/>
                    <a:pt x="40177" y="7574"/>
                    <a:pt x="41868" y="6517"/>
                  </a:cubicBezTo>
                  <a:cubicBezTo>
                    <a:pt x="44194" y="5037"/>
                    <a:pt x="45040" y="2288"/>
                    <a:pt x="42714" y="596"/>
                  </a:cubicBezTo>
                  <a:cubicBezTo>
                    <a:pt x="42093" y="161"/>
                    <a:pt x="41527" y="0"/>
                    <a:pt x="40988" y="0"/>
                  </a:cubicBezTo>
                  <a:close/>
                  <a:moveTo>
                    <a:pt x="828" y="27411"/>
                  </a:moveTo>
                  <a:cubicBezTo>
                    <a:pt x="536" y="27608"/>
                    <a:pt x="259" y="27827"/>
                    <a:pt x="0" y="28085"/>
                  </a:cubicBezTo>
                  <a:lnTo>
                    <a:pt x="423" y="28085"/>
                  </a:lnTo>
                  <a:lnTo>
                    <a:pt x="828" y="27411"/>
                  </a:ln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3191475" y="3468050"/>
              <a:ext cx="1126000" cy="724250"/>
            </a:xfrm>
            <a:custGeom>
              <a:avLst/>
              <a:gdLst/>
              <a:ahLst/>
              <a:cxnLst/>
              <a:rect l="l" t="t" r="r" b="b"/>
              <a:pathLst>
                <a:path w="45040" h="28970" fill="none" extrusionOk="0">
                  <a:moveTo>
                    <a:pt x="3595" y="23684"/>
                  </a:moveTo>
                  <a:cubicBezTo>
                    <a:pt x="5075" y="23684"/>
                    <a:pt x="6978" y="21781"/>
                    <a:pt x="8247" y="20723"/>
                  </a:cubicBezTo>
                  <a:cubicBezTo>
                    <a:pt x="9939" y="19243"/>
                    <a:pt x="10362" y="17974"/>
                    <a:pt x="12688" y="17129"/>
                  </a:cubicBezTo>
                  <a:cubicBezTo>
                    <a:pt x="13745" y="16917"/>
                    <a:pt x="14802" y="16494"/>
                    <a:pt x="15648" y="15648"/>
                  </a:cubicBezTo>
                  <a:cubicBezTo>
                    <a:pt x="16282" y="14803"/>
                    <a:pt x="16917" y="14168"/>
                    <a:pt x="17763" y="13745"/>
                  </a:cubicBezTo>
                  <a:cubicBezTo>
                    <a:pt x="19031" y="13322"/>
                    <a:pt x="20089" y="13745"/>
                    <a:pt x="21146" y="13534"/>
                  </a:cubicBezTo>
                  <a:cubicBezTo>
                    <a:pt x="22415" y="13534"/>
                    <a:pt x="22837" y="12688"/>
                    <a:pt x="23683" y="11842"/>
                  </a:cubicBezTo>
                  <a:cubicBezTo>
                    <a:pt x="24529" y="10996"/>
                    <a:pt x="25798" y="10573"/>
                    <a:pt x="26855" y="9939"/>
                  </a:cubicBezTo>
                  <a:cubicBezTo>
                    <a:pt x="27701" y="9093"/>
                    <a:pt x="28124" y="8459"/>
                    <a:pt x="28547" y="7402"/>
                  </a:cubicBezTo>
                  <a:cubicBezTo>
                    <a:pt x="28970" y="6556"/>
                    <a:pt x="29815" y="5922"/>
                    <a:pt x="30873" y="5499"/>
                  </a:cubicBezTo>
                  <a:cubicBezTo>
                    <a:pt x="32141" y="5076"/>
                    <a:pt x="32987" y="4441"/>
                    <a:pt x="34044" y="3384"/>
                  </a:cubicBezTo>
                  <a:cubicBezTo>
                    <a:pt x="35102" y="2538"/>
                    <a:pt x="35948" y="2538"/>
                    <a:pt x="37216" y="2115"/>
                  </a:cubicBezTo>
                  <a:cubicBezTo>
                    <a:pt x="39119" y="1692"/>
                    <a:pt x="40599" y="1"/>
                    <a:pt x="42714" y="1481"/>
                  </a:cubicBezTo>
                  <a:cubicBezTo>
                    <a:pt x="45040" y="3173"/>
                    <a:pt x="44194" y="5922"/>
                    <a:pt x="41868" y="7402"/>
                  </a:cubicBezTo>
                  <a:cubicBezTo>
                    <a:pt x="40177" y="8459"/>
                    <a:pt x="38274" y="8882"/>
                    <a:pt x="36370" y="9728"/>
                  </a:cubicBezTo>
                  <a:cubicBezTo>
                    <a:pt x="34467" y="10362"/>
                    <a:pt x="32564" y="11419"/>
                    <a:pt x="30661" y="12477"/>
                  </a:cubicBezTo>
                  <a:cubicBezTo>
                    <a:pt x="28970" y="13322"/>
                    <a:pt x="27278" y="14591"/>
                    <a:pt x="25798" y="15860"/>
                  </a:cubicBezTo>
                  <a:cubicBezTo>
                    <a:pt x="24318" y="17340"/>
                    <a:pt x="22626" y="17974"/>
                    <a:pt x="20723" y="18820"/>
                  </a:cubicBezTo>
                  <a:lnTo>
                    <a:pt x="11842" y="22203"/>
                  </a:lnTo>
                  <a:cubicBezTo>
                    <a:pt x="10573" y="22626"/>
                    <a:pt x="9727" y="23261"/>
                    <a:pt x="8247" y="23472"/>
                  </a:cubicBezTo>
                  <a:cubicBezTo>
                    <a:pt x="7401" y="23684"/>
                    <a:pt x="6556" y="24106"/>
                    <a:pt x="5710" y="24741"/>
                  </a:cubicBezTo>
                  <a:cubicBezTo>
                    <a:pt x="4864" y="25375"/>
                    <a:pt x="4018" y="26432"/>
                    <a:pt x="2961" y="27067"/>
                  </a:cubicBezTo>
                  <a:cubicBezTo>
                    <a:pt x="1904" y="27701"/>
                    <a:pt x="846" y="28124"/>
                    <a:pt x="0" y="28970"/>
                  </a:cubicBezTo>
                  <a:lnTo>
                    <a:pt x="423" y="28970"/>
                  </a:ln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3445225" y="3986125"/>
              <a:ext cx="42300" cy="15875"/>
            </a:xfrm>
            <a:custGeom>
              <a:avLst/>
              <a:gdLst/>
              <a:ahLst/>
              <a:cxnLst/>
              <a:rect l="l" t="t" r="r" b="b"/>
              <a:pathLst>
                <a:path w="1692" h="635" fill="none" extrusionOk="0">
                  <a:moveTo>
                    <a:pt x="0" y="635"/>
                  </a:moveTo>
                  <a:cubicBezTo>
                    <a:pt x="423" y="423"/>
                    <a:pt x="1058" y="212"/>
                    <a:pt x="1692" y="0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3302500" y="3568500"/>
              <a:ext cx="951550" cy="507500"/>
            </a:xfrm>
            <a:custGeom>
              <a:avLst/>
              <a:gdLst/>
              <a:ahLst/>
              <a:cxnLst/>
              <a:rect l="l" t="t" r="r" b="b"/>
              <a:pathLst>
                <a:path w="38062" h="20300" fill="none" extrusionOk="0">
                  <a:moveTo>
                    <a:pt x="0" y="20300"/>
                  </a:moveTo>
                  <a:cubicBezTo>
                    <a:pt x="634" y="20088"/>
                    <a:pt x="1269" y="19243"/>
                    <a:pt x="1903" y="19031"/>
                  </a:cubicBezTo>
                  <a:cubicBezTo>
                    <a:pt x="2749" y="18820"/>
                    <a:pt x="3595" y="18608"/>
                    <a:pt x="4229" y="18185"/>
                  </a:cubicBezTo>
                  <a:lnTo>
                    <a:pt x="11207" y="15225"/>
                  </a:lnTo>
                  <a:lnTo>
                    <a:pt x="19454" y="10996"/>
                  </a:lnTo>
                  <a:cubicBezTo>
                    <a:pt x="22203" y="9516"/>
                    <a:pt x="24529" y="7613"/>
                    <a:pt x="27066" y="5921"/>
                  </a:cubicBezTo>
                  <a:cubicBezTo>
                    <a:pt x="28758" y="4652"/>
                    <a:pt x="30449" y="3807"/>
                    <a:pt x="32352" y="2961"/>
                  </a:cubicBezTo>
                  <a:cubicBezTo>
                    <a:pt x="34255" y="2115"/>
                    <a:pt x="36158" y="635"/>
                    <a:pt x="38062" y="0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3593225" y="2854175"/>
              <a:ext cx="729550" cy="772500"/>
            </a:xfrm>
            <a:custGeom>
              <a:avLst/>
              <a:gdLst/>
              <a:ahLst/>
              <a:cxnLst/>
              <a:rect l="l" t="t" r="r" b="b"/>
              <a:pathLst>
                <a:path w="29182" h="30900" extrusionOk="0">
                  <a:moveTo>
                    <a:pt x="26863" y="0"/>
                  </a:moveTo>
                  <a:cubicBezTo>
                    <a:pt x="25475" y="0"/>
                    <a:pt x="24879" y="983"/>
                    <a:pt x="24107" y="2142"/>
                  </a:cubicBezTo>
                  <a:cubicBezTo>
                    <a:pt x="23261" y="3199"/>
                    <a:pt x="22626" y="4468"/>
                    <a:pt x="22204" y="5737"/>
                  </a:cubicBezTo>
                  <a:cubicBezTo>
                    <a:pt x="21781" y="7005"/>
                    <a:pt x="20935" y="8274"/>
                    <a:pt x="20723" y="9754"/>
                  </a:cubicBezTo>
                  <a:cubicBezTo>
                    <a:pt x="20512" y="11023"/>
                    <a:pt x="20723" y="11234"/>
                    <a:pt x="19455" y="12080"/>
                  </a:cubicBezTo>
                  <a:cubicBezTo>
                    <a:pt x="17974" y="12926"/>
                    <a:pt x="16494" y="12926"/>
                    <a:pt x="15648" y="14406"/>
                  </a:cubicBezTo>
                  <a:cubicBezTo>
                    <a:pt x="15014" y="15675"/>
                    <a:pt x="15437" y="16521"/>
                    <a:pt x="14168" y="17366"/>
                  </a:cubicBezTo>
                  <a:cubicBezTo>
                    <a:pt x="13322" y="18212"/>
                    <a:pt x="12054" y="18424"/>
                    <a:pt x="11419" y="19481"/>
                  </a:cubicBezTo>
                  <a:cubicBezTo>
                    <a:pt x="10785" y="20538"/>
                    <a:pt x="10574" y="21384"/>
                    <a:pt x="9516" y="22230"/>
                  </a:cubicBezTo>
                  <a:cubicBezTo>
                    <a:pt x="8459" y="23076"/>
                    <a:pt x="7402" y="23499"/>
                    <a:pt x="6556" y="24344"/>
                  </a:cubicBezTo>
                  <a:cubicBezTo>
                    <a:pt x="5076" y="25613"/>
                    <a:pt x="4019" y="27305"/>
                    <a:pt x="2538" y="28151"/>
                  </a:cubicBezTo>
                  <a:lnTo>
                    <a:pt x="2115" y="28573"/>
                  </a:lnTo>
                  <a:lnTo>
                    <a:pt x="1" y="30899"/>
                  </a:lnTo>
                  <a:cubicBezTo>
                    <a:pt x="847" y="30688"/>
                    <a:pt x="1481" y="29842"/>
                    <a:pt x="2115" y="29419"/>
                  </a:cubicBezTo>
                  <a:cubicBezTo>
                    <a:pt x="3173" y="28785"/>
                    <a:pt x="4019" y="28362"/>
                    <a:pt x="5076" y="27939"/>
                  </a:cubicBezTo>
                  <a:cubicBezTo>
                    <a:pt x="7190" y="27093"/>
                    <a:pt x="9305" y="27305"/>
                    <a:pt x="11419" y="26670"/>
                  </a:cubicBezTo>
                  <a:cubicBezTo>
                    <a:pt x="13534" y="26036"/>
                    <a:pt x="16706" y="24767"/>
                    <a:pt x="18186" y="23076"/>
                  </a:cubicBezTo>
                  <a:cubicBezTo>
                    <a:pt x="19243" y="22018"/>
                    <a:pt x="19666" y="20750"/>
                    <a:pt x="20300" y="19692"/>
                  </a:cubicBezTo>
                  <a:cubicBezTo>
                    <a:pt x="20935" y="18635"/>
                    <a:pt x="21992" y="17578"/>
                    <a:pt x="23049" y="16732"/>
                  </a:cubicBezTo>
                  <a:cubicBezTo>
                    <a:pt x="24107" y="15675"/>
                    <a:pt x="24107" y="15040"/>
                    <a:pt x="24529" y="13560"/>
                  </a:cubicBezTo>
                  <a:cubicBezTo>
                    <a:pt x="24952" y="12080"/>
                    <a:pt x="25798" y="11446"/>
                    <a:pt x="26644" y="10388"/>
                  </a:cubicBezTo>
                  <a:cubicBezTo>
                    <a:pt x="27701" y="9120"/>
                    <a:pt x="27490" y="7851"/>
                    <a:pt x="27701" y="6371"/>
                  </a:cubicBezTo>
                  <a:cubicBezTo>
                    <a:pt x="27913" y="4891"/>
                    <a:pt x="28547" y="3622"/>
                    <a:pt x="28759" y="2353"/>
                  </a:cubicBezTo>
                  <a:cubicBezTo>
                    <a:pt x="29181" y="873"/>
                    <a:pt x="28759" y="239"/>
                    <a:pt x="27278" y="27"/>
                  </a:cubicBezTo>
                  <a:cubicBezTo>
                    <a:pt x="27132" y="9"/>
                    <a:pt x="26994" y="0"/>
                    <a:pt x="26863" y="0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3593225" y="2849550"/>
              <a:ext cx="729550" cy="777125"/>
            </a:xfrm>
            <a:custGeom>
              <a:avLst/>
              <a:gdLst/>
              <a:ahLst/>
              <a:cxnLst/>
              <a:rect l="l" t="t" r="r" b="b"/>
              <a:pathLst>
                <a:path w="29182" h="31085" fill="none" extrusionOk="0">
                  <a:moveTo>
                    <a:pt x="1" y="31084"/>
                  </a:moveTo>
                  <a:cubicBezTo>
                    <a:pt x="847" y="30873"/>
                    <a:pt x="1481" y="30027"/>
                    <a:pt x="2115" y="29604"/>
                  </a:cubicBezTo>
                  <a:cubicBezTo>
                    <a:pt x="3173" y="28970"/>
                    <a:pt x="4019" y="28547"/>
                    <a:pt x="5076" y="28124"/>
                  </a:cubicBezTo>
                  <a:cubicBezTo>
                    <a:pt x="7190" y="27278"/>
                    <a:pt x="9305" y="27490"/>
                    <a:pt x="11419" y="26855"/>
                  </a:cubicBezTo>
                  <a:cubicBezTo>
                    <a:pt x="13534" y="26221"/>
                    <a:pt x="16706" y="24952"/>
                    <a:pt x="18186" y="23261"/>
                  </a:cubicBezTo>
                  <a:cubicBezTo>
                    <a:pt x="19243" y="22203"/>
                    <a:pt x="19666" y="20935"/>
                    <a:pt x="20300" y="19877"/>
                  </a:cubicBezTo>
                  <a:cubicBezTo>
                    <a:pt x="20935" y="18820"/>
                    <a:pt x="21992" y="17763"/>
                    <a:pt x="23049" y="16917"/>
                  </a:cubicBezTo>
                  <a:cubicBezTo>
                    <a:pt x="24107" y="15860"/>
                    <a:pt x="24107" y="15225"/>
                    <a:pt x="24529" y="13745"/>
                  </a:cubicBezTo>
                  <a:cubicBezTo>
                    <a:pt x="24952" y="12265"/>
                    <a:pt x="25798" y="11631"/>
                    <a:pt x="26644" y="10573"/>
                  </a:cubicBezTo>
                  <a:cubicBezTo>
                    <a:pt x="27701" y="9305"/>
                    <a:pt x="27490" y="8036"/>
                    <a:pt x="27701" y="6556"/>
                  </a:cubicBezTo>
                  <a:cubicBezTo>
                    <a:pt x="27913" y="5076"/>
                    <a:pt x="28547" y="3807"/>
                    <a:pt x="28759" y="2538"/>
                  </a:cubicBezTo>
                  <a:cubicBezTo>
                    <a:pt x="29181" y="1058"/>
                    <a:pt x="28759" y="424"/>
                    <a:pt x="27278" y="212"/>
                  </a:cubicBezTo>
                  <a:cubicBezTo>
                    <a:pt x="25587" y="1"/>
                    <a:pt x="24952" y="1058"/>
                    <a:pt x="24107" y="2327"/>
                  </a:cubicBezTo>
                  <a:cubicBezTo>
                    <a:pt x="23261" y="3384"/>
                    <a:pt x="22626" y="4653"/>
                    <a:pt x="22204" y="5922"/>
                  </a:cubicBezTo>
                  <a:cubicBezTo>
                    <a:pt x="21781" y="7190"/>
                    <a:pt x="20935" y="8459"/>
                    <a:pt x="20723" y="9939"/>
                  </a:cubicBezTo>
                  <a:cubicBezTo>
                    <a:pt x="20512" y="11208"/>
                    <a:pt x="20723" y="11419"/>
                    <a:pt x="19455" y="12265"/>
                  </a:cubicBezTo>
                  <a:cubicBezTo>
                    <a:pt x="17974" y="13111"/>
                    <a:pt x="16494" y="13111"/>
                    <a:pt x="15648" y="14591"/>
                  </a:cubicBezTo>
                  <a:cubicBezTo>
                    <a:pt x="15014" y="15860"/>
                    <a:pt x="15437" y="16706"/>
                    <a:pt x="14168" y="17551"/>
                  </a:cubicBezTo>
                  <a:cubicBezTo>
                    <a:pt x="13322" y="18397"/>
                    <a:pt x="12054" y="18609"/>
                    <a:pt x="11419" y="19666"/>
                  </a:cubicBezTo>
                  <a:cubicBezTo>
                    <a:pt x="10785" y="20723"/>
                    <a:pt x="10574" y="21569"/>
                    <a:pt x="9516" y="22415"/>
                  </a:cubicBezTo>
                  <a:cubicBezTo>
                    <a:pt x="8459" y="23261"/>
                    <a:pt x="7402" y="23684"/>
                    <a:pt x="6556" y="24529"/>
                  </a:cubicBezTo>
                  <a:cubicBezTo>
                    <a:pt x="5076" y="25798"/>
                    <a:pt x="4019" y="27490"/>
                    <a:pt x="2538" y="28336"/>
                  </a:cubicBezTo>
                  <a:lnTo>
                    <a:pt x="2115" y="28758"/>
                  </a:ln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3693675" y="2897125"/>
              <a:ext cx="576225" cy="644975"/>
            </a:xfrm>
            <a:custGeom>
              <a:avLst/>
              <a:gdLst/>
              <a:ahLst/>
              <a:cxnLst/>
              <a:rect l="l" t="t" r="r" b="b"/>
              <a:pathLst>
                <a:path w="23049" h="25799" fill="none" extrusionOk="0">
                  <a:moveTo>
                    <a:pt x="6133" y="22203"/>
                  </a:moveTo>
                  <a:lnTo>
                    <a:pt x="7401" y="21358"/>
                  </a:lnTo>
                  <a:moveTo>
                    <a:pt x="1" y="25798"/>
                  </a:moveTo>
                  <a:cubicBezTo>
                    <a:pt x="1904" y="25375"/>
                    <a:pt x="3807" y="23684"/>
                    <a:pt x="5287" y="22415"/>
                  </a:cubicBezTo>
                  <a:cubicBezTo>
                    <a:pt x="7613" y="20723"/>
                    <a:pt x="9727" y="19243"/>
                    <a:pt x="11842" y="17129"/>
                  </a:cubicBezTo>
                  <a:cubicBezTo>
                    <a:pt x="14168" y="14591"/>
                    <a:pt x="16494" y="12477"/>
                    <a:pt x="18397" y="9516"/>
                  </a:cubicBezTo>
                  <a:cubicBezTo>
                    <a:pt x="20300" y="6556"/>
                    <a:pt x="21569" y="3173"/>
                    <a:pt x="23049" y="1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3339500" y="1379150"/>
              <a:ext cx="449350" cy="936525"/>
            </a:xfrm>
            <a:custGeom>
              <a:avLst/>
              <a:gdLst/>
              <a:ahLst/>
              <a:cxnLst/>
              <a:rect l="l" t="t" r="r" b="b"/>
              <a:pathLst>
                <a:path w="17974" h="37461" extrusionOk="0">
                  <a:moveTo>
                    <a:pt x="14707" y="0"/>
                  </a:moveTo>
                  <a:cubicBezTo>
                    <a:pt x="14600" y="0"/>
                    <a:pt x="14491" y="11"/>
                    <a:pt x="14379" y="33"/>
                  </a:cubicBezTo>
                  <a:cubicBezTo>
                    <a:pt x="13322" y="244"/>
                    <a:pt x="12264" y="1513"/>
                    <a:pt x="11630" y="2359"/>
                  </a:cubicBezTo>
                  <a:cubicBezTo>
                    <a:pt x="10573" y="4050"/>
                    <a:pt x="10784" y="5954"/>
                    <a:pt x="10573" y="7645"/>
                  </a:cubicBezTo>
                  <a:cubicBezTo>
                    <a:pt x="10361" y="9337"/>
                    <a:pt x="9093" y="10183"/>
                    <a:pt x="8670" y="11874"/>
                  </a:cubicBezTo>
                  <a:cubicBezTo>
                    <a:pt x="8035" y="13777"/>
                    <a:pt x="8881" y="15680"/>
                    <a:pt x="7824" y="17583"/>
                  </a:cubicBezTo>
                  <a:cubicBezTo>
                    <a:pt x="6767" y="19275"/>
                    <a:pt x="5498" y="20967"/>
                    <a:pt x="5498" y="23081"/>
                  </a:cubicBezTo>
                  <a:cubicBezTo>
                    <a:pt x="5498" y="24773"/>
                    <a:pt x="5709" y="24984"/>
                    <a:pt x="4652" y="26253"/>
                  </a:cubicBezTo>
                  <a:cubicBezTo>
                    <a:pt x="4229" y="27099"/>
                    <a:pt x="4018" y="28156"/>
                    <a:pt x="3595" y="29002"/>
                  </a:cubicBezTo>
                  <a:cubicBezTo>
                    <a:pt x="2961" y="29636"/>
                    <a:pt x="2538" y="30059"/>
                    <a:pt x="2115" y="30905"/>
                  </a:cubicBezTo>
                  <a:cubicBezTo>
                    <a:pt x="1480" y="32174"/>
                    <a:pt x="1480" y="34077"/>
                    <a:pt x="0" y="34923"/>
                  </a:cubicBezTo>
                  <a:lnTo>
                    <a:pt x="212" y="37249"/>
                  </a:lnTo>
                  <a:cubicBezTo>
                    <a:pt x="212" y="37249"/>
                    <a:pt x="0" y="37460"/>
                    <a:pt x="212" y="37460"/>
                  </a:cubicBezTo>
                  <a:cubicBezTo>
                    <a:pt x="1269" y="36403"/>
                    <a:pt x="1480" y="35134"/>
                    <a:pt x="2326" y="33654"/>
                  </a:cubicBezTo>
                  <a:cubicBezTo>
                    <a:pt x="2961" y="32385"/>
                    <a:pt x="4018" y="31751"/>
                    <a:pt x="4864" y="30694"/>
                  </a:cubicBezTo>
                  <a:cubicBezTo>
                    <a:pt x="6344" y="29213"/>
                    <a:pt x="8881" y="27945"/>
                    <a:pt x="9938" y="26253"/>
                  </a:cubicBezTo>
                  <a:cubicBezTo>
                    <a:pt x="10361" y="24984"/>
                    <a:pt x="10361" y="23927"/>
                    <a:pt x="10996" y="22658"/>
                  </a:cubicBezTo>
                  <a:cubicBezTo>
                    <a:pt x="11842" y="21601"/>
                    <a:pt x="13533" y="20544"/>
                    <a:pt x="14168" y="19275"/>
                  </a:cubicBezTo>
                  <a:cubicBezTo>
                    <a:pt x="14590" y="17795"/>
                    <a:pt x="14802" y="16526"/>
                    <a:pt x="15648" y="15257"/>
                  </a:cubicBezTo>
                  <a:cubicBezTo>
                    <a:pt x="16494" y="13777"/>
                    <a:pt x="17551" y="12509"/>
                    <a:pt x="17551" y="10817"/>
                  </a:cubicBezTo>
                  <a:cubicBezTo>
                    <a:pt x="17974" y="8280"/>
                    <a:pt x="17762" y="4050"/>
                    <a:pt x="16705" y="1513"/>
                  </a:cubicBezTo>
                  <a:cubicBezTo>
                    <a:pt x="16327" y="757"/>
                    <a:pt x="15610" y="0"/>
                    <a:pt x="14707" y="0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3339500" y="1374675"/>
              <a:ext cx="449350" cy="941000"/>
            </a:xfrm>
            <a:custGeom>
              <a:avLst/>
              <a:gdLst/>
              <a:ahLst/>
              <a:cxnLst/>
              <a:rect l="l" t="t" r="r" b="b"/>
              <a:pathLst>
                <a:path w="17974" h="37640" fill="none" extrusionOk="0">
                  <a:moveTo>
                    <a:pt x="0" y="35102"/>
                  </a:moveTo>
                  <a:cubicBezTo>
                    <a:pt x="1480" y="34256"/>
                    <a:pt x="1480" y="32353"/>
                    <a:pt x="2115" y="31084"/>
                  </a:cubicBezTo>
                  <a:cubicBezTo>
                    <a:pt x="2538" y="30238"/>
                    <a:pt x="2961" y="29815"/>
                    <a:pt x="3595" y="29181"/>
                  </a:cubicBezTo>
                  <a:cubicBezTo>
                    <a:pt x="4018" y="28335"/>
                    <a:pt x="4229" y="27278"/>
                    <a:pt x="4652" y="26432"/>
                  </a:cubicBezTo>
                  <a:cubicBezTo>
                    <a:pt x="5709" y="25163"/>
                    <a:pt x="5498" y="24952"/>
                    <a:pt x="5498" y="23260"/>
                  </a:cubicBezTo>
                  <a:cubicBezTo>
                    <a:pt x="5498" y="21146"/>
                    <a:pt x="6767" y="19454"/>
                    <a:pt x="7824" y="17762"/>
                  </a:cubicBezTo>
                  <a:cubicBezTo>
                    <a:pt x="8881" y="15859"/>
                    <a:pt x="8035" y="13956"/>
                    <a:pt x="8670" y="12053"/>
                  </a:cubicBezTo>
                  <a:cubicBezTo>
                    <a:pt x="9093" y="10362"/>
                    <a:pt x="10361" y="9516"/>
                    <a:pt x="10573" y="7824"/>
                  </a:cubicBezTo>
                  <a:cubicBezTo>
                    <a:pt x="10784" y="6133"/>
                    <a:pt x="10573" y="4229"/>
                    <a:pt x="11630" y="2538"/>
                  </a:cubicBezTo>
                  <a:cubicBezTo>
                    <a:pt x="12264" y="1692"/>
                    <a:pt x="13322" y="423"/>
                    <a:pt x="14379" y="212"/>
                  </a:cubicBezTo>
                  <a:cubicBezTo>
                    <a:pt x="15436" y="0"/>
                    <a:pt x="16282" y="846"/>
                    <a:pt x="16705" y="1692"/>
                  </a:cubicBezTo>
                  <a:cubicBezTo>
                    <a:pt x="17762" y="4229"/>
                    <a:pt x="17974" y="8459"/>
                    <a:pt x="17551" y="10996"/>
                  </a:cubicBezTo>
                  <a:cubicBezTo>
                    <a:pt x="17551" y="12688"/>
                    <a:pt x="16494" y="13956"/>
                    <a:pt x="15648" y="15436"/>
                  </a:cubicBezTo>
                  <a:cubicBezTo>
                    <a:pt x="14802" y="16705"/>
                    <a:pt x="14590" y="17974"/>
                    <a:pt x="14168" y="19454"/>
                  </a:cubicBezTo>
                  <a:cubicBezTo>
                    <a:pt x="13533" y="20723"/>
                    <a:pt x="11842" y="21780"/>
                    <a:pt x="10996" y="22837"/>
                  </a:cubicBezTo>
                  <a:cubicBezTo>
                    <a:pt x="10361" y="24106"/>
                    <a:pt x="10361" y="25163"/>
                    <a:pt x="9938" y="26432"/>
                  </a:cubicBezTo>
                  <a:cubicBezTo>
                    <a:pt x="8881" y="28124"/>
                    <a:pt x="6344" y="29392"/>
                    <a:pt x="4864" y="30873"/>
                  </a:cubicBezTo>
                  <a:cubicBezTo>
                    <a:pt x="4018" y="31930"/>
                    <a:pt x="2961" y="32564"/>
                    <a:pt x="2326" y="33833"/>
                  </a:cubicBezTo>
                  <a:cubicBezTo>
                    <a:pt x="1480" y="35313"/>
                    <a:pt x="1269" y="36582"/>
                    <a:pt x="212" y="37639"/>
                  </a:cubicBezTo>
                  <a:cubicBezTo>
                    <a:pt x="0" y="37639"/>
                    <a:pt x="212" y="37428"/>
                    <a:pt x="212" y="37428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3545650" y="1908600"/>
              <a:ext cx="15900" cy="47600"/>
            </a:xfrm>
            <a:custGeom>
              <a:avLst/>
              <a:gdLst/>
              <a:ahLst/>
              <a:cxnLst/>
              <a:rect l="l" t="t" r="r" b="b"/>
              <a:pathLst>
                <a:path w="636" h="1904" fill="none" extrusionOk="0">
                  <a:moveTo>
                    <a:pt x="1" y="1903"/>
                  </a:moveTo>
                  <a:cubicBezTo>
                    <a:pt x="212" y="1269"/>
                    <a:pt x="424" y="635"/>
                    <a:pt x="635" y="0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3418775" y="1406400"/>
              <a:ext cx="285500" cy="750675"/>
            </a:xfrm>
            <a:custGeom>
              <a:avLst/>
              <a:gdLst/>
              <a:ahLst/>
              <a:cxnLst/>
              <a:rect l="l" t="t" r="r" b="b"/>
              <a:pathLst>
                <a:path w="11420" h="30027" fill="none" extrusionOk="0">
                  <a:moveTo>
                    <a:pt x="1" y="30026"/>
                  </a:moveTo>
                  <a:cubicBezTo>
                    <a:pt x="1481" y="28969"/>
                    <a:pt x="1904" y="26855"/>
                    <a:pt x="2961" y="25375"/>
                  </a:cubicBezTo>
                  <a:cubicBezTo>
                    <a:pt x="4441" y="23260"/>
                    <a:pt x="5710" y="21357"/>
                    <a:pt x="6556" y="18819"/>
                  </a:cubicBezTo>
                  <a:cubicBezTo>
                    <a:pt x="8671" y="12687"/>
                    <a:pt x="10362" y="6344"/>
                    <a:pt x="11419" y="0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2557225" y="1126950"/>
              <a:ext cx="761150" cy="665375"/>
            </a:xfrm>
            <a:custGeom>
              <a:avLst/>
              <a:gdLst/>
              <a:ahLst/>
              <a:cxnLst/>
              <a:rect l="l" t="t" r="r" b="b"/>
              <a:pathLst>
                <a:path w="30446" h="26615" extrusionOk="0">
                  <a:moveTo>
                    <a:pt x="3742" y="0"/>
                  </a:moveTo>
                  <a:cubicBezTo>
                    <a:pt x="1343" y="0"/>
                    <a:pt x="0" y="2417"/>
                    <a:pt x="1899" y="4835"/>
                  </a:cubicBezTo>
                  <a:cubicBezTo>
                    <a:pt x="2534" y="5892"/>
                    <a:pt x="3591" y="6315"/>
                    <a:pt x="4225" y="7372"/>
                  </a:cubicBezTo>
                  <a:cubicBezTo>
                    <a:pt x="4860" y="8429"/>
                    <a:pt x="4648" y="9909"/>
                    <a:pt x="5282" y="10967"/>
                  </a:cubicBezTo>
                  <a:cubicBezTo>
                    <a:pt x="7186" y="13716"/>
                    <a:pt x="10992" y="12235"/>
                    <a:pt x="12895" y="14561"/>
                  </a:cubicBezTo>
                  <a:cubicBezTo>
                    <a:pt x="13741" y="15619"/>
                    <a:pt x="13529" y="17099"/>
                    <a:pt x="14798" y="18156"/>
                  </a:cubicBezTo>
                  <a:cubicBezTo>
                    <a:pt x="16278" y="19425"/>
                    <a:pt x="17758" y="19002"/>
                    <a:pt x="19450" y="19213"/>
                  </a:cubicBezTo>
                  <a:cubicBezTo>
                    <a:pt x="22833" y="19848"/>
                    <a:pt x="22199" y="23865"/>
                    <a:pt x="25582" y="24500"/>
                  </a:cubicBezTo>
                  <a:cubicBezTo>
                    <a:pt x="26639" y="24711"/>
                    <a:pt x="27485" y="24500"/>
                    <a:pt x="28331" y="25134"/>
                  </a:cubicBezTo>
                  <a:cubicBezTo>
                    <a:pt x="28965" y="25557"/>
                    <a:pt x="29388" y="26191"/>
                    <a:pt x="30022" y="26614"/>
                  </a:cubicBezTo>
                  <a:lnTo>
                    <a:pt x="30445" y="25345"/>
                  </a:lnTo>
                  <a:cubicBezTo>
                    <a:pt x="27696" y="24288"/>
                    <a:pt x="27696" y="20905"/>
                    <a:pt x="27062" y="18579"/>
                  </a:cubicBezTo>
                  <a:cubicBezTo>
                    <a:pt x="26639" y="16887"/>
                    <a:pt x="25793" y="14984"/>
                    <a:pt x="24313" y="13927"/>
                  </a:cubicBezTo>
                  <a:cubicBezTo>
                    <a:pt x="23045" y="13081"/>
                    <a:pt x="21564" y="13081"/>
                    <a:pt x="20084" y="12235"/>
                  </a:cubicBezTo>
                  <a:cubicBezTo>
                    <a:pt x="18604" y="11601"/>
                    <a:pt x="18604" y="10544"/>
                    <a:pt x="17758" y="9275"/>
                  </a:cubicBezTo>
                  <a:cubicBezTo>
                    <a:pt x="16701" y="7583"/>
                    <a:pt x="14586" y="7583"/>
                    <a:pt x="13106" y="6526"/>
                  </a:cubicBezTo>
                  <a:cubicBezTo>
                    <a:pt x="11838" y="5257"/>
                    <a:pt x="11626" y="3143"/>
                    <a:pt x="10146" y="2297"/>
                  </a:cubicBezTo>
                  <a:cubicBezTo>
                    <a:pt x="9300" y="1874"/>
                    <a:pt x="8454" y="2086"/>
                    <a:pt x="7608" y="1663"/>
                  </a:cubicBezTo>
                  <a:cubicBezTo>
                    <a:pt x="6763" y="1451"/>
                    <a:pt x="6340" y="605"/>
                    <a:pt x="5494" y="394"/>
                  </a:cubicBezTo>
                  <a:cubicBezTo>
                    <a:pt x="4873" y="122"/>
                    <a:pt x="4281" y="0"/>
                    <a:pt x="3742" y="0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2546550" y="1099775"/>
              <a:ext cx="771825" cy="692550"/>
            </a:xfrm>
            <a:custGeom>
              <a:avLst/>
              <a:gdLst/>
              <a:ahLst/>
              <a:cxnLst/>
              <a:rect l="l" t="t" r="r" b="b"/>
              <a:pathLst>
                <a:path w="30873" h="27702" fill="none" extrusionOk="0">
                  <a:moveTo>
                    <a:pt x="30449" y="27701"/>
                  </a:moveTo>
                  <a:cubicBezTo>
                    <a:pt x="29815" y="27278"/>
                    <a:pt x="29392" y="26644"/>
                    <a:pt x="28758" y="26221"/>
                  </a:cubicBezTo>
                  <a:cubicBezTo>
                    <a:pt x="27912" y="25587"/>
                    <a:pt x="27066" y="25798"/>
                    <a:pt x="26009" y="25587"/>
                  </a:cubicBezTo>
                  <a:cubicBezTo>
                    <a:pt x="22626" y="24952"/>
                    <a:pt x="23260" y="20935"/>
                    <a:pt x="19877" y="20300"/>
                  </a:cubicBezTo>
                  <a:cubicBezTo>
                    <a:pt x="18185" y="20089"/>
                    <a:pt x="16705" y="20512"/>
                    <a:pt x="15225" y="19243"/>
                  </a:cubicBezTo>
                  <a:cubicBezTo>
                    <a:pt x="13956" y="18186"/>
                    <a:pt x="14168" y="16706"/>
                    <a:pt x="13322" y="15648"/>
                  </a:cubicBezTo>
                  <a:cubicBezTo>
                    <a:pt x="11419" y="13322"/>
                    <a:pt x="7613" y="14803"/>
                    <a:pt x="5709" y="12054"/>
                  </a:cubicBezTo>
                  <a:cubicBezTo>
                    <a:pt x="5075" y="10996"/>
                    <a:pt x="5287" y="9516"/>
                    <a:pt x="4652" y="8459"/>
                  </a:cubicBezTo>
                  <a:cubicBezTo>
                    <a:pt x="4018" y="7402"/>
                    <a:pt x="2961" y="6979"/>
                    <a:pt x="2326" y="5922"/>
                  </a:cubicBezTo>
                  <a:cubicBezTo>
                    <a:pt x="0" y="2961"/>
                    <a:pt x="2538" y="1"/>
                    <a:pt x="5921" y="1481"/>
                  </a:cubicBezTo>
                  <a:cubicBezTo>
                    <a:pt x="6767" y="1692"/>
                    <a:pt x="7190" y="2538"/>
                    <a:pt x="8035" y="2750"/>
                  </a:cubicBezTo>
                  <a:cubicBezTo>
                    <a:pt x="8881" y="3173"/>
                    <a:pt x="9727" y="2961"/>
                    <a:pt x="10573" y="3384"/>
                  </a:cubicBezTo>
                  <a:cubicBezTo>
                    <a:pt x="12053" y="4230"/>
                    <a:pt x="12265" y="6344"/>
                    <a:pt x="13533" y="7613"/>
                  </a:cubicBezTo>
                  <a:cubicBezTo>
                    <a:pt x="15013" y="8670"/>
                    <a:pt x="17128" y="8670"/>
                    <a:pt x="18185" y="10362"/>
                  </a:cubicBezTo>
                  <a:cubicBezTo>
                    <a:pt x="19031" y="11631"/>
                    <a:pt x="19031" y="12688"/>
                    <a:pt x="20511" y="13322"/>
                  </a:cubicBezTo>
                  <a:cubicBezTo>
                    <a:pt x="21991" y="14168"/>
                    <a:pt x="23472" y="14168"/>
                    <a:pt x="24740" y="15014"/>
                  </a:cubicBezTo>
                  <a:cubicBezTo>
                    <a:pt x="26220" y="16071"/>
                    <a:pt x="27066" y="17974"/>
                    <a:pt x="27489" y="19666"/>
                  </a:cubicBezTo>
                  <a:cubicBezTo>
                    <a:pt x="28123" y="21992"/>
                    <a:pt x="28123" y="25375"/>
                    <a:pt x="30872" y="26432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2620550" y="1184375"/>
              <a:ext cx="634375" cy="528650"/>
            </a:xfrm>
            <a:custGeom>
              <a:avLst/>
              <a:gdLst/>
              <a:ahLst/>
              <a:cxnLst/>
              <a:rect l="l" t="t" r="r" b="b"/>
              <a:pathLst>
                <a:path w="25375" h="21146" fill="none" extrusionOk="0">
                  <a:moveTo>
                    <a:pt x="25375" y="21145"/>
                  </a:moveTo>
                  <a:cubicBezTo>
                    <a:pt x="23260" y="19454"/>
                    <a:pt x="21569" y="17128"/>
                    <a:pt x="19454" y="15436"/>
                  </a:cubicBezTo>
                  <a:lnTo>
                    <a:pt x="12688" y="9938"/>
                  </a:lnTo>
                  <a:cubicBezTo>
                    <a:pt x="10573" y="7824"/>
                    <a:pt x="8459" y="5498"/>
                    <a:pt x="6133" y="3806"/>
                  </a:cubicBezTo>
                  <a:cubicBezTo>
                    <a:pt x="4441" y="2538"/>
                    <a:pt x="2115" y="423"/>
                    <a:pt x="1" y="0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2652275" y="1912500"/>
              <a:ext cx="713675" cy="625200"/>
            </a:xfrm>
            <a:custGeom>
              <a:avLst/>
              <a:gdLst/>
              <a:ahLst/>
              <a:cxnLst/>
              <a:rect l="l" t="t" r="r" b="b"/>
              <a:pathLst>
                <a:path w="28547" h="25008" extrusionOk="0">
                  <a:moveTo>
                    <a:pt x="3192" y="0"/>
                  </a:moveTo>
                  <a:cubicBezTo>
                    <a:pt x="3048" y="0"/>
                    <a:pt x="2900" y="18"/>
                    <a:pt x="2749" y="56"/>
                  </a:cubicBezTo>
                  <a:cubicBezTo>
                    <a:pt x="0" y="901"/>
                    <a:pt x="1903" y="4496"/>
                    <a:pt x="2538" y="5976"/>
                  </a:cubicBezTo>
                  <a:cubicBezTo>
                    <a:pt x="2961" y="7456"/>
                    <a:pt x="3172" y="8937"/>
                    <a:pt x="4229" y="10205"/>
                  </a:cubicBezTo>
                  <a:cubicBezTo>
                    <a:pt x="5075" y="11474"/>
                    <a:pt x="6767" y="11897"/>
                    <a:pt x="7824" y="12954"/>
                  </a:cubicBezTo>
                  <a:cubicBezTo>
                    <a:pt x="8881" y="14434"/>
                    <a:pt x="9304" y="15703"/>
                    <a:pt x="10996" y="16549"/>
                  </a:cubicBezTo>
                  <a:cubicBezTo>
                    <a:pt x="12265" y="17183"/>
                    <a:pt x="12687" y="18029"/>
                    <a:pt x="13956" y="18875"/>
                  </a:cubicBezTo>
                  <a:cubicBezTo>
                    <a:pt x="15013" y="19721"/>
                    <a:pt x="16282" y="19932"/>
                    <a:pt x="17762" y="20144"/>
                  </a:cubicBezTo>
                  <a:cubicBezTo>
                    <a:pt x="19877" y="20567"/>
                    <a:pt x="21146" y="22258"/>
                    <a:pt x="23260" y="22893"/>
                  </a:cubicBezTo>
                  <a:cubicBezTo>
                    <a:pt x="24952" y="23315"/>
                    <a:pt x="27066" y="23950"/>
                    <a:pt x="28546" y="25007"/>
                  </a:cubicBezTo>
                  <a:lnTo>
                    <a:pt x="27701" y="23315"/>
                  </a:lnTo>
                  <a:cubicBezTo>
                    <a:pt x="26643" y="22681"/>
                    <a:pt x="25586" y="21835"/>
                    <a:pt x="24317" y="21201"/>
                  </a:cubicBezTo>
                  <a:cubicBezTo>
                    <a:pt x="23472" y="20989"/>
                    <a:pt x="22203" y="20567"/>
                    <a:pt x="21568" y="19932"/>
                  </a:cubicBezTo>
                  <a:cubicBezTo>
                    <a:pt x="20934" y="19086"/>
                    <a:pt x="20723" y="17606"/>
                    <a:pt x="20088" y="16760"/>
                  </a:cubicBezTo>
                  <a:cubicBezTo>
                    <a:pt x="19243" y="15703"/>
                    <a:pt x="17974" y="15069"/>
                    <a:pt x="16917" y="14223"/>
                  </a:cubicBezTo>
                  <a:cubicBezTo>
                    <a:pt x="16071" y="13166"/>
                    <a:pt x="16071" y="11474"/>
                    <a:pt x="15225" y="10417"/>
                  </a:cubicBezTo>
                  <a:cubicBezTo>
                    <a:pt x="14168" y="9360"/>
                    <a:pt x="12476" y="9360"/>
                    <a:pt x="11630" y="8091"/>
                  </a:cubicBezTo>
                  <a:cubicBezTo>
                    <a:pt x="10996" y="6611"/>
                    <a:pt x="11207" y="5976"/>
                    <a:pt x="9939" y="4919"/>
                  </a:cubicBezTo>
                  <a:cubicBezTo>
                    <a:pt x="8881" y="4073"/>
                    <a:pt x="7613" y="3439"/>
                    <a:pt x="6555" y="2593"/>
                  </a:cubicBezTo>
                  <a:cubicBezTo>
                    <a:pt x="5785" y="1823"/>
                    <a:pt x="4664" y="0"/>
                    <a:pt x="3192" y="0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2652275" y="1903300"/>
              <a:ext cx="713675" cy="634400"/>
            </a:xfrm>
            <a:custGeom>
              <a:avLst/>
              <a:gdLst/>
              <a:ahLst/>
              <a:cxnLst/>
              <a:rect l="l" t="t" r="r" b="b"/>
              <a:pathLst>
                <a:path w="28547" h="25376" fill="none" extrusionOk="0">
                  <a:moveTo>
                    <a:pt x="27701" y="23683"/>
                  </a:moveTo>
                  <a:cubicBezTo>
                    <a:pt x="26643" y="23049"/>
                    <a:pt x="25586" y="22203"/>
                    <a:pt x="24317" y="21569"/>
                  </a:cubicBezTo>
                  <a:cubicBezTo>
                    <a:pt x="23472" y="21357"/>
                    <a:pt x="22203" y="20935"/>
                    <a:pt x="21568" y="20300"/>
                  </a:cubicBezTo>
                  <a:cubicBezTo>
                    <a:pt x="20934" y="19454"/>
                    <a:pt x="20723" y="17974"/>
                    <a:pt x="20088" y="17128"/>
                  </a:cubicBezTo>
                  <a:cubicBezTo>
                    <a:pt x="19243" y="16071"/>
                    <a:pt x="17974" y="15437"/>
                    <a:pt x="16917" y="14591"/>
                  </a:cubicBezTo>
                  <a:cubicBezTo>
                    <a:pt x="16071" y="13534"/>
                    <a:pt x="16071" y="11842"/>
                    <a:pt x="15225" y="10785"/>
                  </a:cubicBezTo>
                  <a:cubicBezTo>
                    <a:pt x="14168" y="9728"/>
                    <a:pt x="12476" y="9728"/>
                    <a:pt x="11630" y="8459"/>
                  </a:cubicBezTo>
                  <a:cubicBezTo>
                    <a:pt x="10996" y="6979"/>
                    <a:pt x="11207" y="6344"/>
                    <a:pt x="9939" y="5287"/>
                  </a:cubicBezTo>
                  <a:cubicBezTo>
                    <a:pt x="8881" y="4441"/>
                    <a:pt x="7613" y="3807"/>
                    <a:pt x="6555" y="2961"/>
                  </a:cubicBezTo>
                  <a:cubicBezTo>
                    <a:pt x="5710" y="2115"/>
                    <a:pt x="4441" y="1"/>
                    <a:pt x="2749" y="424"/>
                  </a:cubicBezTo>
                  <a:cubicBezTo>
                    <a:pt x="0" y="1269"/>
                    <a:pt x="1903" y="4864"/>
                    <a:pt x="2538" y="6344"/>
                  </a:cubicBezTo>
                  <a:cubicBezTo>
                    <a:pt x="2961" y="7824"/>
                    <a:pt x="3172" y="9305"/>
                    <a:pt x="4229" y="10573"/>
                  </a:cubicBezTo>
                  <a:cubicBezTo>
                    <a:pt x="5075" y="11842"/>
                    <a:pt x="6767" y="12265"/>
                    <a:pt x="7824" y="13322"/>
                  </a:cubicBezTo>
                  <a:cubicBezTo>
                    <a:pt x="8881" y="14802"/>
                    <a:pt x="9304" y="16071"/>
                    <a:pt x="10996" y="16917"/>
                  </a:cubicBezTo>
                  <a:cubicBezTo>
                    <a:pt x="12265" y="17551"/>
                    <a:pt x="12687" y="18397"/>
                    <a:pt x="13956" y="19243"/>
                  </a:cubicBezTo>
                  <a:cubicBezTo>
                    <a:pt x="15013" y="20089"/>
                    <a:pt x="16282" y="20300"/>
                    <a:pt x="17762" y="20512"/>
                  </a:cubicBezTo>
                  <a:cubicBezTo>
                    <a:pt x="19877" y="20935"/>
                    <a:pt x="21146" y="22626"/>
                    <a:pt x="23260" y="23261"/>
                  </a:cubicBezTo>
                  <a:cubicBezTo>
                    <a:pt x="24952" y="23683"/>
                    <a:pt x="27066" y="24318"/>
                    <a:pt x="28546" y="25375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2721000" y="1940300"/>
              <a:ext cx="465225" cy="502225"/>
            </a:xfrm>
            <a:custGeom>
              <a:avLst/>
              <a:gdLst/>
              <a:ahLst/>
              <a:cxnLst/>
              <a:rect l="l" t="t" r="r" b="b"/>
              <a:pathLst>
                <a:path w="18609" h="20089" fill="none" extrusionOk="0">
                  <a:moveTo>
                    <a:pt x="18608" y="20089"/>
                  </a:moveTo>
                  <a:cubicBezTo>
                    <a:pt x="14590" y="16706"/>
                    <a:pt x="9938" y="14168"/>
                    <a:pt x="6555" y="10151"/>
                  </a:cubicBezTo>
                  <a:cubicBezTo>
                    <a:pt x="4229" y="6979"/>
                    <a:pt x="1692" y="3596"/>
                    <a:pt x="0" y="1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3820550" y="1653000"/>
              <a:ext cx="1025575" cy="620375"/>
            </a:xfrm>
            <a:custGeom>
              <a:avLst/>
              <a:gdLst/>
              <a:ahLst/>
              <a:cxnLst/>
              <a:rect l="l" t="t" r="r" b="b"/>
              <a:pathLst>
                <a:path w="41023" h="24815" extrusionOk="0">
                  <a:moveTo>
                    <a:pt x="36003" y="0"/>
                  </a:moveTo>
                  <a:cubicBezTo>
                    <a:pt x="33041" y="0"/>
                    <a:pt x="29853" y="2069"/>
                    <a:pt x="27278" y="3035"/>
                  </a:cubicBezTo>
                  <a:cubicBezTo>
                    <a:pt x="26221" y="3458"/>
                    <a:pt x="24529" y="3246"/>
                    <a:pt x="23472" y="4092"/>
                  </a:cubicBezTo>
                  <a:cubicBezTo>
                    <a:pt x="22203" y="5149"/>
                    <a:pt x="21569" y="6841"/>
                    <a:pt x="19877" y="7475"/>
                  </a:cubicBezTo>
                  <a:cubicBezTo>
                    <a:pt x="17974" y="8110"/>
                    <a:pt x="16071" y="7898"/>
                    <a:pt x="14379" y="9167"/>
                  </a:cubicBezTo>
                  <a:cubicBezTo>
                    <a:pt x="12688" y="10647"/>
                    <a:pt x="12053" y="11916"/>
                    <a:pt x="10996" y="13819"/>
                  </a:cubicBezTo>
                  <a:cubicBezTo>
                    <a:pt x="9727" y="16145"/>
                    <a:pt x="8459" y="17625"/>
                    <a:pt x="6133" y="18894"/>
                  </a:cubicBezTo>
                  <a:cubicBezTo>
                    <a:pt x="4441" y="19951"/>
                    <a:pt x="2961" y="21008"/>
                    <a:pt x="1269" y="21854"/>
                  </a:cubicBezTo>
                  <a:lnTo>
                    <a:pt x="0" y="24814"/>
                  </a:lnTo>
                  <a:cubicBezTo>
                    <a:pt x="3172" y="21854"/>
                    <a:pt x="7613" y="18894"/>
                    <a:pt x="11842" y="18259"/>
                  </a:cubicBezTo>
                  <a:cubicBezTo>
                    <a:pt x="13533" y="18048"/>
                    <a:pt x="14591" y="17414"/>
                    <a:pt x="16071" y="16568"/>
                  </a:cubicBezTo>
                  <a:cubicBezTo>
                    <a:pt x="17762" y="15511"/>
                    <a:pt x="19243" y="15722"/>
                    <a:pt x="20934" y="15088"/>
                  </a:cubicBezTo>
                  <a:cubicBezTo>
                    <a:pt x="21992" y="14453"/>
                    <a:pt x="23049" y="13185"/>
                    <a:pt x="24106" y="12550"/>
                  </a:cubicBezTo>
                  <a:cubicBezTo>
                    <a:pt x="25163" y="11916"/>
                    <a:pt x="26009" y="11916"/>
                    <a:pt x="27066" y="11704"/>
                  </a:cubicBezTo>
                  <a:cubicBezTo>
                    <a:pt x="28335" y="11493"/>
                    <a:pt x="30027" y="11493"/>
                    <a:pt x="31084" y="10859"/>
                  </a:cubicBezTo>
                  <a:cubicBezTo>
                    <a:pt x="31930" y="10436"/>
                    <a:pt x="32353" y="9167"/>
                    <a:pt x="33199" y="8533"/>
                  </a:cubicBezTo>
                  <a:cubicBezTo>
                    <a:pt x="35313" y="7052"/>
                    <a:pt x="38062" y="7475"/>
                    <a:pt x="39965" y="5784"/>
                  </a:cubicBezTo>
                  <a:cubicBezTo>
                    <a:pt x="41022" y="4938"/>
                    <a:pt x="41022" y="5149"/>
                    <a:pt x="40599" y="3669"/>
                  </a:cubicBezTo>
                  <a:cubicBezTo>
                    <a:pt x="40176" y="2400"/>
                    <a:pt x="39754" y="1343"/>
                    <a:pt x="38696" y="709"/>
                  </a:cubicBezTo>
                  <a:cubicBezTo>
                    <a:pt x="37838" y="204"/>
                    <a:pt x="36932" y="0"/>
                    <a:pt x="36003" y="0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3820550" y="1617850"/>
              <a:ext cx="1025575" cy="655525"/>
            </a:xfrm>
            <a:custGeom>
              <a:avLst/>
              <a:gdLst/>
              <a:ahLst/>
              <a:cxnLst/>
              <a:rect l="l" t="t" r="r" b="b"/>
              <a:pathLst>
                <a:path w="41023" h="26221" fill="none" extrusionOk="0">
                  <a:moveTo>
                    <a:pt x="1269" y="23260"/>
                  </a:moveTo>
                  <a:cubicBezTo>
                    <a:pt x="2961" y="22414"/>
                    <a:pt x="4441" y="21357"/>
                    <a:pt x="6133" y="20300"/>
                  </a:cubicBezTo>
                  <a:cubicBezTo>
                    <a:pt x="8459" y="19031"/>
                    <a:pt x="9727" y="17551"/>
                    <a:pt x="10996" y="15225"/>
                  </a:cubicBezTo>
                  <a:cubicBezTo>
                    <a:pt x="12053" y="13322"/>
                    <a:pt x="12688" y="12053"/>
                    <a:pt x="14379" y="10573"/>
                  </a:cubicBezTo>
                  <a:cubicBezTo>
                    <a:pt x="16071" y="9304"/>
                    <a:pt x="17974" y="9516"/>
                    <a:pt x="19877" y="8881"/>
                  </a:cubicBezTo>
                  <a:cubicBezTo>
                    <a:pt x="21569" y="8247"/>
                    <a:pt x="22203" y="6555"/>
                    <a:pt x="23472" y="5498"/>
                  </a:cubicBezTo>
                  <a:cubicBezTo>
                    <a:pt x="24529" y="4652"/>
                    <a:pt x="26221" y="4864"/>
                    <a:pt x="27278" y="4441"/>
                  </a:cubicBezTo>
                  <a:cubicBezTo>
                    <a:pt x="30661" y="3172"/>
                    <a:pt x="35102" y="0"/>
                    <a:pt x="38696" y="2115"/>
                  </a:cubicBezTo>
                  <a:cubicBezTo>
                    <a:pt x="39754" y="2749"/>
                    <a:pt x="40176" y="3806"/>
                    <a:pt x="40599" y="5075"/>
                  </a:cubicBezTo>
                  <a:cubicBezTo>
                    <a:pt x="41022" y="6555"/>
                    <a:pt x="41022" y="6344"/>
                    <a:pt x="39965" y="7190"/>
                  </a:cubicBezTo>
                  <a:cubicBezTo>
                    <a:pt x="38062" y="8881"/>
                    <a:pt x="35313" y="8458"/>
                    <a:pt x="33199" y="9939"/>
                  </a:cubicBezTo>
                  <a:cubicBezTo>
                    <a:pt x="32353" y="10573"/>
                    <a:pt x="31930" y="11842"/>
                    <a:pt x="31084" y="12265"/>
                  </a:cubicBezTo>
                  <a:cubicBezTo>
                    <a:pt x="30027" y="12899"/>
                    <a:pt x="28335" y="12899"/>
                    <a:pt x="27066" y="13110"/>
                  </a:cubicBezTo>
                  <a:cubicBezTo>
                    <a:pt x="26009" y="13322"/>
                    <a:pt x="25163" y="13322"/>
                    <a:pt x="24106" y="13956"/>
                  </a:cubicBezTo>
                  <a:cubicBezTo>
                    <a:pt x="23049" y="14591"/>
                    <a:pt x="21992" y="15859"/>
                    <a:pt x="20934" y="16494"/>
                  </a:cubicBezTo>
                  <a:cubicBezTo>
                    <a:pt x="19243" y="17128"/>
                    <a:pt x="17762" y="16917"/>
                    <a:pt x="16071" y="17974"/>
                  </a:cubicBezTo>
                  <a:cubicBezTo>
                    <a:pt x="14591" y="18820"/>
                    <a:pt x="13533" y="19454"/>
                    <a:pt x="11842" y="19665"/>
                  </a:cubicBezTo>
                  <a:cubicBezTo>
                    <a:pt x="7613" y="20300"/>
                    <a:pt x="3172" y="23260"/>
                    <a:pt x="0" y="26220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4047850" y="1713000"/>
              <a:ext cx="745400" cy="385925"/>
            </a:xfrm>
            <a:custGeom>
              <a:avLst/>
              <a:gdLst/>
              <a:ahLst/>
              <a:cxnLst/>
              <a:rect l="l" t="t" r="r" b="b"/>
              <a:pathLst>
                <a:path w="29816" h="15437" fill="none" extrusionOk="0">
                  <a:moveTo>
                    <a:pt x="1" y="15436"/>
                  </a:moveTo>
                  <a:cubicBezTo>
                    <a:pt x="5499" y="12688"/>
                    <a:pt x="10362" y="8036"/>
                    <a:pt x="16071" y="5498"/>
                  </a:cubicBezTo>
                  <a:cubicBezTo>
                    <a:pt x="20512" y="3595"/>
                    <a:pt x="25164" y="1058"/>
                    <a:pt x="29816" y="0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4666350" y="269775"/>
              <a:ext cx="285500" cy="771875"/>
            </a:xfrm>
            <a:custGeom>
              <a:avLst/>
              <a:gdLst/>
              <a:ahLst/>
              <a:cxnLst/>
              <a:rect l="l" t="t" r="r" b="b"/>
              <a:pathLst>
                <a:path w="11420" h="30875" extrusionOk="0">
                  <a:moveTo>
                    <a:pt x="10390" y="1"/>
                  </a:moveTo>
                  <a:cubicBezTo>
                    <a:pt x="9821" y="1"/>
                    <a:pt x="9040" y="836"/>
                    <a:pt x="8459" y="1271"/>
                  </a:cubicBezTo>
                  <a:cubicBezTo>
                    <a:pt x="6556" y="2540"/>
                    <a:pt x="6344" y="3597"/>
                    <a:pt x="5710" y="5712"/>
                  </a:cubicBezTo>
                  <a:cubicBezTo>
                    <a:pt x="5076" y="7615"/>
                    <a:pt x="3596" y="8461"/>
                    <a:pt x="2961" y="10364"/>
                  </a:cubicBezTo>
                  <a:cubicBezTo>
                    <a:pt x="2115" y="12267"/>
                    <a:pt x="3384" y="14170"/>
                    <a:pt x="2750" y="15862"/>
                  </a:cubicBezTo>
                  <a:cubicBezTo>
                    <a:pt x="2115" y="17765"/>
                    <a:pt x="1" y="18399"/>
                    <a:pt x="847" y="20725"/>
                  </a:cubicBezTo>
                  <a:cubicBezTo>
                    <a:pt x="1270" y="22205"/>
                    <a:pt x="1693" y="23051"/>
                    <a:pt x="1693" y="24954"/>
                  </a:cubicBezTo>
                  <a:cubicBezTo>
                    <a:pt x="1693" y="26434"/>
                    <a:pt x="1904" y="26857"/>
                    <a:pt x="2538" y="28126"/>
                  </a:cubicBezTo>
                  <a:cubicBezTo>
                    <a:pt x="3173" y="28760"/>
                    <a:pt x="3596" y="29606"/>
                    <a:pt x="3384" y="30452"/>
                  </a:cubicBezTo>
                  <a:lnTo>
                    <a:pt x="4441" y="30875"/>
                  </a:lnTo>
                  <a:cubicBezTo>
                    <a:pt x="5710" y="30029"/>
                    <a:pt x="6979" y="27280"/>
                    <a:pt x="7190" y="26011"/>
                  </a:cubicBezTo>
                  <a:cubicBezTo>
                    <a:pt x="7402" y="24531"/>
                    <a:pt x="7190" y="23685"/>
                    <a:pt x="8036" y="22205"/>
                  </a:cubicBezTo>
                  <a:cubicBezTo>
                    <a:pt x="8882" y="20725"/>
                    <a:pt x="9728" y="19456"/>
                    <a:pt x="9728" y="17553"/>
                  </a:cubicBezTo>
                  <a:cubicBezTo>
                    <a:pt x="9728" y="16073"/>
                    <a:pt x="9093" y="14804"/>
                    <a:pt x="8882" y="13324"/>
                  </a:cubicBezTo>
                  <a:cubicBezTo>
                    <a:pt x="8670" y="11633"/>
                    <a:pt x="9728" y="10787"/>
                    <a:pt x="10362" y="9307"/>
                  </a:cubicBezTo>
                  <a:cubicBezTo>
                    <a:pt x="10785" y="7826"/>
                    <a:pt x="10151" y="6135"/>
                    <a:pt x="10362" y="4655"/>
                  </a:cubicBezTo>
                  <a:cubicBezTo>
                    <a:pt x="10362" y="3386"/>
                    <a:pt x="11419" y="1906"/>
                    <a:pt x="10996" y="637"/>
                  </a:cubicBezTo>
                  <a:cubicBezTo>
                    <a:pt x="10864" y="174"/>
                    <a:pt x="10649" y="1"/>
                    <a:pt x="10390" y="1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4666350" y="248675"/>
              <a:ext cx="285500" cy="792975"/>
            </a:xfrm>
            <a:custGeom>
              <a:avLst/>
              <a:gdLst/>
              <a:ahLst/>
              <a:cxnLst/>
              <a:rect l="l" t="t" r="r" b="b"/>
              <a:pathLst>
                <a:path w="11420" h="31719" fill="none" extrusionOk="0">
                  <a:moveTo>
                    <a:pt x="3384" y="31296"/>
                  </a:moveTo>
                  <a:cubicBezTo>
                    <a:pt x="3596" y="30450"/>
                    <a:pt x="3173" y="29604"/>
                    <a:pt x="2538" y="28970"/>
                  </a:cubicBezTo>
                  <a:cubicBezTo>
                    <a:pt x="1904" y="27701"/>
                    <a:pt x="1693" y="27278"/>
                    <a:pt x="1693" y="25798"/>
                  </a:cubicBezTo>
                  <a:cubicBezTo>
                    <a:pt x="1693" y="23895"/>
                    <a:pt x="1270" y="23049"/>
                    <a:pt x="847" y="21569"/>
                  </a:cubicBezTo>
                  <a:cubicBezTo>
                    <a:pt x="1" y="19243"/>
                    <a:pt x="2115" y="18609"/>
                    <a:pt x="2750" y="16706"/>
                  </a:cubicBezTo>
                  <a:cubicBezTo>
                    <a:pt x="3384" y="15014"/>
                    <a:pt x="2115" y="13111"/>
                    <a:pt x="2961" y="11208"/>
                  </a:cubicBezTo>
                  <a:cubicBezTo>
                    <a:pt x="3596" y="9305"/>
                    <a:pt x="5076" y="8459"/>
                    <a:pt x="5710" y="6556"/>
                  </a:cubicBezTo>
                  <a:cubicBezTo>
                    <a:pt x="6344" y="4441"/>
                    <a:pt x="6556" y="3384"/>
                    <a:pt x="8459" y="2115"/>
                  </a:cubicBezTo>
                  <a:cubicBezTo>
                    <a:pt x="9305" y="1481"/>
                    <a:pt x="10574" y="1"/>
                    <a:pt x="10996" y="1481"/>
                  </a:cubicBezTo>
                  <a:cubicBezTo>
                    <a:pt x="11419" y="2750"/>
                    <a:pt x="10362" y="4230"/>
                    <a:pt x="10362" y="5499"/>
                  </a:cubicBezTo>
                  <a:cubicBezTo>
                    <a:pt x="10151" y="6979"/>
                    <a:pt x="10785" y="8670"/>
                    <a:pt x="10362" y="10151"/>
                  </a:cubicBezTo>
                  <a:cubicBezTo>
                    <a:pt x="9728" y="11631"/>
                    <a:pt x="8670" y="12477"/>
                    <a:pt x="8882" y="14168"/>
                  </a:cubicBezTo>
                  <a:cubicBezTo>
                    <a:pt x="9093" y="15648"/>
                    <a:pt x="9728" y="16917"/>
                    <a:pt x="9728" y="18397"/>
                  </a:cubicBezTo>
                  <a:cubicBezTo>
                    <a:pt x="9728" y="20300"/>
                    <a:pt x="8882" y="21569"/>
                    <a:pt x="8036" y="23049"/>
                  </a:cubicBezTo>
                  <a:cubicBezTo>
                    <a:pt x="7190" y="24529"/>
                    <a:pt x="7402" y="25375"/>
                    <a:pt x="7190" y="26855"/>
                  </a:cubicBezTo>
                  <a:cubicBezTo>
                    <a:pt x="6979" y="28124"/>
                    <a:pt x="5710" y="30873"/>
                    <a:pt x="4441" y="31719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4772075" y="285700"/>
              <a:ext cx="153350" cy="734825"/>
            </a:xfrm>
            <a:custGeom>
              <a:avLst/>
              <a:gdLst/>
              <a:ahLst/>
              <a:cxnLst/>
              <a:rect l="l" t="t" r="r" b="b"/>
              <a:pathLst>
                <a:path w="6134" h="29393" fill="none" extrusionOk="0">
                  <a:moveTo>
                    <a:pt x="1" y="29392"/>
                  </a:moveTo>
                  <a:lnTo>
                    <a:pt x="212" y="23260"/>
                  </a:lnTo>
                  <a:cubicBezTo>
                    <a:pt x="424" y="18819"/>
                    <a:pt x="847" y="13745"/>
                    <a:pt x="2750" y="9515"/>
                  </a:cubicBezTo>
                  <a:cubicBezTo>
                    <a:pt x="4019" y="6344"/>
                    <a:pt x="4864" y="2960"/>
                    <a:pt x="6133" y="0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2641700" y="580025"/>
              <a:ext cx="734825" cy="562075"/>
            </a:xfrm>
            <a:custGeom>
              <a:avLst/>
              <a:gdLst/>
              <a:ahLst/>
              <a:cxnLst/>
              <a:rect l="l" t="t" r="r" b="b"/>
              <a:pathLst>
                <a:path w="29393" h="22483" extrusionOk="0">
                  <a:moveTo>
                    <a:pt x="29233" y="21099"/>
                  </a:moveTo>
                  <a:lnTo>
                    <a:pt x="29233" y="21099"/>
                  </a:lnTo>
                  <a:cubicBezTo>
                    <a:pt x="29277" y="21176"/>
                    <a:pt x="29338" y="21273"/>
                    <a:pt x="29370" y="21273"/>
                  </a:cubicBezTo>
                  <a:cubicBezTo>
                    <a:pt x="29384" y="21273"/>
                    <a:pt x="29392" y="21256"/>
                    <a:pt x="29392" y="21214"/>
                  </a:cubicBezTo>
                  <a:cubicBezTo>
                    <a:pt x="29338" y="21176"/>
                    <a:pt x="29285" y="21137"/>
                    <a:pt x="29233" y="21099"/>
                  </a:cubicBezTo>
                  <a:close/>
                  <a:moveTo>
                    <a:pt x="1901" y="1"/>
                  </a:moveTo>
                  <a:cubicBezTo>
                    <a:pt x="1761" y="1"/>
                    <a:pt x="1621" y="22"/>
                    <a:pt x="1481" y="68"/>
                  </a:cubicBezTo>
                  <a:cubicBezTo>
                    <a:pt x="0" y="491"/>
                    <a:pt x="0" y="2183"/>
                    <a:pt x="423" y="3240"/>
                  </a:cubicBezTo>
                  <a:cubicBezTo>
                    <a:pt x="1058" y="4509"/>
                    <a:pt x="1269" y="4720"/>
                    <a:pt x="1481" y="5989"/>
                  </a:cubicBezTo>
                  <a:cubicBezTo>
                    <a:pt x="1481" y="7258"/>
                    <a:pt x="1692" y="7892"/>
                    <a:pt x="2961" y="8527"/>
                  </a:cubicBezTo>
                  <a:cubicBezTo>
                    <a:pt x="3384" y="8738"/>
                    <a:pt x="4229" y="8949"/>
                    <a:pt x="4652" y="9372"/>
                  </a:cubicBezTo>
                  <a:cubicBezTo>
                    <a:pt x="5287" y="9795"/>
                    <a:pt x="5075" y="9795"/>
                    <a:pt x="5498" y="10430"/>
                  </a:cubicBezTo>
                  <a:cubicBezTo>
                    <a:pt x="6767" y="11698"/>
                    <a:pt x="7401" y="12121"/>
                    <a:pt x="9304" y="12333"/>
                  </a:cubicBezTo>
                  <a:cubicBezTo>
                    <a:pt x="10573" y="12544"/>
                    <a:pt x="12476" y="12756"/>
                    <a:pt x="13322" y="13813"/>
                  </a:cubicBezTo>
                  <a:cubicBezTo>
                    <a:pt x="14379" y="15082"/>
                    <a:pt x="13956" y="16350"/>
                    <a:pt x="15648" y="16985"/>
                  </a:cubicBezTo>
                  <a:cubicBezTo>
                    <a:pt x="15859" y="17038"/>
                    <a:pt x="16110" y="17051"/>
                    <a:pt x="16381" y="17051"/>
                  </a:cubicBezTo>
                  <a:cubicBezTo>
                    <a:pt x="16652" y="17051"/>
                    <a:pt x="16943" y="17038"/>
                    <a:pt x="17234" y="17038"/>
                  </a:cubicBezTo>
                  <a:cubicBezTo>
                    <a:pt x="17815" y="17038"/>
                    <a:pt x="18397" y="17090"/>
                    <a:pt x="18820" y="17408"/>
                  </a:cubicBezTo>
                  <a:cubicBezTo>
                    <a:pt x="19243" y="17619"/>
                    <a:pt x="19243" y="18253"/>
                    <a:pt x="19666" y="18676"/>
                  </a:cubicBezTo>
                  <a:cubicBezTo>
                    <a:pt x="20253" y="19264"/>
                    <a:pt x="21036" y="19394"/>
                    <a:pt x="21870" y="19394"/>
                  </a:cubicBezTo>
                  <a:cubicBezTo>
                    <a:pt x="22537" y="19394"/>
                    <a:pt x="23237" y="19311"/>
                    <a:pt x="23895" y="19311"/>
                  </a:cubicBezTo>
                  <a:cubicBezTo>
                    <a:pt x="25798" y="19522"/>
                    <a:pt x="27066" y="21214"/>
                    <a:pt x="28547" y="22482"/>
                  </a:cubicBezTo>
                  <a:lnTo>
                    <a:pt x="29162" y="21046"/>
                  </a:lnTo>
                  <a:lnTo>
                    <a:pt x="29162" y="21046"/>
                  </a:lnTo>
                  <a:cubicBezTo>
                    <a:pt x="29186" y="21063"/>
                    <a:pt x="29209" y="21081"/>
                    <a:pt x="29233" y="21099"/>
                  </a:cubicBezTo>
                  <a:lnTo>
                    <a:pt x="29233" y="21099"/>
                  </a:lnTo>
                  <a:cubicBezTo>
                    <a:pt x="29203" y="21046"/>
                    <a:pt x="29181" y="21002"/>
                    <a:pt x="29181" y="21002"/>
                  </a:cubicBezTo>
                  <a:lnTo>
                    <a:pt x="29162" y="21046"/>
                  </a:lnTo>
                  <a:lnTo>
                    <a:pt x="29162" y="21046"/>
                  </a:lnTo>
                  <a:cubicBezTo>
                    <a:pt x="27214" y="19563"/>
                    <a:pt x="26361" y="17361"/>
                    <a:pt x="24529" y="16139"/>
                  </a:cubicBezTo>
                  <a:cubicBezTo>
                    <a:pt x="22837" y="14870"/>
                    <a:pt x="22203" y="14236"/>
                    <a:pt x="21357" y="12333"/>
                  </a:cubicBezTo>
                  <a:cubicBezTo>
                    <a:pt x="20088" y="9584"/>
                    <a:pt x="18608" y="8104"/>
                    <a:pt x="15648" y="7469"/>
                  </a:cubicBezTo>
                  <a:cubicBezTo>
                    <a:pt x="14379" y="7046"/>
                    <a:pt x="13110" y="6835"/>
                    <a:pt x="12053" y="5778"/>
                  </a:cubicBezTo>
                  <a:cubicBezTo>
                    <a:pt x="11419" y="5143"/>
                    <a:pt x="10996" y="4086"/>
                    <a:pt x="10362" y="3452"/>
                  </a:cubicBezTo>
                  <a:cubicBezTo>
                    <a:pt x="9093" y="1972"/>
                    <a:pt x="6978" y="2183"/>
                    <a:pt x="5287" y="1549"/>
                  </a:cubicBezTo>
                  <a:cubicBezTo>
                    <a:pt x="4158" y="1361"/>
                    <a:pt x="3029" y="1"/>
                    <a:pt x="1901" y="1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2641700" y="571150"/>
              <a:ext cx="734825" cy="570950"/>
            </a:xfrm>
            <a:custGeom>
              <a:avLst/>
              <a:gdLst/>
              <a:ahLst/>
              <a:cxnLst/>
              <a:rect l="l" t="t" r="r" b="b"/>
              <a:pathLst>
                <a:path w="29393" h="22838" fill="none" extrusionOk="0">
                  <a:moveTo>
                    <a:pt x="28547" y="22837"/>
                  </a:moveTo>
                  <a:cubicBezTo>
                    <a:pt x="27066" y="21569"/>
                    <a:pt x="25798" y="19877"/>
                    <a:pt x="23895" y="19666"/>
                  </a:cubicBezTo>
                  <a:cubicBezTo>
                    <a:pt x="22414" y="19666"/>
                    <a:pt x="20723" y="20089"/>
                    <a:pt x="19666" y="19031"/>
                  </a:cubicBezTo>
                  <a:cubicBezTo>
                    <a:pt x="19243" y="18608"/>
                    <a:pt x="19243" y="17974"/>
                    <a:pt x="18820" y="17763"/>
                  </a:cubicBezTo>
                  <a:cubicBezTo>
                    <a:pt x="17974" y="17128"/>
                    <a:pt x="16494" y="17551"/>
                    <a:pt x="15648" y="17340"/>
                  </a:cubicBezTo>
                  <a:cubicBezTo>
                    <a:pt x="13956" y="16705"/>
                    <a:pt x="14379" y="15437"/>
                    <a:pt x="13322" y="14168"/>
                  </a:cubicBezTo>
                  <a:cubicBezTo>
                    <a:pt x="12476" y="13111"/>
                    <a:pt x="10573" y="12899"/>
                    <a:pt x="9304" y="12688"/>
                  </a:cubicBezTo>
                  <a:cubicBezTo>
                    <a:pt x="7401" y="12476"/>
                    <a:pt x="6767" y="12053"/>
                    <a:pt x="5498" y="10785"/>
                  </a:cubicBezTo>
                  <a:cubicBezTo>
                    <a:pt x="5075" y="10150"/>
                    <a:pt x="5287" y="10150"/>
                    <a:pt x="4652" y="9727"/>
                  </a:cubicBezTo>
                  <a:cubicBezTo>
                    <a:pt x="4229" y="9304"/>
                    <a:pt x="3384" y="9093"/>
                    <a:pt x="2961" y="8882"/>
                  </a:cubicBezTo>
                  <a:cubicBezTo>
                    <a:pt x="1692" y="8247"/>
                    <a:pt x="1481" y="7613"/>
                    <a:pt x="1481" y="6344"/>
                  </a:cubicBezTo>
                  <a:cubicBezTo>
                    <a:pt x="1269" y="5075"/>
                    <a:pt x="1058" y="4864"/>
                    <a:pt x="423" y="3595"/>
                  </a:cubicBezTo>
                  <a:cubicBezTo>
                    <a:pt x="0" y="2538"/>
                    <a:pt x="0" y="846"/>
                    <a:pt x="1481" y="423"/>
                  </a:cubicBezTo>
                  <a:cubicBezTo>
                    <a:pt x="2749" y="1"/>
                    <a:pt x="4018" y="1692"/>
                    <a:pt x="5287" y="1904"/>
                  </a:cubicBezTo>
                  <a:cubicBezTo>
                    <a:pt x="6978" y="2538"/>
                    <a:pt x="9093" y="2327"/>
                    <a:pt x="10362" y="3807"/>
                  </a:cubicBezTo>
                  <a:cubicBezTo>
                    <a:pt x="10996" y="4441"/>
                    <a:pt x="11419" y="5498"/>
                    <a:pt x="12053" y="6133"/>
                  </a:cubicBezTo>
                  <a:cubicBezTo>
                    <a:pt x="13110" y="7190"/>
                    <a:pt x="14379" y="7401"/>
                    <a:pt x="15648" y="7824"/>
                  </a:cubicBezTo>
                  <a:cubicBezTo>
                    <a:pt x="18608" y="8459"/>
                    <a:pt x="20088" y="9939"/>
                    <a:pt x="21357" y="12688"/>
                  </a:cubicBezTo>
                  <a:cubicBezTo>
                    <a:pt x="22203" y="14591"/>
                    <a:pt x="22837" y="15225"/>
                    <a:pt x="24529" y="16494"/>
                  </a:cubicBezTo>
                  <a:cubicBezTo>
                    <a:pt x="26432" y="17763"/>
                    <a:pt x="27278" y="20089"/>
                    <a:pt x="29392" y="21569"/>
                  </a:cubicBezTo>
                  <a:cubicBezTo>
                    <a:pt x="29392" y="21780"/>
                    <a:pt x="29181" y="21357"/>
                    <a:pt x="29181" y="21357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2694550" y="624025"/>
              <a:ext cx="623825" cy="454650"/>
            </a:xfrm>
            <a:custGeom>
              <a:avLst/>
              <a:gdLst/>
              <a:ahLst/>
              <a:cxnLst/>
              <a:rect l="l" t="t" r="r" b="b"/>
              <a:pathLst>
                <a:path w="24953" h="18186" fill="none" extrusionOk="0">
                  <a:moveTo>
                    <a:pt x="24952" y="18185"/>
                  </a:moveTo>
                  <a:cubicBezTo>
                    <a:pt x="23684" y="16493"/>
                    <a:pt x="20723" y="15648"/>
                    <a:pt x="19032" y="14167"/>
                  </a:cubicBezTo>
                  <a:cubicBezTo>
                    <a:pt x="16494" y="12053"/>
                    <a:pt x="13745" y="9515"/>
                    <a:pt x="10785" y="7824"/>
                  </a:cubicBezTo>
                  <a:lnTo>
                    <a:pt x="6979" y="5498"/>
                  </a:lnTo>
                  <a:cubicBezTo>
                    <a:pt x="4441" y="4018"/>
                    <a:pt x="1904" y="2326"/>
                    <a:pt x="1" y="0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3979150" y="1111075"/>
              <a:ext cx="1359575" cy="509225"/>
            </a:xfrm>
            <a:custGeom>
              <a:avLst/>
              <a:gdLst/>
              <a:ahLst/>
              <a:cxnLst/>
              <a:rect l="l" t="t" r="r" b="b"/>
              <a:pathLst>
                <a:path w="54383" h="20369" extrusionOk="0">
                  <a:moveTo>
                    <a:pt x="52759" y="0"/>
                  </a:moveTo>
                  <a:cubicBezTo>
                    <a:pt x="52399" y="0"/>
                    <a:pt x="51997" y="68"/>
                    <a:pt x="51595" y="183"/>
                  </a:cubicBezTo>
                  <a:cubicBezTo>
                    <a:pt x="49691" y="1029"/>
                    <a:pt x="48000" y="2721"/>
                    <a:pt x="46731" y="4201"/>
                  </a:cubicBezTo>
                  <a:cubicBezTo>
                    <a:pt x="44828" y="6104"/>
                    <a:pt x="42925" y="8007"/>
                    <a:pt x="39965" y="8430"/>
                  </a:cubicBezTo>
                  <a:cubicBezTo>
                    <a:pt x="38696" y="8641"/>
                    <a:pt x="37427" y="8430"/>
                    <a:pt x="36370" y="9064"/>
                  </a:cubicBezTo>
                  <a:cubicBezTo>
                    <a:pt x="35313" y="9699"/>
                    <a:pt x="35524" y="10333"/>
                    <a:pt x="34890" y="11179"/>
                  </a:cubicBezTo>
                  <a:cubicBezTo>
                    <a:pt x="34150" y="12236"/>
                    <a:pt x="32881" y="12553"/>
                    <a:pt x="31533" y="12553"/>
                  </a:cubicBezTo>
                  <a:cubicBezTo>
                    <a:pt x="30185" y="12553"/>
                    <a:pt x="28758" y="12236"/>
                    <a:pt x="27700" y="12025"/>
                  </a:cubicBezTo>
                  <a:cubicBezTo>
                    <a:pt x="27313" y="11989"/>
                    <a:pt x="27001" y="11972"/>
                    <a:pt x="26744" y="11972"/>
                  </a:cubicBezTo>
                  <a:cubicBezTo>
                    <a:pt x="25457" y="11972"/>
                    <a:pt x="25515" y="12412"/>
                    <a:pt x="24106" y="13293"/>
                  </a:cubicBezTo>
                  <a:cubicBezTo>
                    <a:pt x="23683" y="13535"/>
                    <a:pt x="23208" y="13621"/>
                    <a:pt x="22706" y="13621"/>
                  </a:cubicBezTo>
                  <a:cubicBezTo>
                    <a:pt x="21452" y="13621"/>
                    <a:pt x="20028" y="13082"/>
                    <a:pt x="18819" y="13082"/>
                  </a:cubicBezTo>
                  <a:cubicBezTo>
                    <a:pt x="18063" y="12987"/>
                    <a:pt x="17306" y="12893"/>
                    <a:pt x="16569" y="12893"/>
                  </a:cubicBezTo>
                  <a:cubicBezTo>
                    <a:pt x="15657" y="12893"/>
                    <a:pt x="14774" y="13037"/>
                    <a:pt x="13956" y="13505"/>
                  </a:cubicBezTo>
                  <a:cubicBezTo>
                    <a:pt x="12476" y="14562"/>
                    <a:pt x="11841" y="14985"/>
                    <a:pt x="9938" y="15196"/>
                  </a:cubicBezTo>
                  <a:cubicBezTo>
                    <a:pt x="9233" y="15196"/>
                    <a:pt x="8529" y="15102"/>
                    <a:pt x="7824" y="15102"/>
                  </a:cubicBezTo>
                  <a:cubicBezTo>
                    <a:pt x="7471" y="15102"/>
                    <a:pt x="7119" y="15126"/>
                    <a:pt x="6767" y="15196"/>
                  </a:cubicBezTo>
                  <a:cubicBezTo>
                    <a:pt x="6132" y="15196"/>
                    <a:pt x="5498" y="15619"/>
                    <a:pt x="4863" y="15831"/>
                  </a:cubicBezTo>
                  <a:cubicBezTo>
                    <a:pt x="3383" y="16465"/>
                    <a:pt x="1692" y="16677"/>
                    <a:pt x="0" y="17099"/>
                  </a:cubicBezTo>
                  <a:lnTo>
                    <a:pt x="634" y="18157"/>
                  </a:lnTo>
                  <a:cubicBezTo>
                    <a:pt x="828" y="18181"/>
                    <a:pt x="1019" y="18191"/>
                    <a:pt x="1207" y="18191"/>
                  </a:cubicBezTo>
                  <a:cubicBezTo>
                    <a:pt x="2327" y="18191"/>
                    <a:pt x="3360" y="17825"/>
                    <a:pt x="4373" y="17825"/>
                  </a:cubicBezTo>
                  <a:cubicBezTo>
                    <a:pt x="4679" y="17825"/>
                    <a:pt x="4982" y="17858"/>
                    <a:pt x="5286" y="17945"/>
                  </a:cubicBezTo>
                  <a:cubicBezTo>
                    <a:pt x="6344" y="18157"/>
                    <a:pt x="6767" y="18791"/>
                    <a:pt x="7612" y="19425"/>
                  </a:cubicBezTo>
                  <a:cubicBezTo>
                    <a:pt x="8786" y="20147"/>
                    <a:pt x="9920" y="20369"/>
                    <a:pt x="11066" y="20369"/>
                  </a:cubicBezTo>
                  <a:cubicBezTo>
                    <a:pt x="12604" y="20369"/>
                    <a:pt x="14162" y="19970"/>
                    <a:pt x="15859" y="19848"/>
                  </a:cubicBezTo>
                  <a:cubicBezTo>
                    <a:pt x="17128" y="19848"/>
                    <a:pt x="18277" y="19492"/>
                    <a:pt x="19487" y="19492"/>
                  </a:cubicBezTo>
                  <a:cubicBezTo>
                    <a:pt x="19890" y="19492"/>
                    <a:pt x="20299" y="19531"/>
                    <a:pt x="20722" y="19637"/>
                  </a:cubicBezTo>
                  <a:cubicBezTo>
                    <a:pt x="21357" y="19637"/>
                    <a:pt x="22203" y="20271"/>
                    <a:pt x="23048" y="20271"/>
                  </a:cubicBezTo>
                  <a:cubicBezTo>
                    <a:pt x="23894" y="20271"/>
                    <a:pt x="24529" y="19425"/>
                    <a:pt x="25374" y="18791"/>
                  </a:cubicBezTo>
                  <a:cubicBezTo>
                    <a:pt x="26238" y="18273"/>
                    <a:pt x="26784" y="18107"/>
                    <a:pt x="27287" y="18107"/>
                  </a:cubicBezTo>
                  <a:cubicBezTo>
                    <a:pt x="28014" y="18107"/>
                    <a:pt x="28650" y="18455"/>
                    <a:pt x="30026" y="18580"/>
                  </a:cubicBezTo>
                  <a:cubicBezTo>
                    <a:pt x="30366" y="18636"/>
                    <a:pt x="30699" y="18663"/>
                    <a:pt x="31024" y="18663"/>
                  </a:cubicBezTo>
                  <a:cubicBezTo>
                    <a:pt x="33130" y="18663"/>
                    <a:pt x="34962" y="17564"/>
                    <a:pt x="36793" y="16465"/>
                  </a:cubicBezTo>
                  <a:cubicBezTo>
                    <a:pt x="38062" y="15831"/>
                    <a:pt x="39119" y="14985"/>
                    <a:pt x="40388" y="14773"/>
                  </a:cubicBezTo>
                  <a:cubicBezTo>
                    <a:pt x="41233" y="14773"/>
                    <a:pt x="42079" y="15196"/>
                    <a:pt x="42925" y="15196"/>
                  </a:cubicBezTo>
                  <a:cubicBezTo>
                    <a:pt x="43262" y="15271"/>
                    <a:pt x="43612" y="15306"/>
                    <a:pt x="43969" y="15306"/>
                  </a:cubicBezTo>
                  <a:cubicBezTo>
                    <a:pt x="45625" y="15306"/>
                    <a:pt x="47416" y="14549"/>
                    <a:pt x="48634" y="13505"/>
                  </a:cubicBezTo>
                  <a:cubicBezTo>
                    <a:pt x="50114" y="12236"/>
                    <a:pt x="52017" y="9699"/>
                    <a:pt x="52863" y="7796"/>
                  </a:cubicBezTo>
                  <a:cubicBezTo>
                    <a:pt x="53286" y="6738"/>
                    <a:pt x="53075" y="5681"/>
                    <a:pt x="53075" y="4412"/>
                  </a:cubicBezTo>
                  <a:cubicBezTo>
                    <a:pt x="53075" y="3355"/>
                    <a:pt x="53709" y="2721"/>
                    <a:pt x="53921" y="1875"/>
                  </a:cubicBezTo>
                  <a:cubicBezTo>
                    <a:pt x="54382" y="489"/>
                    <a:pt x="53723" y="0"/>
                    <a:pt x="52759" y="0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3979150" y="1105075"/>
              <a:ext cx="1363875" cy="533950"/>
            </a:xfrm>
            <a:custGeom>
              <a:avLst/>
              <a:gdLst/>
              <a:ahLst/>
              <a:cxnLst/>
              <a:rect l="l" t="t" r="r" b="b"/>
              <a:pathLst>
                <a:path w="54555" h="21358" fill="none" extrusionOk="0">
                  <a:moveTo>
                    <a:pt x="634" y="18397"/>
                  </a:moveTo>
                  <a:cubicBezTo>
                    <a:pt x="2326" y="18608"/>
                    <a:pt x="3806" y="17762"/>
                    <a:pt x="5286" y="18185"/>
                  </a:cubicBezTo>
                  <a:cubicBezTo>
                    <a:pt x="6344" y="18397"/>
                    <a:pt x="6767" y="19031"/>
                    <a:pt x="7612" y="19665"/>
                  </a:cubicBezTo>
                  <a:cubicBezTo>
                    <a:pt x="10361" y="21357"/>
                    <a:pt x="12899" y="20300"/>
                    <a:pt x="15859" y="20088"/>
                  </a:cubicBezTo>
                  <a:cubicBezTo>
                    <a:pt x="17551" y="20088"/>
                    <a:pt x="19031" y="19454"/>
                    <a:pt x="20722" y="19877"/>
                  </a:cubicBezTo>
                  <a:cubicBezTo>
                    <a:pt x="21357" y="19877"/>
                    <a:pt x="22203" y="20511"/>
                    <a:pt x="23048" y="20511"/>
                  </a:cubicBezTo>
                  <a:cubicBezTo>
                    <a:pt x="23894" y="20511"/>
                    <a:pt x="24529" y="19665"/>
                    <a:pt x="25374" y="19031"/>
                  </a:cubicBezTo>
                  <a:cubicBezTo>
                    <a:pt x="27489" y="17762"/>
                    <a:pt x="27700" y="18608"/>
                    <a:pt x="30026" y="18820"/>
                  </a:cubicBezTo>
                  <a:cubicBezTo>
                    <a:pt x="32564" y="19243"/>
                    <a:pt x="34678" y="17974"/>
                    <a:pt x="36793" y="16705"/>
                  </a:cubicBezTo>
                  <a:cubicBezTo>
                    <a:pt x="38062" y="16071"/>
                    <a:pt x="39119" y="15225"/>
                    <a:pt x="40388" y="15013"/>
                  </a:cubicBezTo>
                  <a:cubicBezTo>
                    <a:pt x="41233" y="15013"/>
                    <a:pt x="42079" y="15436"/>
                    <a:pt x="42925" y="15436"/>
                  </a:cubicBezTo>
                  <a:cubicBezTo>
                    <a:pt x="44828" y="15859"/>
                    <a:pt x="47154" y="15013"/>
                    <a:pt x="48634" y="13745"/>
                  </a:cubicBezTo>
                  <a:cubicBezTo>
                    <a:pt x="50114" y="12476"/>
                    <a:pt x="52017" y="9939"/>
                    <a:pt x="52863" y="8036"/>
                  </a:cubicBezTo>
                  <a:cubicBezTo>
                    <a:pt x="53286" y="6978"/>
                    <a:pt x="53075" y="5921"/>
                    <a:pt x="53075" y="4652"/>
                  </a:cubicBezTo>
                  <a:cubicBezTo>
                    <a:pt x="53075" y="3595"/>
                    <a:pt x="53709" y="2961"/>
                    <a:pt x="53921" y="2115"/>
                  </a:cubicBezTo>
                  <a:cubicBezTo>
                    <a:pt x="54555" y="212"/>
                    <a:pt x="53075" y="0"/>
                    <a:pt x="51595" y="423"/>
                  </a:cubicBezTo>
                  <a:cubicBezTo>
                    <a:pt x="49691" y="1269"/>
                    <a:pt x="48000" y="2961"/>
                    <a:pt x="46731" y="4441"/>
                  </a:cubicBezTo>
                  <a:cubicBezTo>
                    <a:pt x="44828" y="6344"/>
                    <a:pt x="42925" y="8247"/>
                    <a:pt x="39965" y="8670"/>
                  </a:cubicBezTo>
                  <a:cubicBezTo>
                    <a:pt x="38696" y="8881"/>
                    <a:pt x="37427" y="8670"/>
                    <a:pt x="36370" y="9304"/>
                  </a:cubicBezTo>
                  <a:cubicBezTo>
                    <a:pt x="35313" y="9939"/>
                    <a:pt x="35524" y="10573"/>
                    <a:pt x="34890" y="11419"/>
                  </a:cubicBezTo>
                  <a:cubicBezTo>
                    <a:pt x="33410" y="13533"/>
                    <a:pt x="29815" y="12687"/>
                    <a:pt x="27700" y="12265"/>
                  </a:cubicBezTo>
                  <a:cubicBezTo>
                    <a:pt x="25374" y="12053"/>
                    <a:pt x="25797" y="12476"/>
                    <a:pt x="24106" y="13533"/>
                  </a:cubicBezTo>
                  <a:cubicBezTo>
                    <a:pt x="22625" y="14379"/>
                    <a:pt x="20511" y="13322"/>
                    <a:pt x="18819" y="13322"/>
                  </a:cubicBezTo>
                  <a:cubicBezTo>
                    <a:pt x="17128" y="13110"/>
                    <a:pt x="15436" y="12899"/>
                    <a:pt x="13956" y="13745"/>
                  </a:cubicBezTo>
                  <a:cubicBezTo>
                    <a:pt x="12476" y="14802"/>
                    <a:pt x="11841" y="15225"/>
                    <a:pt x="9938" y="15436"/>
                  </a:cubicBezTo>
                  <a:cubicBezTo>
                    <a:pt x="8881" y="15436"/>
                    <a:pt x="7824" y="15225"/>
                    <a:pt x="6767" y="15436"/>
                  </a:cubicBezTo>
                  <a:cubicBezTo>
                    <a:pt x="6132" y="15436"/>
                    <a:pt x="5498" y="15859"/>
                    <a:pt x="4863" y="16071"/>
                  </a:cubicBezTo>
                  <a:cubicBezTo>
                    <a:pt x="3383" y="16705"/>
                    <a:pt x="1692" y="16917"/>
                    <a:pt x="0" y="17339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4079575" y="1179075"/>
              <a:ext cx="1189450" cy="359500"/>
            </a:xfrm>
            <a:custGeom>
              <a:avLst/>
              <a:gdLst/>
              <a:ahLst/>
              <a:cxnLst/>
              <a:rect l="l" t="t" r="r" b="b"/>
              <a:pathLst>
                <a:path w="47578" h="14380" fill="none" extrusionOk="0">
                  <a:moveTo>
                    <a:pt x="1" y="14379"/>
                  </a:moveTo>
                  <a:lnTo>
                    <a:pt x="6979" y="14379"/>
                  </a:lnTo>
                  <a:cubicBezTo>
                    <a:pt x="11208" y="14379"/>
                    <a:pt x="15225" y="14168"/>
                    <a:pt x="19454" y="13322"/>
                  </a:cubicBezTo>
                  <a:cubicBezTo>
                    <a:pt x="23683" y="12476"/>
                    <a:pt x="28335" y="12265"/>
                    <a:pt x="32564" y="10996"/>
                  </a:cubicBezTo>
                  <a:cubicBezTo>
                    <a:pt x="38697" y="9093"/>
                    <a:pt x="43983" y="5498"/>
                    <a:pt x="47578" y="1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3376500" y="374225"/>
              <a:ext cx="792975" cy="762600"/>
            </a:xfrm>
            <a:custGeom>
              <a:avLst/>
              <a:gdLst/>
              <a:ahLst/>
              <a:cxnLst/>
              <a:rect l="l" t="t" r="r" b="b"/>
              <a:pathLst>
                <a:path w="31719" h="30504" extrusionOk="0">
                  <a:moveTo>
                    <a:pt x="28044" y="1"/>
                  </a:moveTo>
                  <a:cubicBezTo>
                    <a:pt x="27436" y="1"/>
                    <a:pt x="26855" y="54"/>
                    <a:pt x="26432" y="265"/>
                  </a:cubicBezTo>
                  <a:cubicBezTo>
                    <a:pt x="25375" y="688"/>
                    <a:pt x="24317" y="1745"/>
                    <a:pt x="23683" y="2591"/>
                  </a:cubicBezTo>
                  <a:cubicBezTo>
                    <a:pt x="22837" y="3860"/>
                    <a:pt x="21991" y="4917"/>
                    <a:pt x="20723" y="5974"/>
                  </a:cubicBezTo>
                  <a:cubicBezTo>
                    <a:pt x="18820" y="7032"/>
                    <a:pt x="16917" y="7243"/>
                    <a:pt x="15648" y="9146"/>
                  </a:cubicBezTo>
                  <a:cubicBezTo>
                    <a:pt x="14168" y="11049"/>
                    <a:pt x="13322" y="13375"/>
                    <a:pt x="11630" y="15490"/>
                  </a:cubicBezTo>
                  <a:cubicBezTo>
                    <a:pt x="10150" y="17181"/>
                    <a:pt x="8036" y="18239"/>
                    <a:pt x="6132" y="19507"/>
                  </a:cubicBezTo>
                  <a:cubicBezTo>
                    <a:pt x="4229" y="20565"/>
                    <a:pt x="5287" y="21833"/>
                    <a:pt x="4018" y="23314"/>
                  </a:cubicBezTo>
                  <a:cubicBezTo>
                    <a:pt x="3384" y="24371"/>
                    <a:pt x="2115" y="24582"/>
                    <a:pt x="1481" y="25640"/>
                  </a:cubicBezTo>
                  <a:cubicBezTo>
                    <a:pt x="1058" y="26274"/>
                    <a:pt x="212" y="27543"/>
                    <a:pt x="0" y="28600"/>
                  </a:cubicBezTo>
                  <a:lnTo>
                    <a:pt x="0" y="30503"/>
                  </a:lnTo>
                  <a:cubicBezTo>
                    <a:pt x="1058" y="29234"/>
                    <a:pt x="2538" y="28177"/>
                    <a:pt x="4229" y="27754"/>
                  </a:cubicBezTo>
                  <a:cubicBezTo>
                    <a:pt x="6555" y="27331"/>
                    <a:pt x="7824" y="25217"/>
                    <a:pt x="10150" y="24371"/>
                  </a:cubicBezTo>
                  <a:cubicBezTo>
                    <a:pt x="11419" y="23948"/>
                    <a:pt x="13110" y="23314"/>
                    <a:pt x="14168" y="22256"/>
                  </a:cubicBezTo>
                  <a:cubicBezTo>
                    <a:pt x="14802" y="21411"/>
                    <a:pt x="15225" y="19930"/>
                    <a:pt x="16282" y="18873"/>
                  </a:cubicBezTo>
                  <a:cubicBezTo>
                    <a:pt x="17974" y="17181"/>
                    <a:pt x="20511" y="16970"/>
                    <a:pt x="21991" y="15067"/>
                  </a:cubicBezTo>
                  <a:cubicBezTo>
                    <a:pt x="22837" y="13798"/>
                    <a:pt x="23472" y="12741"/>
                    <a:pt x="24740" y="12107"/>
                  </a:cubicBezTo>
                  <a:cubicBezTo>
                    <a:pt x="26221" y="11261"/>
                    <a:pt x="28124" y="10626"/>
                    <a:pt x="29181" y="9146"/>
                  </a:cubicBezTo>
                  <a:cubicBezTo>
                    <a:pt x="30238" y="8089"/>
                    <a:pt x="30661" y="7032"/>
                    <a:pt x="30873" y="5763"/>
                  </a:cubicBezTo>
                  <a:cubicBezTo>
                    <a:pt x="31084" y="4494"/>
                    <a:pt x="31507" y="3437"/>
                    <a:pt x="31507" y="2168"/>
                  </a:cubicBezTo>
                  <a:cubicBezTo>
                    <a:pt x="31718" y="688"/>
                    <a:pt x="31295" y="54"/>
                    <a:pt x="29815" y="54"/>
                  </a:cubicBezTo>
                  <a:cubicBezTo>
                    <a:pt x="29287" y="54"/>
                    <a:pt x="28652" y="1"/>
                    <a:pt x="28044" y="1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3376500" y="370275"/>
              <a:ext cx="792975" cy="766550"/>
            </a:xfrm>
            <a:custGeom>
              <a:avLst/>
              <a:gdLst/>
              <a:ahLst/>
              <a:cxnLst/>
              <a:rect l="l" t="t" r="r" b="b"/>
              <a:pathLst>
                <a:path w="31719" h="30662" fill="none" extrusionOk="0">
                  <a:moveTo>
                    <a:pt x="0" y="28758"/>
                  </a:moveTo>
                  <a:cubicBezTo>
                    <a:pt x="212" y="27701"/>
                    <a:pt x="1058" y="26432"/>
                    <a:pt x="1481" y="25798"/>
                  </a:cubicBezTo>
                  <a:cubicBezTo>
                    <a:pt x="2115" y="24740"/>
                    <a:pt x="3384" y="24529"/>
                    <a:pt x="4018" y="23472"/>
                  </a:cubicBezTo>
                  <a:cubicBezTo>
                    <a:pt x="5287" y="21991"/>
                    <a:pt x="4229" y="20723"/>
                    <a:pt x="6132" y="19665"/>
                  </a:cubicBezTo>
                  <a:cubicBezTo>
                    <a:pt x="8036" y="18397"/>
                    <a:pt x="10150" y="17339"/>
                    <a:pt x="11630" y="15648"/>
                  </a:cubicBezTo>
                  <a:cubicBezTo>
                    <a:pt x="13322" y="13533"/>
                    <a:pt x="14168" y="11207"/>
                    <a:pt x="15648" y="9304"/>
                  </a:cubicBezTo>
                  <a:cubicBezTo>
                    <a:pt x="16917" y="7401"/>
                    <a:pt x="18820" y="7190"/>
                    <a:pt x="20723" y="6132"/>
                  </a:cubicBezTo>
                  <a:cubicBezTo>
                    <a:pt x="21991" y="5075"/>
                    <a:pt x="22837" y="4018"/>
                    <a:pt x="23683" y="2749"/>
                  </a:cubicBezTo>
                  <a:cubicBezTo>
                    <a:pt x="24317" y="1903"/>
                    <a:pt x="25375" y="846"/>
                    <a:pt x="26432" y="423"/>
                  </a:cubicBezTo>
                  <a:cubicBezTo>
                    <a:pt x="27278" y="0"/>
                    <a:pt x="28758" y="212"/>
                    <a:pt x="29815" y="212"/>
                  </a:cubicBezTo>
                  <a:cubicBezTo>
                    <a:pt x="31295" y="212"/>
                    <a:pt x="31718" y="846"/>
                    <a:pt x="31507" y="2326"/>
                  </a:cubicBezTo>
                  <a:cubicBezTo>
                    <a:pt x="31507" y="3595"/>
                    <a:pt x="31084" y="4652"/>
                    <a:pt x="30873" y="5921"/>
                  </a:cubicBezTo>
                  <a:cubicBezTo>
                    <a:pt x="30661" y="7190"/>
                    <a:pt x="30238" y="8247"/>
                    <a:pt x="29181" y="9304"/>
                  </a:cubicBezTo>
                  <a:cubicBezTo>
                    <a:pt x="28124" y="10784"/>
                    <a:pt x="26221" y="11419"/>
                    <a:pt x="24740" y="12265"/>
                  </a:cubicBezTo>
                  <a:cubicBezTo>
                    <a:pt x="23472" y="12899"/>
                    <a:pt x="22837" y="13956"/>
                    <a:pt x="21991" y="15225"/>
                  </a:cubicBezTo>
                  <a:cubicBezTo>
                    <a:pt x="20511" y="17128"/>
                    <a:pt x="17974" y="17339"/>
                    <a:pt x="16282" y="19031"/>
                  </a:cubicBezTo>
                  <a:cubicBezTo>
                    <a:pt x="15225" y="20088"/>
                    <a:pt x="14802" y="21569"/>
                    <a:pt x="14168" y="22414"/>
                  </a:cubicBezTo>
                  <a:cubicBezTo>
                    <a:pt x="13110" y="23472"/>
                    <a:pt x="11419" y="24106"/>
                    <a:pt x="10150" y="24529"/>
                  </a:cubicBezTo>
                  <a:cubicBezTo>
                    <a:pt x="7824" y="25375"/>
                    <a:pt x="6555" y="27489"/>
                    <a:pt x="4229" y="27912"/>
                  </a:cubicBezTo>
                  <a:cubicBezTo>
                    <a:pt x="2538" y="28335"/>
                    <a:pt x="1058" y="29392"/>
                    <a:pt x="0" y="30661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3402925" y="417850"/>
              <a:ext cx="734825" cy="655525"/>
            </a:xfrm>
            <a:custGeom>
              <a:avLst/>
              <a:gdLst/>
              <a:ahLst/>
              <a:cxnLst/>
              <a:rect l="l" t="t" r="r" b="b"/>
              <a:pathLst>
                <a:path w="29393" h="26221" fill="none" extrusionOk="0">
                  <a:moveTo>
                    <a:pt x="1" y="26221"/>
                  </a:moveTo>
                  <a:cubicBezTo>
                    <a:pt x="635" y="24952"/>
                    <a:pt x="3384" y="24106"/>
                    <a:pt x="4864" y="23049"/>
                  </a:cubicBezTo>
                  <a:cubicBezTo>
                    <a:pt x="6767" y="21780"/>
                    <a:pt x="8459" y="20088"/>
                    <a:pt x="10150" y="18397"/>
                  </a:cubicBezTo>
                  <a:lnTo>
                    <a:pt x="24318" y="5287"/>
                  </a:lnTo>
                  <a:cubicBezTo>
                    <a:pt x="26009" y="3807"/>
                    <a:pt x="28124" y="2326"/>
                    <a:pt x="29393" y="0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3640825" y="669550"/>
              <a:ext cx="348900" cy="874300"/>
            </a:xfrm>
            <a:custGeom>
              <a:avLst/>
              <a:gdLst/>
              <a:ahLst/>
              <a:cxnLst/>
              <a:rect l="l" t="t" r="r" b="b"/>
              <a:pathLst>
                <a:path w="13956" h="34972" extrusionOk="0">
                  <a:moveTo>
                    <a:pt x="3375" y="1"/>
                  </a:moveTo>
                  <a:cubicBezTo>
                    <a:pt x="2726" y="1"/>
                    <a:pt x="2080" y="217"/>
                    <a:pt x="1480" y="717"/>
                  </a:cubicBezTo>
                  <a:cubicBezTo>
                    <a:pt x="0" y="1985"/>
                    <a:pt x="1057" y="2831"/>
                    <a:pt x="1692" y="4100"/>
                  </a:cubicBezTo>
                  <a:cubicBezTo>
                    <a:pt x="2326" y="5791"/>
                    <a:pt x="2537" y="7060"/>
                    <a:pt x="3595" y="8540"/>
                  </a:cubicBezTo>
                  <a:cubicBezTo>
                    <a:pt x="4863" y="10232"/>
                    <a:pt x="4229" y="11289"/>
                    <a:pt x="3383" y="12981"/>
                  </a:cubicBezTo>
                  <a:cubicBezTo>
                    <a:pt x="2326" y="15307"/>
                    <a:pt x="3595" y="15941"/>
                    <a:pt x="4229" y="17844"/>
                  </a:cubicBezTo>
                  <a:cubicBezTo>
                    <a:pt x="4863" y="19324"/>
                    <a:pt x="3806" y="20805"/>
                    <a:pt x="4229" y="22496"/>
                  </a:cubicBezTo>
                  <a:cubicBezTo>
                    <a:pt x="4652" y="24399"/>
                    <a:pt x="6132" y="25034"/>
                    <a:pt x="7612" y="26091"/>
                  </a:cubicBezTo>
                  <a:cubicBezTo>
                    <a:pt x="8670" y="27148"/>
                    <a:pt x="8458" y="28417"/>
                    <a:pt x="9092" y="29686"/>
                  </a:cubicBezTo>
                  <a:cubicBezTo>
                    <a:pt x="9938" y="30954"/>
                    <a:pt x="10996" y="31166"/>
                    <a:pt x="11841" y="32223"/>
                  </a:cubicBezTo>
                  <a:cubicBezTo>
                    <a:pt x="12687" y="33069"/>
                    <a:pt x="12687" y="34126"/>
                    <a:pt x="13322" y="34972"/>
                  </a:cubicBezTo>
                  <a:lnTo>
                    <a:pt x="13956" y="34972"/>
                  </a:lnTo>
                  <a:cubicBezTo>
                    <a:pt x="13110" y="32857"/>
                    <a:pt x="13322" y="29897"/>
                    <a:pt x="13533" y="27783"/>
                  </a:cubicBezTo>
                  <a:cubicBezTo>
                    <a:pt x="13533" y="26091"/>
                    <a:pt x="12687" y="24611"/>
                    <a:pt x="12687" y="23131"/>
                  </a:cubicBezTo>
                  <a:cubicBezTo>
                    <a:pt x="12899" y="21650"/>
                    <a:pt x="13322" y="20170"/>
                    <a:pt x="13322" y="18479"/>
                  </a:cubicBezTo>
                  <a:cubicBezTo>
                    <a:pt x="13110" y="16787"/>
                    <a:pt x="11418" y="15730"/>
                    <a:pt x="11207" y="14038"/>
                  </a:cubicBezTo>
                  <a:cubicBezTo>
                    <a:pt x="10784" y="11924"/>
                    <a:pt x="12053" y="10020"/>
                    <a:pt x="10573" y="7906"/>
                  </a:cubicBezTo>
                  <a:cubicBezTo>
                    <a:pt x="9938" y="7060"/>
                    <a:pt x="9304" y="6426"/>
                    <a:pt x="9304" y="5368"/>
                  </a:cubicBezTo>
                  <a:cubicBezTo>
                    <a:pt x="9092" y="4523"/>
                    <a:pt x="9304" y="3888"/>
                    <a:pt x="8881" y="3042"/>
                  </a:cubicBezTo>
                  <a:cubicBezTo>
                    <a:pt x="8458" y="1562"/>
                    <a:pt x="6767" y="1351"/>
                    <a:pt x="5498" y="717"/>
                  </a:cubicBezTo>
                  <a:cubicBezTo>
                    <a:pt x="4829" y="270"/>
                    <a:pt x="4100" y="1"/>
                    <a:pt x="3375" y="1"/>
                  </a:cubicBez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3640825" y="661025"/>
              <a:ext cx="348900" cy="882825"/>
            </a:xfrm>
            <a:custGeom>
              <a:avLst/>
              <a:gdLst/>
              <a:ahLst/>
              <a:cxnLst/>
              <a:rect l="l" t="t" r="r" b="b"/>
              <a:pathLst>
                <a:path w="13956" h="35313" fill="none" extrusionOk="0">
                  <a:moveTo>
                    <a:pt x="13322" y="35313"/>
                  </a:moveTo>
                  <a:cubicBezTo>
                    <a:pt x="12687" y="34467"/>
                    <a:pt x="12687" y="33410"/>
                    <a:pt x="11841" y="32564"/>
                  </a:cubicBezTo>
                  <a:cubicBezTo>
                    <a:pt x="10996" y="31507"/>
                    <a:pt x="9938" y="31295"/>
                    <a:pt x="9092" y="30027"/>
                  </a:cubicBezTo>
                  <a:cubicBezTo>
                    <a:pt x="8458" y="28758"/>
                    <a:pt x="8670" y="27489"/>
                    <a:pt x="7612" y="26432"/>
                  </a:cubicBezTo>
                  <a:cubicBezTo>
                    <a:pt x="6132" y="25375"/>
                    <a:pt x="4652" y="24740"/>
                    <a:pt x="4229" y="22837"/>
                  </a:cubicBezTo>
                  <a:cubicBezTo>
                    <a:pt x="3806" y="21146"/>
                    <a:pt x="4863" y="19665"/>
                    <a:pt x="4229" y="18185"/>
                  </a:cubicBezTo>
                  <a:cubicBezTo>
                    <a:pt x="3595" y="16282"/>
                    <a:pt x="2326" y="15648"/>
                    <a:pt x="3383" y="13322"/>
                  </a:cubicBezTo>
                  <a:cubicBezTo>
                    <a:pt x="4229" y="11630"/>
                    <a:pt x="4863" y="10573"/>
                    <a:pt x="3595" y="8881"/>
                  </a:cubicBezTo>
                  <a:cubicBezTo>
                    <a:pt x="2537" y="7401"/>
                    <a:pt x="2326" y="6132"/>
                    <a:pt x="1692" y="4441"/>
                  </a:cubicBezTo>
                  <a:cubicBezTo>
                    <a:pt x="1057" y="3172"/>
                    <a:pt x="0" y="2326"/>
                    <a:pt x="1480" y="1058"/>
                  </a:cubicBezTo>
                  <a:cubicBezTo>
                    <a:pt x="2749" y="0"/>
                    <a:pt x="4229" y="212"/>
                    <a:pt x="5498" y="1058"/>
                  </a:cubicBezTo>
                  <a:cubicBezTo>
                    <a:pt x="6767" y="1692"/>
                    <a:pt x="8458" y="1903"/>
                    <a:pt x="8881" y="3383"/>
                  </a:cubicBezTo>
                  <a:cubicBezTo>
                    <a:pt x="9304" y="4229"/>
                    <a:pt x="9092" y="4864"/>
                    <a:pt x="9304" y="5709"/>
                  </a:cubicBezTo>
                  <a:cubicBezTo>
                    <a:pt x="9304" y="6767"/>
                    <a:pt x="9938" y="7401"/>
                    <a:pt x="10573" y="8247"/>
                  </a:cubicBezTo>
                  <a:cubicBezTo>
                    <a:pt x="12053" y="10361"/>
                    <a:pt x="10784" y="12265"/>
                    <a:pt x="11207" y="14379"/>
                  </a:cubicBezTo>
                  <a:cubicBezTo>
                    <a:pt x="11418" y="16071"/>
                    <a:pt x="13110" y="17128"/>
                    <a:pt x="13322" y="18820"/>
                  </a:cubicBezTo>
                  <a:cubicBezTo>
                    <a:pt x="13322" y="20511"/>
                    <a:pt x="12899" y="21991"/>
                    <a:pt x="12687" y="23472"/>
                  </a:cubicBezTo>
                  <a:cubicBezTo>
                    <a:pt x="12687" y="24952"/>
                    <a:pt x="13533" y="26432"/>
                    <a:pt x="13533" y="28124"/>
                  </a:cubicBezTo>
                  <a:cubicBezTo>
                    <a:pt x="13322" y="30238"/>
                    <a:pt x="13110" y="33198"/>
                    <a:pt x="13956" y="35313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3730675" y="703300"/>
              <a:ext cx="237925" cy="782400"/>
            </a:xfrm>
            <a:custGeom>
              <a:avLst/>
              <a:gdLst/>
              <a:ahLst/>
              <a:cxnLst/>
              <a:rect l="l" t="t" r="r" b="b"/>
              <a:pathLst>
                <a:path w="9517" h="31296" fill="none" extrusionOk="0">
                  <a:moveTo>
                    <a:pt x="9516" y="31296"/>
                  </a:moveTo>
                  <a:cubicBezTo>
                    <a:pt x="8670" y="29816"/>
                    <a:pt x="8036" y="27701"/>
                    <a:pt x="7190" y="26010"/>
                  </a:cubicBezTo>
                  <a:cubicBezTo>
                    <a:pt x="6133" y="23261"/>
                    <a:pt x="5076" y="21146"/>
                    <a:pt x="4864" y="18186"/>
                  </a:cubicBezTo>
                  <a:cubicBezTo>
                    <a:pt x="4653" y="15437"/>
                    <a:pt x="3384" y="12688"/>
                    <a:pt x="2961" y="9728"/>
                  </a:cubicBezTo>
                  <a:cubicBezTo>
                    <a:pt x="2327" y="6344"/>
                    <a:pt x="1692" y="3173"/>
                    <a:pt x="1" y="1"/>
                  </a:cubicBezTo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4" name="Google Shape;884;p15"/>
          <p:cNvSpPr/>
          <p:nvPr/>
        </p:nvSpPr>
        <p:spPr>
          <a:xfrm>
            <a:off x="3861688" y="3433388"/>
            <a:ext cx="45600" cy="456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15"/>
          <p:cNvSpPr/>
          <p:nvPr/>
        </p:nvSpPr>
        <p:spPr>
          <a:xfrm>
            <a:off x="3691988" y="3543563"/>
            <a:ext cx="45600" cy="456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15"/>
          <p:cNvSpPr/>
          <p:nvPr/>
        </p:nvSpPr>
        <p:spPr>
          <a:xfrm>
            <a:off x="4002388" y="3467588"/>
            <a:ext cx="45600" cy="456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15"/>
          <p:cNvSpPr/>
          <p:nvPr/>
        </p:nvSpPr>
        <p:spPr>
          <a:xfrm>
            <a:off x="3601463" y="3744013"/>
            <a:ext cx="45600" cy="456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15"/>
          <p:cNvSpPr/>
          <p:nvPr/>
        </p:nvSpPr>
        <p:spPr>
          <a:xfrm>
            <a:off x="3822463" y="3603288"/>
            <a:ext cx="45600" cy="456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15"/>
          <p:cNvSpPr/>
          <p:nvPr/>
        </p:nvSpPr>
        <p:spPr>
          <a:xfrm>
            <a:off x="3712513" y="3376438"/>
            <a:ext cx="45600" cy="456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90" name="Google Shape;890;p15"/>
          <p:cNvCxnSpPr/>
          <p:nvPr/>
        </p:nvCxnSpPr>
        <p:spPr>
          <a:xfrm>
            <a:off x="1882175" y="2016225"/>
            <a:ext cx="1538400" cy="6873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91" name="Google Shape;891;p15"/>
          <p:cNvCxnSpPr/>
          <p:nvPr/>
        </p:nvCxnSpPr>
        <p:spPr>
          <a:xfrm>
            <a:off x="1839700" y="2194250"/>
            <a:ext cx="1538400" cy="6873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92" name="Google Shape;892;p15"/>
          <p:cNvSpPr txBox="1"/>
          <p:nvPr/>
        </p:nvSpPr>
        <p:spPr>
          <a:xfrm>
            <a:off x="556775" y="471775"/>
            <a:ext cx="3876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distance of the pondweed from a desk lamp can be varied using a ruler. This will change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light intensity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of the experiment.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93" name="Google Shape;893;p15"/>
          <p:cNvGrpSpPr/>
          <p:nvPr/>
        </p:nvGrpSpPr>
        <p:grpSpPr>
          <a:xfrm>
            <a:off x="5339225" y="1800438"/>
            <a:ext cx="2839975" cy="2724350"/>
            <a:chOff x="5510775" y="1388400"/>
            <a:chExt cx="2839975" cy="2724350"/>
          </a:xfrm>
        </p:grpSpPr>
        <p:grpSp>
          <p:nvGrpSpPr>
            <p:cNvPr id="894" name="Google Shape;894;p15"/>
            <p:cNvGrpSpPr/>
            <p:nvPr/>
          </p:nvGrpSpPr>
          <p:grpSpPr>
            <a:xfrm>
              <a:off x="5858350" y="1388400"/>
              <a:ext cx="2492400" cy="2366700"/>
              <a:chOff x="4873725" y="549450"/>
              <a:chExt cx="2492400" cy="2366700"/>
            </a:xfrm>
          </p:grpSpPr>
          <p:sp>
            <p:nvSpPr>
              <p:cNvPr id="895" name="Google Shape;895;p15"/>
              <p:cNvSpPr/>
              <p:nvPr/>
            </p:nvSpPr>
            <p:spPr>
              <a:xfrm>
                <a:off x="4873725" y="549450"/>
                <a:ext cx="2492400" cy="2366700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5047811" y="669166"/>
                <a:ext cx="2177040" cy="2173736"/>
              </a:xfrm>
              <a:custGeom>
                <a:avLst/>
                <a:gdLst/>
                <a:ahLst/>
                <a:cxnLst/>
                <a:rect l="l" t="t" r="r" b="b"/>
                <a:pathLst>
                  <a:path w="136065" h="135372" fill="none" extrusionOk="0">
                    <a:moveTo>
                      <a:pt x="0" y="0"/>
                    </a:moveTo>
                    <a:lnTo>
                      <a:pt x="278" y="2404"/>
                    </a:lnTo>
                    <a:lnTo>
                      <a:pt x="555" y="4714"/>
                    </a:lnTo>
                    <a:lnTo>
                      <a:pt x="832" y="6979"/>
                    </a:lnTo>
                    <a:lnTo>
                      <a:pt x="1110" y="9151"/>
                    </a:lnTo>
                    <a:lnTo>
                      <a:pt x="1387" y="11277"/>
                    </a:lnTo>
                    <a:lnTo>
                      <a:pt x="1618" y="13311"/>
                    </a:lnTo>
                    <a:lnTo>
                      <a:pt x="1895" y="15298"/>
                    </a:lnTo>
                    <a:lnTo>
                      <a:pt x="2173" y="17239"/>
                    </a:lnTo>
                    <a:lnTo>
                      <a:pt x="2450" y="19134"/>
                    </a:lnTo>
                    <a:lnTo>
                      <a:pt x="2727" y="20983"/>
                    </a:lnTo>
                    <a:lnTo>
                      <a:pt x="3005" y="22739"/>
                    </a:lnTo>
                    <a:lnTo>
                      <a:pt x="3282" y="24496"/>
                    </a:lnTo>
                    <a:lnTo>
                      <a:pt x="3559" y="26159"/>
                    </a:lnTo>
                    <a:lnTo>
                      <a:pt x="3837" y="27823"/>
                    </a:lnTo>
                    <a:lnTo>
                      <a:pt x="4114" y="29441"/>
                    </a:lnTo>
                    <a:lnTo>
                      <a:pt x="4345" y="31012"/>
                    </a:lnTo>
                    <a:lnTo>
                      <a:pt x="4622" y="32491"/>
                    </a:lnTo>
                    <a:lnTo>
                      <a:pt x="4900" y="34016"/>
                    </a:lnTo>
                    <a:lnTo>
                      <a:pt x="5177" y="35449"/>
                    </a:lnTo>
                    <a:lnTo>
                      <a:pt x="5454" y="36882"/>
                    </a:lnTo>
                    <a:lnTo>
                      <a:pt x="5731" y="38222"/>
                    </a:lnTo>
                    <a:lnTo>
                      <a:pt x="6009" y="39609"/>
                    </a:lnTo>
                    <a:lnTo>
                      <a:pt x="6286" y="40903"/>
                    </a:lnTo>
                    <a:lnTo>
                      <a:pt x="6563" y="42197"/>
                    </a:lnTo>
                    <a:lnTo>
                      <a:pt x="6794" y="43445"/>
                    </a:lnTo>
                    <a:lnTo>
                      <a:pt x="7072" y="44693"/>
                    </a:lnTo>
                    <a:lnTo>
                      <a:pt x="7349" y="45894"/>
                    </a:lnTo>
                    <a:lnTo>
                      <a:pt x="7626" y="47050"/>
                    </a:lnTo>
                    <a:lnTo>
                      <a:pt x="7904" y="48205"/>
                    </a:lnTo>
                    <a:lnTo>
                      <a:pt x="8181" y="49314"/>
                    </a:lnTo>
                    <a:lnTo>
                      <a:pt x="8458" y="50424"/>
                    </a:lnTo>
                    <a:lnTo>
                      <a:pt x="8736" y="51487"/>
                    </a:lnTo>
                    <a:lnTo>
                      <a:pt x="9013" y="52550"/>
                    </a:lnTo>
                    <a:lnTo>
                      <a:pt x="9290" y="53566"/>
                    </a:lnTo>
                    <a:lnTo>
                      <a:pt x="9521" y="54583"/>
                    </a:lnTo>
                    <a:lnTo>
                      <a:pt x="9799" y="55600"/>
                    </a:lnTo>
                    <a:lnTo>
                      <a:pt x="10076" y="56570"/>
                    </a:lnTo>
                    <a:lnTo>
                      <a:pt x="10353" y="57495"/>
                    </a:lnTo>
                    <a:lnTo>
                      <a:pt x="10630" y="58419"/>
                    </a:lnTo>
                    <a:lnTo>
                      <a:pt x="10908" y="59344"/>
                    </a:lnTo>
                    <a:lnTo>
                      <a:pt x="11185" y="60268"/>
                    </a:lnTo>
                    <a:lnTo>
                      <a:pt x="11462" y="61146"/>
                    </a:lnTo>
                    <a:lnTo>
                      <a:pt x="11740" y="61978"/>
                    </a:lnTo>
                    <a:lnTo>
                      <a:pt x="12017" y="62856"/>
                    </a:lnTo>
                    <a:lnTo>
                      <a:pt x="12248" y="63688"/>
                    </a:lnTo>
                    <a:lnTo>
                      <a:pt x="12525" y="64474"/>
                    </a:lnTo>
                    <a:lnTo>
                      <a:pt x="12803" y="65306"/>
                    </a:lnTo>
                    <a:lnTo>
                      <a:pt x="13080" y="66091"/>
                    </a:lnTo>
                    <a:lnTo>
                      <a:pt x="13357" y="66831"/>
                    </a:lnTo>
                    <a:lnTo>
                      <a:pt x="13635" y="67616"/>
                    </a:lnTo>
                    <a:lnTo>
                      <a:pt x="13912" y="68356"/>
                    </a:lnTo>
                    <a:lnTo>
                      <a:pt x="14189" y="69095"/>
                    </a:lnTo>
                    <a:lnTo>
                      <a:pt x="14467" y="69789"/>
                    </a:lnTo>
                    <a:lnTo>
                      <a:pt x="14744" y="70528"/>
                    </a:lnTo>
                    <a:lnTo>
                      <a:pt x="14975" y="71221"/>
                    </a:lnTo>
                    <a:lnTo>
                      <a:pt x="15252" y="71915"/>
                    </a:lnTo>
                    <a:lnTo>
                      <a:pt x="15530" y="72562"/>
                    </a:lnTo>
                    <a:lnTo>
                      <a:pt x="15807" y="73209"/>
                    </a:lnTo>
                    <a:lnTo>
                      <a:pt x="16084" y="73856"/>
                    </a:lnTo>
                    <a:lnTo>
                      <a:pt x="16361" y="74503"/>
                    </a:lnTo>
                    <a:lnTo>
                      <a:pt x="16639" y="75150"/>
                    </a:lnTo>
                    <a:lnTo>
                      <a:pt x="16916" y="75751"/>
                    </a:lnTo>
                    <a:lnTo>
                      <a:pt x="17193" y="76398"/>
                    </a:lnTo>
                    <a:lnTo>
                      <a:pt x="17471" y="76952"/>
                    </a:lnTo>
                    <a:lnTo>
                      <a:pt x="17702" y="77553"/>
                    </a:lnTo>
                    <a:lnTo>
                      <a:pt x="17979" y="78154"/>
                    </a:lnTo>
                    <a:lnTo>
                      <a:pt x="18256" y="78709"/>
                    </a:lnTo>
                    <a:lnTo>
                      <a:pt x="18534" y="79263"/>
                    </a:lnTo>
                    <a:lnTo>
                      <a:pt x="18811" y="79818"/>
                    </a:lnTo>
                    <a:lnTo>
                      <a:pt x="19366" y="80927"/>
                    </a:lnTo>
                    <a:lnTo>
                      <a:pt x="19643" y="81435"/>
                    </a:lnTo>
                    <a:lnTo>
                      <a:pt x="19920" y="81990"/>
                    </a:lnTo>
                    <a:lnTo>
                      <a:pt x="20197" y="82498"/>
                    </a:lnTo>
                    <a:lnTo>
                      <a:pt x="20429" y="83007"/>
                    </a:lnTo>
                    <a:lnTo>
                      <a:pt x="20706" y="83515"/>
                    </a:lnTo>
                    <a:lnTo>
                      <a:pt x="20983" y="83977"/>
                    </a:lnTo>
                    <a:lnTo>
                      <a:pt x="21260" y="84486"/>
                    </a:lnTo>
                    <a:lnTo>
                      <a:pt x="21538" y="84948"/>
                    </a:lnTo>
                    <a:lnTo>
                      <a:pt x="21815" y="85456"/>
                    </a:lnTo>
                    <a:lnTo>
                      <a:pt x="22092" y="85919"/>
                    </a:lnTo>
                    <a:lnTo>
                      <a:pt x="22370" y="86381"/>
                    </a:lnTo>
                    <a:lnTo>
                      <a:pt x="22647" y="86797"/>
                    </a:lnTo>
                    <a:lnTo>
                      <a:pt x="22924" y="87259"/>
                    </a:lnTo>
                    <a:lnTo>
                      <a:pt x="23155" y="87721"/>
                    </a:lnTo>
                    <a:lnTo>
                      <a:pt x="23433" y="88137"/>
                    </a:lnTo>
                    <a:lnTo>
                      <a:pt x="23710" y="88553"/>
                    </a:lnTo>
                    <a:lnTo>
                      <a:pt x="23987" y="89015"/>
                    </a:lnTo>
                    <a:lnTo>
                      <a:pt x="24265" y="89431"/>
                    </a:lnTo>
                    <a:lnTo>
                      <a:pt x="24542" y="89801"/>
                    </a:lnTo>
                    <a:lnTo>
                      <a:pt x="24819" y="90217"/>
                    </a:lnTo>
                    <a:lnTo>
                      <a:pt x="25097" y="90633"/>
                    </a:lnTo>
                    <a:lnTo>
                      <a:pt x="25374" y="91049"/>
                    </a:lnTo>
                    <a:lnTo>
                      <a:pt x="25651" y="91418"/>
                    </a:lnTo>
                    <a:lnTo>
                      <a:pt x="25882" y="91788"/>
                    </a:lnTo>
                    <a:lnTo>
                      <a:pt x="26160" y="92204"/>
                    </a:lnTo>
                    <a:lnTo>
                      <a:pt x="26437" y="92574"/>
                    </a:lnTo>
                    <a:lnTo>
                      <a:pt x="26714" y="92944"/>
                    </a:lnTo>
                    <a:lnTo>
                      <a:pt x="26991" y="93313"/>
                    </a:lnTo>
                    <a:lnTo>
                      <a:pt x="27269" y="93683"/>
                    </a:lnTo>
                    <a:lnTo>
                      <a:pt x="27546" y="94007"/>
                    </a:lnTo>
                    <a:lnTo>
                      <a:pt x="27823" y="94376"/>
                    </a:lnTo>
                    <a:lnTo>
                      <a:pt x="28101" y="94746"/>
                    </a:lnTo>
                    <a:lnTo>
                      <a:pt x="28378" y="95070"/>
                    </a:lnTo>
                    <a:lnTo>
                      <a:pt x="28609" y="95439"/>
                    </a:lnTo>
                    <a:lnTo>
                      <a:pt x="28886" y="95763"/>
                    </a:lnTo>
                    <a:lnTo>
                      <a:pt x="29164" y="96086"/>
                    </a:lnTo>
                    <a:lnTo>
                      <a:pt x="29441" y="96410"/>
                    </a:lnTo>
                    <a:lnTo>
                      <a:pt x="29718" y="96733"/>
                    </a:lnTo>
                    <a:lnTo>
                      <a:pt x="29996" y="97057"/>
                    </a:lnTo>
                    <a:lnTo>
                      <a:pt x="30273" y="97381"/>
                    </a:lnTo>
                    <a:lnTo>
                      <a:pt x="30550" y="97704"/>
                    </a:lnTo>
                    <a:lnTo>
                      <a:pt x="30827" y="98028"/>
                    </a:lnTo>
                    <a:lnTo>
                      <a:pt x="31105" y="98305"/>
                    </a:lnTo>
                    <a:lnTo>
                      <a:pt x="31336" y="98628"/>
                    </a:lnTo>
                    <a:lnTo>
                      <a:pt x="31613" y="98906"/>
                    </a:lnTo>
                    <a:lnTo>
                      <a:pt x="31890" y="99229"/>
                    </a:lnTo>
                    <a:lnTo>
                      <a:pt x="32168" y="99507"/>
                    </a:lnTo>
                    <a:lnTo>
                      <a:pt x="32445" y="99830"/>
                    </a:lnTo>
                    <a:lnTo>
                      <a:pt x="32722" y="100107"/>
                    </a:lnTo>
                    <a:lnTo>
                      <a:pt x="33000" y="100385"/>
                    </a:lnTo>
                    <a:lnTo>
                      <a:pt x="33277" y="100662"/>
                    </a:lnTo>
                    <a:lnTo>
                      <a:pt x="33554" y="100939"/>
                    </a:lnTo>
                    <a:lnTo>
                      <a:pt x="33832" y="101217"/>
                    </a:lnTo>
                    <a:lnTo>
                      <a:pt x="34063" y="101494"/>
                    </a:lnTo>
                    <a:lnTo>
                      <a:pt x="34617" y="102048"/>
                    </a:lnTo>
                    <a:lnTo>
                      <a:pt x="34895" y="102280"/>
                    </a:lnTo>
                    <a:lnTo>
                      <a:pt x="35172" y="102557"/>
                    </a:lnTo>
                    <a:lnTo>
                      <a:pt x="35449" y="102788"/>
                    </a:lnTo>
                    <a:lnTo>
                      <a:pt x="35727" y="103065"/>
                    </a:lnTo>
                    <a:lnTo>
                      <a:pt x="36004" y="103343"/>
                    </a:lnTo>
                    <a:lnTo>
                      <a:pt x="36281" y="103574"/>
                    </a:lnTo>
                    <a:lnTo>
                      <a:pt x="36558" y="103805"/>
                    </a:lnTo>
                    <a:lnTo>
                      <a:pt x="36790" y="104082"/>
                    </a:lnTo>
                    <a:lnTo>
                      <a:pt x="37067" y="104313"/>
                    </a:lnTo>
                    <a:lnTo>
                      <a:pt x="37344" y="104544"/>
                    </a:lnTo>
                    <a:lnTo>
                      <a:pt x="37621" y="104775"/>
                    </a:lnTo>
                    <a:lnTo>
                      <a:pt x="37899" y="105053"/>
                    </a:lnTo>
                    <a:lnTo>
                      <a:pt x="38176" y="105284"/>
                    </a:lnTo>
                    <a:lnTo>
                      <a:pt x="38453" y="105515"/>
                    </a:lnTo>
                    <a:lnTo>
                      <a:pt x="38731" y="105746"/>
                    </a:lnTo>
                    <a:lnTo>
                      <a:pt x="39008" y="105931"/>
                    </a:lnTo>
                    <a:lnTo>
                      <a:pt x="39285" y="106162"/>
                    </a:lnTo>
                    <a:lnTo>
                      <a:pt x="39516" y="106393"/>
                    </a:lnTo>
                    <a:lnTo>
                      <a:pt x="39794" y="106624"/>
                    </a:lnTo>
                    <a:lnTo>
                      <a:pt x="40071" y="106809"/>
                    </a:lnTo>
                    <a:lnTo>
                      <a:pt x="40348" y="107040"/>
                    </a:lnTo>
                    <a:lnTo>
                      <a:pt x="40626" y="107271"/>
                    </a:lnTo>
                    <a:lnTo>
                      <a:pt x="40903" y="107502"/>
                    </a:lnTo>
                    <a:lnTo>
                      <a:pt x="41180" y="107687"/>
                    </a:lnTo>
                    <a:lnTo>
                      <a:pt x="41458" y="107918"/>
                    </a:lnTo>
                    <a:lnTo>
                      <a:pt x="41735" y="108103"/>
                    </a:lnTo>
                    <a:lnTo>
                      <a:pt x="41966" y="108334"/>
                    </a:lnTo>
                    <a:lnTo>
                      <a:pt x="42243" y="108519"/>
                    </a:lnTo>
                    <a:lnTo>
                      <a:pt x="42521" y="108704"/>
                    </a:lnTo>
                    <a:lnTo>
                      <a:pt x="42798" y="108889"/>
                    </a:lnTo>
                    <a:lnTo>
                      <a:pt x="43075" y="109120"/>
                    </a:lnTo>
                    <a:lnTo>
                      <a:pt x="43352" y="109305"/>
                    </a:lnTo>
                    <a:lnTo>
                      <a:pt x="43630" y="109489"/>
                    </a:lnTo>
                    <a:lnTo>
                      <a:pt x="43907" y="109674"/>
                    </a:lnTo>
                    <a:lnTo>
                      <a:pt x="44184" y="109859"/>
                    </a:lnTo>
                    <a:lnTo>
                      <a:pt x="44462" y="110044"/>
                    </a:lnTo>
                    <a:lnTo>
                      <a:pt x="44693" y="110229"/>
                    </a:lnTo>
                    <a:lnTo>
                      <a:pt x="44970" y="110414"/>
                    </a:lnTo>
                    <a:lnTo>
                      <a:pt x="45247" y="110599"/>
                    </a:lnTo>
                    <a:lnTo>
                      <a:pt x="45802" y="110968"/>
                    </a:lnTo>
                    <a:lnTo>
                      <a:pt x="46079" y="111153"/>
                    </a:lnTo>
                    <a:lnTo>
                      <a:pt x="46357" y="111338"/>
                    </a:lnTo>
                    <a:lnTo>
                      <a:pt x="46634" y="111523"/>
                    </a:lnTo>
                    <a:lnTo>
                      <a:pt x="46911" y="111708"/>
                    </a:lnTo>
                    <a:lnTo>
                      <a:pt x="47188" y="111847"/>
                    </a:lnTo>
                    <a:lnTo>
                      <a:pt x="47420" y="112031"/>
                    </a:lnTo>
                    <a:lnTo>
                      <a:pt x="47697" y="112216"/>
                    </a:lnTo>
                    <a:lnTo>
                      <a:pt x="47974" y="112355"/>
                    </a:lnTo>
                    <a:lnTo>
                      <a:pt x="48251" y="112540"/>
                    </a:lnTo>
                    <a:lnTo>
                      <a:pt x="48529" y="112725"/>
                    </a:lnTo>
                    <a:lnTo>
                      <a:pt x="48806" y="112863"/>
                    </a:lnTo>
                    <a:lnTo>
                      <a:pt x="49083" y="113048"/>
                    </a:lnTo>
                    <a:lnTo>
                      <a:pt x="49361" y="113187"/>
                    </a:lnTo>
                    <a:lnTo>
                      <a:pt x="49638" y="113372"/>
                    </a:lnTo>
                    <a:lnTo>
                      <a:pt x="50193" y="113649"/>
                    </a:lnTo>
                    <a:lnTo>
                      <a:pt x="50424" y="113834"/>
                    </a:lnTo>
                    <a:lnTo>
                      <a:pt x="50701" y="113973"/>
                    </a:lnTo>
                    <a:lnTo>
                      <a:pt x="50978" y="114157"/>
                    </a:lnTo>
                    <a:lnTo>
                      <a:pt x="51256" y="114296"/>
                    </a:lnTo>
                    <a:lnTo>
                      <a:pt x="51533" y="114435"/>
                    </a:lnTo>
                    <a:lnTo>
                      <a:pt x="51810" y="114573"/>
                    </a:lnTo>
                    <a:lnTo>
                      <a:pt x="52088" y="114758"/>
                    </a:lnTo>
                    <a:lnTo>
                      <a:pt x="52365" y="114897"/>
                    </a:lnTo>
                    <a:lnTo>
                      <a:pt x="52919" y="115174"/>
                    </a:lnTo>
                    <a:lnTo>
                      <a:pt x="53151" y="115313"/>
                    </a:lnTo>
                    <a:lnTo>
                      <a:pt x="53428" y="115452"/>
                    </a:lnTo>
                    <a:lnTo>
                      <a:pt x="53705" y="115590"/>
                    </a:lnTo>
                    <a:lnTo>
                      <a:pt x="53982" y="115729"/>
                    </a:lnTo>
                    <a:lnTo>
                      <a:pt x="54260" y="115867"/>
                    </a:lnTo>
                    <a:lnTo>
                      <a:pt x="54537" y="116006"/>
                    </a:lnTo>
                    <a:lnTo>
                      <a:pt x="55092" y="116283"/>
                    </a:lnTo>
                    <a:lnTo>
                      <a:pt x="55369" y="116422"/>
                    </a:lnTo>
                    <a:lnTo>
                      <a:pt x="55600" y="116561"/>
                    </a:lnTo>
                    <a:lnTo>
                      <a:pt x="55877" y="116699"/>
                    </a:lnTo>
                    <a:lnTo>
                      <a:pt x="56155" y="116838"/>
                    </a:lnTo>
                    <a:lnTo>
                      <a:pt x="56432" y="116977"/>
                    </a:lnTo>
                    <a:lnTo>
                      <a:pt x="56709" y="117115"/>
                    </a:lnTo>
                    <a:lnTo>
                      <a:pt x="56987" y="117254"/>
                    </a:lnTo>
                    <a:lnTo>
                      <a:pt x="57264" y="117346"/>
                    </a:lnTo>
                    <a:lnTo>
                      <a:pt x="57541" y="117485"/>
                    </a:lnTo>
                    <a:lnTo>
                      <a:pt x="57818" y="117624"/>
                    </a:lnTo>
                    <a:lnTo>
                      <a:pt x="58096" y="117762"/>
                    </a:lnTo>
                    <a:lnTo>
                      <a:pt x="58327" y="117855"/>
                    </a:lnTo>
                    <a:lnTo>
                      <a:pt x="58604" y="117994"/>
                    </a:lnTo>
                    <a:lnTo>
                      <a:pt x="58881" y="118132"/>
                    </a:lnTo>
                    <a:lnTo>
                      <a:pt x="59159" y="118225"/>
                    </a:lnTo>
                    <a:lnTo>
                      <a:pt x="59436" y="118363"/>
                    </a:lnTo>
                    <a:lnTo>
                      <a:pt x="59713" y="118502"/>
                    </a:lnTo>
                    <a:lnTo>
                      <a:pt x="59991" y="118594"/>
                    </a:lnTo>
                    <a:lnTo>
                      <a:pt x="60268" y="118733"/>
                    </a:lnTo>
                    <a:lnTo>
                      <a:pt x="60545" y="118825"/>
                    </a:lnTo>
                    <a:lnTo>
                      <a:pt x="60823" y="118964"/>
                    </a:lnTo>
                    <a:lnTo>
                      <a:pt x="61054" y="119057"/>
                    </a:lnTo>
                    <a:lnTo>
                      <a:pt x="61331" y="119195"/>
                    </a:lnTo>
                    <a:lnTo>
                      <a:pt x="61608" y="119288"/>
                    </a:lnTo>
                    <a:lnTo>
                      <a:pt x="61886" y="119426"/>
                    </a:lnTo>
                    <a:lnTo>
                      <a:pt x="62163" y="119519"/>
                    </a:lnTo>
                    <a:lnTo>
                      <a:pt x="62440" y="119657"/>
                    </a:lnTo>
                    <a:lnTo>
                      <a:pt x="62718" y="119750"/>
                    </a:lnTo>
                    <a:lnTo>
                      <a:pt x="62995" y="119888"/>
                    </a:lnTo>
                    <a:lnTo>
                      <a:pt x="63272" y="119981"/>
                    </a:lnTo>
                    <a:lnTo>
                      <a:pt x="63549" y="120073"/>
                    </a:lnTo>
                    <a:lnTo>
                      <a:pt x="63781" y="120212"/>
                    </a:lnTo>
                    <a:lnTo>
                      <a:pt x="64058" y="120304"/>
                    </a:lnTo>
                    <a:lnTo>
                      <a:pt x="64335" y="120397"/>
                    </a:lnTo>
                    <a:lnTo>
                      <a:pt x="64612" y="120535"/>
                    </a:lnTo>
                    <a:lnTo>
                      <a:pt x="64890" y="120628"/>
                    </a:lnTo>
                    <a:lnTo>
                      <a:pt x="65167" y="120720"/>
                    </a:lnTo>
                    <a:lnTo>
                      <a:pt x="65444" y="120859"/>
                    </a:lnTo>
                    <a:lnTo>
                      <a:pt x="65722" y="120951"/>
                    </a:lnTo>
                    <a:lnTo>
                      <a:pt x="65999" y="121044"/>
                    </a:lnTo>
                    <a:lnTo>
                      <a:pt x="66276" y="121136"/>
                    </a:lnTo>
                    <a:lnTo>
                      <a:pt x="66507" y="121229"/>
                    </a:lnTo>
                    <a:lnTo>
                      <a:pt x="67062" y="121460"/>
                    </a:lnTo>
                    <a:lnTo>
                      <a:pt x="67339" y="121552"/>
                    </a:lnTo>
                    <a:lnTo>
                      <a:pt x="67617" y="121645"/>
                    </a:lnTo>
                    <a:lnTo>
                      <a:pt x="67894" y="121737"/>
                    </a:lnTo>
                    <a:lnTo>
                      <a:pt x="68171" y="121830"/>
                    </a:lnTo>
                    <a:lnTo>
                      <a:pt x="68448" y="121922"/>
                    </a:lnTo>
                    <a:lnTo>
                      <a:pt x="68726" y="122061"/>
                    </a:lnTo>
                    <a:lnTo>
                      <a:pt x="69003" y="122153"/>
                    </a:lnTo>
                    <a:lnTo>
                      <a:pt x="69234" y="122246"/>
                    </a:lnTo>
                    <a:lnTo>
                      <a:pt x="69511" y="122338"/>
                    </a:lnTo>
                    <a:lnTo>
                      <a:pt x="69789" y="122430"/>
                    </a:lnTo>
                    <a:lnTo>
                      <a:pt x="70066" y="122523"/>
                    </a:lnTo>
                    <a:lnTo>
                      <a:pt x="70343" y="122615"/>
                    </a:lnTo>
                    <a:lnTo>
                      <a:pt x="70621" y="122708"/>
                    </a:lnTo>
                    <a:lnTo>
                      <a:pt x="70898" y="122800"/>
                    </a:lnTo>
                    <a:lnTo>
                      <a:pt x="71175" y="122893"/>
                    </a:lnTo>
                    <a:lnTo>
                      <a:pt x="71453" y="122985"/>
                    </a:lnTo>
                    <a:lnTo>
                      <a:pt x="71730" y="123077"/>
                    </a:lnTo>
                    <a:lnTo>
                      <a:pt x="71961" y="123170"/>
                    </a:lnTo>
                    <a:lnTo>
                      <a:pt x="72238" y="123262"/>
                    </a:lnTo>
                    <a:lnTo>
                      <a:pt x="72516" y="123355"/>
                    </a:lnTo>
                    <a:lnTo>
                      <a:pt x="72793" y="123401"/>
                    </a:lnTo>
                    <a:lnTo>
                      <a:pt x="73070" y="123493"/>
                    </a:lnTo>
                    <a:lnTo>
                      <a:pt x="73348" y="123586"/>
                    </a:lnTo>
                    <a:lnTo>
                      <a:pt x="73625" y="123678"/>
                    </a:lnTo>
                    <a:lnTo>
                      <a:pt x="73902" y="123771"/>
                    </a:lnTo>
                    <a:lnTo>
                      <a:pt x="74179" y="123863"/>
                    </a:lnTo>
                    <a:lnTo>
                      <a:pt x="74457" y="123956"/>
                    </a:lnTo>
                    <a:lnTo>
                      <a:pt x="74688" y="124002"/>
                    </a:lnTo>
                    <a:lnTo>
                      <a:pt x="74965" y="124094"/>
                    </a:lnTo>
                    <a:lnTo>
                      <a:pt x="75242" y="124187"/>
                    </a:lnTo>
                    <a:lnTo>
                      <a:pt x="75520" y="124279"/>
                    </a:lnTo>
                    <a:lnTo>
                      <a:pt x="75797" y="124372"/>
                    </a:lnTo>
                    <a:lnTo>
                      <a:pt x="76074" y="124464"/>
                    </a:lnTo>
                    <a:lnTo>
                      <a:pt x="76352" y="124510"/>
                    </a:lnTo>
                    <a:lnTo>
                      <a:pt x="76629" y="124603"/>
                    </a:lnTo>
                    <a:lnTo>
                      <a:pt x="76906" y="124695"/>
                    </a:lnTo>
                    <a:lnTo>
                      <a:pt x="77184" y="124787"/>
                    </a:lnTo>
                    <a:lnTo>
                      <a:pt x="77415" y="124834"/>
                    </a:lnTo>
                    <a:lnTo>
                      <a:pt x="77692" y="124926"/>
                    </a:lnTo>
                    <a:lnTo>
                      <a:pt x="77969" y="125019"/>
                    </a:lnTo>
                    <a:lnTo>
                      <a:pt x="78247" y="125065"/>
                    </a:lnTo>
                    <a:lnTo>
                      <a:pt x="78524" y="125157"/>
                    </a:lnTo>
                    <a:lnTo>
                      <a:pt x="78801" y="125250"/>
                    </a:lnTo>
                    <a:lnTo>
                      <a:pt x="79078" y="125296"/>
                    </a:lnTo>
                    <a:lnTo>
                      <a:pt x="79356" y="125388"/>
                    </a:lnTo>
                    <a:lnTo>
                      <a:pt x="79633" y="125481"/>
                    </a:lnTo>
                    <a:lnTo>
                      <a:pt x="79864" y="125527"/>
                    </a:lnTo>
                    <a:lnTo>
                      <a:pt x="80141" y="125619"/>
                    </a:lnTo>
                    <a:lnTo>
                      <a:pt x="80419" y="125712"/>
                    </a:lnTo>
                    <a:lnTo>
                      <a:pt x="80696" y="125758"/>
                    </a:lnTo>
                    <a:lnTo>
                      <a:pt x="80973" y="125850"/>
                    </a:lnTo>
                    <a:lnTo>
                      <a:pt x="81251" y="125897"/>
                    </a:lnTo>
                    <a:lnTo>
                      <a:pt x="81528" y="125989"/>
                    </a:lnTo>
                    <a:lnTo>
                      <a:pt x="81805" y="126082"/>
                    </a:lnTo>
                    <a:lnTo>
                      <a:pt x="82083" y="126128"/>
                    </a:lnTo>
                    <a:lnTo>
                      <a:pt x="82360" y="126220"/>
                    </a:lnTo>
                    <a:lnTo>
                      <a:pt x="82637" y="126266"/>
                    </a:lnTo>
                    <a:lnTo>
                      <a:pt x="82868" y="126359"/>
                    </a:lnTo>
                    <a:lnTo>
                      <a:pt x="83146" y="126405"/>
                    </a:lnTo>
                    <a:lnTo>
                      <a:pt x="83423" y="126498"/>
                    </a:lnTo>
                    <a:lnTo>
                      <a:pt x="83700" y="126544"/>
                    </a:lnTo>
                    <a:lnTo>
                      <a:pt x="83978" y="126636"/>
                    </a:lnTo>
                    <a:lnTo>
                      <a:pt x="84255" y="126682"/>
                    </a:lnTo>
                    <a:lnTo>
                      <a:pt x="84532" y="126775"/>
                    </a:lnTo>
                    <a:lnTo>
                      <a:pt x="84809" y="126821"/>
                    </a:lnTo>
                    <a:lnTo>
                      <a:pt x="85087" y="126913"/>
                    </a:lnTo>
                    <a:lnTo>
                      <a:pt x="85364" y="126960"/>
                    </a:lnTo>
                    <a:lnTo>
                      <a:pt x="85595" y="127052"/>
                    </a:lnTo>
                    <a:lnTo>
                      <a:pt x="85872" y="127098"/>
                    </a:lnTo>
                    <a:lnTo>
                      <a:pt x="86150" y="127191"/>
                    </a:lnTo>
                    <a:lnTo>
                      <a:pt x="86427" y="127237"/>
                    </a:lnTo>
                    <a:lnTo>
                      <a:pt x="86704" y="127329"/>
                    </a:lnTo>
                    <a:lnTo>
                      <a:pt x="86982" y="127376"/>
                    </a:lnTo>
                    <a:lnTo>
                      <a:pt x="87259" y="127422"/>
                    </a:lnTo>
                    <a:lnTo>
                      <a:pt x="87536" y="127514"/>
                    </a:lnTo>
                    <a:lnTo>
                      <a:pt x="87814" y="127561"/>
                    </a:lnTo>
                    <a:lnTo>
                      <a:pt x="88091" y="127653"/>
                    </a:lnTo>
                    <a:lnTo>
                      <a:pt x="88322" y="127699"/>
                    </a:lnTo>
                    <a:lnTo>
                      <a:pt x="88599" y="127745"/>
                    </a:lnTo>
                    <a:lnTo>
                      <a:pt x="88877" y="127838"/>
                    </a:lnTo>
                    <a:lnTo>
                      <a:pt x="89154" y="127884"/>
                    </a:lnTo>
                    <a:lnTo>
                      <a:pt x="89431" y="127930"/>
                    </a:lnTo>
                    <a:lnTo>
                      <a:pt x="89708" y="128023"/>
                    </a:lnTo>
                    <a:lnTo>
                      <a:pt x="89986" y="128069"/>
                    </a:lnTo>
                    <a:lnTo>
                      <a:pt x="90540" y="128208"/>
                    </a:lnTo>
                    <a:lnTo>
                      <a:pt x="90771" y="128254"/>
                    </a:lnTo>
                    <a:lnTo>
                      <a:pt x="91049" y="128300"/>
                    </a:lnTo>
                    <a:lnTo>
                      <a:pt x="91326" y="128392"/>
                    </a:lnTo>
                    <a:lnTo>
                      <a:pt x="91603" y="128439"/>
                    </a:lnTo>
                    <a:lnTo>
                      <a:pt x="91881" y="128485"/>
                    </a:lnTo>
                    <a:lnTo>
                      <a:pt x="92158" y="128577"/>
                    </a:lnTo>
                    <a:lnTo>
                      <a:pt x="92435" y="128624"/>
                    </a:lnTo>
                    <a:lnTo>
                      <a:pt x="92713" y="128670"/>
                    </a:lnTo>
                    <a:lnTo>
                      <a:pt x="92990" y="128716"/>
                    </a:lnTo>
                    <a:lnTo>
                      <a:pt x="93267" y="128808"/>
                    </a:lnTo>
                    <a:lnTo>
                      <a:pt x="93498" y="128855"/>
                    </a:lnTo>
                    <a:lnTo>
                      <a:pt x="93776" y="128901"/>
                    </a:lnTo>
                    <a:lnTo>
                      <a:pt x="94053" y="128947"/>
                    </a:lnTo>
                    <a:lnTo>
                      <a:pt x="94330" y="129039"/>
                    </a:lnTo>
                    <a:lnTo>
                      <a:pt x="94608" y="129086"/>
                    </a:lnTo>
                    <a:lnTo>
                      <a:pt x="94885" y="129132"/>
                    </a:lnTo>
                    <a:lnTo>
                      <a:pt x="95439" y="129271"/>
                    </a:lnTo>
                    <a:lnTo>
                      <a:pt x="95717" y="129317"/>
                    </a:lnTo>
                    <a:lnTo>
                      <a:pt x="95994" y="129363"/>
                    </a:lnTo>
                    <a:lnTo>
                      <a:pt x="96225" y="129409"/>
                    </a:lnTo>
                    <a:lnTo>
                      <a:pt x="96502" y="129455"/>
                    </a:lnTo>
                    <a:lnTo>
                      <a:pt x="96780" y="129548"/>
                    </a:lnTo>
                    <a:lnTo>
                      <a:pt x="97057" y="129594"/>
                    </a:lnTo>
                    <a:lnTo>
                      <a:pt x="97612" y="129687"/>
                    </a:lnTo>
                    <a:lnTo>
                      <a:pt x="97889" y="129733"/>
                    </a:lnTo>
                    <a:lnTo>
                      <a:pt x="98166" y="129779"/>
                    </a:lnTo>
                    <a:lnTo>
                      <a:pt x="98444" y="129871"/>
                    </a:lnTo>
                    <a:lnTo>
                      <a:pt x="98998" y="129964"/>
                    </a:lnTo>
                    <a:lnTo>
                      <a:pt x="99229" y="130010"/>
                    </a:lnTo>
                    <a:lnTo>
                      <a:pt x="99507" y="130056"/>
                    </a:lnTo>
                    <a:lnTo>
                      <a:pt x="99784" y="130102"/>
                    </a:lnTo>
                    <a:lnTo>
                      <a:pt x="100061" y="130149"/>
                    </a:lnTo>
                    <a:lnTo>
                      <a:pt x="100338" y="130241"/>
                    </a:lnTo>
                    <a:lnTo>
                      <a:pt x="100616" y="130287"/>
                    </a:lnTo>
                    <a:lnTo>
                      <a:pt x="100893" y="130334"/>
                    </a:lnTo>
                    <a:lnTo>
                      <a:pt x="101170" y="130380"/>
                    </a:lnTo>
                    <a:lnTo>
                      <a:pt x="101679" y="130472"/>
                    </a:lnTo>
                    <a:lnTo>
                      <a:pt x="101956" y="130518"/>
                    </a:lnTo>
                    <a:lnTo>
                      <a:pt x="102233" y="130565"/>
                    </a:lnTo>
                    <a:lnTo>
                      <a:pt x="102511" y="130611"/>
                    </a:lnTo>
                    <a:lnTo>
                      <a:pt x="102788" y="130657"/>
                    </a:lnTo>
                    <a:lnTo>
                      <a:pt x="103065" y="130703"/>
                    </a:lnTo>
                    <a:lnTo>
                      <a:pt x="103343" y="130796"/>
                    </a:lnTo>
                    <a:lnTo>
                      <a:pt x="103897" y="130888"/>
                    </a:lnTo>
                    <a:lnTo>
                      <a:pt x="104175" y="130934"/>
                    </a:lnTo>
                    <a:lnTo>
                      <a:pt x="104406" y="130981"/>
                    </a:lnTo>
                    <a:lnTo>
                      <a:pt x="104683" y="131027"/>
                    </a:lnTo>
                    <a:lnTo>
                      <a:pt x="104960" y="131073"/>
                    </a:lnTo>
                    <a:lnTo>
                      <a:pt x="105238" y="131119"/>
                    </a:lnTo>
                    <a:lnTo>
                      <a:pt x="105515" y="131165"/>
                    </a:lnTo>
                    <a:lnTo>
                      <a:pt x="105792" y="131212"/>
                    </a:lnTo>
                    <a:lnTo>
                      <a:pt x="106069" y="131258"/>
                    </a:lnTo>
                    <a:lnTo>
                      <a:pt x="106347" y="131304"/>
                    </a:lnTo>
                    <a:lnTo>
                      <a:pt x="106624" y="131350"/>
                    </a:lnTo>
                    <a:lnTo>
                      <a:pt x="106901" y="131397"/>
                    </a:lnTo>
                    <a:lnTo>
                      <a:pt x="107132" y="131443"/>
                    </a:lnTo>
                    <a:lnTo>
                      <a:pt x="107410" y="131489"/>
                    </a:lnTo>
                    <a:lnTo>
                      <a:pt x="107687" y="131535"/>
                    </a:lnTo>
                    <a:lnTo>
                      <a:pt x="107964" y="131581"/>
                    </a:lnTo>
                    <a:lnTo>
                      <a:pt x="108242" y="131628"/>
                    </a:lnTo>
                    <a:lnTo>
                      <a:pt x="108519" y="131674"/>
                    </a:lnTo>
                    <a:lnTo>
                      <a:pt x="108796" y="131720"/>
                    </a:lnTo>
                    <a:lnTo>
                      <a:pt x="109074" y="131766"/>
                    </a:lnTo>
                    <a:lnTo>
                      <a:pt x="109351" y="131813"/>
                    </a:lnTo>
                    <a:lnTo>
                      <a:pt x="109628" y="131859"/>
                    </a:lnTo>
                    <a:lnTo>
                      <a:pt x="110137" y="131951"/>
                    </a:lnTo>
                    <a:lnTo>
                      <a:pt x="110414" y="131951"/>
                    </a:lnTo>
                    <a:lnTo>
                      <a:pt x="110691" y="131997"/>
                    </a:lnTo>
                    <a:lnTo>
                      <a:pt x="110969" y="132044"/>
                    </a:lnTo>
                    <a:lnTo>
                      <a:pt x="111246" y="132090"/>
                    </a:lnTo>
                    <a:lnTo>
                      <a:pt x="111523" y="132136"/>
                    </a:lnTo>
                    <a:lnTo>
                      <a:pt x="111800" y="132182"/>
                    </a:lnTo>
                    <a:lnTo>
                      <a:pt x="112078" y="132228"/>
                    </a:lnTo>
                    <a:lnTo>
                      <a:pt x="112355" y="132275"/>
                    </a:lnTo>
                    <a:lnTo>
                      <a:pt x="112586" y="132321"/>
                    </a:lnTo>
                    <a:lnTo>
                      <a:pt x="112863" y="132367"/>
                    </a:lnTo>
                    <a:lnTo>
                      <a:pt x="113141" y="132413"/>
                    </a:lnTo>
                    <a:lnTo>
                      <a:pt x="113695" y="132506"/>
                    </a:lnTo>
                    <a:lnTo>
                      <a:pt x="113973" y="132552"/>
                    </a:lnTo>
                    <a:lnTo>
                      <a:pt x="114250" y="132552"/>
                    </a:lnTo>
                    <a:lnTo>
                      <a:pt x="114527" y="132598"/>
                    </a:lnTo>
                    <a:lnTo>
                      <a:pt x="114805" y="132644"/>
                    </a:lnTo>
                    <a:lnTo>
                      <a:pt x="115082" y="132691"/>
                    </a:lnTo>
                    <a:lnTo>
                      <a:pt x="115313" y="132737"/>
                    </a:lnTo>
                    <a:lnTo>
                      <a:pt x="115590" y="132783"/>
                    </a:lnTo>
                    <a:lnTo>
                      <a:pt x="115868" y="132829"/>
                    </a:lnTo>
                    <a:lnTo>
                      <a:pt x="116145" y="132829"/>
                    </a:lnTo>
                    <a:lnTo>
                      <a:pt x="116422" y="132876"/>
                    </a:lnTo>
                    <a:lnTo>
                      <a:pt x="116699" y="132922"/>
                    </a:lnTo>
                    <a:lnTo>
                      <a:pt x="117254" y="133014"/>
                    </a:lnTo>
                    <a:lnTo>
                      <a:pt x="117531" y="133060"/>
                    </a:lnTo>
                    <a:lnTo>
                      <a:pt x="117809" y="133107"/>
                    </a:lnTo>
                    <a:lnTo>
                      <a:pt x="118040" y="133107"/>
                    </a:lnTo>
                    <a:lnTo>
                      <a:pt x="118317" y="133153"/>
                    </a:lnTo>
                    <a:lnTo>
                      <a:pt x="118594" y="133199"/>
                    </a:lnTo>
                    <a:lnTo>
                      <a:pt x="118872" y="133245"/>
                    </a:lnTo>
                    <a:lnTo>
                      <a:pt x="119149" y="133291"/>
                    </a:lnTo>
                    <a:lnTo>
                      <a:pt x="119426" y="133338"/>
                    </a:lnTo>
                    <a:lnTo>
                      <a:pt x="119704" y="133338"/>
                    </a:lnTo>
                    <a:lnTo>
                      <a:pt x="119981" y="133384"/>
                    </a:lnTo>
                    <a:lnTo>
                      <a:pt x="120258" y="133430"/>
                    </a:lnTo>
                    <a:lnTo>
                      <a:pt x="120536" y="133476"/>
                    </a:lnTo>
                    <a:lnTo>
                      <a:pt x="120767" y="133523"/>
                    </a:lnTo>
                    <a:lnTo>
                      <a:pt x="121044" y="133569"/>
                    </a:lnTo>
                    <a:lnTo>
                      <a:pt x="121321" y="133569"/>
                    </a:lnTo>
                    <a:lnTo>
                      <a:pt x="121599" y="133615"/>
                    </a:lnTo>
                    <a:lnTo>
                      <a:pt x="122153" y="133707"/>
                    </a:lnTo>
                    <a:lnTo>
                      <a:pt x="122430" y="133754"/>
                    </a:lnTo>
                    <a:lnTo>
                      <a:pt x="122985" y="133800"/>
                    </a:lnTo>
                    <a:lnTo>
                      <a:pt x="123262" y="133846"/>
                    </a:lnTo>
                    <a:lnTo>
                      <a:pt x="123493" y="133892"/>
                    </a:lnTo>
                    <a:lnTo>
                      <a:pt x="123771" y="133892"/>
                    </a:lnTo>
                    <a:lnTo>
                      <a:pt x="124325" y="133985"/>
                    </a:lnTo>
                    <a:lnTo>
                      <a:pt x="124603" y="134031"/>
                    </a:lnTo>
                    <a:lnTo>
                      <a:pt x="124880" y="134031"/>
                    </a:lnTo>
                    <a:lnTo>
                      <a:pt x="125157" y="134077"/>
                    </a:lnTo>
                    <a:lnTo>
                      <a:pt x="125435" y="134123"/>
                    </a:lnTo>
                    <a:lnTo>
                      <a:pt x="125712" y="134170"/>
                    </a:lnTo>
                    <a:lnTo>
                      <a:pt x="125943" y="134216"/>
                    </a:lnTo>
                    <a:lnTo>
                      <a:pt x="126220" y="134216"/>
                    </a:lnTo>
                    <a:lnTo>
                      <a:pt x="126498" y="134262"/>
                    </a:lnTo>
                    <a:lnTo>
                      <a:pt x="126775" y="134308"/>
                    </a:lnTo>
                    <a:lnTo>
                      <a:pt x="127052" y="134354"/>
                    </a:lnTo>
                    <a:lnTo>
                      <a:pt x="127329" y="134354"/>
                    </a:lnTo>
                    <a:lnTo>
                      <a:pt x="127607" y="134401"/>
                    </a:lnTo>
                    <a:lnTo>
                      <a:pt x="127884" y="134447"/>
                    </a:lnTo>
                    <a:lnTo>
                      <a:pt x="128161" y="134493"/>
                    </a:lnTo>
                    <a:lnTo>
                      <a:pt x="128716" y="134539"/>
                    </a:lnTo>
                    <a:lnTo>
                      <a:pt x="128947" y="134586"/>
                    </a:lnTo>
                    <a:lnTo>
                      <a:pt x="129224" y="134586"/>
                    </a:lnTo>
                    <a:lnTo>
                      <a:pt x="129502" y="134632"/>
                    </a:lnTo>
                    <a:lnTo>
                      <a:pt x="129779" y="134678"/>
                    </a:lnTo>
                    <a:lnTo>
                      <a:pt x="130056" y="134724"/>
                    </a:lnTo>
                    <a:lnTo>
                      <a:pt x="130334" y="134724"/>
                    </a:lnTo>
                    <a:lnTo>
                      <a:pt x="130611" y="134770"/>
                    </a:lnTo>
                    <a:lnTo>
                      <a:pt x="130888" y="134817"/>
                    </a:lnTo>
                    <a:lnTo>
                      <a:pt x="131443" y="134863"/>
                    </a:lnTo>
                    <a:lnTo>
                      <a:pt x="131674" y="134909"/>
                    </a:lnTo>
                    <a:lnTo>
                      <a:pt x="131951" y="134909"/>
                    </a:lnTo>
                    <a:lnTo>
                      <a:pt x="132229" y="134955"/>
                    </a:lnTo>
                    <a:lnTo>
                      <a:pt x="132506" y="135002"/>
                    </a:lnTo>
                    <a:lnTo>
                      <a:pt x="132783" y="135002"/>
                    </a:lnTo>
                    <a:lnTo>
                      <a:pt x="133060" y="135048"/>
                    </a:lnTo>
                    <a:lnTo>
                      <a:pt x="133338" y="135094"/>
                    </a:lnTo>
                    <a:lnTo>
                      <a:pt x="133615" y="135140"/>
                    </a:lnTo>
                    <a:lnTo>
                      <a:pt x="133892" y="135140"/>
                    </a:lnTo>
                    <a:lnTo>
                      <a:pt x="134170" y="135186"/>
                    </a:lnTo>
                    <a:lnTo>
                      <a:pt x="134401" y="135233"/>
                    </a:lnTo>
                    <a:lnTo>
                      <a:pt x="134955" y="135279"/>
                    </a:lnTo>
                    <a:lnTo>
                      <a:pt x="135233" y="135325"/>
                    </a:lnTo>
                    <a:lnTo>
                      <a:pt x="135510" y="135325"/>
                    </a:lnTo>
                    <a:lnTo>
                      <a:pt x="135787" y="135371"/>
                    </a:lnTo>
                    <a:lnTo>
                      <a:pt x="136065" y="135371"/>
                    </a:lnTo>
                  </a:path>
                </a:pathLst>
              </a:custGeom>
              <a:noFill/>
              <a:ln w="15025" cap="rnd" cmpd="sng">
                <a:solidFill>
                  <a:srgbClr val="55A4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7" name="Google Shape;897;p15"/>
            <p:cNvSpPr txBox="1"/>
            <p:nvPr/>
          </p:nvSpPr>
          <p:spPr>
            <a:xfrm>
              <a:off x="6055750" y="3789650"/>
              <a:ext cx="210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DISTANCE FROM LAMP (CM) →</a:t>
              </a:r>
              <a:endParaRPr sz="900" baseline="300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98" name="Google Shape;898;p15"/>
            <p:cNvSpPr txBox="1"/>
            <p:nvPr/>
          </p:nvSpPr>
          <p:spPr>
            <a:xfrm rot="-5400000">
              <a:off x="4618425" y="2433475"/>
              <a:ext cx="210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BUBBLES OF O</a:t>
              </a:r>
              <a:r>
                <a:rPr lang="en" sz="900" baseline="-25000"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 PER MIN →</a:t>
              </a:r>
              <a:endParaRPr sz="900" baseline="300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899" name="Google Shape;899;p15"/>
          <p:cNvSpPr txBox="1"/>
          <p:nvPr/>
        </p:nvSpPr>
        <p:spPr>
          <a:xfrm>
            <a:off x="4913088" y="471775"/>
            <a:ext cx="3876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As the distance from the lamp increases, the rate of photosynthesis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decreases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This is because the light intensity also decreases.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032B7C4-E0FA-D91E-A0A9-3570AB3FBED2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6828BFE-E451-2B7E-88C6-BBD861F8DEB9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61D9E-9FB0-C9E5-C032-F69D544DC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8D5F3E-1D8A-9B22-5FF9-3BB3D131AD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for Starch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05" name="Google Shape;90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dirty="0">
                <a:solidFill>
                  <a:srgbClr val="B7B7B7"/>
                </a:solidFill>
              </a:rPr>
              <a:t>Glucose created during photosynthesis is converted to </a:t>
            </a:r>
            <a:r>
              <a:rPr lang="en" b="1" dirty="0">
                <a:solidFill>
                  <a:srgbClr val="B7B7B7"/>
                </a:solidFill>
              </a:rPr>
              <a:t>starch </a:t>
            </a:r>
            <a:r>
              <a:rPr lang="en" dirty="0">
                <a:solidFill>
                  <a:srgbClr val="B7B7B7"/>
                </a:solidFill>
              </a:rPr>
              <a:t>for storage.</a:t>
            </a:r>
            <a:endParaRPr dirty="0"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 dirty="0">
                <a:solidFill>
                  <a:srgbClr val="B7B7B7"/>
                </a:solidFill>
              </a:rPr>
              <a:t>Starch is stored in the </a:t>
            </a:r>
            <a:r>
              <a:rPr lang="en" b="1" dirty="0">
                <a:solidFill>
                  <a:srgbClr val="B7B7B7"/>
                </a:solidFill>
              </a:rPr>
              <a:t>leaves </a:t>
            </a:r>
            <a:r>
              <a:rPr lang="en" dirty="0">
                <a:solidFill>
                  <a:srgbClr val="B7B7B7"/>
                </a:solidFill>
              </a:rPr>
              <a:t>of a plant.</a:t>
            </a:r>
            <a:endParaRPr dirty="0"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 b="1" dirty="0">
                <a:solidFill>
                  <a:srgbClr val="00983A"/>
                </a:solidFill>
              </a:rPr>
              <a:t>Chlorophyll </a:t>
            </a:r>
            <a:r>
              <a:rPr lang="en" dirty="0">
                <a:solidFill>
                  <a:srgbClr val="B7B7B7"/>
                </a:solidFill>
              </a:rPr>
              <a:t>is a green pigment that is is required for photosynthesis.</a:t>
            </a:r>
            <a:endParaRPr dirty="0"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 dirty="0">
                <a:solidFill>
                  <a:srgbClr val="B7B7B7"/>
                </a:solidFill>
              </a:rPr>
              <a:t>Without chlorophyll photosynthesis cannot occur.</a:t>
            </a:r>
            <a:endParaRPr dirty="0"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 dirty="0">
                <a:solidFill>
                  <a:srgbClr val="B7B7B7"/>
                </a:solidFill>
              </a:rPr>
              <a:t>Leaves without chlorophyll will not create starch.</a:t>
            </a:r>
            <a:endParaRPr dirty="0"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 dirty="0">
                <a:solidFill>
                  <a:srgbClr val="B7B7B7"/>
                </a:solidFill>
              </a:rPr>
              <a:t>Submerge the </a:t>
            </a:r>
            <a:r>
              <a:rPr lang="en" b="1" dirty="0">
                <a:solidFill>
                  <a:srgbClr val="B7B7B7"/>
                </a:solidFill>
              </a:rPr>
              <a:t>top half</a:t>
            </a:r>
            <a:r>
              <a:rPr lang="en" dirty="0">
                <a:solidFill>
                  <a:srgbClr val="B7B7B7"/>
                </a:solidFill>
              </a:rPr>
              <a:t> of a leaf in </a:t>
            </a:r>
            <a:r>
              <a:rPr lang="en" b="1" dirty="0">
                <a:solidFill>
                  <a:srgbClr val="B7B7B7"/>
                </a:solidFill>
              </a:rPr>
              <a:t>boiling ethanol</a:t>
            </a:r>
            <a:r>
              <a:rPr lang="en" dirty="0">
                <a:solidFill>
                  <a:srgbClr val="B7B7B7"/>
                </a:solidFill>
              </a:rPr>
              <a:t>.</a:t>
            </a:r>
            <a:endParaRPr dirty="0"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 dirty="0">
                <a:solidFill>
                  <a:srgbClr val="B7B7B7"/>
                </a:solidFill>
              </a:rPr>
              <a:t>This removes the chlorophyll from the leaf cells.</a:t>
            </a:r>
            <a:endParaRPr dirty="0"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 dirty="0">
                <a:solidFill>
                  <a:srgbClr val="B7B7B7"/>
                </a:solidFill>
              </a:rPr>
              <a:t>Cover the leaves in </a:t>
            </a:r>
            <a:r>
              <a:rPr lang="en" b="1" dirty="0">
                <a:solidFill>
                  <a:srgbClr val="B7B7B7"/>
                </a:solidFill>
              </a:rPr>
              <a:t>iodine</a:t>
            </a:r>
            <a:r>
              <a:rPr lang="en" dirty="0">
                <a:solidFill>
                  <a:srgbClr val="B7B7B7"/>
                </a:solidFill>
              </a:rPr>
              <a:t>.</a:t>
            </a:r>
            <a:endParaRPr dirty="0"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 dirty="0">
                <a:solidFill>
                  <a:srgbClr val="B7B7B7"/>
                </a:solidFill>
              </a:rPr>
              <a:t>The regions of the leaf that still contain chlorophyll will turn </a:t>
            </a:r>
            <a:r>
              <a:rPr lang="en" b="1" dirty="0">
                <a:solidFill>
                  <a:srgbClr val="2C1AAE"/>
                </a:solidFill>
              </a:rPr>
              <a:t>blue-black</a:t>
            </a:r>
            <a:r>
              <a:rPr lang="en" dirty="0">
                <a:solidFill>
                  <a:srgbClr val="B7B7B7"/>
                </a:solidFill>
              </a:rPr>
              <a:t>.</a:t>
            </a:r>
            <a:endParaRPr dirty="0"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 dirty="0">
                <a:solidFill>
                  <a:srgbClr val="B7B7B7"/>
                </a:solidFill>
              </a:rPr>
              <a:t>The regions of the leaf without chlorophyll will remain </a:t>
            </a:r>
            <a:r>
              <a:rPr lang="en" b="1" dirty="0">
                <a:solidFill>
                  <a:srgbClr val="B5720E"/>
                </a:solidFill>
              </a:rPr>
              <a:t>orange</a:t>
            </a:r>
            <a:r>
              <a:rPr lang="en" dirty="0">
                <a:solidFill>
                  <a:srgbClr val="B7B7B7"/>
                </a:solidFill>
              </a:rPr>
              <a:t>.</a:t>
            </a:r>
            <a:endParaRPr dirty="0"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 u="sng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Testing for starch practical video</a:t>
            </a:r>
            <a:r>
              <a:rPr lang="en" sz="1000" dirty="0">
                <a:solidFill>
                  <a:srgbClr val="B7B7B7"/>
                </a:solidFill>
              </a:rPr>
              <a:t>.</a:t>
            </a:r>
            <a:endParaRPr dirty="0"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06" name="Google Shape;90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3A51DC7-8E46-ECD8-6DF4-9283A135580E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F0E0095-5FBB-7744-D903-9324CC5315D6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18A7F1-9161-4845-B648-B2CA5E009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CC07E0-FBF3-80B5-24D7-103429222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912" name="Google Shape;912;p17"/>
          <p:cNvGrpSpPr/>
          <p:nvPr/>
        </p:nvGrpSpPr>
        <p:grpSpPr>
          <a:xfrm>
            <a:off x="2865500" y="1416949"/>
            <a:ext cx="1269850" cy="2875235"/>
            <a:chOff x="1246425" y="914325"/>
            <a:chExt cx="1410945" cy="3198259"/>
          </a:xfrm>
        </p:grpSpPr>
        <p:sp>
          <p:nvSpPr>
            <p:cNvPr id="913" name="Google Shape;913;p17"/>
            <p:cNvSpPr/>
            <p:nvPr/>
          </p:nvSpPr>
          <p:spPr>
            <a:xfrm>
              <a:off x="1246425" y="914325"/>
              <a:ext cx="1410945" cy="2990137"/>
            </a:xfrm>
            <a:custGeom>
              <a:avLst/>
              <a:gdLst/>
              <a:ahLst/>
              <a:cxnLst/>
              <a:rect l="l" t="t" r="r" b="b"/>
              <a:pathLst>
                <a:path w="94063" h="191522" extrusionOk="0">
                  <a:moveTo>
                    <a:pt x="47031" y="0"/>
                  </a:moveTo>
                  <a:cubicBezTo>
                    <a:pt x="47031" y="0"/>
                    <a:pt x="32399" y="10713"/>
                    <a:pt x="31877" y="16722"/>
                  </a:cubicBezTo>
                  <a:cubicBezTo>
                    <a:pt x="31615" y="17767"/>
                    <a:pt x="31354" y="18551"/>
                    <a:pt x="31093" y="19074"/>
                  </a:cubicBezTo>
                  <a:cubicBezTo>
                    <a:pt x="27174" y="24299"/>
                    <a:pt x="23254" y="26128"/>
                    <a:pt x="25083" y="33444"/>
                  </a:cubicBezTo>
                  <a:cubicBezTo>
                    <a:pt x="24430" y="33836"/>
                    <a:pt x="23712" y="34032"/>
                    <a:pt x="22993" y="34032"/>
                  </a:cubicBezTo>
                  <a:cubicBezTo>
                    <a:pt x="22274" y="34032"/>
                    <a:pt x="21556" y="33836"/>
                    <a:pt x="20903" y="33444"/>
                  </a:cubicBezTo>
                  <a:cubicBezTo>
                    <a:pt x="20903" y="33444"/>
                    <a:pt x="13064" y="48599"/>
                    <a:pt x="15677" y="51212"/>
                  </a:cubicBezTo>
                  <a:lnTo>
                    <a:pt x="15677" y="51212"/>
                  </a:lnTo>
                  <a:cubicBezTo>
                    <a:pt x="14501" y="50950"/>
                    <a:pt x="13325" y="50820"/>
                    <a:pt x="12150" y="50820"/>
                  </a:cubicBezTo>
                  <a:cubicBezTo>
                    <a:pt x="10974" y="50820"/>
                    <a:pt x="9798" y="50950"/>
                    <a:pt x="8622" y="51212"/>
                  </a:cubicBezTo>
                  <a:cubicBezTo>
                    <a:pt x="8622" y="51212"/>
                    <a:pt x="6793" y="59573"/>
                    <a:pt x="8622" y="62708"/>
                  </a:cubicBezTo>
                  <a:cubicBezTo>
                    <a:pt x="8622" y="62708"/>
                    <a:pt x="8274" y="62244"/>
                    <a:pt x="7422" y="62244"/>
                  </a:cubicBezTo>
                  <a:cubicBezTo>
                    <a:pt x="6997" y="62244"/>
                    <a:pt x="6445" y="62360"/>
                    <a:pt x="5748" y="62708"/>
                  </a:cubicBezTo>
                  <a:cubicBezTo>
                    <a:pt x="5748" y="62708"/>
                    <a:pt x="3135" y="74727"/>
                    <a:pt x="7839" y="78124"/>
                  </a:cubicBezTo>
                  <a:cubicBezTo>
                    <a:pt x="6532" y="77732"/>
                    <a:pt x="5226" y="77536"/>
                    <a:pt x="3919" y="77536"/>
                  </a:cubicBezTo>
                  <a:cubicBezTo>
                    <a:pt x="2613" y="77536"/>
                    <a:pt x="1306" y="77732"/>
                    <a:pt x="0" y="78124"/>
                  </a:cubicBezTo>
                  <a:cubicBezTo>
                    <a:pt x="0" y="78124"/>
                    <a:pt x="1568" y="91450"/>
                    <a:pt x="5226" y="93540"/>
                  </a:cubicBezTo>
                  <a:cubicBezTo>
                    <a:pt x="5226" y="93540"/>
                    <a:pt x="4297" y="93191"/>
                    <a:pt x="3445" y="93191"/>
                  </a:cubicBezTo>
                  <a:cubicBezTo>
                    <a:pt x="3019" y="93191"/>
                    <a:pt x="2613" y="93278"/>
                    <a:pt x="2352" y="93540"/>
                  </a:cubicBezTo>
                  <a:cubicBezTo>
                    <a:pt x="2352" y="93540"/>
                    <a:pt x="3397" y="113659"/>
                    <a:pt x="9406" y="118884"/>
                  </a:cubicBezTo>
                  <a:cubicBezTo>
                    <a:pt x="6010" y="118884"/>
                    <a:pt x="2874" y="119929"/>
                    <a:pt x="0" y="121497"/>
                  </a:cubicBezTo>
                  <a:cubicBezTo>
                    <a:pt x="784" y="123849"/>
                    <a:pt x="1829" y="126462"/>
                    <a:pt x="3397" y="128552"/>
                  </a:cubicBezTo>
                  <a:cubicBezTo>
                    <a:pt x="784" y="136129"/>
                    <a:pt x="3397" y="144752"/>
                    <a:pt x="9668" y="149716"/>
                  </a:cubicBezTo>
                  <a:cubicBezTo>
                    <a:pt x="9668" y="149716"/>
                    <a:pt x="9145" y="158338"/>
                    <a:pt x="21687" y="160690"/>
                  </a:cubicBezTo>
                  <a:cubicBezTo>
                    <a:pt x="21687" y="160690"/>
                    <a:pt x="26912" y="169574"/>
                    <a:pt x="30048" y="171141"/>
                  </a:cubicBezTo>
                  <a:cubicBezTo>
                    <a:pt x="30048" y="171141"/>
                    <a:pt x="36580" y="188909"/>
                    <a:pt x="47031" y="191521"/>
                  </a:cubicBezTo>
                  <a:cubicBezTo>
                    <a:pt x="56960" y="188909"/>
                    <a:pt x="63753" y="171141"/>
                    <a:pt x="63753" y="171141"/>
                  </a:cubicBezTo>
                  <a:cubicBezTo>
                    <a:pt x="66889" y="169574"/>
                    <a:pt x="72376" y="160690"/>
                    <a:pt x="72376" y="160690"/>
                  </a:cubicBezTo>
                  <a:cubicBezTo>
                    <a:pt x="84656" y="158338"/>
                    <a:pt x="84395" y="149716"/>
                    <a:pt x="84395" y="149716"/>
                  </a:cubicBezTo>
                  <a:cubicBezTo>
                    <a:pt x="90404" y="144752"/>
                    <a:pt x="93017" y="136129"/>
                    <a:pt x="90665" y="128552"/>
                  </a:cubicBezTo>
                  <a:cubicBezTo>
                    <a:pt x="91972" y="126462"/>
                    <a:pt x="93278" y="123849"/>
                    <a:pt x="93801" y="121497"/>
                  </a:cubicBezTo>
                  <a:cubicBezTo>
                    <a:pt x="91188" y="119929"/>
                    <a:pt x="88053" y="118884"/>
                    <a:pt x="84656" y="118884"/>
                  </a:cubicBezTo>
                  <a:cubicBezTo>
                    <a:pt x="90665" y="113659"/>
                    <a:pt x="91711" y="93540"/>
                    <a:pt x="91711" y="93540"/>
                  </a:cubicBezTo>
                  <a:cubicBezTo>
                    <a:pt x="91536" y="93278"/>
                    <a:pt x="91159" y="93191"/>
                    <a:pt x="90733" y="93191"/>
                  </a:cubicBezTo>
                  <a:cubicBezTo>
                    <a:pt x="89882" y="93191"/>
                    <a:pt x="88837" y="93540"/>
                    <a:pt x="88837" y="93540"/>
                  </a:cubicBezTo>
                  <a:cubicBezTo>
                    <a:pt x="92494" y="91450"/>
                    <a:pt x="94062" y="78124"/>
                    <a:pt x="94062" y="78124"/>
                  </a:cubicBezTo>
                  <a:cubicBezTo>
                    <a:pt x="92756" y="77732"/>
                    <a:pt x="91449" y="77536"/>
                    <a:pt x="90143" y="77536"/>
                  </a:cubicBezTo>
                  <a:cubicBezTo>
                    <a:pt x="88837" y="77536"/>
                    <a:pt x="87530" y="77732"/>
                    <a:pt x="86224" y="78124"/>
                  </a:cubicBezTo>
                  <a:cubicBezTo>
                    <a:pt x="91188" y="74727"/>
                    <a:pt x="88575" y="62708"/>
                    <a:pt x="88575" y="62708"/>
                  </a:cubicBezTo>
                  <a:cubicBezTo>
                    <a:pt x="87791" y="62360"/>
                    <a:pt x="87182" y="62244"/>
                    <a:pt x="86717" y="62244"/>
                  </a:cubicBezTo>
                  <a:cubicBezTo>
                    <a:pt x="85788" y="62244"/>
                    <a:pt x="85440" y="62708"/>
                    <a:pt x="85440" y="62708"/>
                  </a:cubicBezTo>
                  <a:cubicBezTo>
                    <a:pt x="87269" y="59573"/>
                    <a:pt x="85440" y="51212"/>
                    <a:pt x="85440" y="51212"/>
                  </a:cubicBezTo>
                  <a:cubicBezTo>
                    <a:pt x="84264" y="50950"/>
                    <a:pt x="83088" y="50820"/>
                    <a:pt x="81912" y="50820"/>
                  </a:cubicBezTo>
                  <a:cubicBezTo>
                    <a:pt x="80737" y="50820"/>
                    <a:pt x="79561" y="50950"/>
                    <a:pt x="78385" y="51212"/>
                  </a:cubicBezTo>
                  <a:cubicBezTo>
                    <a:pt x="80998" y="48599"/>
                    <a:pt x="73159" y="33444"/>
                    <a:pt x="73159" y="33444"/>
                  </a:cubicBezTo>
                  <a:cubicBezTo>
                    <a:pt x="72506" y="33836"/>
                    <a:pt x="71788" y="34032"/>
                    <a:pt x="71069" y="34032"/>
                  </a:cubicBezTo>
                  <a:cubicBezTo>
                    <a:pt x="70351" y="34032"/>
                    <a:pt x="69632" y="33836"/>
                    <a:pt x="68979" y="33444"/>
                  </a:cubicBezTo>
                  <a:cubicBezTo>
                    <a:pt x="70808" y="26128"/>
                    <a:pt x="66889" y="24299"/>
                    <a:pt x="62969" y="19074"/>
                  </a:cubicBezTo>
                  <a:cubicBezTo>
                    <a:pt x="62708" y="18551"/>
                    <a:pt x="62447" y="17767"/>
                    <a:pt x="62186" y="16722"/>
                  </a:cubicBezTo>
                  <a:cubicBezTo>
                    <a:pt x="61663" y="10713"/>
                    <a:pt x="47031" y="0"/>
                    <a:pt x="47031" y="0"/>
                  </a:cubicBezTo>
                  <a:close/>
                </a:path>
              </a:pathLst>
            </a:custGeom>
            <a:solidFill>
              <a:srgbClr val="B5720E"/>
            </a:solidFill>
            <a:ln w="9525" cap="flat" cmpd="sng">
              <a:solidFill>
                <a:srgbClr val="4B8B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7"/>
            <p:cNvSpPr/>
            <p:nvPr/>
          </p:nvSpPr>
          <p:spPr>
            <a:xfrm>
              <a:off x="1904850" y="1077577"/>
              <a:ext cx="74490" cy="3035008"/>
            </a:xfrm>
            <a:custGeom>
              <a:avLst/>
              <a:gdLst/>
              <a:ahLst/>
              <a:cxnLst/>
              <a:rect l="l" t="t" r="r" b="b"/>
              <a:pathLst>
                <a:path w="4966" h="194396" extrusionOk="0">
                  <a:moveTo>
                    <a:pt x="3136" y="0"/>
                  </a:moveTo>
                  <a:lnTo>
                    <a:pt x="1046" y="180809"/>
                  </a:lnTo>
                  <a:lnTo>
                    <a:pt x="1046" y="180548"/>
                  </a:lnTo>
                  <a:cubicBezTo>
                    <a:pt x="785" y="181593"/>
                    <a:pt x="523" y="182638"/>
                    <a:pt x="523" y="183683"/>
                  </a:cubicBezTo>
                  <a:cubicBezTo>
                    <a:pt x="262" y="184728"/>
                    <a:pt x="1" y="186035"/>
                    <a:pt x="1" y="187080"/>
                  </a:cubicBezTo>
                  <a:cubicBezTo>
                    <a:pt x="1" y="188125"/>
                    <a:pt x="1" y="189170"/>
                    <a:pt x="1" y="190215"/>
                  </a:cubicBezTo>
                  <a:cubicBezTo>
                    <a:pt x="1" y="190999"/>
                    <a:pt x="262" y="191522"/>
                    <a:pt x="262" y="192306"/>
                  </a:cubicBezTo>
                  <a:cubicBezTo>
                    <a:pt x="523" y="193089"/>
                    <a:pt x="1046" y="193873"/>
                    <a:pt x="1568" y="194396"/>
                  </a:cubicBezTo>
                  <a:lnTo>
                    <a:pt x="4443" y="191522"/>
                  </a:lnTo>
                  <a:cubicBezTo>
                    <a:pt x="4704" y="191522"/>
                    <a:pt x="4443" y="191260"/>
                    <a:pt x="4443" y="190999"/>
                  </a:cubicBezTo>
                  <a:cubicBezTo>
                    <a:pt x="4443" y="190738"/>
                    <a:pt x="4181" y="190477"/>
                    <a:pt x="4181" y="189954"/>
                  </a:cubicBezTo>
                  <a:cubicBezTo>
                    <a:pt x="4181" y="189170"/>
                    <a:pt x="4181" y="188125"/>
                    <a:pt x="4181" y="187080"/>
                  </a:cubicBezTo>
                  <a:cubicBezTo>
                    <a:pt x="4443" y="186296"/>
                    <a:pt x="4443" y="185251"/>
                    <a:pt x="4704" y="184206"/>
                  </a:cubicBezTo>
                  <a:cubicBezTo>
                    <a:pt x="4704" y="183422"/>
                    <a:pt x="4965" y="182377"/>
                    <a:pt x="4965" y="181332"/>
                  </a:cubicBezTo>
                  <a:lnTo>
                    <a:pt x="4965" y="181070"/>
                  </a:lnTo>
                  <a:lnTo>
                    <a:pt x="3136" y="0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7"/>
            <p:cNvSpPr/>
            <p:nvPr/>
          </p:nvSpPr>
          <p:spPr>
            <a:xfrm>
              <a:off x="1944045" y="3522353"/>
              <a:ext cx="195975" cy="155032"/>
            </a:xfrm>
            <a:custGeom>
              <a:avLst/>
              <a:gdLst/>
              <a:ahLst/>
              <a:cxnLst/>
              <a:rect l="l" t="t" r="r" b="b"/>
              <a:pathLst>
                <a:path w="13065" h="9930" extrusionOk="0">
                  <a:moveTo>
                    <a:pt x="13065" y="1"/>
                  </a:moveTo>
                  <a:lnTo>
                    <a:pt x="12542" y="262"/>
                  </a:lnTo>
                  <a:cubicBezTo>
                    <a:pt x="12020" y="785"/>
                    <a:pt x="11758" y="1046"/>
                    <a:pt x="11236" y="1568"/>
                  </a:cubicBezTo>
                  <a:cubicBezTo>
                    <a:pt x="9929" y="2352"/>
                    <a:pt x="8362" y="3397"/>
                    <a:pt x="6794" y="4443"/>
                  </a:cubicBezTo>
                  <a:cubicBezTo>
                    <a:pt x="3397" y="6271"/>
                    <a:pt x="1" y="8100"/>
                    <a:pt x="1" y="8100"/>
                  </a:cubicBezTo>
                  <a:lnTo>
                    <a:pt x="1046" y="9929"/>
                  </a:lnTo>
                  <a:cubicBezTo>
                    <a:pt x="1046" y="9929"/>
                    <a:pt x="4181" y="7578"/>
                    <a:pt x="7316" y="5226"/>
                  </a:cubicBezTo>
                  <a:cubicBezTo>
                    <a:pt x="8884" y="3920"/>
                    <a:pt x="10452" y="2614"/>
                    <a:pt x="11497" y="1830"/>
                  </a:cubicBezTo>
                  <a:cubicBezTo>
                    <a:pt x="11758" y="1307"/>
                    <a:pt x="12281" y="785"/>
                    <a:pt x="12542" y="523"/>
                  </a:cubicBezTo>
                  <a:lnTo>
                    <a:pt x="13065" y="1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7"/>
            <p:cNvSpPr/>
            <p:nvPr/>
          </p:nvSpPr>
          <p:spPr>
            <a:xfrm>
              <a:off x="1944045" y="2918301"/>
              <a:ext cx="576150" cy="501770"/>
            </a:xfrm>
            <a:custGeom>
              <a:avLst/>
              <a:gdLst/>
              <a:ahLst/>
              <a:cxnLst/>
              <a:rect l="l" t="t" r="r" b="b"/>
              <a:pathLst>
                <a:path w="38410" h="32139" extrusionOk="0">
                  <a:moveTo>
                    <a:pt x="38409" y="1"/>
                  </a:moveTo>
                  <a:lnTo>
                    <a:pt x="33184" y="5488"/>
                  </a:lnTo>
                  <a:lnTo>
                    <a:pt x="27174" y="10713"/>
                  </a:lnTo>
                  <a:lnTo>
                    <a:pt x="23777" y="13587"/>
                  </a:lnTo>
                  <a:cubicBezTo>
                    <a:pt x="22732" y="14633"/>
                    <a:pt x="21426" y="15416"/>
                    <a:pt x="20119" y="16462"/>
                  </a:cubicBezTo>
                  <a:cubicBezTo>
                    <a:pt x="17768" y="18290"/>
                    <a:pt x="15416" y="20119"/>
                    <a:pt x="13065" y="21687"/>
                  </a:cubicBezTo>
                  <a:cubicBezTo>
                    <a:pt x="10452" y="23516"/>
                    <a:pt x="8362" y="24823"/>
                    <a:pt x="6533" y="26129"/>
                  </a:cubicBezTo>
                  <a:cubicBezTo>
                    <a:pt x="2613" y="28742"/>
                    <a:pt x="1" y="30310"/>
                    <a:pt x="1" y="30310"/>
                  </a:cubicBezTo>
                  <a:lnTo>
                    <a:pt x="1307" y="32139"/>
                  </a:lnTo>
                  <a:cubicBezTo>
                    <a:pt x="1307" y="32139"/>
                    <a:pt x="3920" y="30310"/>
                    <a:pt x="7578" y="27697"/>
                  </a:cubicBezTo>
                  <a:cubicBezTo>
                    <a:pt x="9407" y="26129"/>
                    <a:pt x="11497" y="24561"/>
                    <a:pt x="13849" y="22994"/>
                  </a:cubicBezTo>
                  <a:cubicBezTo>
                    <a:pt x="16200" y="21165"/>
                    <a:pt x="18552" y="19074"/>
                    <a:pt x="20903" y="17245"/>
                  </a:cubicBezTo>
                  <a:cubicBezTo>
                    <a:pt x="21948" y="16200"/>
                    <a:pt x="23255" y="15155"/>
                    <a:pt x="24300" y="14110"/>
                  </a:cubicBezTo>
                  <a:lnTo>
                    <a:pt x="27697" y="11236"/>
                  </a:lnTo>
                  <a:cubicBezTo>
                    <a:pt x="29526" y="9407"/>
                    <a:pt x="31616" y="7317"/>
                    <a:pt x="33184" y="5749"/>
                  </a:cubicBezTo>
                  <a:lnTo>
                    <a:pt x="38409" y="1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7"/>
            <p:cNvSpPr/>
            <p:nvPr/>
          </p:nvSpPr>
          <p:spPr>
            <a:xfrm>
              <a:off x="1947960" y="2530565"/>
              <a:ext cx="587910" cy="444660"/>
            </a:xfrm>
            <a:custGeom>
              <a:avLst/>
              <a:gdLst/>
              <a:ahLst/>
              <a:cxnLst/>
              <a:rect l="l" t="t" r="r" b="b"/>
              <a:pathLst>
                <a:path w="39194" h="28481" extrusionOk="0">
                  <a:moveTo>
                    <a:pt x="39193" y="1"/>
                  </a:moveTo>
                  <a:lnTo>
                    <a:pt x="37626" y="1830"/>
                  </a:lnTo>
                  <a:lnTo>
                    <a:pt x="35274" y="4181"/>
                  </a:lnTo>
                  <a:cubicBezTo>
                    <a:pt x="34490" y="5226"/>
                    <a:pt x="33706" y="6010"/>
                    <a:pt x="32661" y="6794"/>
                  </a:cubicBezTo>
                  <a:cubicBezTo>
                    <a:pt x="31616" y="7839"/>
                    <a:pt x="30571" y="8623"/>
                    <a:pt x="29265" y="9668"/>
                  </a:cubicBezTo>
                  <a:cubicBezTo>
                    <a:pt x="28219" y="10713"/>
                    <a:pt x="27174" y="11497"/>
                    <a:pt x="25868" y="12542"/>
                  </a:cubicBezTo>
                  <a:cubicBezTo>
                    <a:pt x="24561" y="13587"/>
                    <a:pt x="23255" y="14371"/>
                    <a:pt x="21949" y="15155"/>
                  </a:cubicBezTo>
                  <a:cubicBezTo>
                    <a:pt x="20904" y="16200"/>
                    <a:pt x="19597" y="16984"/>
                    <a:pt x="18029" y="17768"/>
                  </a:cubicBezTo>
                  <a:cubicBezTo>
                    <a:pt x="16723" y="18552"/>
                    <a:pt x="15417" y="19336"/>
                    <a:pt x="14110" y="20119"/>
                  </a:cubicBezTo>
                  <a:cubicBezTo>
                    <a:pt x="11759" y="21426"/>
                    <a:pt x="9146" y="22732"/>
                    <a:pt x="7055" y="23777"/>
                  </a:cubicBezTo>
                  <a:cubicBezTo>
                    <a:pt x="4704" y="24823"/>
                    <a:pt x="2352" y="25868"/>
                    <a:pt x="1" y="26652"/>
                  </a:cubicBezTo>
                  <a:lnTo>
                    <a:pt x="785" y="28481"/>
                  </a:lnTo>
                  <a:cubicBezTo>
                    <a:pt x="3136" y="27697"/>
                    <a:pt x="5749" y="26652"/>
                    <a:pt x="7839" y="25345"/>
                  </a:cubicBezTo>
                  <a:cubicBezTo>
                    <a:pt x="10191" y="24300"/>
                    <a:pt x="12542" y="22994"/>
                    <a:pt x="15155" y="21426"/>
                  </a:cubicBezTo>
                  <a:cubicBezTo>
                    <a:pt x="16462" y="20642"/>
                    <a:pt x="17768" y="19858"/>
                    <a:pt x="18813" y="18813"/>
                  </a:cubicBezTo>
                  <a:cubicBezTo>
                    <a:pt x="20120" y="18029"/>
                    <a:pt x="21426" y="16984"/>
                    <a:pt x="22733" y="16200"/>
                  </a:cubicBezTo>
                  <a:cubicBezTo>
                    <a:pt x="24039" y="15155"/>
                    <a:pt x="25345" y="14110"/>
                    <a:pt x="26390" y="13326"/>
                  </a:cubicBezTo>
                  <a:cubicBezTo>
                    <a:pt x="27697" y="12281"/>
                    <a:pt x="28742" y="11236"/>
                    <a:pt x="30048" y="10191"/>
                  </a:cubicBezTo>
                  <a:cubicBezTo>
                    <a:pt x="31094" y="9146"/>
                    <a:pt x="32139" y="8100"/>
                    <a:pt x="32923" y="7317"/>
                  </a:cubicBezTo>
                  <a:cubicBezTo>
                    <a:pt x="33968" y="6271"/>
                    <a:pt x="34752" y="5226"/>
                    <a:pt x="35535" y="4442"/>
                  </a:cubicBezTo>
                  <a:cubicBezTo>
                    <a:pt x="36319" y="3659"/>
                    <a:pt x="37103" y="2613"/>
                    <a:pt x="37626" y="2091"/>
                  </a:cubicBezTo>
                  <a:lnTo>
                    <a:pt x="39193" y="1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7"/>
            <p:cNvSpPr/>
            <p:nvPr/>
          </p:nvSpPr>
          <p:spPr>
            <a:xfrm>
              <a:off x="1944045" y="2314250"/>
              <a:ext cx="540870" cy="432419"/>
            </a:xfrm>
            <a:custGeom>
              <a:avLst/>
              <a:gdLst/>
              <a:ahLst/>
              <a:cxnLst/>
              <a:rect l="l" t="t" r="r" b="b"/>
              <a:pathLst>
                <a:path w="36058" h="27697" extrusionOk="0">
                  <a:moveTo>
                    <a:pt x="36058" y="1"/>
                  </a:moveTo>
                  <a:lnTo>
                    <a:pt x="31093" y="4965"/>
                  </a:lnTo>
                  <a:cubicBezTo>
                    <a:pt x="30309" y="5749"/>
                    <a:pt x="29264" y="6533"/>
                    <a:pt x="28480" y="7316"/>
                  </a:cubicBezTo>
                  <a:lnTo>
                    <a:pt x="25606" y="9668"/>
                  </a:lnTo>
                  <a:cubicBezTo>
                    <a:pt x="24561" y="10452"/>
                    <a:pt x="23255" y="11236"/>
                    <a:pt x="22210" y="12020"/>
                  </a:cubicBezTo>
                  <a:lnTo>
                    <a:pt x="19074" y="14632"/>
                  </a:lnTo>
                  <a:cubicBezTo>
                    <a:pt x="17768" y="15416"/>
                    <a:pt x="16461" y="16200"/>
                    <a:pt x="15416" y="16723"/>
                  </a:cubicBezTo>
                  <a:cubicBezTo>
                    <a:pt x="14371" y="17507"/>
                    <a:pt x="13326" y="18290"/>
                    <a:pt x="12281" y="19074"/>
                  </a:cubicBezTo>
                  <a:cubicBezTo>
                    <a:pt x="9929" y="20381"/>
                    <a:pt x="7839" y="21687"/>
                    <a:pt x="6010" y="22732"/>
                  </a:cubicBezTo>
                  <a:cubicBezTo>
                    <a:pt x="4442" y="23777"/>
                    <a:pt x="2875" y="24561"/>
                    <a:pt x="1830" y="25084"/>
                  </a:cubicBezTo>
                  <a:lnTo>
                    <a:pt x="1" y="25868"/>
                  </a:lnTo>
                  <a:lnTo>
                    <a:pt x="1046" y="27697"/>
                  </a:lnTo>
                  <a:lnTo>
                    <a:pt x="2613" y="26913"/>
                  </a:lnTo>
                  <a:lnTo>
                    <a:pt x="7055" y="24039"/>
                  </a:lnTo>
                  <a:cubicBezTo>
                    <a:pt x="8884" y="22994"/>
                    <a:pt x="10713" y="21687"/>
                    <a:pt x="13065" y="20119"/>
                  </a:cubicBezTo>
                  <a:cubicBezTo>
                    <a:pt x="14110" y="19597"/>
                    <a:pt x="15416" y="18552"/>
                    <a:pt x="16200" y="17768"/>
                  </a:cubicBezTo>
                  <a:cubicBezTo>
                    <a:pt x="17245" y="16984"/>
                    <a:pt x="18552" y="16200"/>
                    <a:pt x="19597" y="15416"/>
                  </a:cubicBezTo>
                  <a:lnTo>
                    <a:pt x="22732" y="12803"/>
                  </a:lnTo>
                  <a:cubicBezTo>
                    <a:pt x="24039" y="11758"/>
                    <a:pt x="25084" y="10974"/>
                    <a:pt x="25868" y="10191"/>
                  </a:cubicBezTo>
                  <a:lnTo>
                    <a:pt x="28742" y="7578"/>
                  </a:lnTo>
                  <a:cubicBezTo>
                    <a:pt x="29526" y="6794"/>
                    <a:pt x="30571" y="6010"/>
                    <a:pt x="31093" y="5226"/>
                  </a:cubicBezTo>
                  <a:lnTo>
                    <a:pt x="36058" y="1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7"/>
            <p:cNvSpPr/>
            <p:nvPr/>
          </p:nvSpPr>
          <p:spPr>
            <a:xfrm>
              <a:off x="1947960" y="2269356"/>
              <a:ext cx="384105" cy="191737"/>
            </a:xfrm>
            <a:custGeom>
              <a:avLst/>
              <a:gdLst/>
              <a:ahLst/>
              <a:cxnLst/>
              <a:rect l="l" t="t" r="r" b="b"/>
              <a:pathLst>
                <a:path w="25607" h="12281" extrusionOk="0">
                  <a:moveTo>
                    <a:pt x="25607" y="0"/>
                  </a:moveTo>
                  <a:lnTo>
                    <a:pt x="21949" y="2613"/>
                  </a:lnTo>
                  <a:cubicBezTo>
                    <a:pt x="21426" y="2875"/>
                    <a:pt x="20642" y="3136"/>
                    <a:pt x="20120" y="3397"/>
                  </a:cubicBezTo>
                  <a:lnTo>
                    <a:pt x="18029" y="4704"/>
                  </a:lnTo>
                  <a:cubicBezTo>
                    <a:pt x="17246" y="4965"/>
                    <a:pt x="16462" y="5226"/>
                    <a:pt x="15678" y="5487"/>
                  </a:cubicBezTo>
                  <a:lnTo>
                    <a:pt x="13326" y="6532"/>
                  </a:lnTo>
                  <a:cubicBezTo>
                    <a:pt x="11759" y="7055"/>
                    <a:pt x="9930" y="7839"/>
                    <a:pt x="8623" y="8100"/>
                  </a:cubicBezTo>
                  <a:cubicBezTo>
                    <a:pt x="7055" y="8623"/>
                    <a:pt x="5488" y="8884"/>
                    <a:pt x="4181" y="9407"/>
                  </a:cubicBezTo>
                  <a:lnTo>
                    <a:pt x="1307" y="9929"/>
                  </a:lnTo>
                  <a:lnTo>
                    <a:pt x="1" y="10190"/>
                  </a:lnTo>
                  <a:lnTo>
                    <a:pt x="523" y="12281"/>
                  </a:lnTo>
                  <a:lnTo>
                    <a:pt x="1830" y="11758"/>
                  </a:lnTo>
                  <a:cubicBezTo>
                    <a:pt x="2614" y="11758"/>
                    <a:pt x="3659" y="11236"/>
                    <a:pt x="4965" y="10974"/>
                  </a:cubicBezTo>
                  <a:cubicBezTo>
                    <a:pt x="6010" y="10713"/>
                    <a:pt x="7578" y="9929"/>
                    <a:pt x="9146" y="9407"/>
                  </a:cubicBezTo>
                  <a:cubicBezTo>
                    <a:pt x="10713" y="8884"/>
                    <a:pt x="12281" y="8100"/>
                    <a:pt x="13849" y="7578"/>
                  </a:cubicBezTo>
                  <a:lnTo>
                    <a:pt x="16200" y="6271"/>
                  </a:lnTo>
                  <a:cubicBezTo>
                    <a:pt x="16984" y="6010"/>
                    <a:pt x="17768" y="5487"/>
                    <a:pt x="18552" y="5226"/>
                  </a:cubicBezTo>
                  <a:cubicBezTo>
                    <a:pt x="19075" y="4704"/>
                    <a:pt x="19858" y="4181"/>
                    <a:pt x="20381" y="3920"/>
                  </a:cubicBezTo>
                  <a:cubicBezTo>
                    <a:pt x="21165" y="3397"/>
                    <a:pt x="21687" y="3136"/>
                    <a:pt x="22210" y="2875"/>
                  </a:cubicBezTo>
                  <a:lnTo>
                    <a:pt x="25607" y="0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7"/>
            <p:cNvSpPr/>
            <p:nvPr/>
          </p:nvSpPr>
          <p:spPr>
            <a:xfrm>
              <a:off x="1947960" y="1861203"/>
              <a:ext cx="466410" cy="322289"/>
            </a:xfrm>
            <a:custGeom>
              <a:avLst/>
              <a:gdLst/>
              <a:ahLst/>
              <a:cxnLst/>
              <a:rect l="l" t="t" r="r" b="b"/>
              <a:pathLst>
                <a:path w="31094" h="20643" extrusionOk="0">
                  <a:moveTo>
                    <a:pt x="31094" y="1"/>
                  </a:moveTo>
                  <a:lnTo>
                    <a:pt x="31094" y="1"/>
                  </a:lnTo>
                  <a:cubicBezTo>
                    <a:pt x="30571" y="524"/>
                    <a:pt x="29787" y="1307"/>
                    <a:pt x="29265" y="1830"/>
                  </a:cubicBezTo>
                  <a:cubicBezTo>
                    <a:pt x="30048" y="1307"/>
                    <a:pt x="30571" y="785"/>
                    <a:pt x="31094" y="1"/>
                  </a:cubicBezTo>
                  <a:close/>
                  <a:moveTo>
                    <a:pt x="29265" y="1830"/>
                  </a:moveTo>
                  <a:lnTo>
                    <a:pt x="26652" y="3659"/>
                  </a:lnTo>
                  <a:cubicBezTo>
                    <a:pt x="25868" y="4182"/>
                    <a:pt x="25084" y="4965"/>
                    <a:pt x="24039" y="5488"/>
                  </a:cubicBezTo>
                  <a:cubicBezTo>
                    <a:pt x="21949" y="6794"/>
                    <a:pt x="20120" y="8362"/>
                    <a:pt x="17768" y="9668"/>
                  </a:cubicBezTo>
                  <a:cubicBezTo>
                    <a:pt x="15417" y="10975"/>
                    <a:pt x="13326" y="12281"/>
                    <a:pt x="11236" y="13326"/>
                  </a:cubicBezTo>
                  <a:cubicBezTo>
                    <a:pt x="9146" y="14633"/>
                    <a:pt x="7317" y="15678"/>
                    <a:pt x="5488" y="16462"/>
                  </a:cubicBezTo>
                  <a:cubicBezTo>
                    <a:pt x="2091" y="18291"/>
                    <a:pt x="1" y="19336"/>
                    <a:pt x="1" y="19336"/>
                  </a:cubicBezTo>
                  <a:lnTo>
                    <a:pt x="785" y="20642"/>
                  </a:lnTo>
                  <a:cubicBezTo>
                    <a:pt x="785" y="20642"/>
                    <a:pt x="3136" y="19597"/>
                    <a:pt x="6272" y="17507"/>
                  </a:cubicBezTo>
                  <a:cubicBezTo>
                    <a:pt x="7839" y="16723"/>
                    <a:pt x="9930" y="15417"/>
                    <a:pt x="11759" y="14372"/>
                  </a:cubicBezTo>
                  <a:cubicBezTo>
                    <a:pt x="13849" y="13065"/>
                    <a:pt x="15939" y="11759"/>
                    <a:pt x="18029" y="10191"/>
                  </a:cubicBezTo>
                  <a:cubicBezTo>
                    <a:pt x="20381" y="8885"/>
                    <a:pt x="22210" y="7317"/>
                    <a:pt x="24300" y="6010"/>
                  </a:cubicBezTo>
                  <a:cubicBezTo>
                    <a:pt x="25345" y="5227"/>
                    <a:pt x="26129" y="4443"/>
                    <a:pt x="26913" y="3920"/>
                  </a:cubicBezTo>
                  <a:lnTo>
                    <a:pt x="29265" y="1830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7"/>
            <p:cNvSpPr/>
            <p:nvPr/>
          </p:nvSpPr>
          <p:spPr>
            <a:xfrm>
              <a:off x="1947960" y="1763262"/>
              <a:ext cx="344910" cy="175422"/>
            </a:xfrm>
            <a:custGeom>
              <a:avLst/>
              <a:gdLst/>
              <a:ahLst/>
              <a:cxnLst/>
              <a:rect l="l" t="t" r="r" b="b"/>
              <a:pathLst>
                <a:path w="22994" h="11236" extrusionOk="0">
                  <a:moveTo>
                    <a:pt x="22994" y="0"/>
                  </a:moveTo>
                  <a:lnTo>
                    <a:pt x="22210" y="523"/>
                  </a:lnTo>
                  <a:cubicBezTo>
                    <a:pt x="21426" y="1045"/>
                    <a:pt x="20642" y="1568"/>
                    <a:pt x="19597" y="2090"/>
                  </a:cubicBezTo>
                  <a:cubicBezTo>
                    <a:pt x="18552" y="2613"/>
                    <a:pt x="17507" y="3397"/>
                    <a:pt x="16200" y="3919"/>
                  </a:cubicBezTo>
                  <a:cubicBezTo>
                    <a:pt x="14633" y="4442"/>
                    <a:pt x="13326" y="4965"/>
                    <a:pt x="11759" y="5487"/>
                  </a:cubicBezTo>
                  <a:cubicBezTo>
                    <a:pt x="6010" y="7839"/>
                    <a:pt x="1" y="9668"/>
                    <a:pt x="1" y="9668"/>
                  </a:cubicBezTo>
                  <a:lnTo>
                    <a:pt x="523" y="11235"/>
                  </a:lnTo>
                  <a:cubicBezTo>
                    <a:pt x="523" y="11235"/>
                    <a:pt x="6533" y="9145"/>
                    <a:pt x="12281" y="6271"/>
                  </a:cubicBezTo>
                  <a:cubicBezTo>
                    <a:pt x="13588" y="5748"/>
                    <a:pt x="14894" y="4965"/>
                    <a:pt x="16462" y="4442"/>
                  </a:cubicBezTo>
                  <a:cubicBezTo>
                    <a:pt x="17768" y="3658"/>
                    <a:pt x="18813" y="3136"/>
                    <a:pt x="19858" y="2352"/>
                  </a:cubicBezTo>
                  <a:cubicBezTo>
                    <a:pt x="20642" y="1829"/>
                    <a:pt x="21426" y="1307"/>
                    <a:pt x="22210" y="784"/>
                  </a:cubicBezTo>
                  <a:lnTo>
                    <a:pt x="22994" y="0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1940130" y="1640811"/>
              <a:ext cx="199890" cy="130552"/>
            </a:xfrm>
            <a:custGeom>
              <a:avLst/>
              <a:gdLst/>
              <a:ahLst/>
              <a:cxnLst/>
              <a:rect l="l" t="t" r="r" b="b"/>
              <a:pathLst>
                <a:path w="13326" h="8362" extrusionOk="0">
                  <a:moveTo>
                    <a:pt x="13326" y="1"/>
                  </a:moveTo>
                  <a:lnTo>
                    <a:pt x="11497" y="1307"/>
                  </a:lnTo>
                  <a:cubicBezTo>
                    <a:pt x="9929" y="2352"/>
                    <a:pt x="8361" y="3136"/>
                    <a:pt x="6794" y="3920"/>
                  </a:cubicBezTo>
                  <a:cubicBezTo>
                    <a:pt x="3397" y="5749"/>
                    <a:pt x="0" y="7055"/>
                    <a:pt x="0" y="7055"/>
                  </a:cubicBezTo>
                  <a:lnTo>
                    <a:pt x="784" y="8362"/>
                  </a:lnTo>
                  <a:cubicBezTo>
                    <a:pt x="784" y="8362"/>
                    <a:pt x="3920" y="6794"/>
                    <a:pt x="7316" y="4704"/>
                  </a:cubicBezTo>
                  <a:cubicBezTo>
                    <a:pt x="8884" y="3659"/>
                    <a:pt x="10452" y="2352"/>
                    <a:pt x="11758" y="1568"/>
                  </a:cubicBezTo>
                  <a:lnTo>
                    <a:pt x="13326" y="1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1947960" y="1424496"/>
              <a:ext cx="192060" cy="122402"/>
            </a:xfrm>
            <a:custGeom>
              <a:avLst/>
              <a:gdLst/>
              <a:ahLst/>
              <a:cxnLst/>
              <a:rect l="l" t="t" r="r" b="b"/>
              <a:pathLst>
                <a:path w="12804" h="7840" extrusionOk="0">
                  <a:moveTo>
                    <a:pt x="12804" y="1"/>
                  </a:moveTo>
                  <a:lnTo>
                    <a:pt x="10975" y="1307"/>
                  </a:lnTo>
                  <a:lnTo>
                    <a:pt x="9146" y="2613"/>
                  </a:lnTo>
                  <a:cubicBezTo>
                    <a:pt x="8362" y="2875"/>
                    <a:pt x="7578" y="3397"/>
                    <a:pt x="6794" y="3659"/>
                  </a:cubicBezTo>
                  <a:cubicBezTo>
                    <a:pt x="4443" y="4704"/>
                    <a:pt x="2352" y="5488"/>
                    <a:pt x="1" y="6271"/>
                  </a:cubicBezTo>
                  <a:lnTo>
                    <a:pt x="523" y="7839"/>
                  </a:lnTo>
                  <a:cubicBezTo>
                    <a:pt x="2875" y="6794"/>
                    <a:pt x="4965" y="5749"/>
                    <a:pt x="7055" y="4442"/>
                  </a:cubicBezTo>
                  <a:cubicBezTo>
                    <a:pt x="7839" y="3920"/>
                    <a:pt x="8623" y="3397"/>
                    <a:pt x="9407" y="3136"/>
                  </a:cubicBezTo>
                  <a:lnTo>
                    <a:pt x="11236" y="1568"/>
                  </a:lnTo>
                  <a:lnTo>
                    <a:pt x="12804" y="1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1755915" y="3522353"/>
              <a:ext cx="195990" cy="155032"/>
            </a:xfrm>
            <a:custGeom>
              <a:avLst/>
              <a:gdLst/>
              <a:ahLst/>
              <a:cxnLst/>
              <a:rect l="l" t="t" r="r" b="b"/>
              <a:pathLst>
                <a:path w="13066" h="9930" extrusionOk="0">
                  <a:moveTo>
                    <a:pt x="1" y="1"/>
                  </a:moveTo>
                  <a:lnTo>
                    <a:pt x="523" y="523"/>
                  </a:lnTo>
                  <a:cubicBezTo>
                    <a:pt x="785" y="785"/>
                    <a:pt x="1307" y="1307"/>
                    <a:pt x="1830" y="1568"/>
                  </a:cubicBezTo>
                  <a:cubicBezTo>
                    <a:pt x="1307" y="1046"/>
                    <a:pt x="1046" y="785"/>
                    <a:pt x="523" y="262"/>
                  </a:cubicBezTo>
                  <a:lnTo>
                    <a:pt x="1" y="1"/>
                  </a:lnTo>
                  <a:close/>
                  <a:moveTo>
                    <a:pt x="1830" y="1568"/>
                  </a:moveTo>
                  <a:lnTo>
                    <a:pt x="1830" y="1568"/>
                  </a:lnTo>
                  <a:cubicBezTo>
                    <a:pt x="2875" y="2614"/>
                    <a:pt x="4181" y="3920"/>
                    <a:pt x="5749" y="5226"/>
                  </a:cubicBezTo>
                  <a:cubicBezTo>
                    <a:pt x="8885" y="7578"/>
                    <a:pt x="12020" y="9929"/>
                    <a:pt x="12020" y="9929"/>
                  </a:cubicBezTo>
                  <a:lnTo>
                    <a:pt x="13065" y="8100"/>
                  </a:lnTo>
                  <a:cubicBezTo>
                    <a:pt x="13065" y="8100"/>
                    <a:pt x="9668" y="6271"/>
                    <a:pt x="6272" y="4443"/>
                  </a:cubicBezTo>
                  <a:cubicBezTo>
                    <a:pt x="4704" y="3397"/>
                    <a:pt x="3136" y="2352"/>
                    <a:pt x="1830" y="1568"/>
                  </a:cubicBez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1379670" y="2918301"/>
              <a:ext cx="576150" cy="501770"/>
            </a:xfrm>
            <a:custGeom>
              <a:avLst/>
              <a:gdLst/>
              <a:ahLst/>
              <a:cxnLst/>
              <a:rect l="l" t="t" r="r" b="b"/>
              <a:pathLst>
                <a:path w="38410" h="32139" extrusionOk="0">
                  <a:moveTo>
                    <a:pt x="1" y="1"/>
                  </a:moveTo>
                  <a:cubicBezTo>
                    <a:pt x="1" y="1"/>
                    <a:pt x="104" y="117"/>
                    <a:pt x="302" y="332"/>
                  </a:cubicBezTo>
                  <a:lnTo>
                    <a:pt x="302" y="332"/>
                  </a:lnTo>
                  <a:lnTo>
                    <a:pt x="1" y="1"/>
                  </a:lnTo>
                  <a:close/>
                  <a:moveTo>
                    <a:pt x="302" y="332"/>
                  </a:moveTo>
                  <a:lnTo>
                    <a:pt x="5226" y="5749"/>
                  </a:lnTo>
                  <a:lnTo>
                    <a:pt x="10713" y="11236"/>
                  </a:lnTo>
                  <a:lnTo>
                    <a:pt x="14110" y="14371"/>
                  </a:lnTo>
                  <a:cubicBezTo>
                    <a:pt x="15155" y="15155"/>
                    <a:pt x="16200" y="16200"/>
                    <a:pt x="17507" y="17245"/>
                  </a:cubicBezTo>
                  <a:cubicBezTo>
                    <a:pt x="19858" y="19074"/>
                    <a:pt x="22210" y="21165"/>
                    <a:pt x="24561" y="22994"/>
                  </a:cubicBezTo>
                  <a:cubicBezTo>
                    <a:pt x="26913" y="24561"/>
                    <a:pt x="29003" y="26390"/>
                    <a:pt x="30832" y="27697"/>
                  </a:cubicBezTo>
                  <a:cubicBezTo>
                    <a:pt x="34490" y="30310"/>
                    <a:pt x="37103" y="32139"/>
                    <a:pt x="37103" y="32139"/>
                  </a:cubicBezTo>
                  <a:lnTo>
                    <a:pt x="38409" y="30310"/>
                  </a:lnTo>
                  <a:cubicBezTo>
                    <a:pt x="38409" y="30310"/>
                    <a:pt x="35535" y="28742"/>
                    <a:pt x="31877" y="26129"/>
                  </a:cubicBezTo>
                  <a:cubicBezTo>
                    <a:pt x="29787" y="25084"/>
                    <a:pt x="27697" y="23255"/>
                    <a:pt x="25345" y="21687"/>
                  </a:cubicBezTo>
                  <a:cubicBezTo>
                    <a:pt x="22994" y="20119"/>
                    <a:pt x="20381" y="18290"/>
                    <a:pt x="18029" y="16462"/>
                  </a:cubicBezTo>
                  <a:cubicBezTo>
                    <a:pt x="16723" y="15678"/>
                    <a:pt x="15678" y="14633"/>
                    <a:pt x="14371" y="13587"/>
                  </a:cubicBezTo>
                  <a:lnTo>
                    <a:pt x="11236" y="10713"/>
                  </a:lnTo>
                  <a:lnTo>
                    <a:pt x="5488" y="5488"/>
                  </a:lnTo>
                  <a:cubicBezTo>
                    <a:pt x="2846" y="3049"/>
                    <a:pt x="994" y="1084"/>
                    <a:pt x="302" y="332"/>
                  </a:cubicBez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1363995" y="2530565"/>
              <a:ext cx="587910" cy="448734"/>
            </a:xfrm>
            <a:custGeom>
              <a:avLst/>
              <a:gdLst/>
              <a:ahLst/>
              <a:cxnLst/>
              <a:rect l="l" t="t" r="r" b="b"/>
              <a:pathLst>
                <a:path w="39194" h="28742" extrusionOk="0">
                  <a:moveTo>
                    <a:pt x="1" y="1"/>
                  </a:moveTo>
                  <a:lnTo>
                    <a:pt x="1568" y="2091"/>
                  </a:lnTo>
                  <a:lnTo>
                    <a:pt x="3658" y="4442"/>
                  </a:lnTo>
                  <a:cubicBezTo>
                    <a:pt x="4442" y="5488"/>
                    <a:pt x="5226" y="6271"/>
                    <a:pt x="6271" y="7317"/>
                  </a:cubicBezTo>
                  <a:cubicBezTo>
                    <a:pt x="7316" y="8362"/>
                    <a:pt x="8362" y="9407"/>
                    <a:pt x="9407" y="10191"/>
                  </a:cubicBezTo>
                  <a:cubicBezTo>
                    <a:pt x="10452" y="11236"/>
                    <a:pt x="11497" y="12281"/>
                    <a:pt x="12542" y="13326"/>
                  </a:cubicBezTo>
                  <a:cubicBezTo>
                    <a:pt x="13849" y="14371"/>
                    <a:pt x="15155" y="15155"/>
                    <a:pt x="16200" y="16200"/>
                  </a:cubicBezTo>
                  <a:cubicBezTo>
                    <a:pt x="17507" y="17245"/>
                    <a:pt x="18813" y="18029"/>
                    <a:pt x="20119" y="19074"/>
                  </a:cubicBezTo>
                  <a:cubicBezTo>
                    <a:pt x="21426" y="19858"/>
                    <a:pt x="22732" y="20642"/>
                    <a:pt x="24039" y="21426"/>
                  </a:cubicBezTo>
                  <a:cubicBezTo>
                    <a:pt x="26651" y="22994"/>
                    <a:pt x="29003" y="24300"/>
                    <a:pt x="31093" y="25345"/>
                  </a:cubicBezTo>
                  <a:cubicBezTo>
                    <a:pt x="33445" y="26652"/>
                    <a:pt x="35796" y="27697"/>
                    <a:pt x="38409" y="28742"/>
                  </a:cubicBezTo>
                  <a:lnTo>
                    <a:pt x="39193" y="26652"/>
                  </a:lnTo>
                  <a:cubicBezTo>
                    <a:pt x="36842" y="25868"/>
                    <a:pt x="34490" y="24823"/>
                    <a:pt x="32138" y="23777"/>
                  </a:cubicBezTo>
                  <a:cubicBezTo>
                    <a:pt x="29787" y="22732"/>
                    <a:pt x="27435" y="21426"/>
                    <a:pt x="24822" y="20119"/>
                  </a:cubicBezTo>
                  <a:cubicBezTo>
                    <a:pt x="23516" y="19336"/>
                    <a:pt x="22210" y="18552"/>
                    <a:pt x="20903" y="17768"/>
                  </a:cubicBezTo>
                  <a:cubicBezTo>
                    <a:pt x="19597" y="16984"/>
                    <a:pt x="18290" y="16200"/>
                    <a:pt x="16984" y="15416"/>
                  </a:cubicBezTo>
                  <a:cubicBezTo>
                    <a:pt x="15678" y="14371"/>
                    <a:pt x="14632" y="13587"/>
                    <a:pt x="13326" y="12542"/>
                  </a:cubicBezTo>
                  <a:cubicBezTo>
                    <a:pt x="12020" y="11758"/>
                    <a:pt x="10974" y="10713"/>
                    <a:pt x="9668" y="9668"/>
                  </a:cubicBezTo>
                  <a:cubicBezTo>
                    <a:pt x="8623" y="8884"/>
                    <a:pt x="7578" y="7839"/>
                    <a:pt x="6533" y="7055"/>
                  </a:cubicBezTo>
                  <a:cubicBezTo>
                    <a:pt x="5487" y="6010"/>
                    <a:pt x="4442" y="5226"/>
                    <a:pt x="3920" y="4181"/>
                  </a:cubicBezTo>
                  <a:lnTo>
                    <a:pt x="1568" y="1830"/>
                  </a:lnTo>
                  <a:cubicBezTo>
                    <a:pt x="1046" y="1046"/>
                    <a:pt x="523" y="523"/>
                    <a:pt x="1" y="1"/>
                  </a:cubicBez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1411020" y="2314250"/>
              <a:ext cx="540885" cy="432419"/>
            </a:xfrm>
            <a:custGeom>
              <a:avLst/>
              <a:gdLst/>
              <a:ahLst/>
              <a:cxnLst/>
              <a:rect l="l" t="t" r="r" b="b"/>
              <a:pathLst>
                <a:path w="36059" h="27697" extrusionOk="0">
                  <a:moveTo>
                    <a:pt x="1" y="1"/>
                  </a:moveTo>
                  <a:lnTo>
                    <a:pt x="4704" y="5226"/>
                  </a:lnTo>
                  <a:cubicBezTo>
                    <a:pt x="5488" y="6010"/>
                    <a:pt x="6272" y="6794"/>
                    <a:pt x="7056" y="7578"/>
                  </a:cubicBezTo>
                  <a:lnTo>
                    <a:pt x="9930" y="10191"/>
                  </a:lnTo>
                  <a:cubicBezTo>
                    <a:pt x="10975" y="10974"/>
                    <a:pt x="12281" y="11758"/>
                    <a:pt x="13326" y="12803"/>
                  </a:cubicBezTo>
                  <a:lnTo>
                    <a:pt x="16462" y="15416"/>
                  </a:lnTo>
                  <a:lnTo>
                    <a:pt x="19858" y="17768"/>
                  </a:lnTo>
                  <a:cubicBezTo>
                    <a:pt x="20904" y="18552"/>
                    <a:pt x="21949" y="19597"/>
                    <a:pt x="22994" y="20119"/>
                  </a:cubicBezTo>
                  <a:cubicBezTo>
                    <a:pt x="25084" y="21687"/>
                    <a:pt x="27174" y="22994"/>
                    <a:pt x="29003" y="24039"/>
                  </a:cubicBezTo>
                  <a:cubicBezTo>
                    <a:pt x="30832" y="25345"/>
                    <a:pt x="32400" y="26129"/>
                    <a:pt x="33445" y="26913"/>
                  </a:cubicBezTo>
                  <a:lnTo>
                    <a:pt x="35013" y="27697"/>
                  </a:lnTo>
                  <a:lnTo>
                    <a:pt x="36058" y="25868"/>
                  </a:lnTo>
                  <a:lnTo>
                    <a:pt x="34229" y="25084"/>
                  </a:lnTo>
                  <a:cubicBezTo>
                    <a:pt x="33184" y="24561"/>
                    <a:pt x="31878" y="23516"/>
                    <a:pt x="29787" y="22732"/>
                  </a:cubicBezTo>
                  <a:cubicBezTo>
                    <a:pt x="27958" y="21687"/>
                    <a:pt x="26129" y="20381"/>
                    <a:pt x="23778" y="19074"/>
                  </a:cubicBezTo>
                  <a:cubicBezTo>
                    <a:pt x="22733" y="18290"/>
                    <a:pt x="21687" y="17507"/>
                    <a:pt x="20381" y="16723"/>
                  </a:cubicBezTo>
                  <a:cubicBezTo>
                    <a:pt x="19336" y="16200"/>
                    <a:pt x="18291" y="15416"/>
                    <a:pt x="16984" y="14632"/>
                  </a:cubicBezTo>
                  <a:lnTo>
                    <a:pt x="13849" y="12020"/>
                  </a:lnTo>
                  <a:cubicBezTo>
                    <a:pt x="12543" y="11236"/>
                    <a:pt x="11497" y="10452"/>
                    <a:pt x="10452" y="9668"/>
                  </a:cubicBezTo>
                  <a:lnTo>
                    <a:pt x="7578" y="7316"/>
                  </a:lnTo>
                  <a:cubicBezTo>
                    <a:pt x="6794" y="6533"/>
                    <a:pt x="5749" y="5749"/>
                    <a:pt x="4965" y="496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1567800" y="2269356"/>
              <a:ext cx="380175" cy="191737"/>
            </a:xfrm>
            <a:custGeom>
              <a:avLst/>
              <a:gdLst/>
              <a:ahLst/>
              <a:cxnLst/>
              <a:rect l="l" t="t" r="r" b="b"/>
              <a:pathLst>
                <a:path w="25345" h="12281" extrusionOk="0">
                  <a:moveTo>
                    <a:pt x="0" y="0"/>
                  </a:moveTo>
                  <a:lnTo>
                    <a:pt x="3397" y="2875"/>
                  </a:lnTo>
                  <a:cubicBezTo>
                    <a:pt x="3920" y="3136"/>
                    <a:pt x="4442" y="3397"/>
                    <a:pt x="4965" y="3920"/>
                  </a:cubicBezTo>
                  <a:lnTo>
                    <a:pt x="7055" y="5226"/>
                  </a:lnTo>
                  <a:cubicBezTo>
                    <a:pt x="7839" y="5487"/>
                    <a:pt x="8623" y="6010"/>
                    <a:pt x="9406" y="6271"/>
                  </a:cubicBezTo>
                  <a:lnTo>
                    <a:pt x="11758" y="7578"/>
                  </a:lnTo>
                  <a:cubicBezTo>
                    <a:pt x="13064" y="8100"/>
                    <a:pt x="14893" y="8884"/>
                    <a:pt x="16461" y="9407"/>
                  </a:cubicBezTo>
                  <a:cubicBezTo>
                    <a:pt x="18029" y="9929"/>
                    <a:pt x="19335" y="10452"/>
                    <a:pt x="20642" y="10974"/>
                  </a:cubicBezTo>
                  <a:cubicBezTo>
                    <a:pt x="21948" y="11236"/>
                    <a:pt x="22993" y="11758"/>
                    <a:pt x="23777" y="11758"/>
                  </a:cubicBezTo>
                  <a:lnTo>
                    <a:pt x="24822" y="12281"/>
                  </a:lnTo>
                  <a:lnTo>
                    <a:pt x="25345" y="10190"/>
                  </a:lnTo>
                  <a:lnTo>
                    <a:pt x="24300" y="9929"/>
                  </a:lnTo>
                  <a:lnTo>
                    <a:pt x="21164" y="9407"/>
                  </a:lnTo>
                  <a:cubicBezTo>
                    <a:pt x="20119" y="8884"/>
                    <a:pt x="18551" y="8623"/>
                    <a:pt x="16984" y="8100"/>
                  </a:cubicBezTo>
                  <a:cubicBezTo>
                    <a:pt x="15416" y="7578"/>
                    <a:pt x="13848" y="7055"/>
                    <a:pt x="12281" y="6532"/>
                  </a:cubicBezTo>
                  <a:lnTo>
                    <a:pt x="9929" y="5487"/>
                  </a:lnTo>
                  <a:cubicBezTo>
                    <a:pt x="9145" y="5226"/>
                    <a:pt x="8100" y="4965"/>
                    <a:pt x="7578" y="4704"/>
                  </a:cubicBezTo>
                  <a:lnTo>
                    <a:pt x="5487" y="3397"/>
                  </a:lnTo>
                  <a:cubicBezTo>
                    <a:pt x="4703" y="3136"/>
                    <a:pt x="4181" y="2875"/>
                    <a:pt x="3658" y="26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7"/>
            <p:cNvSpPr/>
            <p:nvPr/>
          </p:nvSpPr>
          <p:spPr>
            <a:xfrm>
              <a:off x="1442385" y="1824479"/>
              <a:ext cx="509520" cy="358994"/>
            </a:xfrm>
            <a:custGeom>
              <a:avLst/>
              <a:gdLst/>
              <a:ahLst/>
              <a:cxnLst/>
              <a:rect l="l" t="t" r="r" b="b"/>
              <a:pathLst>
                <a:path w="33968" h="22994" extrusionOk="0">
                  <a:moveTo>
                    <a:pt x="0" y="0"/>
                  </a:moveTo>
                  <a:lnTo>
                    <a:pt x="1307" y="1046"/>
                  </a:lnTo>
                  <a:cubicBezTo>
                    <a:pt x="523" y="262"/>
                    <a:pt x="0" y="0"/>
                    <a:pt x="0" y="0"/>
                  </a:cubicBezTo>
                  <a:close/>
                  <a:moveTo>
                    <a:pt x="1307" y="1046"/>
                  </a:moveTo>
                  <a:lnTo>
                    <a:pt x="2613" y="2613"/>
                  </a:lnTo>
                  <a:cubicBezTo>
                    <a:pt x="3136" y="3136"/>
                    <a:pt x="3919" y="3658"/>
                    <a:pt x="4442" y="4442"/>
                  </a:cubicBezTo>
                  <a:lnTo>
                    <a:pt x="6794" y="6271"/>
                  </a:lnTo>
                  <a:cubicBezTo>
                    <a:pt x="7839" y="7055"/>
                    <a:pt x="8623" y="7839"/>
                    <a:pt x="9668" y="8361"/>
                  </a:cubicBezTo>
                  <a:cubicBezTo>
                    <a:pt x="11497" y="9668"/>
                    <a:pt x="13587" y="11236"/>
                    <a:pt x="15677" y="12803"/>
                  </a:cubicBezTo>
                  <a:cubicBezTo>
                    <a:pt x="17767" y="14110"/>
                    <a:pt x="19858" y="15416"/>
                    <a:pt x="21948" y="16723"/>
                  </a:cubicBezTo>
                  <a:cubicBezTo>
                    <a:pt x="24038" y="18029"/>
                    <a:pt x="25867" y="19074"/>
                    <a:pt x="27435" y="20119"/>
                  </a:cubicBezTo>
                  <a:cubicBezTo>
                    <a:pt x="30832" y="21948"/>
                    <a:pt x="33183" y="22993"/>
                    <a:pt x="33183" y="22993"/>
                  </a:cubicBezTo>
                  <a:lnTo>
                    <a:pt x="33967" y="21687"/>
                  </a:lnTo>
                  <a:cubicBezTo>
                    <a:pt x="33967" y="21687"/>
                    <a:pt x="31616" y="20642"/>
                    <a:pt x="28219" y="18813"/>
                  </a:cubicBezTo>
                  <a:cubicBezTo>
                    <a:pt x="26651" y="18029"/>
                    <a:pt x="24822" y="16984"/>
                    <a:pt x="22732" y="15939"/>
                  </a:cubicBezTo>
                  <a:cubicBezTo>
                    <a:pt x="20380" y="14632"/>
                    <a:pt x="18290" y="13326"/>
                    <a:pt x="16200" y="12019"/>
                  </a:cubicBezTo>
                  <a:cubicBezTo>
                    <a:pt x="13848" y="10713"/>
                    <a:pt x="11758" y="9407"/>
                    <a:pt x="9929" y="8100"/>
                  </a:cubicBezTo>
                  <a:cubicBezTo>
                    <a:pt x="8884" y="7316"/>
                    <a:pt x="8100" y="6533"/>
                    <a:pt x="7055" y="6010"/>
                  </a:cubicBezTo>
                  <a:lnTo>
                    <a:pt x="4703" y="4181"/>
                  </a:lnTo>
                  <a:cubicBezTo>
                    <a:pt x="3919" y="3658"/>
                    <a:pt x="3397" y="3136"/>
                    <a:pt x="2613" y="2352"/>
                  </a:cubicBezTo>
                  <a:lnTo>
                    <a:pt x="1307" y="1046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1603065" y="1763262"/>
              <a:ext cx="344910" cy="171347"/>
            </a:xfrm>
            <a:custGeom>
              <a:avLst/>
              <a:gdLst/>
              <a:ahLst/>
              <a:cxnLst/>
              <a:rect l="l" t="t" r="r" b="b"/>
              <a:pathLst>
                <a:path w="22994" h="10975" extrusionOk="0">
                  <a:moveTo>
                    <a:pt x="1" y="0"/>
                  </a:moveTo>
                  <a:cubicBezTo>
                    <a:pt x="262" y="261"/>
                    <a:pt x="523" y="523"/>
                    <a:pt x="785" y="784"/>
                  </a:cubicBezTo>
                  <a:cubicBezTo>
                    <a:pt x="1569" y="1307"/>
                    <a:pt x="2352" y="1829"/>
                    <a:pt x="3136" y="2352"/>
                  </a:cubicBezTo>
                  <a:cubicBezTo>
                    <a:pt x="4181" y="2874"/>
                    <a:pt x="5227" y="3658"/>
                    <a:pt x="6794" y="4181"/>
                  </a:cubicBezTo>
                  <a:cubicBezTo>
                    <a:pt x="8101" y="4965"/>
                    <a:pt x="9407" y="5748"/>
                    <a:pt x="10975" y="6271"/>
                  </a:cubicBezTo>
                  <a:cubicBezTo>
                    <a:pt x="16723" y="8884"/>
                    <a:pt x="22471" y="10974"/>
                    <a:pt x="22471" y="10974"/>
                  </a:cubicBezTo>
                  <a:lnTo>
                    <a:pt x="22994" y="9668"/>
                  </a:lnTo>
                  <a:cubicBezTo>
                    <a:pt x="22994" y="9668"/>
                    <a:pt x="16984" y="7839"/>
                    <a:pt x="11236" y="5487"/>
                  </a:cubicBezTo>
                  <a:cubicBezTo>
                    <a:pt x="9668" y="4965"/>
                    <a:pt x="8362" y="4442"/>
                    <a:pt x="6794" y="3919"/>
                  </a:cubicBezTo>
                  <a:cubicBezTo>
                    <a:pt x="5488" y="3397"/>
                    <a:pt x="4443" y="2613"/>
                    <a:pt x="3398" y="2090"/>
                  </a:cubicBezTo>
                  <a:cubicBezTo>
                    <a:pt x="2352" y="1568"/>
                    <a:pt x="1569" y="1045"/>
                    <a:pt x="785" y="52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1755915" y="1640811"/>
              <a:ext cx="199905" cy="134627"/>
            </a:xfrm>
            <a:custGeom>
              <a:avLst/>
              <a:gdLst/>
              <a:ahLst/>
              <a:cxnLst/>
              <a:rect l="l" t="t" r="r" b="b"/>
              <a:pathLst>
                <a:path w="13327" h="8623" extrusionOk="0">
                  <a:moveTo>
                    <a:pt x="1" y="1"/>
                  </a:moveTo>
                  <a:cubicBezTo>
                    <a:pt x="1" y="1"/>
                    <a:pt x="785" y="785"/>
                    <a:pt x="1830" y="1568"/>
                  </a:cubicBezTo>
                  <a:lnTo>
                    <a:pt x="1" y="1"/>
                  </a:lnTo>
                  <a:close/>
                  <a:moveTo>
                    <a:pt x="1830" y="1568"/>
                  </a:moveTo>
                  <a:lnTo>
                    <a:pt x="1830" y="1568"/>
                  </a:lnTo>
                  <a:cubicBezTo>
                    <a:pt x="2875" y="2613"/>
                    <a:pt x="4443" y="3659"/>
                    <a:pt x="6010" y="4704"/>
                  </a:cubicBezTo>
                  <a:cubicBezTo>
                    <a:pt x="9407" y="6794"/>
                    <a:pt x="12804" y="8623"/>
                    <a:pt x="12804" y="8623"/>
                  </a:cubicBezTo>
                  <a:lnTo>
                    <a:pt x="13326" y="7317"/>
                  </a:lnTo>
                  <a:cubicBezTo>
                    <a:pt x="13326" y="7317"/>
                    <a:pt x="9668" y="5749"/>
                    <a:pt x="6533" y="3920"/>
                  </a:cubicBezTo>
                  <a:cubicBezTo>
                    <a:pt x="4965" y="3397"/>
                    <a:pt x="3398" y="2352"/>
                    <a:pt x="1830" y="1568"/>
                  </a:cubicBez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1755915" y="1424496"/>
              <a:ext cx="192060" cy="122402"/>
            </a:xfrm>
            <a:custGeom>
              <a:avLst/>
              <a:gdLst/>
              <a:ahLst/>
              <a:cxnLst/>
              <a:rect l="l" t="t" r="r" b="b"/>
              <a:pathLst>
                <a:path w="12804" h="7840" extrusionOk="0">
                  <a:moveTo>
                    <a:pt x="1" y="1"/>
                  </a:moveTo>
                  <a:lnTo>
                    <a:pt x="1569" y="1568"/>
                  </a:lnTo>
                  <a:lnTo>
                    <a:pt x="3398" y="3136"/>
                  </a:lnTo>
                  <a:cubicBezTo>
                    <a:pt x="4181" y="3397"/>
                    <a:pt x="4965" y="4181"/>
                    <a:pt x="5749" y="4442"/>
                  </a:cubicBezTo>
                  <a:cubicBezTo>
                    <a:pt x="7839" y="5749"/>
                    <a:pt x="10191" y="6794"/>
                    <a:pt x="12281" y="7839"/>
                  </a:cubicBezTo>
                  <a:lnTo>
                    <a:pt x="12804" y="6271"/>
                  </a:lnTo>
                  <a:cubicBezTo>
                    <a:pt x="10452" y="5488"/>
                    <a:pt x="8362" y="4704"/>
                    <a:pt x="6272" y="3920"/>
                  </a:cubicBezTo>
                  <a:cubicBezTo>
                    <a:pt x="5488" y="3397"/>
                    <a:pt x="4443" y="3136"/>
                    <a:pt x="3659" y="2613"/>
                  </a:cubicBezTo>
                  <a:lnTo>
                    <a:pt x="1830" y="13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3" name="Google Shape;933;p17"/>
          <p:cNvGrpSpPr/>
          <p:nvPr/>
        </p:nvGrpSpPr>
        <p:grpSpPr>
          <a:xfrm>
            <a:off x="795175" y="1416949"/>
            <a:ext cx="1269850" cy="2875235"/>
            <a:chOff x="1246425" y="914325"/>
            <a:chExt cx="1410945" cy="3198259"/>
          </a:xfrm>
        </p:grpSpPr>
        <p:sp>
          <p:nvSpPr>
            <p:cNvPr id="934" name="Google Shape;934;p17"/>
            <p:cNvSpPr/>
            <p:nvPr/>
          </p:nvSpPr>
          <p:spPr>
            <a:xfrm>
              <a:off x="1246425" y="914325"/>
              <a:ext cx="1410945" cy="2990137"/>
            </a:xfrm>
            <a:custGeom>
              <a:avLst/>
              <a:gdLst/>
              <a:ahLst/>
              <a:cxnLst/>
              <a:rect l="l" t="t" r="r" b="b"/>
              <a:pathLst>
                <a:path w="94063" h="191522" extrusionOk="0">
                  <a:moveTo>
                    <a:pt x="47031" y="0"/>
                  </a:moveTo>
                  <a:cubicBezTo>
                    <a:pt x="47031" y="0"/>
                    <a:pt x="32399" y="10713"/>
                    <a:pt x="31877" y="16722"/>
                  </a:cubicBezTo>
                  <a:cubicBezTo>
                    <a:pt x="31615" y="17767"/>
                    <a:pt x="31354" y="18551"/>
                    <a:pt x="31093" y="19074"/>
                  </a:cubicBezTo>
                  <a:cubicBezTo>
                    <a:pt x="27174" y="24299"/>
                    <a:pt x="23254" y="26128"/>
                    <a:pt x="25083" y="33444"/>
                  </a:cubicBezTo>
                  <a:cubicBezTo>
                    <a:pt x="24430" y="33836"/>
                    <a:pt x="23712" y="34032"/>
                    <a:pt x="22993" y="34032"/>
                  </a:cubicBezTo>
                  <a:cubicBezTo>
                    <a:pt x="22274" y="34032"/>
                    <a:pt x="21556" y="33836"/>
                    <a:pt x="20903" y="33444"/>
                  </a:cubicBezTo>
                  <a:cubicBezTo>
                    <a:pt x="20903" y="33444"/>
                    <a:pt x="13064" y="48599"/>
                    <a:pt x="15677" y="51212"/>
                  </a:cubicBezTo>
                  <a:lnTo>
                    <a:pt x="15677" y="51212"/>
                  </a:lnTo>
                  <a:cubicBezTo>
                    <a:pt x="14501" y="50950"/>
                    <a:pt x="13325" y="50820"/>
                    <a:pt x="12150" y="50820"/>
                  </a:cubicBezTo>
                  <a:cubicBezTo>
                    <a:pt x="10974" y="50820"/>
                    <a:pt x="9798" y="50950"/>
                    <a:pt x="8622" y="51212"/>
                  </a:cubicBezTo>
                  <a:cubicBezTo>
                    <a:pt x="8622" y="51212"/>
                    <a:pt x="6793" y="59573"/>
                    <a:pt x="8622" y="62708"/>
                  </a:cubicBezTo>
                  <a:cubicBezTo>
                    <a:pt x="8622" y="62708"/>
                    <a:pt x="8274" y="62244"/>
                    <a:pt x="7422" y="62244"/>
                  </a:cubicBezTo>
                  <a:cubicBezTo>
                    <a:pt x="6997" y="62244"/>
                    <a:pt x="6445" y="62360"/>
                    <a:pt x="5748" y="62708"/>
                  </a:cubicBezTo>
                  <a:cubicBezTo>
                    <a:pt x="5748" y="62708"/>
                    <a:pt x="3135" y="74727"/>
                    <a:pt x="7839" y="78124"/>
                  </a:cubicBezTo>
                  <a:cubicBezTo>
                    <a:pt x="6532" y="77732"/>
                    <a:pt x="5226" y="77536"/>
                    <a:pt x="3919" y="77536"/>
                  </a:cubicBezTo>
                  <a:cubicBezTo>
                    <a:pt x="2613" y="77536"/>
                    <a:pt x="1306" y="77732"/>
                    <a:pt x="0" y="78124"/>
                  </a:cubicBezTo>
                  <a:cubicBezTo>
                    <a:pt x="0" y="78124"/>
                    <a:pt x="1568" y="91450"/>
                    <a:pt x="5226" y="93540"/>
                  </a:cubicBezTo>
                  <a:cubicBezTo>
                    <a:pt x="5226" y="93540"/>
                    <a:pt x="4297" y="93191"/>
                    <a:pt x="3445" y="93191"/>
                  </a:cubicBezTo>
                  <a:cubicBezTo>
                    <a:pt x="3019" y="93191"/>
                    <a:pt x="2613" y="93278"/>
                    <a:pt x="2352" y="93540"/>
                  </a:cubicBezTo>
                  <a:cubicBezTo>
                    <a:pt x="2352" y="93540"/>
                    <a:pt x="3397" y="113659"/>
                    <a:pt x="9406" y="118884"/>
                  </a:cubicBezTo>
                  <a:cubicBezTo>
                    <a:pt x="6010" y="118884"/>
                    <a:pt x="2874" y="119929"/>
                    <a:pt x="0" y="121497"/>
                  </a:cubicBezTo>
                  <a:cubicBezTo>
                    <a:pt x="784" y="123849"/>
                    <a:pt x="1829" y="126462"/>
                    <a:pt x="3397" y="128552"/>
                  </a:cubicBezTo>
                  <a:cubicBezTo>
                    <a:pt x="784" y="136129"/>
                    <a:pt x="3397" y="144752"/>
                    <a:pt x="9668" y="149716"/>
                  </a:cubicBezTo>
                  <a:cubicBezTo>
                    <a:pt x="9668" y="149716"/>
                    <a:pt x="9145" y="158338"/>
                    <a:pt x="21687" y="160690"/>
                  </a:cubicBezTo>
                  <a:cubicBezTo>
                    <a:pt x="21687" y="160690"/>
                    <a:pt x="26912" y="169574"/>
                    <a:pt x="30048" y="171141"/>
                  </a:cubicBezTo>
                  <a:cubicBezTo>
                    <a:pt x="30048" y="171141"/>
                    <a:pt x="36580" y="188909"/>
                    <a:pt x="47031" y="191521"/>
                  </a:cubicBezTo>
                  <a:cubicBezTo>
                    <a:pt x="56960" y="188909"/>
                    <a:pt x="63753" y="171141"/>
                    <a:pt x="63753" y="171141"/>
                  </a:cubicBezTo>
                  <a:cubicBezTo>
                    <a:pt x="66889" y="169574"/>
                    <a:pt x="72376" y="160690"/>
                    <a:pt x="72376" y="160690"/>
                  </a:cubicBezTo>
                  <a:cubicBezTo>
                    <a:pt x="84656" y="158338"/>
                    <a:pt x="84395" y="149716"/>
                    <a:pt x="84395" y="149716"/>
                  </a:cubicBezTo>
                  <a:cubicBezTo>
                    <a:pt x="90404" y="144752"/>
                    <a:pt x="93017" y="136129"/>
                    <a:pt x="90665" y="128552"/>
                  </a:cubicBezTo>
                  <a:cubicBezTo>
                    <a:pt x="91972" y="126462"/>
                    <a:pt x="93278" y="123849"/>
                    <a:pt x="93801" y="121497"/>
                  </a:cubicBezTo>
                  <a:cubicBezTo>
                    <a:pt x="91188" y="119929"/>
                    <a:pt x="88053" y="118884"/>
                    <a:pt x="84656" y="118884"/>
                  </a:cubicBezTo>
                  <a:cubicBezTo>
                    <a:pt x="90665" y="113659"/>
                    <a:pt x="91711" y="93540"/>
                    <a:pt x="91711" y="93540"/>
                  </a:cubicBezTo>
                  <a:cubicBezTo>
                    <a:pt x="91536" y="93278"/>
                    <a:pt x="91159" y="93191"/>
                    <a:pt x="90733" y="93191"/>
                  </a:cubicBezTo>
                  <a:cubicBezTo>
                    <a:pt x="89882" y="93191"/>
                    <a:pt x="88837" y="93540"/>
                    <a:pt x="88837" y="93540"/>
                  </a:cubicBezTo>
                  <a:cubicBezTo>
                    <a:pt x="92494" y="91450"/>
                    <a:pt x="94062" y="78124"/>
                    <a:pt x="94062" y="78124"/>
                  </a:cubicBezTo>
                  <a:cubicBezTo>
                    <a:pt x="92756" y="77732"/>
                    <a:pt x="91449" y="77536"/>
                    <a:pt x="90143" y="77536"/>
                  </a:cubicBezTo>
                  <a:cubicBezTo>
                    <a:pt x="88837" y="77536"/>
                    <a:pt x="87530" y="77732"/>
                    <a:pt x="86224" y="78124"/>
                  </a:cubicBezTo>
                  <a:cubicBezTo>
                    <a:pt x="91188" y="74727"/>
                    <a:pt x="88575" y="62708"/>
                    <a:pt x="88575" y="62708"/>
                  </a:cubicBezTo>
                  <a:cubicBezTo>
                    <a:pt x="87791" y="62360"/>
                    <a:pt x="87182" y="62244"/>
                    <a:pt x="86717" y="62244"/>
                  </a:cubicBezTo>
                  <a:cubicBezTo>
                    <a:pt x="85788" y="62244"/>
                    <a:pt x="85440" y="62708"/>
                    <a:pt x="85440" y="62708"/>
                  </a:cubicBezTo>
                  <a:cubicBezTo>
                    <a:pt x="87269" y="59573"/>
                    <a:pt x="85440" y="51212"/>
                    <a:pt x="85440" y="51212"/>
                  </a:cubicBezTo>
                  <a:cubicBezTo>
                    <a:pt x="84264" y="50950"/>
                    <a:pt x="83088" y="50820"/>
                    <a:pt x="81912" y="50820"/>
                  </a:cubicBezTo>
                  <a:cubicBezTo>
                    <a:pt x="80737" y="50820"/>
                    <a:pt x="79561" y="50950"/>
                    <a:pt x="78385" y="51212"/>
                  </a:cubicBezTo>
                  <a:cubicBezTo>
                    <a:pt x="80998" y="48599"/>
                    <a:pt x="73159" y="33444"/>
                    <a:pt x="73159" y="33444"/>
                  </a:cubicBezTo>
                  <a:cubicBezTo>
                    <a:pt x="72506" y="33836"/>
                    <a:pt x="71788" y="34032"/>
                    <a:pt x="71069" y="34032"/>
                  </a:cubicBezTo>
                  <a:cubicBezTo>
                    <a:pt x="70351" y="34032"/>
                    <a:pt x="69632" y="33836"/>
                    <a:pt x="68979" y="33444"/>
                  </a:cubicBezTo>
                  <a:cubicBezTo>
                    <a:pt x="70808" y="26128"/>
                    <a:pt x="66889" y="24299"/>
                    <a:pt x="62969" y="19074"/>
                  </a:cubicBezTo>
                  <a:cubicBezTo>
                    <a:pt x="62708" y="18551"/>
                    <a:pt x="62447" y="17767"/>
                    <a:pt x="62186" y="16722"/>
                  </a:cubicBezTo>
                  <a:cubicBezTo>
                    <a:pt x="61663" y="10713"/>
                    <a:pt x="47031" y="0"/>
                    <a:pt x="47031" y="0"/>
                  </a:cubicBezTo>
                  <a:close/>
                </a:path>
              </a:pathLst>
            </a:custGeom>
            <a:solidFill>
              <a:srgbClr val="18104F"/>
            </a:solidFill>
            <a:ln w="9525" cap="flat" cmpd="sng">
              <a:solidFill>
                <a:srgbClr val="4B8B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1904850" y="1077577"/>
              <a:ext cx="74490" cy="3035008"/>
            </a:xfrm>
            <a:custGeom>
              <a:avLst/>
              <a:gdLst/>
              <a:ahLst/>
              <a:cxnLst/>
              <a:rect l="l" t="t" r="r" b="b"/>
              <a:pathLst>
                <a:path w="4966" h="194396" extrusionOk="0">
                  <a:moveTo>
                    <a:pt x="3136" y="0"/>
                  </a:moveTo>
                  <a:lnTo>
                    <a:pt x="1046" y="180809"/>
                  </a:lnTo>
                  <a:lnTo>
                    <a:pt x="1046" y="180548"/>
                  </a:lnTo>
                  <a:cubicBezTo>
                    <a:pt x="785" y="181593"/>
                    <a:pt x="523" y="182638"/>
                    <a:pt x="523" y="183683"/>
                  </a:cubicBezTo>
                  <a:cubicBezTo>
                    <a:pt x="262" y="184728"/>
                    <a:pt x="1" y="186035"/>
                    <a:pt x="1" y="187080"/>
                  </a:cubicBezTo>
                  <a:cubicBezTo>
                    <a:pt x="1" y="188125"/>
                    <a:pt x="1" y="189170"/>
                    <a:pt x="1" y="190215"/>
                  </a:cubicBezTo>
                  <a:cubicBezTo>
                    <a:pt x="1" y="190999"/>
                    <a:pt x="262" y="191522"/>
                    <a:pt x="262" y="192306"/>
                  </a:cubicBezTo>
                  <a:cubicBezTo>
                    <a:pt x="523" y="193089"/>
                    <a:pt x="1046" y="193873"/>
                    <a:pt x="1568" y="194396"/>
                  </a:cubicBezTo>
                  <a:lnTo>
                    <a:pt x="4443" y="191522"/>
                  </a:lnTo>
                  <a:cubicBezTo>
                    <a:pt x="4704" y="191522"/>
                    <a:pt x="4443" y="191260"/>
                    <a:pt x="4443" y="190999"/>
                  </a:cubicBezTo>
                  <a:cubicBezTo>
                    <a:pt x="4443" y="190738"/>
                    <a:pt x="4181" y="190477"/>
                    <a:pt x="4181" y="189954"/>
                  </a:cubicBezTo>
                  <a:cubicBezTo>
                    <a:pt x="4181" y="189170"/>
                    <a:pt x="4181" y="188125"/>
                    <a:pt x="4181" y="187080"/>
                  </a:cubicBezTo>
                  <a:cubicBezTo>
                    <a:pt x="4443" y="186296"/>
                    <a:pt x="4443" y="185251"/>
                    <a:pt x="4704" y="184206"/>
                  </a:cubicBezTo>
                  <a:cubicBezTo>
                    <a:pt x="4704" y="183422"/>
                    <a:pt x="4965" y="182377"/>
                    <a:pt x="4965" y="181332"/>
                  </a:cubicBezTo>
                  <a:lnTo>
                    <a:pt x="4965" y="181070"/>
                  </a:lnTo>
                  <a:lnTo>
                    <a:pt x="3136" y="0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1944045" y="3522353"/>
              <a:ext cx="195975" cy="155032"/>
            </a:xfrm>
            <a:custGeom>
              <a:avLst/>
              <a:gdLst/>
              <a:ahLst/>
              <a:cxnLst/>
              <a:rect l="l" t="t" r="r" b="b"/>
              <a:pathLst>
                <a:path w="13065" h="9930" extrusionOk="0">
                  <a:moveTo>
                    <a:pt x="13065" y="1"/>
                  </a:moveTo>
                  <a:lnTo>
                    <a:pt x="12542" y="262"/>
                  </a:lnTo>
                  <a:cubicBezTo>
                    <a:pt x="12020" y="785"/>
                    <a:pt x="11758" y="1046"/>
                    <a:pt x="11236" y="1568"/>
                  </a:cubicBezTo>
                  <a:cubicBezTo>
                    <a:pt x="9929" y="2352"/>
                    <a:pt x="8362" y="3397"/>
                    <a:pt x="6794" y="4443"/>
                  </a:cubicBezTo>
                  <a:cubicBezTo>
                    <a:pt x="3397" y="6271"/>
                    <a:pt x="1" y="8100"/>
                    <a:pt x="1" y="8100"/>
                  </a:cubicBezTo>
                  <a:lnTo>
                    <a:pt x="1046" y="9929"/>
                  </a:lnTo>
                  <a:cubicBezTo>
                    <a:pt x="1046" y="9929"/>
                    <a:pt x="4181" y="7578"/>
                    <a:pt x="7316" y="5226"/>
                  </a:cubicBezTo>
                  <a:cubicBezTo>
                    <a:pt x="8884" y="3920"/>
                    <a:pt x="10452" y="2614"/>
                    <a:pt x="11497" y="1830"/>
                  </a:cubicBezTo>
                  <a:cubicBezTo>
                    <a:pt x="11758" y="1307"/>
                    <a:pt x="12281" y="785"/>
                    <a:pt x="12542" y="523"/>
                  </a:cubicBezTo>
                  <a:lnTo>
                    <a:pt x="13065" y="1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1944045" y="2918301"/>
              <a:ext cx="576150" cy="501770"/>
            </a:xfrm>
            <a:custGeom>
              <a:avLst/>
              <a:gdLst/>
              <a:ahLst/>
              <a:cxnLst/>
              <a:rect l="l" t="t" r="r" b="b"/>
              <a:pathLst>
                <a:path w="38410" h="32139" extrusionOk="0">
                  <a:moveTo>
                    <a:pt x="38409" y="1"/>
                  </a:moveTo>
                  <a:lnTo>
                    <a:pt x="33184" y="5488"/>
                  </a:lnTo>
                  <a:lnTo>
                    <a:pt x="27174" y="10713"/>
                  </a:lnTo>
                  <a:lnTo>
                    <a:pt x="23777" y="13587"/>
                  </a:lnTo>
                  <a:cubicBezTo>
                    <a:pt x="22732" y="14633"/>
                    <a:pt x="21426" y="15416"/>
                    <a:pt x="20119" y="16462"/>
                  </a:cubicBezTo>
                  <a:cubicBezTo>
                    <a:pt x="17768" y="18290"/>
                    <a:pt x="15416" y="20119"/>
                    <a:pt x="13065" y="21687"/>
                  </a:cubicBezTo>
                  <a:cubicBezTo>
                    <a:pt x="10452" y="23516"/>
                    <a:pt x="8362" y="24823"/>
                    <a:pt x="6533" y="26129"/>
                  </a:cubicBezTo>
                  <a:cubicBezTo>
                    <a:pt x="2613" y="28742"/>
                    <a:pt x="1" y="30310"/>
                    <a:pt x="1" y="30310"/>
                  </a:cubicBezTo>
                  <a:lnTo>
                    <a:pt x="1307" y="32139"/>
                  </a:lnTo>
                  <a:cubicBezTo>
                    <a:pt x="1307" y="32139"/>
                    <a:pt x="3920" y="30310"/>
                    <a:pt x="7578" y="27697"/>
                  </a:cubicBezTo>
                  <a:cubicBezTo>
                    <a:pt x="9407" y="26129"/>
                    <a:pt x="11497" y="24561"/>
                    <a:pt x="13849" y="22994"/>
                  </a:cubicBezTo>
                  <a:cubicBezTo>
                    <a:pt x="16200" y="21165"/>
                    <a:pt x="18552" y="19074"/>
                    <a:pt x="20903" y="17245"/>
                  </a:cubicBezTo>
                  <a:cubicBezTo>
                    <a:pt x="21948" y="16200"/>
                    <a:pt x="23255" y="15155"/>
                    <a:pt x="24300" y="14110"/>
                  </a:cubicBezTo>
                  <a:lnTo>
                    <a:pt x="27697" y="11236"/>
                  </a:lnTo>
                  <a:cubicBezTo>
                    <a:pt x="29526" y="9407"/>
                    <a:pt x="31616" y="7317"/>
                    <a:pt x="33184" y="5749"/>
                  </a:cubicBezTo>
                  <a:lnTo>
                    <a:pt x="38409" y="1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1947960" y="2530565"/>
              <a:ext cx="587910" cy="444660"/>
            </a:xfrm>
            <a:custGeom>
              <a:avLst/>
              <a:gdLst/>
              <a:ahLst/>
              <a:cxnLst/>
              <a:rect l="l" t="t" r="r" b="b"/>
              <a:pathLst>
                <a:path w="39194" h="28481" extrusionOk="0">
                  <a:moveTo>
                    <a:pt x="39193" y="1"/>
                  </a:moveTo>
                  <a:lnTo>
                    <a:pt x="37626" y="1830"/>
                  </a:lnTo>
                  <a:lnTo>
                    <a:pt x="35274" y="4181"/>
                  </a:lnTo>
                  <a:cubicBezTo>
                    <a:pt x="34490" y="5226"/>
                    <a:pt x="33706" y="6010"/>
                    <a:pt x="32661" y="6794"/>
                  </a:cubicBezTo>
                  <a:cubicBezTo>
                    <a:pt x="31616" y="7839"/>
                    <a:pt x="30571" y="8623"/>
                    <a:pt x="29265" y="9668"/>
                  </a:cubicBezTo>
                  <a:cubicBezTo>
                    <a:pt x="28219" y="10713"/>
                    <a:pt x="27174" y="11497"/>
                    <a:pt x="25868" y="12542"/>
                  </a:cubicBezTo>
                  <a:cubicBezTo>
                    <a:pt x="24561" y="13587"/>
                    <a:pt x="23255" y="14371"/>
                    <a:pt x="21949" y="15155"/>
                  </a:cubicBezTo>
                  <a:cubicBezTo>
                    <a:pt x="20904" y="16200"/>
                    <a:pt x="19597" y="16984"/>
                    <a:pt x="18029" y="17768"/>
                  </a:cubicBezTo>
                  <a:cubicBezTo>
                    <a:pt x="16723" y="18552"/>
                    <a:pt x="15417" y="19336"/>
                    <a:pt x="14110" y="20119"/>
                  </a:cubicBezTo>
                  <a:cubicBezTo>
                    <a:pt x="11759" y="21426"/>
                    <a:pt x="9146" y="22732"/>
                    <a:pt x="7055" y="23777"/>
                  </a:cubicBezTo>
                  <a:cubicBezTo>
                    <a:pt x="4704" y="24823"/>
                    <a:pt x="2352" y="25868"/>
                    <a:pt x="1" y="26652"/>
                  </a:cubicBezTo>
                  <a:lnTo>
                    <a:pt x="785" y="28481"/>
                  </a:lnTo>
                  <a:cubicBezTo>
                    <a:pt x="3136" y="27697"/>
                    <a:pt x="5749" y="26652"/>
                    <a:pt x="7839" y="25345"/>
                  </a:cubicBezTo>
                  <a:cubicBezTo>
                    <a:pt x="10191" y="24300"/>
                    <a:pt x="12542" y="22994"/>
                    <a:pt x="15155" y="21426"/>
                  </a:cubicBezTo>
                  <a:cubicBezTo>
                    <a:pt x="16462" y="20642"/>
                    <a:pt x="17768" y="19858"/>
                    <a:pt x="18813" y="18813"/>
                  </a:cubicBezTo>
                  <a:cubicBezTo>
                    <a:pt x="20120" y="18029"/>
                    <a:pt x="21426" y="16984"/>
                    <a:pt x="22733" y="16200"/>
                  </a:cubicBezTo>
                  <a:cubicBezTo>
                    <a:pt x="24039" y="15155"/>
                    <a:pt x="25345" y="14110"/>
                    <a:pt x="26390" y="13326"/>
                  </a:cubicBezTo>
                  <a:cubicBezTo>
                    <a:pt x="27697" y="12281"/>
                    <a:pt x="28742" y="11236"/>
                    <a:pt x="30048" y="10191"/>
                  </a:cubicBezTo>
                  <a:cubicBezTo>
                    <a:pt x="31094" y="9146"/>
                    <a:pt x="32139" y="8100"/>
                    <a:pt x="32923" y="7317"/>
                  </a:cubicBezTo>
                  <a:cubicBezTo>
                    <a:pt x="33968" y="6271"/>
                    <a:pt x="34752" y="5226"/>
                    <a:pt x="35535" y="4442"/>
                  </a:cubicBezTo>
                  <a:cubicBezTo>
                    <a:pt x="36319" y="3659"/>
                    <a:pt x="37103" y="2613"/>
                    <a:pt x="37626" y="2091"/>
                  </a:cubicBezTo>
                  <a:lnTo>
                    <a:pt x="39193" y="1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1944045" y="2314250"/>
              <a:ext cx="540870" cy="432419"/>
            </a:xfrm>
            <a:custGeom>
              <a:avLst/>
              <a:gdLst/>
              <a:ahLst/>
              <a:cxnLst/>
              <a:rect l="l" t="t" r="r" b="b"/>
              <a:pathLst>
                <a:path w="36058" h="27697" extrusionOk="0">
                  <a:moveTo>
                    <a:pt x="36058" y="1"/>
                  </a:moveTo>
                  <a:lnTo>
                    <a:pt x="31093" y="4965"/>
                  </a:lnTo>
                  <a:cubicBezTo>
                    <a:pt x="30309" y="5749"/>
                    <a:pt x="29264" y="6533"/>
                    <a:pt x="28480" y="7316"/>
                  </a:cubicBezTo>
                  <a:lnTo>
                    <a:pt x="25606" y="9668"/>
                  </a:lnTo>
                  <a:cubicBezTo>
                    <a:pt x="24561" y="10452"/>
                    <a:pt x="23255" y="11236"/>
                    <a:pt x="22210" y="12020"/>
                  </a:cubicBezTo>
                  <a:lnTo>
                    <a:pt x="19074" y="14632"/>
                  </a:lnTo>
                  <a:cubicBezTo>
                    <a:pt x="17768" y="15416"/>
                    <a:pt x="16461" y="16200"/>
                    <a:pt x="15416" y="16723"/>
                  </a:cubicBezTo>
                  <a:cubicBezTo>
                    <a:pt x="14371" y="17507"/>
                    <a:pt x="13326" y="18290"/>
                    <a:pt x="12281" y="19074"/>
                  </a:cubicBezTo>
                  <a:cubicBezTo>
                    <a:pt x="9929" y="20381"/>
                    <a:pt x="7839" y="21687"/>
                    <a:pt x="6010" y="22732"/>
                  </a:cubicBezTo>
                  <a:cubicBezTo>
                    <a:pt x="4442" y="23777"/>
                    <a:pt x="2875" y="24561"/>
                    <a:pt x="1830" y="25084"/>
                  </a:cubicBezTo>
                  <a:lnTo>
                    <a:pt x="1" y="25868"/>
                  </a:lnTo>
                  <a:lnTo>
                    <a:pt x="1046" y="27697"/>
                  </a:lnTo>
                  <a:lnTo>
                    <a:pt x="2613" y="26913"/>
                  </a:lnTo>
                  <a:lnTo>
                    <a:pt x="7055" y="24039"/>
                  </a:lnTo>
                  <a:cubicBezTo>
                    <a:pt x="8884" y="22994"/>
                    <a:pt x="10713" y="21687"/>
                    <a:pt x="13065" y="20119"/>
                  </a:cubicBezTo>
                  <a:cubicBezTo>
                    <a:pt x="14110" y="19597"/>
                    <a:pt x="15416" y="18552"/>
                    <a:pt x="16200" y="17768"/>
                  </a:cubicBezTo>
                  <a:cubicBezTo>
                    <a:pt x="17245" y="16984"/>
                    <a:pt x="18552" y="16200"/>
                    <a:pt x="19597" y="15416"/>
                  </a:cubicBezTo>
                  <a:lnTo>
                    <a:pt x="22732" y="12803"/>
                  </a:lnTo>
                  <a:cubicBezTo>
                    <a:pt x="24039" y="11758"/>
                    <a:pt x="25084" y="10974"/>
                    <a:pt x="25868" y="10191"/>
                  </a:cubicBezTo>
                  <a:lnTo>
                    <a:pt x="28742" y="7578"/>
                  </a:lnTo>
                  <a:cubicBezTo>
                    <a:pt x="29526" y="6794"/>
                    <a:pt x="30571" y="6010"/>
                    <a:pt x="31093" y="5226"/>
                  </a:cubicBezTo>
                  <a:lnTo>
                    <a:pt x="36058" y="1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1947960" y="2269356"/>
              <a:ext cx="384105" cy="191737"/>
            </a:xfrm>
            <a:custGeom>
              <a:avLst/>
              <a:gdLst/>
              <a:ahLst/>
              <a:cxnLst/>
              <a:rect l="l" t="t" r="r" b="b"/>
              <a:pathLst>
                <a:path w="25607" h="12281" extrusionOk="0">
                  <a:moveTo>
                    <a:pt x="25607" y="0"/>
                  </a:moveTo>
                  <a:lnTo>
                    <a:pt x="21949" y="2613"/>
                  </a:lnTo>
                  <a:cubicBezTo>
                    <a:pt x="21426" y="2875"/>
                    <a:pt x="20642" y="3136"/>
                    <a:pt x="20120" y="3397"/>
                  </a:cubicBezTo>
                  <a:lnTo>
                    <a:pt x="18029" y="4704"/>
                  </a:lnTo>
                  <a:cubicBezTo>
                    <a:pt x="17246" y="4965"/>
                    <a:pt x="16462" y="5226"/>
                    <a:pt x="15678" y="5487"/>
                  </a:cubicBezTo>
                  <a:lnTo>
                    <a:pt x="13326" y="6532"/>
                  </a:lnTo>
                  <a:cubicBezTo>
                    <a:pt x="11759" y="7055"/>
                    <a:pt x="9930" y="7839"/>
                    <a:pt x="8623" y="8100"/>
                  </a:cubicBezTo>
                  <a:cubicBezTo>
                    <a:pt x="7055" y="8623"/>
                    <a:pt x="5488" y="8884"/>
                    <a:pt x="4181" y="9407"/>
                  </a:cubicBezTo>
                  <a:lnTo>
                    <a:pt x="1307" y="9929"/>
                  </a:lnTo>
                  <a:lnTo>
                    <a:pt x="1" y="10190"/>
                  </a:lnTo>
                  <a:lnTo>
                    <a:pt x="523" y="12281"/>
                  </a:lnTo>
                  <a:lnTo>
                    <a:pt x="1830" y="11758"/>
                  </a:lnTo>
                  <a:cubicBezTo>
                    <a:pt x="2614" y="11758"/>
                    <a:pt x="3659" y="11236"/>
                    <a:pt x="4965" y="10974"/>
                  </a:cubicBezTo>
                  <a:cubicBezTo>
                    <a:pt x="6010" y="10713"/>
                    <a:pt x="7578" y="9929"/>
                    <a:pt x="9146" y="9407"/>
                  </a:cubicBezTo>
                  <a:cubicBezTo>
                    <a:pt x="10713" y="8884"/>
                    <a:pt x="12281" y="8100"/>
                    <a:pt x="13849" y="7578"/>
                  </a:cubicBezTo>
                  <a:lnTo>
                    <a:pt x="16200" y="6271"/>
                  </a:lnTo>
                  <a:cubicBezTo>
                    <a:pt x="16984" y="6010"/>
                    <a:pt x="17768" y="5487"/>
                    <a:pt x="18552" y="5226"/>
                  </a:cubicBezTo>
                  <a:cubicBezTo>
                    <a:pt x="19075" y="4704"/>
                    <a:pt x="19858" y="4181"/>
                    <a:pt x="20381" y="3920"/>
                  </a:cubicBezTo>
                  <a:cubicBezTo>
                    <a:pt x="21165" y="3397"/>
                    <a:pt x="21687" y="3136"/>
                    <a:pt x="22210" y="2875"/>
                  </a:cubicBezTo>
                  <a:lnTo>
                    <a:pt x="25607" y="0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1947960" y="1861203"/>
              <a:ext cx="466410" cy="322289"/>
            </a:xfrm>
            <a:custGeom>
              <a:avLst/>
              <a:gdLst/>
              <a:ahLst/>
              <a:cxnLst/>
              <a:rect l="l" t="t" r="r" b="b"/>
              <a:pathLst>
                <a:path w="31094" h="20643" extrusionOk="0">
                  <a:moveTo>
                    <a:pt x="31094" y="1"/>
                  </a:moveTo>
                  <a:lnTo>
                    <a:pt x="31094" y="1"/>
                  </a:lnTo>
                  <a:cubicBezTo>
                    <a:pt x="30571" y="524"/>
                    <a:pt x="29787" y="1307"/>
                    <a:pt x="29265" y="1830"/>
                  </a:cubicBezTo>
                  <a:cubicBezTo>
                    <a:pt x="30048" y="1307"/>
                    <a:pt x="30571" y="785"/>
                    <a:pt x="31094" y="1"/>
                  </a:cubicBezTo>
                  <a:close/>
                  <a:moveTo>
                    <a:pt x="29265" y="1830"/>
                  </a:moveTo>
                  <a:lnTo>
                    <a:pt x="26652" y="3659"/>
                  </a:lnTo>
                  <a:cubicBezTo>
                    <a:pt x="25868" y="4182"/>
                    <a:pt x="25084" y="4965"/>
                    <a:pt x="24039" y="5488"/>
                  </a:cubicBezTo>
                  <a:cubicBezTo>
                    <a:pt x="21949" y="6794"/>
                    <a:pt x="20120" y="8362"/>
                    <a:pt x="17768" y="9668"/>
                  </a:cubicBezTo>
                  <a:cubicBezTo>
                    <a:pt x="15417" y="10975"/>
                    <a:pt x="13326" y="12281"/>
                    <a:pt x="11236" y="13326"/>
                  </a:cubicBezTo>
                  <a:cubicBezTo>
                    <a:pt x="9146" y="14633"/>
                    <a:pt x="7317" y="15678"/>
                    <a:pt x="5488" y="16462"/>
                  </a:cubicBezTo>
                  <a:cubicBezTo>
                    <a:pt x="2091" y="18291"/>
                    <a:pt x="1" y="19336"/>
                    <a:pt x="1" y="19336"/>
                  </a:cubicBezTo>
                  <a:lnTo>
                    <a:pt x="785" y="20642"/>
                  </a:lnTo>
                  <a:cubicBezTo>
                    <a:pt x="785" y="20642"/>
                    <a:pt x="3136" y="19597"/>
                    <a:pt x="6272" y="17507"/>
                  </a:cubicBezTo>
                  <a:cubicBezTo>
                    <a:pt x="7839" y="16723"/>
                    <a:pt x="9930" y="15417"/>
                    <a:pt x="11759" y="14372"/>
                  </a:cubicBezTo>
                  <a:cubicBezTo>
                    <a:pt x="13849" y="13065"/>
                    <a:pt x="15939" y="11759"/>
                    <a:pt x="18029" y="10191"/>
                  </a:cubicBezTo>
                  <a:cubicBezTo>
                    <a:pt x="20381" y="8885"/>
                    <a:pt x="22210" y="7317"/>
                    <a:pt x="24300" y="6010"/>
                  </a:cubicBezTo>
                  <a:cubicBezTo>
                    <a:pt x="25345" y="5227"/>
                    <a:pt x="26129" y="4443"/>
                    <a:pt x="26913" y="3920"/>
                  </a:cubicBezTo>
                  <a:lnTo>
                    <a:pt x="29265" y="1830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1947960" y="1763262"/>
              <a:ext cx="344910" cy="175422"/>
            </a:xfrm>
            <a:custGeom>
              <a:avLst/>
              <a:gdLst/>
              <a:ahLst/>
              <a:cxnLst/>
              <a:rect l="l" t="t" r="r" b="b"/>
              <a:pathLst>
                <a:path w="22994" h="11236" extrusionOk="0">
                  <a:moveTo>
                    <a:pt x="22994" y="0"/>
                  </a:moveTo>
                  <a:lnTo>
                    <a:pt x="22210" y="523"/>
                  </a:lnTo>
                  <a:cubicBezTo>
                    <a:pt x="21426" y="1045"/>
                    <a:pt x="20642" y="1568"/>
                    <a:pt x="19597" y="2090"/>
                  </a:cubicBezTo>
                  <a:cubicBezTo>
                    <a:pt x="18552" y="2613"/>
                    <a:pt x="17507" y="3397"/>
                    <a:pt x="16200" y="3919"/>
                  </a:cubicBezTo>
                  <a:cubicBezTo>
                    <a:pt x="14633" y="4442"/>
                    <a:pt x="13326" y="4965"/>
                    <a:pt x="11759" y="5487"/>
                  </a:cubicBezTo>
                  <a:cubicBezTo>
                    <a:pt x="6010" y="7839"/>
                    <a:pt x="1" y="9668"/>
                    <a:pt x="1" y="9668"/>
                  </a:cubicBezTo>
                  <a:lnTo>
                    <a:pt x="523" y="11235"/>
                  </a:lnTo>
                  <a:cubicBezTo>
                    <a:pt x="523" y="11235"/>
                    <a:pt x="6533" y="9145"/>
                    <a:pt x="12281" y="6271"/>
                  </a:cubicBezTo>
                  <a:cubicBezTo>
                    <a:pt x="13588" y="5748"/>
                    <a:pt x="14894" y="4965"/>
                    <a:pt x="16462" y="4442"/>
                  </a:cubicBezTo>
                  <a:cubicBezTo>
                    <a:pt x="17768" y="3658"/>
                    <a:pt x="18813" y="3136"/>
                    <a:pt x="19858" y="2352"/>
                  </a:cubicBezTo>
                  <a:cubicBezTo>
                    <a:pt x="20642" y="1829"/>
                    <a:pt x="21426" y="1307"/>
                    <a:pt x="22210" y="784"/>
                  </a:cubicBezTo>
                  <a:lnTo>
                    <a:pt x="22994" y="0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1940130" y="1640811"/>
              <a:ext cx="199890" cy="130552"/>
            </a:xfrm>
            <a:custGeom>
              <a:avLst/>
              <a:gdLst/>
              <a:ahLst/>
              <a:cxnLst/>
              <a:rect l="l" t="t" r="r" b="b"/>
              <a:pathLst>
                <a:path w="13326" h="8362" extrusionOk="0">
                  <a:moveTo>
                    <a:pt x="13326" y="1"/>
                  </a:moveTo>
                  <a:lnTo>
                    <a:pt x="11497" y="1307"/>
                  </a:lnTo>
                  <a:cubicBezTo>
                    <a:pt x="9929" y="2352"/>
                    <a:pt x="8361" y="3136"/>
                    <a:pt x="6794" y="3920"/>
                  </a:cubicBezTo>
                  <a:cubicBezTo>
                    <a:pt x="3397" y="5749"/>
                    <a:pt x="0" y="7055"/>
                    <a:pt x="0" y="7055"/>
                  </a:cubicBezTo>
                  <a:lnTo>
                    <a:pt x="784" y="8362"/>
                  </a:lnTo>
                  <a:cubicBezTo>
                    <a:pt x="784" y="8362"/>
                    <a:pt x="3920" y="6794"/>
                    <a:pt x="7316" y="4704"/>
                  </a:cubicBezTo>
                  <a:cubicBezTo>
                    <a:pt x="8884" y="3659"/>
                    <a:pt x="10452" y="2352"/>
                    <a:pt x="11758" y="1568"/>
                  </a:cubicBezTo>
                  <a:lnTo>
                    <a:pt x="13326" y="1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1947960" y="1424496"/>
              <a:ext cx="192060" cy="122402"/>
            </a:xfrm>
            <a:custGeom>
              <a:avLst/>
              <a:gdLst/>
              <a:ahLst/>
              <a:cxnLst/>
              <a:rect l="l" t="t" r="r" b="b"/>
              <a:pathLst>
                <a:path w="12804" h="7840" extrusionOk="0">
                  <a:moveTo>
                    <a:pt x="12804" y="1"/>
                  </a:moveTo>
                  <a:lnTo>
                    <a:pt x="10975" y="1307"/>
                  </a:lnTo>
                  <a:lnTo>
                    <a:pt x="9146" y="2613"/>
                  </a:lnTo>
                  <a:cubicBezTo>
                    <a:pt x="8362" y="2875"/>
                    <a:pt x="7578" y="3397"/>
                    <a:pt x="6794" y="3659"/>
                  </a:cubicBezTo>
                  <a:cubicBezTo>
                    <a:pt x="4443" y="4704"/>
                    <a:pt x="2352" y="5488"/>
                    <a:pt x="1" y="6271"/>
                  </a:cubicBezTo>
                  <a:lnTo>
                    <a:pt x="523" y="7839"/>
                  </a:lnTo>
                  <a:cubicBezTo>
                    <a:pt x="2875" y="6794"/>
                    <a:pt x="4965" y="5749"/>
                    <a:pt x="7055" y="4442"/>
                  </a:cubicBezTo>
                  <a:cubicBezTo>
                    <a:pt x="7839" y="3920"/>
                    <a:pt x="8623" y="3397"/>
                    <a:pt x="9407" y="3136"/>
                  </a:cubicBezTo>
                  <a:lnTo>
                    <a:pt x="11236" y="1568"/>
                  </a:lnTo>
                  <a:lnTo>
                    <a:pt x="12804" y="1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1755915" y="3522353"/>
              <a:ext cx="195990" cy="155032"/>
            </a:xfrm>
            <a:custGeom>
              <a:avLst/>
              <a:gdLst/>
              <a:ahLst/>
              <a:cxnLst/>
              <a:rect l="l" t="t" r="r" b="b"/>
              <a:pathLst>
                <a:path w="13066" h="9930" extrusionOk="0">
                  <a:moveTo>
                    <a:pt x="1" y="1"/>
                  </a:moveTo>
                  <a:lnTo>
                    <a:pt x="523" y="523"/>
                  </a:lnTo>
                  <a:cubicBezTo>
                    <a:pt x="785" y="785"/>
                    <a:pt x="1307" y="1307"/>
                    <a:pt x="1830" y="1568"/>
                  </a:cubicBezTo>
                  <a:cubicBezTo>
                    <a:pt x="1307" y="1046"/>
                    <a:pt x="1046" y="785"/>
                    <a:pt x="523" y="262"/>
                  </a:cubicBezTo>
                  <a:lnTo>
                    <a:pt x="1" y="1"/>
                  </a:lnTo>
                  <a:close/>
                  <a:moveTo>
                    <a:pt x="1830" y="1568"/>
                  </a:moveTo>
                  <a:lnTo>
                    <a:pt x="1830" y="1568"/>
                  </a:lnTo>
                  <a:cubicBezTo>
                    <a:pt x="2875" y="2614"/>
                    <a:pt x="4181" y="3920"/>
                    <a:pt x="5749" y="5226"/>
                  </a:cubicBezTo>
                  <a:cubicBezTo>
                    <a:pt x="8885" y="7578"/>
                    <a:pt x="12020" y="9929"/>
                    <a:pt x="12020" y="9929"/>
                  </a:cubicBezTo>
                  <a:lnTo>
                    <a:pt x="13065" y="8100"/>
                  </a:lnTo>
                  <a:cubicBezTo>
                    <a:pt x="13065" y="8100"/>
                    <a:pt x="9668" y="6271"/>
                    <a:pt x="6272" y="4443"/>
                  </a:cubicBezTo>
                  <a:cubicBezTo>
                    <a:pt x="4704" y="3397"/>
                    <a:pt x="3136" y="2352"/>
                    <a:pt x="1830" y="1568"/>
                  </a:cubicBez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1379670" y="2918301"/>
              <a:ext cx="576150" cy="501770"/>
            </a:xfrm>
            <a:custGeom>
              <a:avLst/>
              <a:gdLst/>
              <a:ahLst/>
              <a:cxnLst/>
              <a:rect l="l" t="t" r="r" b="b"/>
              <a:pathLst>
                <a:path w="38410" h="32139" extrusionOk="0">
                  <a:moveTo>
                    <a:pt x="1" y="1"/>
                  </a:moveTo>
                  <a:cubicBezTo>
                    <a:pt x="1" y="1"/>
                    <a:pt x="104" y="117"/>
                    <a:pt x="302" y="332"/>
                  </a:cubicBezTo>
                  <a:lnTo>
                    <a:pt x="302" y="332"/>
                  </a:lnTo>
                  <a:lnTo>
                    <a:pt x="1" y="1"/>
                  </a:lnTo>
                  <a:close/>
                  <a:moveTo>
                    <a:pt x="302" y="332"/>
                  </a:moveTo>
                  <a:lnTo>
                    <a:pt x="5226" y="5749"/>
                  </a:lnTo>
                  <a:lnTo>
                    <a:pt x="10713" y="11236"/>
                  </a:lnTo>
                  <a:lnTo>
                    <a:pt x="14110" y="14371"/>
                  </a:lnTo>
                  <a:cubicBezTo>
                    <a:pt x="15155" y="15155"/>
                    <a:pt x="16200" y="16200"/>
                    <a:pt x="17507" y="17245"/>
                  </a:cubicBezTo>
                  <a:cubicBezTo>
                    <a:pt x="19858" y="19074"/>
                    <a:pt x="22210" y="21165"/>
                    <a:pt x="24561" y="22994"/>
                  </a:cubicBezTo>
                  <a:cubicBezTo>
                    <a:pt x="26913" y="24561"/>
                    <a:pt x="29003" y="26390"/>
                    <a:pt x="30832" y="27697"/>
                  </a:cubicBezTo>
                  <a:cubicBezTo>
                    <a:pt x="34490" y="30310"/>
                    <a:pt x="37103" y="32139"/>
                    <a:pt x="37103" y="32139"/>
                  </a:cubicBezTo>
                  <a:lnTo>
                    <a:pt x="38409" y="30310"/>
                  </a:lnTo>
                  <a:cubicBezTo>
                    <a:pt x="38409" y="30310"/>
                    <a:pt x="35535" y="28742"/>
                    <a:pt x="31877" y="26129"/>
                  </a:cubicBezTo>
                  <a:cubicBezTo>
                    <a:pt x="29787" y="25084"/>
                    <a:pt x="27697" y="23255"/>
                    <a:pt x="25345" y="21687"/>
                  </a:cubicBezTo>
                  <a:cubicBezTo>
                    <a:pt x="22994" y="20119"/>
                    <a:pt x="20381" y="18290"/>
                    <a:pt x="18029" y="16462"/>
                  </a:cubicBezTo>
                  <a:cubicBezTo>
                    <a:pt x="16723" y="15678"/>
                    <a:pt x="15678" y="14633"/>
                    <a:pt x="14371" y="13587"/>
                  </a:cubicBezTo>
                  <a:lnTo>
                    <a:pt x="11236" y="10713"/>
                  </a:lnTo>
                  <a:lnTo>
                    <a:pt x="5488" y="5488"/>
                  </a:lnTo>
                  <a:cubicBezTo>
                    <a:pt x="2846" y="3049"/>
                    <a:pt x="994" y="1084"/>
                    <a:pt x="302" y="332"/>
                  </a:cubicBez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1363995" y="2530565"/>
              <a:ext cx="587910" cy="448734"/>
            </a:xfrm>
            <a:custGeom>
              <a:avLst/>
              <a:gdLst/>
              <a:ahLst/>
              <a:cxnLst/>
              <a:rect l="l" t="t" r="r" b="b"/>
              <a:pathLst>
                <a:path w="39194" h="28742" extrusionOk="0">
                  <a:moveTo>
                    <a:pt x="1" y="1"/>
                  </a:moveTo>
                  <a:lnTo>
                    <a:pt x="1568" y="2091"/>
                  </a:lnTo>
                  <a:lnTo>
                    <a:pt x="3658" y="4442"/>
                  </a:lnTo>
                  <a:cubicBezTo>
                    <a:pt x="4442" y="5488"/>
                    <a:pt x="5226" y="6271"/>
                    <a:pt x="6271" y="7317"/>
                  </a:cubicBezTo>
                  <a:cubicBezTo>
                    <a:pt x="7316" y="8362"/>
                    <a:pt x="8362" y="9407"/>
                    <a:pt x="9407" y="10191"/>
                  </a:cubicBezTo>
                  <a:cubicBezTo>
                    <a:pt x="10452" y="11236"/>
                    <a:pt x="11497" y="12281"/>
                    <a:pt x="12542" y="13326"/>
                  </a:cubicBezTo>
                  <a:cubicBezTo>
                    <a:pt x="13849" y="14371"/>
                    <a:pt x="15155" y="15155"/>
                    <a:pt x="16200" y="16200"/>
                  </a:cubicBezTo>
                  <a:cubicBezTo>
                    <a:pt x="17507" y="17245"/>
                    <a:pt x="18813" y="18029"/>
                    <a:pt x="20119" y="19074"/>
                  </a:cubicBezTo>
                  <a:cubicBezTo>
                    <a:pt x="21426" y="19858"/>
                    <a:pt x="22732" y="20642"/>
                    <a:pt x="24039" y="21426"/>
                  </a:cubicBezTo>
                  <a:cubicBezTo>
                    <a:pt x="26651" y="22994"/>
                    <a:pt x="29003" y="24300"/>
                    <a:pt x="31093" y="25345"/>
                  </a:cubicBezTo>
                  <a:cubicBezTo>
                    <a:pt x="33445" y="26652"/>
                    <a:pt x="35796" y="27697"/>
                    <a:pt x="38409" y="28742"/>
                  </a:cubicBezTo>
                  <a:lnTo>
                    <a:pt x="39193" y="26652"/>
                  </a:lnTo>
                  <a:cubicBezTo>
                    <a:pt x="36842" y="25868"/>
                    <a:pt x="34490" y="24823"/>
                    <a:pt x="32138" y="23777"/>
                  </a:cubicBezTo>
                  <a:cubicBezTo>
                    <a:pt x="29787" y="22732"/>
                    <a:pt x="27435" y="21426"/>
                    <a:pt x="24822" y="20119"/>
                  </a:cubicBezTo>
                  <a:cubicBezTo>
                    <a:pt x="23516" y="19336"/>
                    <a:pt x="22210" y="18552"/>
                    <a:pt x="20903" y="17768"/>
                  </a:cubicBezTo>
                  <a:cubicBezTo>
                    <a:pt x="19597" y="16984"/>
                    <a:pt x="18290" y="16200"/>
                    <a:pt x="16984" y="15416"/>
                  </a:cubicBezTo>
                  <a:cubicBezTo>
                    <a:pt x="15678" y="14371"/>
                    <a:pt x="14632" y="13587"/>
                    <a:pt x="13326" y="12542"/>
                  </a:cubicBezTo>
                  <a:cubicBezTo>
                    <a:pt x="12020" y="11758"/>
                    <a:pt x="10974" y="10713"/>
                    <a:pt x="9668" y="9668"/>
                  </a:cubicBezTo>
                  <a:cubicBezTo>
                    <a:pt x="8623" y="8884"/>
                    <a:pt x="7578" y="7839"/>
                    <a:pt x="6533" y="7055"/>
                  </a:cubicBezTo>
                  <a:cubicBezTo>
                    <a:pt x="5487" y="6010"/>
                    <a:pt x="4442" y="5226"/>
                    <a:pt x="3920" y="4181"/>
                  </a:cubicBezTo>
                  <a:lnTo>
                    <a:pt x="1568" y="1830"/>
                  </a:lnTo>
                  <a:cubicBezTo>
                    <a:pt x="1046" y="1046"/>
                    <a:pt x="523" y="523"/>
                    <a:pt x="1" y="1"/>
                  </a:cubicBez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1411020" y="2314250"/>
              <a:ext cx="540885" cy="432419"/>
            </a:xfrm>
            <a:custGeom>
              <a:avLst/>
              <a:gdLst/>
              <a:ahLst/>
              <a:cxnLst/>
              <a:rect l="l" t="t" r="r" b="b"/>
              <a:pathLst>
                <a:path w="36059" h="27697" extrusionOk="0">
                  <a:moveTo>
                    <a:pt x="1" y="1"/>
                  </a:moveTo>
                  <a:lnTo>
                    <a:pt x="4704" y="5226"/>
                  </a:lnTo>
                  <a:cubicBezTo>
                    <a:pt x="5488" y="6010"/>
                    <a:pt x="6272" y="6794"/>
                    <a:pt x="7056" y="7578"/>
                  </a:cubicBezTo>
                  <a:lnTo>
                    <a:pt x="9930" y="10191"/>
                  </a:lnTo>
                  <a:cubicBezTo>
                    <a:pt x="10975" y="10974"/>
                    <a:pt x="12281" y="11758"/>
                    <a:pt x="13326" y="12803"/>
                  </a:cubicBezTo>
                  <a:lnTo>
                    <a:pt x="16462" y="15416"/>
                  </a:lnTo>
                  <a:lnTo>
                    <a:pt x="19858" y="17768"/>
                  </a:lnTo>
                  <a:cubicBezTo>
                    <a:pt x="20904" y="18552"/>
                    <a:pt x="21949" y="19597"/>
                    <a:pt x="22994" y="20119"/>
                  </a:cubicBezTo>
                  <a:cubicBezTo>
                    <a:pt x="25084" y="21687"/>
                    <a:pt x="27174" y="22994"/>
                    <a:pt x="29003" y="24039"/>
                  </a:cubicBezTo>
                  <a:cubicBezTo>
                    <a:pt x="30832" y="25345"/>
                    <a:pt x="32400" y="26129"/>
                    <a:pt x="33445" y="26913"/>
                  </a:cubicBezTo>
                  <a:lnTo>
                    <a:pt x="35013" y="27697"/>
                  </a:lnTo>
                  <a:lnTo>
                    <a:pt x="36058" y="25868"/>
                  </a:lnTo>
                  <a:lnTo>
                    <a:pt x="34229" y="25084"/>
                  </a:lnTo>
                  <a:cubicBezTo>
                    <a:pt x="33184" y="24561"/>
                    <a:pt x="31878" y="23516"/>
                    <a:pt x="29787" y="22732"/>
                  </a:cubicBezTo>
                  <a:cubicBezTo>
                    <a:pt x="27958" y="21687"/>
                    <a:pt x="26129" y="20381"/>
                    <a:pt x="23778" y="19074"/>
                  </a:cubicBezTo>
                  <a:cubicBezTo>
                    <a:pt x="22733" y="18290"/>
                    <a:pt x="21687" y="17507"/>
                    <a:pt x="20381" y="16723"/>
                  </a:cubicBezTo>
                  <a:cubicBezTo>
                    <a:pt x="19336" y="16200"/>
                    <a:pt x="18291" y="15416"/>
                    <a:pt x="16984" y="14632"/>
                  </a:cubicBezTo>
                  <a:lnTo>
                    <a:pt x="13849" y="12020"/>
                  </a:lnTo>
                  <a:cubicBezTo>
                    <a:pt x="12543" y="11236"/>
                    <a:pt x="11497" y="10452"/>
                    <a:pt x="10452" y="9668"/>
                  </a:cubicBezTo>
                  <a:lnTo>
                    <a:pt x="7578" y="7316"/>
                  </a:lnTo>
                  <a:cubicBezTo>
                    <a:pt x="6794" y="6533"/>
                    <a:pt x="5749" y="5749"/>
                    <a:pt x="4965" y="496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1567800" y="2269356"/>
              <a:ext cx="380175" cy="191737"/>
            </a:xfrm>
            <a:custGeom>
              <a:avLst/>
              <a:gdLst/>
              <a:ahLst/>
              <a:cxnLst/>
              <a:rect l="l" t="t" r="r" b="b"/>
              <a:pathLst>
                <a:path w="25345" h="12281" extrusionOk="0">
                  <a:moveTo>
                    <a:pt x="0" y="0"/>
                  </a:moveTo>
                  <a:lnTo>
                    <a:pt x="3397" y="2875"/>
                  </a:lnTo>
                  <a:cubicBezTo>
                    <a:pt x="3920" y="3136"/>
                    <a:pt x="4442" y="3397"/>
                    <a:pt x="4965" y="3920"/>
                  </a:cubicBezTo>
                  <a:lnTo>
                    <a:pt x="7055" y="5226"/>
                  </a:lnTo>
                  <a:cubicBezTo>
                    <a:pt x="7839" y="5487"/>
                    <a:pt x="8623" y="6010"/>
                    <a:pt x="9406" y="6271"/>
                  </a:cubicBezTo>
                  <a:lnTo>
                    <a:pt x="11758" y="7578"/>
                  </a:lnTo>
                  <a:cubicBezTo>
                    <a:pt x="13064" y="8100"/>
                    <a:pt x="14893" y="8884"/>
                    <a:pt x="16461" y="9407"/>
                  </a:cubicBezTo>
                  <a:cubicBezTo>
                    <a:pt x="18029" y="9929"/>
                    <a:pt x="19335" y="10452"/>
                    <a:pt x="20642" y="10974"/>
                  </a:cubicBezTo>
                  <a:cubicBezTo>
                    <a:pt x="21948" y="11236"/>
                    <a:pt x="22993" y="11758"/>
                    <a:pt x="23777" y="11758"/>
                  </a:cubicBezTo>
                  <a:lnTo>
                    <a:pt x="24822" y="12281"/>
                  </a:lnTo>
                  <a:lnTo>
                    <a:pt x="25345" y="10190"/>
                  </a:lnTo>
                  <a:lnTo>
                    <a:pt x="24300" y="9929"/>
                  </a:lnTo>
                  <a:lnTo>
                    <a:pt x="21164" y="9407"/>
                  </a:lnTo>
                  <a:cubicBezTo>
                    <a:pt x="20119" y="8884"/>
                    <a:pt x="18551" y="8623"/>
                    <a:pt x="16984" y="8100"/>
                  </a:cubicBezTo>
                  <a:cubicBezTo>
                    <a:pt x="15416" y="7578"/>
                    <a:pt x="13848" y="7055"/>
                    <a:pt x="12281" y="6532"/>
                  </a:cubicBezTo>
                  <a:lnTo>
                    <a:pt x="9929" y="5487"/>
                  </a:lnTo>
                  <a:cubicBezTo>
                    <a:pt x="9145" y="5226"/>
                    <a:pt x="8100" y="4965"/>
                    <a:pt x="7578" y="4704"/>
                  </a:cubicBezTo>
                  <a:lnTo>
                    <a:pt x="5487" y="3397"/>
                  </a:lnTo>
                  <a:cubicBezTo>
                    <a:pt x="4703" y="3136"/>
                    <a:pt x="4181" y="2875"/>
                    <a:pt x="3658" y="26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1442385" y="1824479"/>
              <a:ext cx="509520" cy="358994"/>
            </a:xfrm>
            <a:custGeom>
              <a:avLst/>
              <a:gdLst/>
              <a:ahLst/>
              <a:cxnLst/>
              <a:rect l="l" t="t" r="r" b="b"/>
              <a:pathLst>
                <a:path w="33968" h="22994" extrusionOk="0">
                  <a:moveTo>
                    <a:pt x="0" y="0"/>
                  </a:moveTo>
                  <a:lnTo>
                    <a:pt x="1307" y="1046"/>
                  </a:lnTo>
                  <a:cubicBezTo>
                    <a:pt x="523" y="262"/>
                    <a:pt x="0" y="0"/>
                    <a:pt x="0" y="0"/>
                  </a:cubicBezTo>
                  <a:close/>
                  <a:moveTo>
                    <a:pt x="1307" y="1046"/>
                  </a:moveTo>
                  <a:lnTo>
                    <a:pt x="2613" y="2613"/>
                  </a:lnTo>
                  <a:cubicBezTo>
                    <a:pt x="3136" y="3136"/>
                    <a:pt x="3919" y="3658"/>
                    <a:pt x="4442" y="4442"/>
                  </a:cubicBezTo>
                  <a:lnTo>
                    <a:pt x="6794" y="6271"/>
                  </a:lnTo>
                  <a:cubicBezTo>
                    <a:pt x="7839" y="7055"/>
                    <a:pt x="8623" y="7839"/>
                    <a:pt x="9668" y="8361"/>
                  </a:cubicBezTo>
                  <a:cubicBezTo>
                    <a:pt x="11497" y="9668"/>
                    <a:pt x="13587" y="11236"/>
                    <a:pt x="15677" y="12803"/>
                  </a:cubicBezTo>
                  <a:cubicBezTo>
                    <a:pt x="17767" y="14110"/>
                    <a:pt x="19858" y="15416"/>
                    <a:pt x="21948" y="16723"/>
                  </a:cubicBezTo>
                  <a:cubicBezTo>
                    <a:pt x="24038" y="18029"/>
                    <a:pt x="25867" y="19074"/>
                    <a:pt x="27435" y="20119"/>
                  </a:cubicBezTo>
                  <a:cubicBezTo>
                    <a:pt x="30832" y="21948"/>
                    <a:pt x="33183" y="22993"/>
                    <a:pt x="33183" y="22993"/>
                  </a:cubicBezTo>
                  <a:lnTo>
                    <a:pt x="33967" y="21687"/>
                  </a:lnTo>
                  <a:cubicBezTo>
                    <a:pt x="33967" y="21687"/>
                    <a:pt x="31616" y="20642"/>
                    <a:pt x="28219" y="18813"/>
                  </a:cubicBezTo>
                  <a:cubicBezTo>
                    <a:pt x="26651" y="18029"/>
                    <a:pt x="24822" y="16984"/>
                    <a:pt x="22732" y="15939"/>
                  </a:cubicBezTo>
                  <a:cubicBezTo>
                    <a:pt x="20380" y="14632"/>
                    <a:pt x="18290" y="13326"/>
                    <a:pt x="16200" y="12019"/>
                  </a:cubicBezTo>
                  <a:cubicBezTo>
                    <a:pt x="13848" y="10713"/>
                    <a:pt x="11758" y="9407"/>
                    <a:pt x="9929" y="8100"/>
                  </a:cubicBezTo>
                  <a:cubicBezTo>
                    <a:pt x="8884" y="7316"/>
                    <a:pt x="8100" y="6533"/>
                    <a:pt x="7055" y="6010"/>
                  </a:cubicBezTo>
                  <a:lnTo>
                    <a:pt x="4703" y="4181"/>
                  </a:lnTo>
                  <a:cubicBezTo>
                    <a:pt x="3919" y="3658"/>
                    <a:pt x="3397" y="3136"/>
                    <a:pt x="2613" y="2352"/>
                  </a:cubicBezTo>
                  <a:lnTo>
                    <a:pt x="1307" y="1046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1603065" y="1763262"/>
              <a:ext cx="344910" cy="171347"/>
            </a:xfrm>
            <a:custGeom>
              <a:avLst/>
              <a:gdLst/>
              <a:ahLst/>
              <a:cxnLst/>
              <a:rect l="l" t="t" r="r" b="b"/>
              <a:pathLst>
                <a:path w="22994" h="10975" extrusionOk="0">
                  <a:moveTo>
                    <a:pt x="1" y="0"/>
                  </a:moveTo>
                  <a:cubicBezTo>
                    <a:pt x="262" y="261"/>
                    <a:pt x="523" y="523"/>
                    <a:pt x="785" y="784"/>
                  </a:cubicBezTo>
                  <a:cubicBezTo>
                    <a:pt x="1569" y="1307"/>
                    <a:pt x="2352" y="1829"/>
                    <a:pt x="3136" y="2352"/>
                  </a:cubicBezTo>
                  <a:cubicBezTo>
                    <a:pt x="4181" y="2874"/>
                    <a:pt x="5227" y="3658"/>
                    <a:pt x="6794" y="4181"/>
                  </a:cubicBezTo>
                  <a:cubicBezTo>
                    <a:pt x="8101" y="4965"/>
                    <a:pt x="9407" y="5748"/>
                    <a:pt x="10975" y="6271"/>
                  </a:cubicBezTo>
                  <a:cubicBezTo>
                    <a:pt x="16723" y="8884"/>
                    <a:pt x="22471" y="10974"/>
                    <a:pt x="22471" y="10974"/>
                  </a:cubicBezTo>
                  <a:lnTo>
                    <a:pt x="22994" y="9668"/>
                  </a:lnTo>
                  <a:cubicBezTo>
                    <a:pt x="22994" y="9668"/>
                    <a:pt x="16984" y="7839"/>
                    <a:pt x="11236" y="5487"/>
                  </a:cubicBezTo>
                  <a:cubicBezTo>
                    <a:pt x="9668" y="4965"/>
                    <a:pt x="8362" y="4442"/>
                    <a:pt x="6794" y="3919"/>
                  </a:cubicBezTo>
                  <a:cubicBezTo>
                    <a:pt x="5488" y="3397"/>
                    <a:pt x="4443" y="2613"/>
                    <a:pt x="3398" y="2090"/>
                  </a:cubicBezTo>
                  <a:cubicBezTo>
                    <a:pt x="2352" y="1568"/>
                    <a:pt x="1569" y="1045"/>
                    <a:pt x="785" y="52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1755915" y="1640811"/>
              <a:ext cx="199905" cy="134627"/>
            </a:xfrm>
            <a:custGeom>
              <a:avLst/>
              <a:gdLst/>
              <a:ahLst/>
              <a:cxnLst/>
              <a:rect l="l" t="t" r="r" b="b"/>
              <a:pathLst>
                <a:path w="13327" h="8623" extrusionOk="0">
                  <a:moveTo>
                    <a:pt x="1" y="1"/>
                  </a:moveTo>
                  <a:cubicBezTo>
                    <a:pt x="1" y="1"/>
                    <a:pt x="785" y="785"/>
                    <a:pt x="1830" y="1568"/>
                  </a:cubicBezTo>
                  <a:lnTo>
                    <a:pt x="1" y="1"/>
                  </a:lnTo>
                  <a:close/>
                  <a:moveTo>
                    <a:pt x="1830" y="1568"/>
                  </a:moveTo>
                  <a:lnTo>
                    <a:pt x="1830" y="1568"/>
                  </a:lnTo>
                  <a:cubicBezTo>
                    <a:pt x="2875" y="2613"/>
                    <a:pt x="4443" y="3659"/>
                    <a:pt x="6010" y="4704"/>
                  </a:cubicBezTo>
                  <a:cubicBezTo>
                    <a:pt x="9407" y="6794"/>
                    <a:pt x="12804" y="8623"/>
                    <a:pt x="12804" y="8623"/>
                  </a:cubicBezTo>
                  <a:lnTo>
                    <a:pt x="13326" y="7317"/>
                  </a:lnTo>
                  <a:cubicBezTo>
                    <a:pt x="13326" y="7317"/>
                    <a:pt x="9668" y="5749"/>
                    <a:pt x="6533" y="3920"/>
                  </a:cubicBezTo>
                  <a:cubicBezTo>
                    <a:pt x="4965" y="3397"/>
                    <a:pt x="3398" y="2352"/>
                    <a:pt x="1830" y="1568"/>
                  </a:cubicBez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1755915" y="1424496"/>
              <a:ext cx="192060" cy="122402"/>
            </a:xfrm>
            <a:custGeom>
              <a:avLst/>
              <a:gdLst/>
              <a:ahLst/>
              <a:cxnLst/>
              <a:rect l="l" t="t" r="r" b="b"/>
              <a:pathLst>
                <a:path w="12804" h="7840" extrusionOk="0">
                  <a:moveTo>
                    <a:pt x="1" y="1"/>
                  </a:moveTo>
                  <a:lnTo>
                    <a:pt x="1569" y="1568"/>
                  </a:lnTo>
                  <a:lnTo>
                    <a:pt x="3398" y="3136"/>
                  </a:lnTo>
                  <a:cubicBezTo>
                    <a:pt x="4181" y="3397"/>
                    <a:pt x="4965" y="4181"/>
                    <a:pt x="5749" y="4442"/>
                  </a:cubicBezTo>
                  <a:cubicBezTo>
                    <a:pt x="7839" y="5749"/>
                    <a:pt x="10191" y="6794"/>
                    <a:pt x="12281" y="7839"/>
                  </a:cubicBezTo>
                  <a:lnTo>
                    <a:pt x="12804" y="6271"/>
                  </a:lnTo>
                  <a:cubicBezTo>
                    <a:pt x="10452" y="5488"/>
                    <a:pt x="8362" y="4704"/>
                    <a:pt x="6272" y="3920"/>
                  </a:cubicBezTo>
                  <a:cubicBezTo>
                    <a:pt x="5488" y="3397"/>
                    <a:pt x="4443" y="3136"/>
                    <a:pt x="3659" y="2613"/>
                  </a:cubicBezTo>
                  <a:lnTo>
                    <a:pt x="1830" y="13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4" name="Google Shape;954;p17"/>
          <p:cNvSpPr txBox="1"/>
          <p:nvPr/>
        </p:nvSpPr>
        <p:spPr>
          <a:xfrm>
            <a:off x="635250" y="856500"/>
            <a:ext cx="1589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LEAF </a:t>
            </a:r>
            <a:r>
              <a:rPr lang="en"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WITH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CHLOROPHYLL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955" name="Google Shape;955;p17"/>
          <p:cNvSpPr txBox="1"/>
          <p:nvPr/>
        </p:nvSpPr>
        <p:spPr>
          <a:xfrm>
            <a:off x="2705575" y="856500"/>
            <a:ext cx="1589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LEAF </a:t>
            </a:r>
            <a:r>
              <a:rPr lang="en"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WITHOUT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CHLOROPHYLL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956" name="Google Shape;956;p17"/>
          <p:cNvCxnSpPr/>
          <p:nvPr/>
        </p:nvCxnSpPr>
        <p:spPr>
          <a:xfrm>
            <a:off x="5025550" y="0"/>
            <a:ext cx="4200" cy="5142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7" name="Google Shape;957;p17"/>
          <p:cNvSpPr txBox="1"/>
          <p:nvPr/>
        </p:nvSpPr>
        <p:spPr>
          <a:xfrm>
            <a:off x="5706750" y="1509150"/>
            <a:ext cx="28086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Leaves that have had their chlorophyll removed will contain no starch and return a </a:t>
            </a:r>
            <a:r>
              <a:rPr lang="en" b="1">
                <a:solidFill>
                  <a:srgbClr val="B5720E"/>
                </a:solidFill>
                <a:latin typeface="Cambria"/>
                <a:ea typeface="Cambria"/>
                <a:cs typeface="Cambria"/>
                <a:sym typeface="Cambria"/>
              </a:rPr>
              <a:t>negative</a:t>
            </a:r>
            <a:r>
              <a:rPr lang="en">
                <a:solidFill>
                  <a:srgbClr val="B5720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iodine test.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Leaves with their chlorophyll intact will still photosynthesise, converting glucose to starch and will return a </a:t>
            </a:r>
            <a:r>
              <a:rPr lang="en" b="1">
                <a:solidFill>
                  <a:srgbClr val="2C1AAE"/>
                </a:solidFill>
                <a:latin typeface="Cambria"/>
                <a:ea typeface="Cambria"/>
                <a:cs typeface="Cambria"/>
                <a:sym typeface="Cambria"/>
              </a:rPr>
              <a:t>positive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iodine test.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225A04F-23F0-A9F0-2841-A7E8453EA5FF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9FC1A23-FF39-43CD-9C55-1D0D225862B9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EDE2E-3940-F6F4-4116-D8AE05A456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AD7858-FA41-481F-1A21-C9E56EC59F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963" name="Google Shape;963;p18"/>
          <p:cNvSpPr txBox="1"/>
          <p:nvPr/>
        </p:nvSpPr>
        <p:spPr>
          <a:xfrm>
            <a:off x="5502475" y="2270550"/>
            <a:ext cx="31845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Variegated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leaves naturally have regions with and without </a:t>
            </a:r>
            <a:r>
              <a:rPr lang="en" b="1">
                <a:solidFill>
                  <a:srgbClr val="00983A"/>
                </a:solidFill>
                <a:latin typeface="Cambria"/>
                <a:ea typeface="Cambria"/>
                <a:cs typeface="Cambria"/>
                <a:sym typeface="Cambria"/>
              </a:rPr>
              <a:t>chlorophyll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64" name="Google Shape;964;p18"/>
          <p:cNvPicPr preferRelativeResize="0"/>
          <p:nvPr/>
        </p:nvPicPr>
        <p:blipFill rotWithShape="1">
          <a:blip r:embed="rId3">
            <a:alphaModFix/>
          </a:blip>
          <a:srcRect r="26718"/>
          <a:stretch/>
        </p:blipFill>
        <p:spPr>
          <a:xfrm>
            <a:off x="0" y="0"/>
            <a:ext cx="5025551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5" name="Google Shape;965;p18"/>
          <p:cNvCxnSpPr/>
          <p:nvPr/>
        </p:nvCxnSpPr>
        <p:spPr>
          <a:xfrm>
            <a:off x="5025550" y="0"/>
            <a:ext cx="4200" cy="5142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AFBC992-4687-16D9-F1DA-FCFE2F4EFAC9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AA5F9E1-206E-D1B0-BEA4-A55A3D33913B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3A8D6-106E-B585-302D-76A32EC4DE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042E9C-0DE0-59CD-319D-CEEC4D5F6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Requirement for CO</a:t>
            </a:r>
            <a:r>
              <a:rPr lang="en" baseline="-25000"/>
              <a:t>2</a:t>
            </a:r>
            <a:endParaRPr baseline="-250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71" name="Google Shape;97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Plants require </a:t>
            </a:r>
            <a:r>
              <a:rPr lang="en" b="1">
                <a:solidFill>
                  <a:srgbClr val="B7B7B7"/>
                </a:solidFill>
              </a:rPr>
              <a:t>CO</a:t>
            </a:r>
            <a:r>
              <a:rPr lang="en" b="1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 for photosynthesis.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 is required to created glucose.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When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 is removed from the environment, photosynthesis </a:t>
            </a:r>
            <a:r>
              <a:rPr lang="en" b="1">
                <a:solidFill>
                  <a:srgbClr val="E81329"/>
                </a:solidFill>
              </a:rPr>
              <a:t>stops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requirement for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 can be investigated: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Enclose a plant within a </a:t>
            </a:r>
            <a:r>
              <a:rPr lang="en" b="1">
                <a:solidFill>
                  <a:srgbClr val="B7B7B7"/>
                </a:solidFill>
              </a:rPr>
              <a:t>sealed</a:t>
            </a:r>
            <a:r>
              <a:rPr lang="en">
                <a:solidFill>
                  <a:srgbClr val="B7B7B7"/>
                </a:solidFill>
              </a:rPr>
              <a:t> </a:t>
            </a:r>
            <a:r>
              <a:rPr lang="en" b="1">
                <a:solidFill>
                  <a:srgbClr val="B7B7B7"/>
                </a:solidFill>
              </a:rPr>
              <a:t>bell jar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The bell jar will not allow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/>
              <a:t> from the surrounding air to enter.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Add some </a:t>
            </a:r>
            <a:r>
              <a:rPr lang="en" b="1"/>
              <a:t>soda lime </a:t>
            </a:r>
            <a:r>
              <a:rPr lang="en"/>
              <a:t>to the bell jar.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The soda lime will </a:t>
            </a:r>
            <a:r>
              <a:rPr lang="en" b="1"/>
              <a:t>absorb </a:t>
            </a:r>
            <a:r>
              <a:rPr lang="en"/>
              <a:t>any CO</a:t>
            </a:r>
            <a:r>
              <a:rPr lang="en" baseline="-25000"/>
              <a:t>2</a:t>
            </a:r>
            <a:r>
              <a:rPr lang="en"/>
              <a:t> that remains in the jar.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Test the plant for </a:t>
            </a:r>
            <a:r>
              <a:rPr lang="en" b="1"/>
              <a:t>starch</a:t>
            </a:r>
            <a:r>
              <a:rPr lang="en"/>
              <a:t> after </a:t>
            </a:r>
            <a:r>
              <a:rPr lang="en" b="1"/>
              <a:t>24 hours</a:t>
            </a:r>
            <a:r>
              <a:rPr lang="en"/>
              <a:t>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Remove the chlorophyll from the leaves of the plant using boiling ethanol.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Use the </a:t>
            </a:r>
            <a:r>
              <a:rPr lang="en" b="1"/>
              <a:t>iodine </a:t>
            </a:r>
            <a:r>
              <a:rPr lang="en"/>
              <a:t>test to confirm that </a:t>
            </a:r>
            <a:r>
              <a:rPr lang="en" b="1"/>
              <a:t>no starch </a:t>
            </a:r>
            <a:r>
              <a:rPr lang="en"/>
              <a:t>is present.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Starch </a:t>
            </a:r>
            <a:r>
              <a:rPr lang="en" b="1">
                <a:solidFill>
                  <a:srgbClr val="B7B7B7"/>
                </a:solidFill>
              </a:rPr>
              <a:t>will not</a:t>
            </a:r>
            <a:r>
              <a:rPr lang="en">
                <a:solidFill>
                  <a:srgbClr val="B7B7B7"/>
                </a:solidFill>
              </a:rPr>
              <a:t> be present due to the lack of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72" name="Google Shape;97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540BB6A-0A77-712F-8138-25DA5D6B36C6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959B61D-1837-A433-DE44-118F69F54FA5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A2E95-0AE8-E252-A414-29C7BA26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E653AC-225E-DEF5-4878-9EFF16A183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0496" y="0"/>
            <a:ext cx="515351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979" name="Google Shape;979;p20"/>
          <p:cNvSpPr txBox="1"/>
          <p:nvPr/>
        </p:nvSpPr>
        <p:spPr>
          <a:xfrm>
            <a:off x="673400" y="2149350"/>
            <a:ext cx="25776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bell jar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can be set up to investigate a plant’s requirement for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980" name="Google Shape;980;p20"/>
          <p:cNvCxnSpPr/>
          <p:nvPr/>
        </p:nvCxnSpPr>
        <p:spPr>
          <a:xfrm>
            <a:off x="3990500" y="600"/>
            <a:ext cx="4200" cy="5142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C339993-8F09-0CBF-0825-02B89DB5CCA5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BFA46E6-6811-ACA6-DE3B-6E53F222ADB0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9FA1A-E8BE-6296-ACD7-0676ADABC1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D617A8-ECA7-5D3C-F1B8-59EA2AB2CE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986" name="Google Shape;986;p21"/>
          <p:cNvGrpSpPr/>
          <p:nvPr/>
        </p:nvGrpSpPr>
        <p:grpSpPr>
          <a:xfrm>
            <a:off x="660000" y="284100"/>
            <a:ext cx="3302316" cy="4575276"/>
            <a:chOff x="557425" y="247050"/>
            <a:chExt cx="3302316" cy="4575276"/>
          </a:xfrm>
        </p:grpSpPr>
        <p:grpSp>
          <p:nvGrpSpPr>
            <p:cNvPr id="987" name="Google Shape;987;p21"/>
            <p:cNvGrpSpPr/>
            <p:nvPr/>
          </p:nvGrpSpPr>
          <p:grpSpPr>
            <a:xfrm>
              <a:off x="910191" y="2789418"/>
              <a:ext cx="1850789" cy="1942973"/>
              <a:chOff x="1488375" y="199225"/>
              <a:chExt cx="4643225" cy="4891675"/>
            </a:xfrm>
          </p:grpSpPr>
          <p:sp>
            <p:nvSpPr>
              <p:cNvPr id="988" name="Google Shape;988;p21"/>
              <p:cNvSpPr/>
              <p:nvPr/>
            </p:nvSpPr>
            <p:spPr>
              <a:xfrm>
                <a:off x="5334425" y="550625"/>
                <a:ext cx="797175" cy="717975"/>
              </a:xfrm>
              <a:custGeom>
                <a:avLst/>
                <a:gdLst/>
                <a:ahLst/>
                <a:cxnLst/>
                <a:rect l="l" t="t" r="r" b="b"/>
                <a:pathLst>
                  <a:path w="31887" h="28719" extrusionOk="0">
                    <a:moveTo>
                      <a:pt x="490" y="7951"/>
                    </a:moveTo>
                    <a:cubicBezTo>
                      <a:pt x="1" y="6338"/>
                      <a:pt x="260" y="1672"/>
                      <a:pt x="2247" y="836"/>
                    </a:cubicBezTo>
                    <a:cubicBezTo>
                      <a:pt x="4235" y="1"/>
                      <a:pt x="12127" y="4235"/>
                      <a:pt x="15296" y="6597"/>
                    </a:cubicBezTo>
                    <a:cubicBezTo>
                      <a:pt x="18435" y="8988"/>
                      <a:pt x="31887" y="23505"/>
                      <a:pt x="31397" y="23160"/>
                    </a:cubicBezTo>
                    <a:cubicBezTo>
                      <a:pt x="30907" y="22843"/>
                      <a:pt x="26817" y="28719"/>
                      <a:pt x="23822" y="28344"/>
                    </a:cubicBezTo>
                    <a:cubicBezTo>
                      <a:pt x="20797" y="27970"/>
                      <a:pt x="13999" y="26069"/>
                      <a:pt x="9218" y="21316"/>
                    </a:cubicBezTo>
                    <a:cubicBezTo>
                      <a:pt x="4436" y="16535"/>
                      <a:pt x="490" y="7951"/>
                      <a:pt x="490" y="7951"/>
                    </a:cubicBezTo>
                    <a:close/>
                  </a:path>
                </a:pathLst>
              </a:custGeom>
              <a:solidFill>
                <a:srgbClr val="03DF0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1"/>
              <p:cNvSpPr/>
              <p:nvPr/>
            </p:nvSpPr>
            <p:spPr>
              <a:xfrm>
                <a:off x="5369725" y="737150"/>
                <a:ext cx="694900" cy="352875"/>
              </a:xfrm>
              <a:custGeom>
                <a:avLst/>
                <a:gdLst/>
                <a:ahLst/>
                <a:cxnLst/>
                <a:rect l="l" t="t" r="r" b="b"/>
                <a:pathLst>
                  <a:path w="27796" h="14115" fill="none" extrusionOk="0">
                    <a:moveTo>
                      <a:pt x="0" y="1181"/>
                    </a:moveTo>
                    <a:cubicBezTo>
                      <a:pt x="202" y="1037"/>
                      <a:pt x="1843" y="0"/>
                      <a:pt x="8699" y="2909"/>
                    </a:cubicBezTo>
                    <a:cubicBezTo>
                      <a:pt x="15554" y="5847"/>
                      <a:pt x="27796" y="14114"/>
                      <a:pt x="27796" y="14114"/>
                    </a:cubicBezTo>
                  </a:path>
                </a:pathLst>
              </a:custGeom>
              <a:noFill/>
              <a:ln w="9525" cap="rnd" cmpd="sng">
                <a:solidFill>
                  <a:srgbClr val="00B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1"/>
              <p:cNvSpPr/>
              <p:nvPr/>
            </p:nvSpPr>
            <p:spPr>
              <a:xfrm>
                <a:off x="5513025" y="782500"/>
                <a:ext cx="102975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11609" fill="none" extrusionOk="0">
                    <a:moveTo>
                      <a:pt x="0" y="1"/>
                    </a:moveTo>
                    <a:lnTo>
                      <a:pt x="4119" y="11609"/>
                    </a:lnTo>
                  </a:path>
                </a:pathLst>
              </a:custGeom>
              <a:noFill/>
              <a:ln w="9525" cap="rnd" cmpd="sng">
                <a:solidFill>
                  <a:srgbClr val="00B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1"/>
              <p:cNvSpPr/>
              <p:nvPr/>
            </p:nvSpPr>
            <p:spPr>
              <a:xfrm>
                <a:off x="5621750" y="827875"/>
                <a:ext cx="181500" cy="347125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13885" fill="none" extrusionOk="0">
                    <a:moveTo>
                      <a:pt x="0" y="1"/>
                    </a:moveTo>
                    <a:cubicBezTo>
                      <a:pt x="29" y="433"/>
                      <a:pt x="7259" y="13884"/>
                      <a:pt x="7259" y="13884"/>
                    </a:cubicBezTo>
                  </a:path>
                </a:pathLst>
              </a:custGeom>
              <a:noFill/>
              <a:ln w="9525" cap="rnd" cmpd="sng">
                <a:solidFill>
                  <a:srgbClr val="00B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1"/>
              <p:cNvSpPr/>
              <p:nvPr/>
            </p:nvSpPr>
            <p:spPr>
              <a:xfrm>
                <a:off x="5746325" y="898450"/>
                <a:ext cx="193725" cy="299575"/>
              </a:xfrm>
              <a:custGeom>
                <a:avLst/>
                <a:gdLst/>
                <a:ahLst/>
                <a:cxnLst/>
                <a:rect l="l" t="t" r="r" b="b"/>
                <a:pathLst>
                  <a:path w="7749" h="11983" fill="none" extrusionOk="0">
                    <a:moveTo>
                      <a:pt x="1" y="0"/>
                    </a:moveTo>
                    <a:cubicBezTo>
                      <a:pt x="116" y="375"/>
                      <a:pt x="7749" y="11983"/>
                      <a:pt x="7749" y="11983"/>
                    </a:cubicBezTo>
                  </a:path>
                </a:pathLst>
              </a:custGeom>
              <a:noFill/>
              <a:ln w="9525" cap="rnd" cmpd="sng">
                <a:solidFill>
                  <a:srgbClr val="00B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21"/>
              <p:cNvSpPr/>
              <p:nvPr/>
            </p:nvSpPr>
            <p:spPr>
              <a:xfrm>
                <a:off x="5740575" y="804125"/>
                <a:ext cx="21625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255" fill="none" extrusionOk="0">
                    <a:moveTo>
                      <a:pt x="0" y="3255"/>
                    </a:moveTo>
                    <a:lnTo>
                      <a:pt x="864" y="0"/>
                    </a:lnTo>
                  </a:path>
                </a:pathLst>
              </a:custGeom>
              <a:noFill/>
              <a:ln w="9525" cap="rnd" cmpd="sng">
                <a:solidFill>
                  <a:srgbClr val="00B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21"/>
              <p:cNvSpPr/>
              <p:nvPr/>
            </p:nvSpPr>
            <p:spPr>
              <a:xfrm>
                <a:off x="5602300" y="689625"/>
                <a:ext cx="16600" cy="131075"/>
              </a:xfrm>
              <a:custGeom>
                <a:avLst/>
                <a:gdLst/>
                <a:ahLst/>
                <a:cxnLst/>
                <a:rect l="l" t="t" r="r" b="b"/>
                <a:pathLst>
                  <a:path w="664" h="5243" fill="none" extrusionOk="0">
                    <a:moveTo>
                      <a:pt x="663" y="5243"/>
                    </a:moveTo>
                    <a:lnTo>
                      <a:pt x="1" y="0"/>
                    </a:lnTo>
                  </a:path>
                </a:pathLst>
              </a:custGeom>
              <a:noFill/>
              <a:ln w="9525" cap="rnd" cmpd="sng">
                <a:solidFill>
                  <a:srgbClr val="00B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21"/>
              <p:cNvSpPr/>
              <p:nvPr/>
            </p:nvSpPr>
            <p:spPr>
              <a:xfrm>
                <a:off x="5481325" y="630575"/>
                <a:ext cx="33150" cy="15052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6021" fill="none" extrusionOk="0">
                    <a:moveTo>
                      <a:pt x="1326" y="6020"/>
                    </a:moveTo>
                    <a:cubicBezTo>
                      <a:pt x="894" y="4955"/>
                      <a:pt x="1" y="0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rgbClr val="00B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21"/>
              <p:cNvSpPr/>
              <p:nvPr/>
            </p:nvSpPr>
            <p:spPr>
              <a:xfrm>
                <a:off x="2683750" y="2852075"/>
                <a:ext cx="2020625" cy="838950"/>
              </a:xfrm>
              <a:custGeom>
                <a:avLst/>
                <a:gdLst/>
                <a:ahLst/>
                <a:cxnLst/>
                <a:rect l="l" t="t" r="r" b="b"/>
                <a:pathLst>
                  <a:path w="80825" h="33558" extrusionOk="0">
                    <a:moveTo>
                      <a:pt x="432" y="15440"/>
                    </a:moveTo>
                    <a:cubicBezTo>
                      <a:pt x="0" y="15238"/>
                      <a:pt x="14921" y="1"/>
                      <a:pt x="39289" y="1240"/>
                    </a:cubicBezTo>
                    <a:cubicBezTo>
                      <a:pt x="63628" y="2478"/>
                      <a:pt x="80824" y="10054"/>
                      <a:pt x="79989" y="15757"/>
                    </a:cubicBezTo>
                    <a:cubicBezTo>
                      <a:pt x="79182" y="21431"/>
                      <a:pt x="71492" y="32521"/>
                      <a:pt x="39375" y="33039"/>
                    </a:cubicBezTo>
                    <a:cubicBezTo>
                      <a:pt x="7259" y="33558"/>
                      <a:pt x="1757" y="18032"/>
                      <a:pt x="432" y="15440"/>
                    </a:cubicBezTo>
                    <a:close/>
                  </a:path>
                </a:pathLst>
              </a:custGeom>
              <a:solidFill>
                <a:srgbClr val="CFC2C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21"/>
              <p:cNvSpPr/>
              <p:nvPr/>
            </p:nvSpPr>
            <p:spPr>
              <a:xfrm>
                <a:off x="2772300" y="3118525"/>
                <a:ext cx="1942875" cy="554500"/>
              </a:xfrm>
              <a:custGeom>
                <a:avLst/>
                <a:gdLst/>
                <a:ahLst/>
                <a:cxnLst/>
                <a:rect l="l" t="t" r="r" b="b"/>
                <a:pathLst>
                  <a:path w="77715" h="22180" extrusionOk="0">
                    <a:moveTo>
                      <a:pt x="203" y="11407"/>
                    </a:moveTo>
                    <a:cubicBezTo>
                      <a:pt x="5157" y="8094"/>
                      <a:pt x="7461" y="2506"/>
                      <a:pt x="14489" y="2708"/>
                    </a:cubicBezTo>
                    <a:cubicBezTo>
                      <a:pt x="21546" y="2910"/>
                      <a:pt x="20913" y="3313"/>
                      <a:pt x="27768" y="2074"/>
                    </a:cubicBezTo>
                    <a:cubicBezTo>
                      <a:pt x="34595" y="836"/>
                      <a:pt x="36467" y="0"/>
                      <a:pt x="39146" y="1037"/>
                    </a:cubicBezTo>
                    <a:cubicBezTo>
                      <a:pt x="41853" y="2074"/>
                      <a:pt x="47441" y="2910"/>
                      <a:pt x="51387" y="3313"/>
                    </a:cubicBezTo>
                    <a:cubicBezTo>
                      <a:pt x="55333" y="3745"/>
                      <a:pt x="62362" y="4350"/>
                      <a:pt x="64839" y="5185"/>
                    </a:cubicBezTo>
                    <a:cubicBezTo>
                      <a:pt x="67345" y="6021"/>
                      <a:pt x="71896" y="6222"/>
                      <a:pt x="74805" y="9535"/>
                    </a:cubicBezTo>
                    <a:cubicBezTo>
                      <a:pt x="77714" y="12847"/>
                      <a:pt x="69620" y="18464"/>
                      <a:pt x="63600" y="19904"/>
                    </a:cubicBezTo>
                    <a:cubicBezTo>
                      <a:pt x="57609" y="21344"/>
                      <a:pt x="13251" y="22180"/>
                      <a:pt x="6626" y="17427"/>
                    </a:cubicBezTo>
                    <a:cubicBezTo>
                      <a:pt x="1" y="12646"/>
                      <a:pt x="203" y="11407"/>
                      <a:pt x="203" y="11407"/>
                    </a:cubicBezTo>
                    <a:close/>
                  </a:path>
                </a:pathLst>
              </a:custGeom>
              <a:solidFill>
                <a:srgbClr val="B56B3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21"/>
              <p:cNvSpPr/>
              <p:nvPr/>
            </p:nvSpPr>
            <p:spPr>
              <a:xfrm>
                <a:off x="2604525" y="2842000"/>
                <a:ext cx="2176175" cy="857675"/>
              </a:xfrm>
              <a:custGeom>
                <a:avLst/>
                <a:gdLst/>
                <a:ahLst/>
                <a:cxnLst/>
                <a:rect l="l" t="t" r="r" b="b"/>
                <a:pathLst>
                  <a:path w="87047" h="34307" extrusionOk="0">
                    <a:moveTo>
                      <a:pt x="43523" y="3227"/>
                    </a:moveTo>
                    <a:cubicBezTo>
                      <a:pt x="63600" y="3227"/>
                      <a:pt x="79903" y="9650"/>
                      <a:pt x="79903" y="17571"/>
                    </a:cubicBezTo>
                    <a:cubicBezTo>
                      <a:pt x="79903" y="25492"/>
                      <a:pt x="63600" y="31916"/>
                      <a:pt x="43523" y="31916"/>
                    </a:cubicBezTo>
                    <a:cubicBezTo>
                      <a:pt x="23418" y="31916"/>
                      <a:pt x="7144" y="25492"/>
                      <a:pt x="7144" y="17571"/>
                    </a:cubicBezTo>
                    <a:cubicBezTo>
                      <a:pt x="7144" y="9650"/>
                      <a:pt x="23418" y="3227"/>
                      <a:pt x="43523" y="3227"/>
                    </a:cubicBezTo>
                    <a:close/>
                    <a:moveTo>
                      <a:pt x="43523" y="1"/>
                    </a:moveTo>
                    <a:cubicBezTo>
                      <a:pt x="19472" y="1"/>
                      <a:pt x="1" y="7663"/>
                      <a:pt x="1" y="17139"/>
                    </a:cubicBezTo>
                    <a:cubicBezTo>
                      <a:pt x="1" y="26645"/>
                      <a:pt x="19472" y="34306"/>
                      <a:pt x="43523" y="34306"/>
                    </a:cubicBezTo>
                    <a:cubicBezTo>
                      <a:pt x="67546" y="34306"/>
                      <a:pt x="87046" y="26645"/>
                      <a:pt x="87046" y="17139"/>
                    </a:cubicBezTo>
                    <a:cubicBezTo>
                      <a:pt x="87046" y="7663"/>
                      <a:pt x="67546" y="1"/>
                      <a:pt x="43523" y="1"/>
                    </a:cubicBezTo>
                    <a:close/>
                  </a:path>
                </a:pathLst>
              </a:custGeom>
              <a:solidFill>
                <a:srgbClr val="E3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1"/>
              <p:cNvSpPr/>
              <p:nvPr/>
            </p:nvSpPr>
            <p:spPr>
              <a:xfrm>
                <a:off x="1939150" y="1615675"/>
                <a:ext cx="895125" cy="1088100"/>
              </a:xfrm>
              <a:custGeom>
                <a:avLst/>
                <a:gdLst/>
                <a:ahLst/>
                <a:cxnLst/>
                <a:rect l="l" t="t" r="r" b="b"/>
                <a:pathLst>
                  <a:path w="35805" h="43524" extrusionOk="0">
                    <a:moveTo>
                      <a:pt x="24167" y="1325"/>
                    </a:moveTo>
                    <a:cubicBezTo>
                      <a:pt x="22093" y="432"/>
                      <a:pt x="13654" y="0"/>
                      <a:pt x="9362" y="2333"/>
                    </a:cubicBezTo>
                    <a:cubicBezTo>
                      <a:pt x="5070" y="4695"/>
                      <a:pt x="894" y="15382"/>
                      <a:pt x="433" y="19731"/>
                    </a:cubicBezTo>
                    <a:cubicBezTo>
                      <a:pt x="1" y="24109"/>
                      <a:pt x="5473" y="43523"/>
                      <a:pt x="5617" y="42861"/>
                    </a:cubicBezTo>
                    <a:cubicBezTo>
                      <a:pt x="5761" y="42170"/>
                      <a:pt x="21777" y="38051"/>
                      <a:pt x="25492" y="34191"/>
                    </a:cubicBezTo>
                    <a:cubicBezTo>
                      <a:pt x="29208" y="30331"/>
                      <a:pt x="35804" y="21431"/>
                      <a:pt x="34508" y="14604"/>
                    </a:cubicBezTo>
                    <a:cubicBezTo>
                      <a:pt x="33212" y="7777"/>
                      <a:pt x="24167" y="1325"/>
                      <a:pt x="24167" y="1325"/>
                    </a:cubicBezTo>
                    <a:close/>
                  </a:path>
                </a:pathLst>
              </a:custGeom>
              <a:solidFill>
                <a:srgbClr val="11FF1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21"/>
              <p:cNvSpPr/>
              <p:nvPr/>
            </p:nvSpPr>
            <p:spPr>
              <a:xfrm>
                <a:off x="2089650" y="1681200"/>
                <a:ext cx="450100" cy="930400"/>
              </a:xfrm>
              <a:custGeom>
                <a:avLst/>
                <a:gdLst/>
                <a:ahLst/>
                <a:cxnLst/>
                <a:rect l="l" t="t" r="r" b="b"/>
                <a:pathLst>
                  <a:path w="18004" h="37216" fill="none" extrusionOk="0">
                    <a:moveTo>
                      <a:pt x="18003" y="0"/>
                    </a:moveTo>
                    <a:cubicBezTo>
                      <a:pt x="17456" y="231"/>
                      <a:pt x="13251" y="2132"/>
                      <a:pt x="8383" y="11234"/>
                    </a:cubicBezTo>
                    <a:cubicBezTo>
                      <a:pt x="3544" y="20365"/>
                      <a:pt x="1" y="37215"/>
                      <a:pt x="1" y="37215"/>
                    </a:cubicBezTo>
                  </a:path>
                </a:pathLst>
              </a:custGeom>
              <a:noFill/>
              <a:ln w="9525" cap="rnd" cmpd="sng">
                <a:solidFill>
                  <a:srgbClr val="00A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1"/>
              <p:cNvSpPr/>
              <p:nvPr/>
            </p:nvSpPr>
            <p:spPr>
              <a:xfrm>
                <a:off x="2358250" y="1864100"/>
                <a:ext cx="351425" cy="179325"/>
              </a:xfrm>
              <a:custGeom>
                <a:avLst/>
                <a:gdLst/>
                <a:ahLst/>
                <a:cxnLst/>
                <a:rect l="l" t="t" r="r" b="b"/>
                <a:pathLst>
                  <a:path w="14057" h="7173" fill="none" extrusionOk="0">
                    <a:moveTo>
                      <a:pt x="1" y="1"/>
                    </a:moveTo>
                    <a:lnTo>
                      <a:pt x="14057" y="7173"/>
                    </a:lnTo>
                  </a:path>
                </a:pathLst>
              </a:custGeom>
              <a:noFill/>
              <a:ln w="9525" cap="rnd" cmpd="sng">
                <a:solidFill>
                  <a:srgbClr val="00A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1"/>
              <p:cNvSpPr/>
              <p:nvPr/>
            </p:nvSpPr>
            <p:spPr>
              <a:xfrm>
                <a:off x="2280475" y="2008125"/>
                <a:ext cx="333450" cy="288775"/>
              </a:xfrm>
              <a:custGeom>
                <a:avLst/>
                <a:gdLst/>
                <a:ahLst/>
                <a:cxnLst/>
                <a:rect l="l" t="t" r="r" b="b"/>
                <a:pathLst>
                  <a:path w="13338" h="11551" fill="none" extrusionOk="0">
                    <a:moveTo>
                      <a:pt x="1" y="1"/>
                    </a:moveTo>
                    <a:cubicBezTo>
                      <a:pt x="721" y="116"/>
                      <a:pt x="13337" y="11551"/>
                      <a:pt x="13337" y="11551"/>
                    </a:cubicBezTo>
                  </a:path>
                </a:pathLst>
              </a:custGeom>
              <a:noFill/>
              <a:ln w="9525" cap="rnd" cmpd="sng">
                <a:solidFill>
                  <a:srgbClr val="00A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1"/>
              <p:cNvSpPr/>
              <p:nvPr/>
            </p:nvSpPr>
            <p:spPr>
              <a:xfrm>
                <a:off x="2221425" y="2178075"/>
                <a:ext cx="234775" cy="294550"/>
              </a:xfrm>
              <a:custGeom>
                <a:avLst/>
                <a:gdLst/>
                <a:ahLst/>
                <a:cxnLst/>
                <a:rect l="l" t="t" r="r" b="b"/>
                <a:pathLst>
                  <a:path w="9391" h="11782" fill="none" extrusionOk="0">
                    <a:moveTo>
                      <a:pt x="1" y="0"/>
                    </a:moveTo>
                    <a:cubicBezTo>
                      <a:pt x="462" y="202"/>
                      <a:pt x="9391" y="11781"/>
                      <a:pt x="9391" y="11781"/>
                    </a:cubicBezTo>
                  </a:path>
                </a:pathLst>
              </a:custGeom>
              <a:noFill/>
              <a:ln w="9525" cap="rnd" cmpd="sng">
                <a:solidFill>
                  <a:srgbClr val="00A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1"/>
              <p:cNvSpPr/>
              <p:nvPr/>
            </p:nvSpPr>
            <p:spPr>
              <a:xfrm>
                <a:off x="2034925" y="2168000"/>
                <a:ext cx="1728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548" fill="none" extrusionOk="0">
                    <a:moveTo>
                      <a:pt x="6914" y="0"/>
                    </a:moveTo>
                    <a:lnTo>
                      <a:pt x="1" y="547"/>
                    </a:lnTo>
                  </a:path>
                </a:pathLst>
              </a:custGeom>
              <a:noFill/>
              <a:ln w="9525" cap="rnd" cmpd="sng">
                <a:solidFill>
                  <a:srgbClr val="00A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1"/>
              <p:cNvSpPr/>
              <p:nvPr/>
            </p:nvSpPr>
            <p:spPr>
              <a:xfrm>
                <a:off x="2070225" y="1960600"/>
                <a:ext cx="201650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8066" h="1758" fill="none" extrusionOk="0">
                    <a:moveTo>
                      <a:pt x="8065" y="1758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00A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1"/>
              <p:cNvSpPr/>
              <p:nvPr/>
            </p:nvSpPr>
            <p:spPr>
              <a:xfrm>
                <a:off x="2142950" y="1798575"/>
                <a:ext cx="212450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2680" fill="none" extrusionOk="0">
                    <a:moveTo>
                      <a:pt x="8497" y="2679"/>
                    </a:moveTo>
                    <a:cubicBezTo>
                      <a:pt x="7259" y="1959"/>
                      <a:pt x="0" y="1"/>
                      <a:pt x="0" y="1"/>
                    </a:cubicBezTo>
                  </a:path>
                </a:pathLst>
              </a:custGeom>
              <a:noFill/>
              <a:ln w="9525" cap="rnd" cmpd="sng">
                <a:solidFill>
                  <a:srgbClr val="00A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21"/>
              <p:cNvSpPr/>
              <p:nvPr/>
            </p:nvSpPr>
            <p:spPr>
              <a:xfrm>
                <a:off x="2165975" y="1197300"/>
                <a:ext cx="1358150" cy="2863150"/>
              </a:xfrm>
              <a:custGeom>
                <a:avLst/>
                <a:gdLst/>
                <a:ahLst/>
                <a:cxnLst/>
                <a:rect l="l" t="t" r="r" b="b"/>
                <a:pathLst>
                  <a:path w="54326" h="114526" extrusionOk="0">
                    <a:moveTo>
                      <a:pt x="54325" y="114525"/>
                    </a:moveTo>
                    <a:cubicBezTo>
                      <a:pt x="54325" y="114525"/>
                      <a:pt x="43178" y="78520"/>
                      <a:pt x="32117" y="54987"/>
                    </a:cubicBezTo>
                    <a:cubicBezTo>
                      <a:pt x="21028" y="31483"/>
                      <a:pt x="577" y="0"/>
                      <a:pt x="577" y="0"/>
                    </a:cubicBezTo>
                    <a:lnTo>
                      <a:pt x="1" y="3543"/>
                    </a:lnTo>
                    <a:cubicBezTo>
                      <a:pt x="1" y="3543"/>
                      <a:pt x="21690" y="38367"/>
                      <a:pt x="30620" y="58559"/>
                    </a:cubicBezTo>
                    <a:cubicBezTo>
                      <a:pt x="39578" y="78751"/>
                      <a:pt x="51531" y="114237"/>
                      <a:pt x="51531" y="114237"/>
                    </a:cubicBezTo>
                    <a:close/>
                  </a:path>
                </a:pathLst>
              </a:custGeom>
              <a:solidFill>
                <a:srgbClr val="CF845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21"/>
              <p:cNvSpPr/>
              <p:nvPr/>
            </p:nvSpPr>
            <p:spPr>
              <a:xfrm>
                <a:off x="1488375" y="760175"/>
                <a:ext cx="609225" cy="543725"/>
              </a:xfrm>
              <a:custGeom>
                <a:avLst/>
                <a:gdLst/>
                <a:ahLst/>
                <a:cxnLst/>
                <a:rect l="l" t="t" r="r" b="b"/>
                <a:pathLst>
                  <a:path w="24369" h="21749" extrusionOk="0">
                    <a:moveTo>
                      <a:pt x="24109" y="7375"/>
                    </a:moveTo>
                    <a:cubicBezTo>
                      <a:pt x="24369" y="6050"/>
                      <a:pt x="23792" y="1988"/>
                      <a:pt x="22151" y="980"/>
                    </a:cubicBezTo>
                    <a:cubicBezTo>
                      <a:pt x="20480" y="1"/>
                      <a:pt x="14431" y="2536"/>
                      <a:pt x="12069" y="4149"/>
                    </a:cubicBezTo>
                    <a:cubicBezTo>
                      <a:pt x="9736" y="5762"/>
                      <a:pt x="0" y="16333"/>
                      <a:pt x="346" y="16131"/>
                    </a:cubicBezTo>
                    <a:cubicBezTo>
                      <a:pt x="720" y="15930"/>
                      <a:pt x="4436" y="21518"/>
                      <a:pt x="6856" y="21633"/>
                    </a:cubicBezTo>
                    <a:cubicBezTo>
                      <a:pt x="9246" y="21748"/>
                      <a:pt x="14575" y="21057"/>
                      <a:pt x="18060" y="17629"/>
                    </a:cubicBezTo>
                    <a:cubicBezTo>
                      <a:pt x="21575" y="14201"/>
                      <a:pt x="24109" y="7375"/>
                      <a:pt x="24109" y="7375"/>
                    </a:cubicBezTo>
                    <a:close/>
                  </a:path>
                </a:pathLst>
              </a:custGeom>
              <a:solidFill>
                <a:srgbClr val="27E12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21"/>
              <p:cNvSpPr/>
              <p:nvPr/>
            </p:nvSpPr>
            <p:spPr>
              <a:xfrm>
                <a:off x="1538050" y="923650"/>
                <a:ext cx="535075" cy="213175"/>
              </a:xfrm>
              <a:custGeom>
                <a:avLst/>
                <a:gdLst/>
                <a:ahLst/>
                <a:cxnLst/>
                <a:rect l="l" t="t" r="r" b="b"/>
                <a:pathLst>
                  <a:path w="21403" h="8527" fill="none" extrusionOk="0">
                    <a:moveTo>
                      <a:pt x="21402" y="1297"/>
                    </a:moveTo>
                    <a:cubicBezTo>
                      <a:pt x="21229" y="1124"/>
                      <a:pt x="19847" y="1"/>
                      <a:pt x="14547" y="1556"/>
                    </a:cubicBezTo>
                    <a:cubicBezTo>
                      <a:pt x="9247" y="3140"/>
                      <a:pt x="1" y="8527"/>
                      <a:pt x="1" y="8527"/>
                    </a:cubicBezTo>
                  </a:path>
                </a:pathLst>
              </a:custGeom>
              <a:noFill/>
              <a:ln w="9525" cap="rnd" cmpd="sng">
                <a:solidFill>
                  <a:srgbClr val="00A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21"/>
              <p:cNvSpPr/>
              <p:nvPr/>
            </p:nvSpPr>
            <p:spPr>
              <a:xfrm>
                <a:off x="1898100" y="948850"/>
                <a:ext cx="61250" cy="235500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9420" fill="none" extrusionOk="0">
                    <a:moveTo>
                      <a:pt x="2449" y="1"/>
                    </a:moveTo>
                    <a:lnTo>
                      <a:pt x="1" y="9420"/>
                    </a:lnTo>
                  </a:path>
                </a:pathLst>
              </a:custGeom>
              <a:noFill/>
              <a:ln w="9525" cap="rnd" cmpd="sng">
                <a:solidFill>
                  <a:srgbClr val="00A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21"/>
              <p:cNvSpPr/>
              <p:nvPr/>
            </p:nvSpPr>
            <p:spPr>
              <a:xfrm>
                <a:off x="1754800" y="973350"/>
                <a:ext cx="121000" cy="2729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10917" fill="none" extrusionOk="0">
                    <a:moveTo>
                      <a:pt x="4811" y="0"/>
                    </a:moveTo>
                    <a:cubicBezTo>
                      <a:pt x="4840" y="374"/>
                      <a:pt x="1" y="10917"/>
                      <a:pt x="1" y="10917"/>
                    </a:cubicBezTo>
                  </a:path>
                </a:pathLst>
              </a:custGeom>
              <a:noFill/>
              <a:ln w="9525" cap="rnd" cmpd="sng">
                <a:solidFill>
                  <a:srgbClr val="00A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1"/>
              <p:cNvSpPr/>
              <p:nvPr/>
            </p:nvSpPr>
            <p:spPr>
              <a:xfrm>
                <a:off x="1646800" y="1016550"/>
                <a:ext cx="133225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329" h="9218" fill="none" extrusionOk="0">
                    <a:moveTo>
                      <a:pt x="5329" y="0"/>
                    </a:moveTo>
                    <a:cubicBezTo>
                      <a:pt x="5271" y="317"/>
                      <a:pt x="0" y="9218"/>
                      <a:pt x="0" y="9218"/>
                    </a:cubicBezTo>
                  </a:path>
                </a:pathLst>
              </a:custGeom>
              <a:noFill/>
              <a:ln w="9525" cap="rnd" cmpd="sng">
                <a:solidFill>
                  <a:srgbClr val="00A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1"/>
              <p:cNvSpPr/>
              <p:nvPr/>
            </p:nvSpPr>
            <p:spPr>
              <a:xfrm>
                <a:off x="1759850" y="933000"/>
                <a:ext cx="24500" cy="7347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939" fill="none" extrusionOk="0">
                    <a:moveTo>
                      <a:pt x="980" y="2939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rgbClr val="00A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1"/>
              <p:cNvSpPr/>
              <p:nvPr/>
            </p:nvSpPr>
            <p:spPr>
              <a:xfrm>
                <a:off x="1876500" y="857400"/>
                <a:ext cx="3625" cy="110200"/>
              </a:xfrm>
              <a:custGeom>
                <a:avLst/>
                <a:gdLst/>
                <a:ahLst/>
                <a:cxnLst/>
                <a:rect l="l" t="t" r="r" b="b"/>
                <a:pathLst>
                  <a:path w="145" h="4408" fill="none" extrusionOk="0">
                    <a:moveTo>
                      <a:pt x="1" y="4408"/>
                    </a:moveTo>
                    <a:lnTo>
                      <a:pt x="145" y="1"/>
                    </a:lnTo>
                  </a:path>
                </a:pathLst>
              </a:custGeom>
              <a:noFill/>
              <a:ln w="9525" cap="rnd" cmpd="sng">
                <a:solidFill>
                  <a:srgbClr val="00A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1"/>
              <p:cNvSpPr/>
              <p:nvPr/>
            </p:nvSpPr>
            <p:spPr>
              <a:xfrm>
                <a:off x="1957875" y="822825"/>
                <a:ext cx="15150" cy="12532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5013" fill="none" extrusionOk="0">
                    <a:moveTo>
                      <a:pt x="1" y="5013"/>
                    </a:moveTo>
                    <a:cubicBezTo>
                      <a:pt x="260" y="4149"/>
                      <a:pt x="605" y="1"/>
                      <a:pt x="605" y="1"/>
                    </a:cubicBezTo>
                  </a:path>
                </a:pathLst>
              </a:custGeom>
              <a:noFill/>
              <a:ln w="9525" cap="rnd" cmpd="sng">
                <a:solidFill>
                  <a:srgbClr val="00A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21"/>
              <p:cNvSpPr/>
              <p:nvPr/>
            </p:nvSpPr>
            <p:spPr>
              <a:xfrm>
                <a:off x="4033200" y="619775"/>
                <a:ext cx="1406375" cy="3113750"/>
              </a:xfrm>
              <a:custGeom>
                <a:avLst/>
                <a:gdLst/>
                <a:ahLst/>
                <a:cxnLst/>
                <a:rect l="l" t="t" r="r" b="b"/>
                <a:pathLst>
                  <a:path w="56255" h="124550" extrusionOk="0">
                    <a:moveTo>
                      <a:pt x="1" y="124319"/>
                    </a:moveTo>
                    <a:cubicBezTo>
                      <a:pt x="1" y="124319"/>
                      <a:pt x="10082" y="84051"/>
                      <a:pt x="21460" y="58530"/>
                    </a:cubicBezTo>
                    <a:cubicBezTo>
                      <a:pt x="32837" y="33010"/>
                      <a:pt x="55160" y="0"/>
                      <a:pt x="55160" y="0"/>
                    </a:cubicBezTo>
                    <a:lnTo>
                      <a:pt x="56255" y="4321"/>
                    </a:lnTo>
                    <a:cubicBezTo>
                      <a:pt x="56255" y="4321"/>
                      <a:pt x="32780" y="41017"/>
                      <a:pt x="23735" y="63024"/>
                    </a:cubicBezTo>
                    <a:cubicBezTo>
                      <a:pt x="14691" y="85059"/>
                      <a:pt x="3515" y="124549"/>
                      <a:pt x="3515" y="124549"/>
                    </a:cubicBezTo>
                    <a:close/>
                  </a:path>
                </a:pathLst>
              </a:custGeom>
              <a:solidFill>
                <a:srgbClr val="D0875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21"/>
              <p:cNvSpPr/>
              <p:nvPr/>
            </p:nvSpPr>
            <p:spPr>
              <a:xfrm>
                <a:off x="4471750" y="2118300"/>
                <a:ext cx="1135625" cy="1357425"/>
              </a:xfrm>
              <a:custGeom>
                <a:avLst/>
                <a:gdLst/>
                <a:ahLst/>
                <a:cxnLst/>
                <a:rect l="l" t="t" r="r" b="b"/>
                <a:pathLst>
                  <a:path w="45425" h="54297" extrusionOk="0">
                    <a:moveTo>
                      <a:pt x="12444" y="634"/>
                    </a:moveTo>
                    <a:cubicBezTo>
                      <a:pt x="14950" y="1"/>
                      <a:pt x="25578" y="1182"/>
                      <a:pt x="31224" y="4840"/>
                    </a:cubicBezTo>
                    <a:cubicBezTo>
                      <a:pt x="36870" y="8498"/>
                      <a:pt x="43350" y="21978"/>
                      <a:pt x="44387" y="27220"/>
                    </a:cubicBezTo>
                    <a:cubicBezTo>
                      <a:pt x="45424" y="32463"/>
                      <a:pt x="40672" y="54296"/>
                      <a:pt x="40412" y="53461"/>
                    </a:cubicBezTo>
                    <a:cubicBezTo>
                      <a:pt x="40153" y="52626"/>
                      <a:pt x="19530" y="44474"/>
                      <a:pt x="14402" y="39145"/>
                    </a:cubicBezTo>
                    <a:cubicBezTo>
                      <a:pt x="9275" y="33845"/>
                      <a:pt x="0" y="21978"/>
                      <a:pt x="865" y="14172"/>
                    </a:cubicBezTo>
                    <a:cubicBezTo>
                      <a:pt x="1729" y="6366"/>
                      <a:pt x="12444" y="634"/>
                      <a:pt x="12444" y="634"/>
                    </a:cubicBezTo>
                    <a:close/>
                  </a:path>
                </a:pathLst>
              </a:custGeom>
              <a:solidFill>
                <a:srgbClr val="00D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21"/>
              <p:cNvSpPr/>
              <p:nvPr/>
            </p:nvSpPr>
            <p:spPr>
              <a:xfrm>
                <a:off x="4790750" y="2172300"/>
                <a:ext cx="669725" cy="1191075"/>
              </a:xfrm>
              <a:custGeom>
                <a:avLst/>
                <a:gdLst/>
                <a:ahLst/>
                <a:cxnLst/>
                <a:rect l="l" t="t" r="r" b="b"/>
                <a:pathLst>
                  <a:path w="26789" h="47643" fill="none" extrusionOk="0">
                    <a:moveTo>
                      <a:pt x="1" y="1"/>
                    </a:moveTo>
                    <a:cubicBezTo>
                      <a:pt x="721" y="404"/>
                      <a:pt x="6222" y="3486"/>
                      <a:pt x="13366" y="15267"/>
                    </a:cubicBezTo>
                    <a:cubicBezTo>
                      <a:pt x="20509" y="27019"/>
                      <a:pt x="26788" y="47643"/>
                      <a:pt x="26788" y="47643"/>
                    </a:cubicBez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21"/>
              <p:cNvSpPr/>
              <p:nvPr/>
            </p:nvSpPr>
            <p:spPr>
              <a:xfrm>
                <a:off x="4620800" y="2428675"/>
                <a:ext cx="423450" cy="139725"/>
              </a:xfrm>
              <a:custGeom>
                <a:avLst/>
                <a:gdLst/>
                <a:ahLst/>
                <a:cxnLst/>
                <a:rect l="l" t="t" r="r" b="b"/>
                <a:pathLst>
                  <a:path w="16938" h="5589" fill="none" extrusionOk="0">
                    <a:moveTo>
                      <a:pt x="16938" y="0"/>
                    </a:moveTo>
                    <a:lnTo>
                      <a:pt x="1" y="5588"/>
                    </a:ln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1"/>
              <p:cNvSpPr/>
              <p:nvPr/>
            </p:nvSpPr>
            <p:spPr>
              <a:xfrm>
                <a:off x="4765550" y="2612300"/>
                <a:ext cx="388875" cy="272225"/>
              </a:xfrm>
              <a:custGeom>
                <a:avLst/>
                <a:gdLst/>
                <a:ahLst/>
                <a:cxnLst/>
                <a:rect l="l" t="t" r="r" b="b"/>
                <a:pathLst>
                  <a:path w="15555" h="10889" fill="none" extrusionOk="0">
                    <a:moveTo>
                      <a:pt x="15555" y="0"/>
                    </a:moveTo>
                    <a:cubicBezTo>
                      <a:pt x="14633" y="0"/>
                      <a:pt x="0" y="10888"/>
                      <a:pt x="0" y="10888"/>
                    </a:cubicBez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1"/>
              <p:cNvSpPr/>
              <p:nvPr/>
            </p:nvSpPr>
            <p:spPr>
              <a:xfrm>
                <a:off x="4983750" y="2824000"/>
                <a:ext cx="263575" cy="301025"/>
              </a:xfrm>
              <a:custGeom>
                <a:avLst/>
                <a:gdLst/>
                <a:ahLst/>
                <a:cxnLst/>
                <a:rect l="l" t="t" r="r" b="b"/>
                <a:pathLst>
                  <a:path w="10543" h="12041" fill="none" extrusionOk="0">
                    <a:moveTo>
                      <a:pt x="10542" y="1"/>
                    </a:moveTo>
                    <a:cubicBezTo>
                      <a:pt x="9995" y="173"/>
                      <a:pt x="0" y="12041"/>
                      <a:pt x="0" y="12041"/>
                    </a:cubicBez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1"/>
              <p:cNvSpPr/>
              <p:nvPr/>
            </p:nvSpPr>
            <p:spPr>
              <a:xfrm>
                <a:off x="5263150" y="2815350"/>
                <a:ext cx="2196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8786" h="2075" fill="none" extrusionOk="0">
                    <a:moveTo>
                      <a:pt x="0" y="1"/>
                    </a:moveTo>
                    <a:lnTo>
                      <a:pt x="8785" y="2075"/>
                    </a:ln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1"/>
              <p:cNvSpPr/>
              <p:nvPr/>
            </p:nvSpPr>
            <p:spPr>
              <a:xfrm>
                <a:off x="5164475" y="2599325"/>
                <a:ext cx="2492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9968" h="404" fill="none" extrusionOk="0">
                    <a:moveTo>
                      <a:pt x="1" y="404"/>
                    </a:moveTo>
                    <a:lnTo>
                      <a:pt x="9967" y="1"/>
                    </a:ln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1"/>
              <p:cNvSpPr/>
              <p:nvPr/>
            </p:nvSpPr>
            <p:spPr>
              <a:xfrm>
                <a:off x="5044225" y="2392650"/>
                <a:ext cx="2599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0399" h="1442" fill="none" extrusionOk="0">
                    <a:moveTo>
                      <a:pt x="1" y="1441"/>
                    </a:moveTo>
                    <a:cubicBezTo>
                      <a:pt x="1470" y="836"/>
                      <a:pt x="10399" y="1"/>
                      <a:pt x="10399" y="1"/>
                    </a:cubicBez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1"/>
              <p:cNvSpPr/>
              <p:nvPr/>
            </p:nvSpPr>
            <p:spPr>
              <a:xfrm>
                <a:off x="2286975" y="1239775"/>
                <a:ext cx="1260900" cy="738125"/>
              </a:xfrm>
              <a:custGeom>
                <a:avLst/>
                <a:gdLst/>
                <a:ahLst/>
                <a:cxnLst/>
                <a:rect l="l" t="t" r="r" b="b"/>
                <a:pathLst>
                  <a:path w="50436" h="29525" extrusionOk="0">
                    <a:moveTo>
                      <a:pt x="2045" y="5819"/>
                    </a:moveTo>
                    <a:cubicBezTo>
                      <a:pt x="2967" y="4350"/>
                      <a:pt x="9333" y="461"/>
                      <a:pt x="14604" y="231"/>
                    </a:cubicBezTo>
                    <a:cubicBezTo>
                      <a:pt x="19846" y="1"/>
                      <a:pt x="31684" y="5416"/>
                      <a:pt x="35515" y="8181"/>
                    </a:cubicBezTo>
                    <a:cubicBezTo>
                      <a:pt x="39317" y="10917"/>
                      <a:pt x="50436" y="26328"/>
                      <a:pt x="49773" y="25953"/>
                    </a:cubicBezTo>
                    <a:cubicBezTo>
                      <a:pt x="49140" y="25550"/>
                      <a:pt x="33153" y="29525"/>
                      <a:pt x="27133" y="28517"/>
                    </a:cubicBezTo>
                    <a:cubicBezTo>
                      <a:pt x="21113" y="27508"/>
                      <a:pt x="8814" y="24282"/>
                      <a:pt x="4407" y="19155"/>
                    </a:cubicBezTo>
                    <a:cubicBezTo>
                      <a:pt x="0" y="13999"/>
                      <a:pt x="2045" y="5819"/>
                      <a:pt x="2045" y="5819"/>
                    </a:cubicBezTo>
                    <a:close/>
                  </a:path>
                </a:pathLst>
              </a:custGeom>
              <a:solidFill>
                <a:srgbClr val="11E71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21"/>
              <p:cNvSpPr/>
              <p:nvPr/>
            </p:nvSpPr>
            <p:spPr>
              <a:xfrm>
                <a:off x="2366900" y="1391000"/>
                <a:ext cx="1096725" cy="450800"/>
              </a:xfrm>
              <a:custGeom>
                <a:avLst/>
                <a:gdLst/>
                <a:ahLst/>
                <a:cxnLst/>
                <a:rect l="l" t="t" r="r" b="b"/>
                <a:pathLst>
                  <a:path w="43869" h="18032" fill="none" extrusionOk="0">
                    <a:moveTo>
                      <a:pt x="0" y="576"/>
                    </a:moveTo>
                    <a:cubicBezTo>
                      <a:pt x="605" y="490"/>
                      <a:pt x="5444" y="0"/>
                      <a:pt x="16563" y="4091"/>
                    </a:cubicBezTo>
                    <a:cubicBezTo>
                      <a:pt x="27681" y="8181"/>
                      <a:pt x="43869" y="18032"/>
                      <a:pt x="43869" y="18032"/>
                    </a:cubicBezTo>
                  </a:path>
                </a:pathLst>
              </a:custGeom>
              <a:noFill/>
              <a:ln w="9525" cap="rnd" cmpd="sng">
                <a:solidFill>
                  <a:srgbClr val="00A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21"/>
              <p:cNvSpPr/>
              <p:nvPr/>
            </p:nvSpPr>
            <p:spPr>
              <a:xfrm>
                <a:off x="2520275" y="1452200"/>
                <a:ext cx="136125" cy="26935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10774" fill="none" extrusionOk="0">
                    <a:moveTo>
                      <a:pt x="5444" y="1"/>
                    </a:moveTo>
                    <a:lnTo>
                      <a:pt x="1" y="10773"/>
                    </a:lnTo>
                  </a:path>
                </a:pathLst>
              </a:custGeom>
              <a:noFill/>
              <a:ln w="9525" cap="rnd" cmpd="sng">
                <a:solidFill>
                  <a:srgbClr val="00A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21"/>
              <p:cNvSpPr/>
              <p:nvPr/>
            </p:nvSpPr>
            <p:spPr>
              <a:xfrm>
                <a:off x="2797525" y="1516300"/>
                <a:ext cx="35300" cy="3356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3424" fill="none" extrusionOk="0">
                    <a:moveTo>
                      <a:pt x="1411" y="0"/>
                    </a:moveTo>
                    <a:cubicBezTo>
                      <a:pt x="922" y="375"/>
                      <a:pt x="0" y="13423"/>
                      <a:pt x="0" y="13423"/>
                    </a:cubicBezTo>
                  </a:path>
                </a:pathLst>
              </a:custGeom>
              <a:noFill/>
              <a:ln w="9525" cap="rnd" cmpd="sng">
                <a:solidFill>
                  <a:srgbClr val="00A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21"/>
              <p:cNvSpPr/>
              <p:nvPr/>
            </p:nvSpPr>
            <p:spPr>
              <a:xfrm>
                <a:off x="3009225" y="1605600"/>
                <a:ext cx="53300" cy="2981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11925" fill="none" extrusionOk="0">
                    <a:moveTo>
                      <a:pt x="202" y="0"/>
                    </a:moveTo>
                    <a:cubicBezTo>
                      <a:pt x="0" y="317"/>
                      <a:pt x="2132" y="11925"/>
                      <a:pt x="2132" y="11925"/>
                    </a:cubicBezTo>
                  </a:path>
                </a:pathLst>
              </a:custGeom>
              <a:noFill/>
              <a:ln w="9525" cap="rnd" cmpd="sng">
                <a:solidFill>
                  <a:srgbClr val="00A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21"/>
              <p:cNvSpPr/>
              <p:nvPr/>
            </p:nvSpPr>
            <p:spPr>
              <a:xfrm>
                <a:off x="3017150" y="1529250"/>
                <a:ext cx="148350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5934" h="2536" fill="none" extrusionOk="0">
                    <a:moveTo>
                      <a:pt x="0" y="2536"/>
                    </a:moveTo>
                    <a:lnTo>
                      <a:pt x="5934" y="1"/>
                    </a:lnTo>
                  </a:path>
                </a:pathLst>
              </a:custGeom>
              <a:noFill/>
              <a:ln w="9525" cap="rnd" cmpd="sng">
                <a:solidFill>
                  <a:srgbClr val="00A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21"/>
              <p:cNvSpPr/>
              <p:nvPr/>
            </p:nvSpPr>
            <p:spPr>
              <a:xfrm>
                <a:off x="2836400" y="1395325"/>
                <a:ext cx="125325" cy="114525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4581" fill="none" extrusionOk="0">
                    <a:moveTo>
                      <a:pt x="0" y="4580"/>
                    </a:moveTo>
                    <a:lnTo>
                      <a:pt x="5012" y="0"/>
                    </a:lnTo>
                  </a:path>
                </a:pathLst>
              </a:custGeom>
              <a:noFill/>
              <a:ln w="9525" cap="rnd" cmpd="sng">
                <a:solidFill>
                  <a:srgbClr val="00A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21"/>
              <p:cNvSpPr/>
              <p:nvPr/>
            </p:nvSpPr>
            <p:spPr>
              <a:xfrm>
                <a:off x="2659975" y="1316825"/>
                <a:ext cx="114525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4581" h="5387" fill="none" extrusionOk="0">
                    <a:moveTo>
                      <a:pt x="0" y="5387"/>
                    </a:moveTo>
                    <a:cubicBezTo>
                      <a:pt x="404" y="4379"/>
                      <a:pt x="4580" y="1"/>
                      <a:pt x="4580" y="1"/>
                    </a:cubicBezTo>
                  </a:path>
                </a:pathLst>
              </a:custGeom>
              <a:noFill/>
              <a:ln w="9525" cap="rnd" cmpd="sng">
                <a:solidFill>
                  <a:srgbClr val="00A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21"/>
              <p:cNvSpPr/>
              <p:nvPr/>
            </p:nvSpPr>
            <p:spPr>
              <a:xfrm>
                <a:off x="2979700" y="988450"/>
                <a:ext cx="2040075" cy="1485600"/>
              </a:xfrm>
              <a:custGeom>
                <a:avLst/>
                <a:gdLst/>
                <a:ahLst/>
                <a:cxnLst/>
                <a:rect l="l" t="t" r="r" b="b"/>
                <a:pathLst>
                  <a:path w="81603" h="59424" extrusionOk="0">
                    <a:moveTo>
                      <a:pt x="71722" y="7980"/>
                    </a:moveTo>
                    <a:cubicBezTo>
                      <a:pt x="68928" y="5502"/>
                      <a:pt x="54526" y="1"/>
                      <a:pt x="44877" y="923"/>
                    </a:cubicBezTo>
                    <a:cubicBezTo>
                      <a:pt x="35199" y="1844"/>
                      <a:pt x="17974" y="14806"/>
                      <a:pt x="13164" y="20855"/>
                    </a:cubicBezTo>
                    <a:cubicBezTo>
                      <a:pt x="8354" y="26875"/>
                      <a:pt x="0" y="57984"/>
                      <a:pt x="893" y="57091"/>
                    </a:cubicBezTo>
                    <a:cubicBezTo>
                      <a:pt x="1758" y="56227"/>
                      <a:pt x="33557" y="59424"/>
                      <a:pt x="43667" y="56025"/>
                    </a:cubicBezTo>
                    <a:cubicBezTo>
                      <a:pt x="53749" y="52597"/>
                      <a:pt x="73508" y="43582"/>
                      <a:pt x="77541" y="33010"/>
                    </a:cubicBezTo>
                    <a:cubicBezTo>
                      <a:pt x="81602" y="22439"/>
                      <a:pt x="71722" y="7980"/>
                      <a:pt x="71722" y="7980"/>
                    </a:cubicBezTo>
                    <a:close/>
                  </a:path>
                </a:pathLst>
              </a:custGeom>
              <a:solidFill>
                <a:srgbClr val="00D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21"/>
              <p:cNvSpPr/>
              <p:nvPr/>
            </p:nvSpPr>
            <p:spPr>
              <a:xfrm>
                <a:off x="3089150" y="1231850"/>
                <a:ext cx="1646900" cy="1080900"/>
              </a:xfrm>
              <a:custGeom>
                <a:avLst/>
                <a:gdLst/>
                <a:ahLst/>
                <a:cxnLst/>
                <a:rect l="l" t="t" r="r" b="b"/>
                <a:pathLst>
                  <a:path w="65876" h="43236" fill="none" extrusionOk="0">
                    <a:moveTo>
                      <a:pt x="65875" y="1"/>
                    </a:moveTo>
                    <a:cubicBezTo>
                      <a:pt x="64723" y="1"/>
                      <a:pt x="55621" y="346"/>
                      <a:pt x="38684" y="10687"/>
                    </a:cubicBezTo>
                    <a:cubicBezTo>
                      <a:pt x="21719" y="20999"/>
                      <a:pt x="1" y="43236"/>
                      <a:pt x="1" y="43236"/>
                    </a:cubicBez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21"/>
              <p:cNvSpPr/>
              <p:nvPr/>
            </p:nvSpPr>
            <p:spPr>
              <a:xfrm>
                <a:off x="4249950" y="1391725"/>
                <a:ext cx="448650" cy="459450"/>
              </a:xfrm>
              <a:custGeom>
                <a:avLst/>
                <a:gdLst/>
                <a:ahLst/>
                <a:cxnLst/>
                <a:rect l="l" t="t" r="r" b="b"/>
                <a:pathLst>
                  <a:path w="17946" h="18378" fill="none" extrusionOk="0">
                    <a:moveTo>
                      <a:pt x="1" y="0"/>
                    </a:moveTo>
                    <a:lnTo>
                      <a:pt x="17946" y="18377"/>
                    </a:ln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21"/>
              <p:cNvSpPr/>
              <p:nvPr/>
            </p:nvSpPr>
            <p:spPr>
              <a:xfrm>
                <a:off x="3979200" y="1553750"/>
                <a:ext cx="318300" cy="607075"/>
              </a:xfrm>
              <a:custGeom>
                <a:avLst/>
                <a:gdLst/>
                <a:ahLst/>
                <a:cxnLst/>
                <a:rect l="l" t="t" r="r" b="b"/>
                <a:pathLst>
                  <a:path w="12732" h="24283" fill="none" extrusionOk="0">
                    <a:moveTo>
                      <a:pt x="0" y="0"/>
                    </a:moveTo>
                    <a:cubicBezTo>
                      <a:pt x="1181" y="605"/>
                      <a:pt x="12732" y="24282"/>
                      <a:pt x="12732" y="24282"/>
                    </a:cubicBez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21"/>
              <p:cNvSpPr/>
              <p:nvPr/>
            </p:nvSpPr>
            <p:spPr>
              <a:xfrm>
                <a:off x="3720675" y="1764000"/>
                <a:ext cx="137575" cy="560275"/>
              </a:xfrm>
              <a:custGeom>
                <a:avLst/>
                <a:gdLst/>
                <a:ahLst/>
                <a:cxnLst/>
                <a:rect l="l" t="t" r="r" b="b"/>
                <a:pathLst>
                  <a:path w="5503" h="22411" fill="none" extrusionOk="0">
                    <a:moveTo>
                      <a:pt x="1" y="1"/>
                    </a:moveTo>
                    <a:cubicBezTo>
                      <a:pt x="577" y="577"/>
                      <a:pt x="5502" y="22411"/>
                      <a:pt x="5502" y="22411"/>
                    </a:cubicBez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21"/>
              <p:cNvSpPr/>
              <p:nvPr/>
            </p:nvSpPr>
            <p:spPr>
              <a:xfrm>
                <a:off x="3390150" y="1663200"/>
                <a:ext cx="315425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617" h="3169" fill="none" extrusionOk="0">
                    <a:moveTo>
                      <a:pt x="12617" y="3169"/>
                    </a:moveTo>
                    <a:lnTo>
                      <a:pt x="1" y="0"/>
                    </a:ln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21"/>
              <p:cNvSpPr/>
              <p:nvPr/>
            </p:nvSpPr>
            <p:spPr>
              <a:xfrm>
                <a:off x="3656600" y="1365075"/>
                <a:ext cx="311825" cy="177900"/>
              </a:xfrm>
              <a:custGeom>
                <a:avLst/>
                <a:gdLst/>
                <a:ahLst/>
                <a:cxnLst/>
                <a:rect l="l" t="t" r="r" b="b"/>
                <a:pathLst>
                  <a:path w="12473" h="7116" fill="none" extrusionOk="0">
                    <a:moveTo>
                      <a:pt x="12472" y="7115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21"/>
              <p:cNvSpPr/>
              <p:nvPr/>
            </p:nvSpPr>
            <p:spPr>
              <a:xfrm>
                <a:off x="3933825" y="1173525"/>
                <a:ext cx="308950" cy="218225"/>
              </a:xfrm>
              <a:custGeom>
                <a:avLst/>
                <a:gdLst/>
                <a:ahLst/>
                <a:cxnLst/>
                <a:rect l="l" t="t" r="r" b="b"/>
                <a:pathLst>
                  <a:path w="12358" h="8729" fill="none" extrusionOk="0">
                    <a:moveTo>
                      <a:pt x="12358" y="8728"/>
                    </a:moveTo>
                    <a:cubicBezTo>
                      <a:pt x="10889" y="6971"/>
                      <a:pt x="1" y="1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21"/>
              <p:cNvSpPr/>
              <p:nvPr/>
            </p:nvSpPr>
            <p:spPr>
              <a:xfrm>
                <a:off x="1704400" y="1067675"/>
                <a:ext cx="660350" cy="974325"/>
              </a:xfrm>
              <a:custGeom>
                <a:avLst/>
                <a:gdLst/>
                <a:ahLst/>
                <a:cxnLst/>
                <a:rect l="l" t="t" r="r" b="b"/>
                <a:pathLst>
                  <a:path w="26414" h="38973" extrusionOk="0">
                    <a:moveTo>
                      <a:pt x="20970" y="7432"/>
                    </a:moveTo>
                    <a:cubicBezTo>
                      <a:pt x="19645" y="5502"/>
                      <a:pt x="13682" y="461"/>
                      <a:pt x="10226" y="231"/>
                    </a:cubicBezTo>
                    <a:cubicBezTo>
                      <a:pt x="6798" y="0"/>
                      <a:pt x="2046" y="7259"/>
                      <a:pt x="1038" y="10917"/>
                    </a:cubicBezTo>
                    <a:cubicBezTo>
                      <a:pt x="1" y="14604"/>
                      <a:pt x="778" y="34969"/>
                      <a:pt x="980" y="34450"/>
                    </a:cubicBezTo>
                    <a:cubicBezTo>
                      <a:pt x="1182" y="33932"/>
                      <a:pt x="13308" y="38972"/>
                      <a:pt x="16592" y="37532"/>
                    </a:cubicBezTo>
                    <a:cubicBezTo>
                      <a:pt x="19875" y="36121"/>
                      <a:pt x="26011" y="31771"/>
                      <a:pt x="26212" y="24945"/>
                    </a:cubicBezTo>
                    <a:cubicBezTo>
                      <a:pt x="26414" y="18118"/>
                      <a:pt x="20970" y="7432"/>
                      <a:pt x="20970" y="7432"/>
                    </a:cubicBezTo>
                    <a:close/>
                  </a:path>
                </a:pathLst>
              </a:custGeom>
              <a:solidFill>
                <a:srgbClr val="01E80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21"/>
              <p:cNvSpPr/>
              <p:nvPr/>
            </p:nvSpPr>
            <p:spPr>
              <a:xfrm>
                <a:off x="1748325" y="1262825"/>
                <a:ext cx="472425" cy="604175"/>
              </a:xfrm>
              <a:custGeom>
                <a:avLst/>
                <a:gdLst/>
                <a:ahLst/>
                <a:cxnLst/>
                <a:rect l="l" t="t" r="r" b="b"/>
                <a:pathLst>
                  <a:path w="18897" h="24167" fill="none" extrusionOk="0">
                    <a:moveTo>
                      <a:pt x="18896" y="692"/>
                    </a:moveTo>
                    <a:cubicBezTo>
                      <a:pt x="18464" y="576"/>
                      <a:pt x="15180" y="0"/>
                      <a:pt x="10226" y="5502"/>
                    </a:cubicBezTo>
                    <a:cubicBezTo>
                      <a:pt x="5243" y="11003"/>
                      <a:pt x="1" y="24167"/>
                      <a:pt x="1" y="24167"/>
                    </a:cubicBezTo>
                  </a:path>
                </a:pathLst>
              </a:custGeom>
              <a:noFill/>
              <a:ln w="9525" cap="rnd" cmpd="sng">
                <a:solidFill>
                  <a:srgbClr val="00B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21"/>
              <p:cNvSpPr/>
              <p:nvPr/>
            </p:nvSpPr>
            <p:spPr>
              <a:xfrm>
                <a:off x="2061575" y="1344900"/>
                <a:ext cx="221800" cy="35217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4087" fill="none" extrusionOk="0">
                    <a:moveTo>
                      <a:pt x="0" y="1"/>
                    </a:moveTo>
                    <a:lnTo>
                      <a:pt x="8872" y="14086"/>
                    </a:lnTo>
                  </a:path>
                </a:pathLst>
              </a:custGeom>
              <a:noFill/>
              <a:ln w="9525" cap="rnd" cmpd="sng">
                <a:solidFill>
                  <a:srgbClr val="00B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21"/>
              <p:cNvSpPr/>
              <p:nvPr/>
            </p:nvSpPr>
            <p:spPr>
              <a:xfrm>
                <a:off x="1982350" y="1431325"/>
                <a:ext cx="191575" cy="44000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17600" fill="none" extrusionOk="0">
                    <a:moveTo>
                      <a:pt x="1" y="0"/>
                    </a:moveTo>
                    <a:cubicBezTo>
                      <a:pt x="491" y="490"/>
                      <a:pt x="7663" y="17600"/>
                      <a:pt x="7663" y="17600"/>
                    </a:cubicBezTo>
                  </a:path>
                </a:pathLst>
              </a:custGeom>
              <a:noFill/>
              <a:ln w="9525" cap="rnd" cmpd="sng">
                <a:solidFill>
                  <a:srgbClr val="00B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21"/>
              <p:cNvSpPr/>
              <p:nvPr/>
            </p:nvSpPr>
            <p:spPr>
              <a:xfrm>
                <a:off x="1913225" y="1550850"/>
                <a:ext cx="119575" cy="392500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15700" fill="none" extrusionOk="0">
                    <a:moveTo>
                      <a:pt x="1" y="1"/>
                    </a:moveTo>
                    <a:cubicBezTo>
                      <a:pt x="289" y="433"/>
                      <a:pt x="4782" y="15699"/>
                      <a:pt x="4782" y="15699"/>
                    </a:cubicBezTo>
                  </a:path>
                </a:pathLst>
              </a:custGeom>
              <a:noFill/>
              <a:ln w="9525" cap="rnd" cmpd="sng">
                <a:solidFill>
                  <a:srgbClr val="00B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21"/>
              <p:cNvSpPr/>
              <p:nvPr/>
            </p:nvSpPr>
            <p:spPr>
              <a:xfrm>
                <a:off x="1779300" y="1452200"/>
                <a:ext cx="12532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3285" fill="none" extrusionOk="0">
                    <a:moveTo>
                      <a:pt x="5012" y="3284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rgbClr val="00B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21"/>
              <p:cNvSpPr/>
              <p:nvPr/>
            </p:nvSpPr>
            <p:spPr>
              <a:xfrm>
                <a:off x="1839775" y="1273625"/>
                <a:ext cx="136850" cy="149075"/>
              </a:xfrm>
              <a:custGeom>
                <a:avLst/>
                <a:gdLst/>
                <a:ahLst/>
                <a:cxnLst/>
                <a:rect l="l" t="t" r="r" b="b"/>
                <a:pathLst>
                  <a:path w="5474" h="5963" fill="none" extrusionOk="0">
                    <a:moveTo>
                      <a:pt x="5473" y="5963"/>
                    </a:moveTo>
                    <a:lnTo>
                      <a:pt x="1" y="0"/>
                    </a:lnTo>
                  </a:path>
                </a:pathLst>
              </a:custGeom>
              <a:noFill/>
              <a:ln w="9525" cap="rnd" cmpd="sng">
                <a:solidFill>
                  <a:srgbClr val="00B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21"/>
              <p:cNvSpPr/>
              <p:nvPr/>
            </p:nvSpPr>
            <p:spPr>
              <a:xfrm>
                <a:off x="1918275" y="1168475"/>
                <a:ext cx="140450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5618" h="7030" fill="none" extrusionOk="0">
                    <a:moveTo>
                      <a:pt x="5617" y="7029"/>
                    </a:moveTo>
                    <a:cubicBezTo>
                      <a:pt x="4868" y="5704"/>
                      <a:pt x="0" y="1"/>
                      <a:pt x="0" y="1"/>
                    </a:cubicBezTo>
                  </a:path>
                </a:pathLst>
              </a:custGeom>
              <a:noFill/>
              <a:ln w="9525" cap="rnd" cmpd="sng">
                <a:solidFill>
                  <a:srgbClr val="00B3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21"/>
              <p:cNvSpPr/>
              <p:nvPr/>
            </p:nvSpPr>
            <p:spPr>
              <a:xfrm>
                <a:off x="1979475" y="425350"/>
                <a:ext cx="934725" cy="894375"/>
              </a:xfrm>
              <a:custGeom>
                <a:avLst/>
                <a:gdLst/>
                <a:ahLst/>
                <a:cxnLst/>
                <a:rect l="l" t="t" r="r" b="b"/>
                <a:pathLst>
                  <a:path w="37389" h="35775" extrusionOk="0">
                    <a:moveTo>
                      <a:pt x="260" y="11637"/>
                    </a:moveTo>
                    <a:cubicBezTo>
                      <a:pt x="1" y="9505"/>
                      <a:pt x="1499" y="2967"/>
                      <a:pt x="4264" y="1498"/>
                    </a:cubicBezTo>
                    <a:cubicBezTo>
                      <a:pt x="7029" y="0"/>
                      <a:pt x="16333" y="4465"/>
                      <a:pt x="19847" y="7201"/>
                    </a:cubicBezTo>
                    <a:cubicBezTo>
                      <a:pt x="23361" y="9966"/>
                      <a:pt x="37388" y="27681"/>
                      <a:pt x="36841" y="27306"/>
                    </a:cubicBezTo>
                    <a:cubicBezTo>
                      <a:pt x="36265" y="26961"/>
                      <a:pt x="29554" y="35746"/>
                      <a:pt x="25723" y="35775"/>
                    </a:cubicBezTo>
                    <a:cubicBezTo>
                      <a:pt x="21863" y="35775"/>
                      <a:pt x="13481" y="34335"/>
                      <a:pt x="8411" y="28574"/>
                    </a:cubicBezTo>
                    <a:cubicBezTo>
                      <a:pt x="3342" y="22813"/>
                      <a:pt x="260" y="11637"/>
                      <a:pt x="260" y="11637"/>
                    </a:cubicBezTo>
                    <a:close/>
                  </a:path>
                </a:pathLst>
              </a:custGeom>
              <a:solidFill>
                <a:srgbClr val="00E8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21"/>
              <p:cNvSpPr/>
              <p:nvPr/>
            </p:nvSpPr>
            <p:spPr>
              <a:xfrm>
                <a:off x="2011875" y="686725"/>
                <a:ext cx="826700" cy="375925"/>
              </a:xfrm>
              <a:custGeom>
                <a:avLst/>
                <a:gdLst/>
                <a:ahLst/>
                <a:cxnLst/>
                <a:rect l="l" t="t" r="r" b="b"/>
                <a:pathLst>
                  <a:path w="33068" h="15037" fill="none" extrusionOk="0">
                    <a:moveTo>
                      <a:pt x="1" y="1988"/>
                    </a:moveTo>
                    <a:cubicBezTo>
                      <a:pt x="289" y="1729"/>
                      <a:pt x="2708" y="1"/>
                      <a:pt x="10918" y="2881"/>
                    </a:cubicBezTo>
                    <a:cubicBezTo>
                      <a:pt x="19127" y="5733"/>
                      <a:pt x="33068" y="15037"/>
                      <a:pt x="33068" y="15037"/>
                    </a:cubicBezTo>
                  </a:path>
                </a:pathLst>
              </a:custGeom>
              <a:noFill/>
              <a:ln w="9525" cap="rnd" cmpd="sng">
                <a:solidFill>
                  <a:srgbClr val="00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21"/>
              <p:cNvSpPr/>
              <p:nvPr/>
            </p:nvSpPr>
            <p:spPr>
              <a:xfrm>
                <a:off x="2194800" y="732825"/>
                <a:ext cx="64100" cy="383850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15354" fill="none" extrusionOk="0">
                    <a:moveTo>
                      <a:pt x="0" y="0"/>
                    </a:moveTo>
                    <a:lnTo>
                      <a:pt x="2564" y="15353"/>
                    </a:lnTo>
                  </a:path>
                </a:pathLst>
              </a:custGeom>
              <a:noFill/>
              <a:ln w="9525" cap="rnd" cmpd="sng">
                <a:solidFill>
                  <a:srgbClr val="00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1"/>
              <p:cNvSpPr/>
              <p:nvPr/>
            </p:nvSpPr>
            <p:spPr>
              <a:xfrm>
                <a:off x="2322975" y="776750"/>
                <a:ext cx="155550" cy="447925"/>
              </a:xfrm>
              <a:custGeom>
                <a:avLst/>
                <a:gdLst/>
                <a:ahLst/>
                <a:cxnLst/>
                <a:rect l="l" t="t" r="r" b="b"/>
                <a:pathLst>
                  <a:path w="6222" h="17917" fill="none" extrusionOk="0">
                    <a:moveTo>
                      <a:pt x="87" y="0"/>
                    </a:moveTo>
                    <a:cubicBezTo>
                      <a:pt x="0" y="605"/>
                      <a:pt x="6222" y="17917"/>
                      <a:pt x="6222" y="17917"/>
                    </a:cubicBezTo>
                  </a:path>
                </a:pathLst>
              </a:custGeom>
              <a:noFill/>
              <a:ln w="9525" cap="rnd" cmpd="sng">
                <a:solidFill>
                  <a:srgbClr val="00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1"/>
              <p:cNvSpPr/>
              <p:nvPr/>
            </p:nvSpPr>
            <p:spPr>
              <a:xfrm>
                <a:off x="2470600" y="853075"/>
                <a:ext cx="180050" cy="380250"/>
              </a:xfrm>
              <a:custGeom>
                <a:avLst/>
                <a:gdLst/>
                <a:ahLst/>
                <a:cxnLst/>
                <a:rect l="l" t="t" r="r" b="b"/>
                <a:pathLst>
                  <a:path w="7202" h="15210" fill="none" extrusionOk="0">
                    <a:moveTo>
                      <a:pt x="0" y="1"/>
                    </a:moveTo>
                    <a:cubicBezTo>
                      <a:pt x="58" y="490"/>
                      <a:pt x="7201" y="15209"/>
                      <a:pt x="7201" y="15209"/>
                    </a:cubicBezTo>
                  </a:path>
                </a:pathLst>
              </a:custGeom>
              <a:noFill/>
              <a:ln w="9525" cap="rnd" cmpd="sng">
                <a:solidFill>
                  <a:srgbClr val="00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21"/>
              <p:cNvSpPr/>
              <p:nvPr/>
            </p:nvSpPr>
            <p:spPr>
              <a:xfrm>
                <a:off x="2465550" y="719150"/>
                <a:ext cx="49000" cy="11740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696" fill="none" extrusionOk="0">
                    <a:moveTo>
                      <a:pt x="0" y="4695"/>
                    </a:moveTo>
                    <a:lnTo>
                      <a:pt x="1959" y="0"/>
                    </a:lnTo>
                  </a:path>
                </a:pathLst>
              </a:custGeom>
              <a:noFill/>
              <a:ln w="9525" cap="rnd" cmpd="sng">
                <a:solidFill>
                  <a:srgbClr val="00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1"/>
              <p:cNvSpPr/>
              <p:nvPr/>
            </p:nvSpPr>
            <p:spPr>
              <a:xfrm>
                <a:off x="2323700" y="589525"/>
                <a:ext cx="9375" cy="177900"/>
              </a:xfrm>
              <a:custGeom>
                <a:avLst/>
                <a:gdLst/>
                <a:ahLst/>
                <a:cxnLst/>
                <a:rect l="l" t="t" r="r" b="b"/>
                <a:pathLst>
                  <a:path w="375" h="7116" fill="none" extrusionOk="0">
                    <a:moveTo>
                      <a:pt x="0" y="7115"/>
                    </a:moveTo>
                    <a:lnTo>
                      <a:pt x="374" y="0"/>
                    </a:lnTo>
                  </a:path>
                </a:pathLst>
              </a:custGeom>
              <a:noFill/>
              <a:ln w="9525" cap="rnd" cmpd="sng">
                <a:solidFill>
                  <a:srgbClr val="00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1"/>
              <p:cNvSpPr/>
              <p:nvPr/>
            </p:nvSpPr>
            <p:spPr>
              <a:xfrm>
                <a:off x="2189025" y="528325"/>
                <a:ext cx="7950" cy="2030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8123" fill="none" extrusionOk="0">
                    <a:moveTo>
                      <a:pt x="318" y="8123"/>
                    </a:moveTo>
                    <a:cubicBezTo>
                      <a:pt x="1" y="6711"/>
                      <a:pt x="58" y="0"/>
                      <a:pt x="58" y="0"/>
                    </a:cubicBezTo>
                  </a:path>
                </a:pathLst>
              </a:custGeom>
              <a:noFill/>
              <a:ln w="9525" cap="rnd" cmpd="sng">
                <a:solidFill>
                  <a:srgbClr val="00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1"/>
              <p:cNvSpPr/>
              <p:nvPr/>
            </p:nvSpPr>
            <p:spPr>
              <a:xfrm>
                <a:off x="4959250" y="1069100"/>
                <a:ext cx="854075" cy="1138525"/>
              </a:xfrm>
              <a:custGeom>
                <a:avLst/>
                <a:gdLst/>
                <a:ahLst/>
                <a:cxnLst/>
                <a:rect l="l" t="t" r="r" b="b"/>
                <a:pathLst>
                  <a:path w="34163" h="45541" extrusionOk="0">
                    <a:moveTo>
                      <a:pt x="5646" y="6712"/>
                    </a:moveTo>
                    <a:cubicBezTo>
                      <a:pt x="7115" y="4696"/>
                      <a:pt x="14086" y="1"/>
                      <a:pt x="18406" y="433"/>
                    </a:cubicBezTo>
                    <a:cubicBezTo>
                      <a:pt x="22727" y="836"/>
                      <a:pt x="29496" y="10399"/>
                      <a:pt x="31195" y="14950"/>
                    </a:cubicBezTo>
                    <a:cubicBezTo>
                      <a:pt x="32895" y="19473"/>
                      <a:pt x="34162" y="43409"/>
                      <a:pt x="33845" y="42746"/>
                    </a:cubicBezTo>
                    <a:cubicBezTo>
                      <a:pt x="33529" y="42084"/>
                      <a:pt x="18810" y="45540"/>
                      <a:pt x="14518" y="43207"/>
                    </a:cubicBezTo>
                    <a:cubicBezTo>
                      <a:pt x="10197" y="40845"/>
                      <a:pt x="1959" y="34451"/>
                      <a:pt x="980" y="26357"/>
                    </a:cubicBezTo>
                    <a:cubicBezTo>
                      <a:pt x="1" y="18263"/>
                      <a:pt x="5646" y="6712"/>
                      <a:pt x="5646" y="6712"/>
                    </a:cubicBezTo>
                    <a:close/>
                  </a:path>
                </a:pathLst>
              </a:custGeom>
              <a:solidFill>
                <a:srgbClr val="00DA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1"/>
              <p:cNvSpPr/>
              <p:nvPr/>
            </p:nvSpPr>
            <p:spPr>
              <a:xfrm>
                <a:off x="5113350" y="1269300"/>
                <a:ext cx="660375" cy="790700"/>
              </a:xfrm>
              <a:custGeom>
                <a:avLst/>
                <a:gdLst/>
                <a:ahLst/>
                <a:cxnLst/>
                <a:rect l="l" t="t" r="r" b="b"/>
                <a:pathLst>
                  <a:path w="26415" h="31628" fill="none" extrusionOk="0">
                    <a:moveTo>
                      <a:pt x="1" y="29"/>
                    </a:moveTo>
                    <a:cubicBezTo>
                      <a:pt x="519" y="1"/>
                      <a:pt x="4638" y="1"/>
                      <a:pt x="11494" y="7518"/>
                    </a:cubicBezTo>
                    <a:cubicBezTo>
                      <a:pt x="18349" y="15036"/>
                      <a:pt x="26414" y="31627"/>
                      <a:pt x="26414" y="31627"/>
                    </a:cubicBez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21"/>
              <p:cNvSpPr/>
              <p:nvPr/>
            </p:nvSpPr>
            <p:spPr>
              <a:xfrm>
                <a:off x="5080225" y="1379475"/>
                <a:ext cx="241275" cy="370875"/>
              </a:xfrm>
              <a:custGeom>
                <a:avLst/>
                <a:gdLst/>
                <a:ahLst/>
                <a:cxnLst/>
                <a:rect l="l" t="t" r="r" b="b"/>
                <a:pathLst>
                  <a:path w="9651" h="14835" fill="none" extrusionOk="0">
                    <a:moveTo>
                      <a:pt x="9650" y="1"/>
                    </a:moveTo>
                    <a:lnTo>
                      <a:pt x="1" y="14835"/>
                    </a:ln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21"/>
              <p:cNvSpPr/>
              <p:nvPr/>
            </p:nvSpPr>
            <p:spPr>
              <a:xfrm>
                <a:off x="5237925" y="1497575"/>
                <a:ext cx="193025" cy="481050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19242" fill="none" extrusionOk="0">
                    <a:moveTo>
                      <a:pt x="7720" y="0"/>
                    </a:moveTo>
                    <a:cubicBezTo>
                      <a:pt x="7144" y="490"/>
                      <a:pt x="1" y="19242"/>
                      <a:pt x="1" y="19242"/>
                    </a:cubicBez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21"/>
              <p:cNvSpPr/>
              <p:nvPr/>
            </p:nvSpPr>
            <p:spPr>
              <a:xfrm>
                <a:off x="5423725" y="1653125"/>
                <a:ext cx="108025" cy="439275"/>
              </a:xfrm>
              <a:custGeom>
                <a:avLst/>
                <a:gdLst/>
                <a:ahLst/>
                <a:cxnLst/>
                <a:rect l="l" t="t" r="r" b="b"/>
                <a:pathLst>
                  <a:path w="4321" h="17571" fill="none" extrusionOk="0">
                    <a:moveTo>
                      <a:pt x="4321" y="0"/>
                    </a:moveTo>
                    <a:cubicBezTo>
                      <a:pt x="4004" y="461"/>
                      <a:pt x="0" y="17571"/>
                      <a:pt x="0" y="17571"/>
                    </a:cubicBez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21"/>
              <p:cNvSpPr/>
              <p:nvPr/>
            </p:nvSpPr>
            <p:spPr>
              <a:xfrm>
                <a:off x="5540375" y="1564550"/>
                <a:ext cx="149075" cy="71300"/>
              </a:xfrm>
              <a:custGeom>
                <a:avLst/>
                <a:gdLst/>
                <a:ahLst/>
                <a:cxnLst/>
                <a:rect l="l" t="t" r="r" b="b"/>
                <a:pathLst>
                  <a:path w="5963" h="2852" fill="none" extrusionOk="0">
                    <a:moveTo>
                      <a:pt x="1" y="2852"/>
                    </a:moveTo>
                    <a:lnTo>
                      <a:pt x="5963" y="0"/>
                    </a:ln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21"/>
              <p:cNvSpPr/>
              <p:nvPr/>
            </p:nvSpPr>
            <p:spPr>
              <a:xfrm>
                <a:off x="5436675" y="1340600"/>
                <a:ext cx="156300" cy="1483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5934" fill="none" extrusionOk="0">
                    <a:moveTo>
                      <a:pt x="1" y="5934"/>
                    </a:moveTo>
                    <a:lnTo>
                      <a:pt x="6251" y="0"/>
                    </a:ln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1"/>
              <p:cNvSpPr/>
              <p:nvPr/>
            </p:nvSpPr>
            <p:spPr>
              <a:xfrm>
                <a:off x="5324350" y="1200175"/>
                <a:ext cx="158450" cy="179325"/>
              </a:xfrm>
              <a:custGeom>
                <a:avLst/>
                <a:gdLst/>
                <a:ahLst/>
                <a:cxnLst/>
                <a:rect l="l" t="t" r="r" b="b"/>
                <a:pathLst>
                  <a:path w="6338" h="7173" fill="none" extrusionOk="0">
                    <a:moveTo>
                      <a:pt x="0" y="7173"/>
                    </a:moveTo>
                    <a:cubicBezTo>
                      <a:pt x="836" y="5761"/>
                      <a:pt x="6337" y="0"/>
                      <a:pt x="6337" y="0"/>
                    </a:cubicBezTo>
                  </a:path>
                </a:pathLst>
              </a:custGeom>
              <a:noFill/>
              <a:ln w="9525" cap="rnd" cmpd="sng">
                <a:solidFill>
                  <a:srgbClr val="00BB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1"/>
              <p:cNvSpPr/>
              <p:nvPr/>
            </p:nvSpPr>
            <p:spPr>
              <a:xfrm>
                <a:off x="4391100" y="199225"/>
                <a:ext cx="1128425" cy="981525"/>
              </a:xfrm>
              <a:custGeom>
                <a:avLst/>
                <a:gdLst/>
                <a:ahLst/>
                <a:cxnLst/>
                <a:rect l="l" t="t" r="r" b="b"/>
                <a:pathLst>
                  <a:path w="45137" h="39261" extrusionOk="0">
                    <a:moveTo>
                      <a:pt x="45050" y="15152"/>
                    </a:moveTo>
                    <a:cubicBezTo>
                      <a:pt x="45136" y="12674"/>
                      <a:pt x="42515" y="4667"/>
                      <a:pt x="38857" y="2334"/>
                    </a:cubicBezTo>
                    <a:cubicBezTo>
                      <a:pt x="35199" y="1"/>
                      <a:pt x="23994" y="3371"/>
                      <a:pt x="19846" y="5905"/>
                    </a:cubicBezTo>
                    <a:cubicBezTo>
                      <a:pt x="15727" y="8440"/>
                      <a:pt x="0" y="26500"/>
                      <a:pt x="663" y="26184"/>
                    </a:cubicBezTo>
                    <a:cubicBezTo>
                      <a:pt x="1325" y="25867"/>
                      <a:pt x="10773" y="37648"/>
                      <a:pt x="15612" y="38454"/>
                    </a:cubicBezTo>
                    <a:cubicBezTo>
                      <a:pt x="20451" y="39261"/>
                      <a:pt x="30878" y="39261"/>
                      <a:pt x="36639" y="33500"/>
                    </a:cubicBezTo>
                    <a:cubicBezTo>
                      <a:pt x="42400" y="27739"/>
                      <a:pt x="45050" y="15152"/>
                      <a:pt x="45050" y="15152"/>
                    </a:cubicBezTo>
                    <a:close/>
                  </a:path>
                </a:pathLst>
              </a:custGeom>
              <a:solidFill>
                <a:srgbClr val="0CF6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1"/>
              <p:cNvSpPr/>
              <p:nvPr/>
            </p:nvSpPr>
            <p:spPr>
              <a:xfrm>
                <a:off x="4479675" y="524000"/>
                <a:ext cx="1006725" cy="288050"/>
              </a:xfrm>
              <a:custGeom>
                <a:avLst/>
                <a:gdLst/>
                <a:ahLst/>
                <a:cxnLst/>
                <a:rect l="l" t="t" r="r" b="b"/>
                <a:pathLst>
                  <a:path w="40269" h="11522" fill="none" extrusionOk="0">
                    <a:moveTo>
                      <a:pt x="40268" y="2881"/>
                    </a:moveTo>
                    <a:cubicBezTo>
                      <a:pt x="39865" y="2535"/>
                      <a:pt x="36668" y="0"/>
                      <a:pt x="26615" y="1700"/>
                    </a:cubicBezTo>
                    <a:cubicBezTo>
                      <a:pt x="16591" y="3399"/>
                      <a:pt x="0" y="11522"/>
                      <a:pt x="0" y="11522"/>
                    </a:cubicBezTo>
                  </a:path>
                </a:pathLst>
              </a:custGeom>
              <a:noFill/>
              <a:ln w="9525" cap="rnd" cmpd="sng">
                <a:solidFill>
                  <a:srgbClr val="00C5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1"/>
              <p:cNvSpPr/>
              <p:nvPr/>
            </p:nvSpPr>
            <p:spPr>
              <a:xfrm>
                <a:off x="5217050" y="554250"/>
                <a:ext cx="38200" cy="440725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17629" fill="none" extrusionOk="0">
                    <a:moveTo>
                      <a:pt x="1527" y="0"/>
                    </a:moveTo>
                    <a:lnTo>
                      <a:pt x="1" y="17628"/>
                    </a:lnTo>
                  </a:path>
                </a:pathLst>
              </a:custGeom>
              <a:noFill/>
              <a:ln w="9525" cap="rnd" cmpd="sng">
                <a:solidFill>
                  <a:srgbClr val="00C5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1"/>
              <p:cNvSpPr/>
              <p:nvPr/>
            </p:nvSpPr>
            <p:spPr>
              <a:xfrm>
                <a:off x="4952775" y="580150"/>
                <a:ext cx="147650" cy="4983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9934" fill="none" extrusionOk="0">
                    <a:moveTo>
                      <a:pt x="5732" y="1"/>
                    </a:moveTo>
                    <a:cubicBezTo>
                      <a:pt x="5905" y="721"/>
                      <a:pt x="0" y="19933"/>
                      <a:pt x="0" y="19933"/>
                    </a:cubicBezTo>
                  </a:path>
                </a:pathLst>
              </a:custGeom>
              <a:noFill/>
              <a:ln w="9525" cap="rnd" cmpd="sng">
                <a:solidFill>
                  <a:srgbClr val="00C5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1"/>
              <p:cNvSpPr/>
              <p:nvPr/>
            </p:nvSpPr>
            <p:spPr>
              <a:xfrm>
                <a:off x="4740350" y="621200"/>
                <a:ext cx="185075" cy="412650"/>
              </a:xfrm>
              <a:custGeom>
                <a:avLst/>
                <a:gdLst/>
                <a:ahLst/>
                <a:cxnLst/>
                <a:rect l="l" t="t" r="r" b="b"/>
                <a:pathLst>
                  <a:path w="7403" h="16506" fill="none" extrusionOk="0">
                    <a:moveTo>
                      <a:pt x="7403" y="1"/>
                    </a:moveTo>
                    <a:cubicBezTo>
                      <a:pt x="7374" y="577"/>
                      <a:pt x="0" y="16506"/>
                      <a:pt x="0" y="16506"/>
                    </a:cubicBezTo>
                  </a:path>
                </a:pathLst>
              </a:custGeom>
              <a:noFill/>
              <a:ln w="9525" cap="rnd" cmpd="sng">
                <a:solidFill>
                  <a:srgbClr val="00C5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1"/>
              <p:cNvSpPr/>
              <p:nvPr/>
            </p:nvSpPr>
            <p:spPr>
              <a:xfrm>
                <a:off x="4851250" y="473575"/>
                <a:ext cx="74175" cy="1476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5906" fill="none" extrusionOk="0">
                    <a:moveTo>
                      <a:pt x="2967" y="5906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rgbClr val="00C5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1"/>
              <p:cNvSpPr/>
              <p:nvPr/>
            </p:nvSpPr>
            <p:spPr>
              <a:xfrm>
                <a:off x="5065100" y="356925"/>
                <a:ext cx="31725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8498" fill="none" extrusionOk="0">
                    <a:moveTo>
                      <a:pt x="1268" y="8498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rgbClr val="00C5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1"/>
              <p:cNvSpPr/>
              <p:nvPr/>
            </p:nvSpPr>
            <p:spPr>
              <a:xfrm>
                <a:off x="5238650" y="313725"/>
                <a:ext cx="20200" cy="23837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9535" fill="none" extrusionOk="0">
                    <a:moveTo>
                      <a:pt x="577" y="9535"/>
                    </a:moveTo>
                    <a:cubicBezTo>
                      <a:pt x="807" y="7922"/>
                      <a:pt x="1" y="0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rgbClr val="00C5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1"/>
              <p:cNvSpPr/>
              <p:nvPr/>
            </p:nvSpPr>
            <p:spPr>
              <a:xfrm>
                <a:off x="2609575" y="3310800"/>
                <a:ext cx="2165350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86614" h="15555" extrusionOk="0">
                    <a:moveTo>
                      <a:pt x="0" y="0"/>
                    </a:moveTo>
                    <a:cubicBezTo>
                      <a:pt x="2074" y="8814"/>
                      <a:pt x="20854" y="15554"/>
                      <a:pt x="43321" y="15554"/>
                    </a:cubicBezTo>
                    <a:cubicBezTo>
                      <a:pt x="65789" y="15554"/>
                      <a:pt x="84540" y="8814"/>
                      <a:pt x="86614" y="0"/>
                    </a:cubicBezTo>
                    <a:lnTo>
                      <a:pt x="79557" y="0"/>
                    </a:lnTo>
                    <a:cubicBezTo>
                      <a:pt x="78001" y="7432"/>
                      <a:pt x="62246" y="13164"/>
                      <a:pt x="43321" y="13164"/>
                    </a:cubicBezTo>
                    <a:cubicBezTo>
                      <a:pt x="24368" y="13164"/>
                      <a:pt x="8613" y="7432"/>
                      <a:pt x="7057" y="0"/>
                    </a:cubicBezTo>
                    <a:close/>
                  </a:path>
                </a:pathLst>
              </a:custGeom>
              <a:solidFill>
                <a:srgbClr val="D4CCC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1"/>
              <p:cNvSpPr/>
              <p:nvPr/>
            </p:nvSpPr>
            <p:spPr>
              <a:xfrm>
                <a:off x="2608125" y="3307200"/>
                <a:ext cx="2166800" cy="1783700"/>
              </a:xfrm>
              <a:custGeom>
                <a:avLst/>
                <a:gdLst/>
                <a:ahLst/>
                <a:cxnLst/>
                <a:rect l="l" t="t" r="r" b="b"/>
                <a:pathLst>
                  <a:path w="86672" h="71348" extrusionOk="0">
                    <a:moveTo>
                      <a:pt x="18291" y="61180"/>
                    </a:moveTo>
                    <a:lnTo>
                      <a:pt x="1" y="0"/>
                    </a:lnTo>
                    <a:cubicBezTo>
                      <a:pt x="1" y="0"/>
                      <a:pt x="4206" y="12991"/>
                      <a:pt x="41709" y="14460"/>
                    </a:cubicBezTo>
                    <a:cubicBezTo>
                      <a:pt x="79212" y="15900"/>
                      <a:pt x="86672" y="144"/>
                      <a:pt x="86672" y="144"/>
                    </a:cubicBezTo>
                    <a:lnTo>
                      <a:pt x="67748" y="61353"/>
                    </a:lnTo>
                    <a:cubicBezTo>
                      <a:pt x="67748" y="61353"/>
                      <a:pt x="68439" y="71348"/>
                      <a:pt x="44186" y="71348"/>
                    </a:cubicBezTo>
                    <a:cubicBezTo>
                      <a:pt x="19962" y="71348"/>
                      <a:pt x="18291" y="61180"/>
                      <a:pt x="18291" y="61180"/>
                    </a:cubicBezTo>
                    <a:close/>
                  </a:path>
                </a:pathLst>
              </a:custGeom>
              <a:solidFill>
                <a:srgbClr val="C7B7B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5" name="Google Shape;1075;p21"/>
            <p:cNvSpPr/>
            <p:nvPr/>
          </p:nvSpPr>
          <p:spPr>
            <a:xfrm>
              <a:off x="808363" y="279876"/>
              <a:ext cx="2840346" cy="4486747"/>
            </a:xfrm>
            <a:custGeom>
              <a:avLst/>
              <a:gdLst/>
              <a:ahLst/>
              <a:cxnLst/>
              <a:rect l="l" t="t" r="r" b="b"/>
              <a:pathLst>
                <a:path w="105198" h="165930" fill="none" extrusionOk="0">
                  <a:moveTo>
                    <a:pt x="105198" y="165930"/>
                  </a:moveTo>
                  <a:lnTo>
                    <a:pt x="1" y="165930"/>
                  </a:lnTo>
                  <a:lnTo>
                    <a:pt x="1" y="41245"/>
                  </a:lnTo>
                  <a:cubicBezTo>
                    <a:pt x="1" y="18537"/>
                    <a:pt x="22762" y="1"/>
                    <a:pt x="50645" y="1"/>
                  </a:cubicBezTo>
                  <a:lnTo>
                    <a:pt x="54553" y="1"/>
                  </a:lnTo>
                  <a:cubicBezTo>
                    <a:pt x="82437" y="1"/>
                    <a:pt x="105198" y="18537"/>
                    <a:pt x="105198" y="41245"/>
                  </a:cubicBezTo>
                  <a:close/>
                  <a:moveTo>
                    <a:pt x="105198" y="165930"/>
                  </a:moveTo>
                  <a:close/>
                </a:path>
              </a:pathLst>
            </a:custGeom>
            <a:noFill/>
            <a:ln w="10550" cap="flat" cmpd="sng">
              <a:solidFill>
                <a:srgbClr val="000000"/>
              </a:solidFill>
              <a:prstDash val="solid"/>
              <a:miter lim="528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775585" y="248105"/>
              <a:ext cx="2905929" cy="4574222"/>
            </a:xfrm>
            <a:custGeom>
              <a:avLst/>
              <a:gdLst/>
              <a:ahLst/>
              <a:cxnLst/>
              <a:rect l="l" t="t" r="r" b="b"/>
              <a:pathLst>
                <a:path w="107627" h="169165" extrusionOk="0">
                  <a:moveTo>
                    <a:pt x="55715" y="2391"/>
                  </a:moveTo>
                  <a:cubicBezTo>
                    <a:pt x="82859" y="2391"/>
                    <a:pt x="105039" y="20452"/>
                    <a:pt x="105039" y="42526"/>
                  </a:cubicBezTo>
                  <a:lnTo>
                    <a:pt x="105039" y="164570"/>
                  </a:lnTo>
                  <a:lnTo>
                    <a:pt x="2588" y="164570"/>
                  </a:lnTo>
                  <a:lnTo>
                    <a:pt x="2588" y="42526"/>
                  </a:lnTo>
                  <a:cubicBezTo>
                    <a:pt x="2588" y="20452"/>
                    <a:pt x="24768" y="2391"/>
                    <a:pt x="51912" y="2391"/>
                  </a:cubicBezTo>
                  <a:close/>
                  <a:moveTo>
                    <a:pt x="56777" y="1"/>
                  </a:moveTo>
                  <a:cubicBezTo>
                    <a:pt x="55992" y="1"/>
                    <a:pt x="54949" y="14"/>
                    <a:pt x="53074" y="14"/>
                  </a:cubicBezTo>
                  <a:cubicBezTo>
                    <a:pt x="49377" y="14"/>
                    <a:pt x="48585" y="120"/>
                    <a:pt x="47423" y="173"/>
                  </a:cubicBezTo>
                  <a:cubicBezTo>
                    <a:pt x="20966" y="1968"/>
                    <a:pt x="0" y="20187"/>
                    <a:pt x="0" y="42156"/>
                  </a:cubicBezTo>
                  <a:lnTo>
                    <a:pt x="0" y="166524"/>
                  </a:lnTo>
                  <a:cubicBezTo>
                    <a:pt x="0" y="168003"/>
                    <a:pt x="1479" y="169164"/>
                    <a:pt x="3274" y="169164"/>
                  </a:cubicBezTo>
                  <a:lnTo>
                    <a:pt x="104352" y="169164"/>
                  </a:lnTo>
                  <a:cubicBezTo>
                    <a:pt x="106148" y="169164"/>
                    <a:pt x="107627" y="168003"/>
                    <a:pt x="107627" y="166524"/>
                  </a:cubicBezTo>
                  <a:lnTo>
                    <a:pt x="107627" y="42156"/>
                  </a:lnTo>
                  <a:cubicBezTo>
                    <a:pt x="107627" y="19818"/>
                    <a:pt x="86027" y="1387"/>
                    <a:pt x="58936" y="67"/>
                  </a:cubicBezTo>
                  <a:cubicBezTo>
                    <a:pt x="58091" y="14"/>
                    <a:pt x="57563" y="1"/>
                    <a:pt x="5677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775585" y="247050"/>
              <a:ext cx="2905929" cy="4575276"/>
            </a:xfrm>
            <a:custGeom>
              <a:avLst/>
              <a:gdLst/>
              <a:ahLst/>
              <a:cxnLst/>
              <a:rect l="l" t="t" r="r" b="b"/>
              <a:pathLst>
                <a:path w="107627" h="169204" fill="none" extrusionOk="0">
                  <a:moveTo>
                    <a:pt x="58936" y="106"/>
                  </a:moveTo>
                  <a:cubicBezTo>
                    <a:pt x="57246" y="0"/>
                    <a:pt x="56824" y="53"/>
                    <a:pt x="53074" y="53"/>
                  </a:cubicBezTo>
                  <a:cubicBezTo>
                    <a:pt x="49377" y="53"/>
                    <a:pt x="48585" y="159"/>
                    <a:pt x="47423" y="212"/>
                  </a:cubicBezTo>
                  <a:cubicBezTo>
                    <a:pt x="20966" y="2007"/>
                    <a:pt x="0" y="20226"/>
                    <a:pt x="0" y="42195"/>
                  </a:cubicBezTo>
                  <a:lnTo>
                    <a:pt x="0" y="166563"/>
                  </a:lnTo>
                  <a:cubicBezTo>
                    <a:pt x="0" y="168042"/>
                    <a:pt x="1479" y="169203"/>
                    <a:pt x="3274" y="169203"/>
                  </a:cubicBezTo>
                  <a:lnTo>
                    <a:pt x="104352" y="169203"/>
                  </a:lnTo>
                  <a:cubicBezTo>
                    <a:pt x="106148" y="169203"/>
                    <a:pt x="107627" y="168042"/>
                    <a:pt x="107627" y="166563"/>
                  </a:cubicBezTo>
                  <a:lnTo>
                    <a:pt x="107627" y="42195"/>
                  </a:lnTo>
                  <a:cubicBezTo>
                    <a:pt x="107627" y="19857"/>
                    <a:pt x="86027" y="1426"/>
                    <a:pt x="58936" y="106"/>
                  </a:cubicBezTo>
                  <a:close/>
                  <a:moveTo>
                    <a:pt x="105039" y="164609"/>
                  </a:moveTo>
                  <a:lnTo>
                    <a:pt x="2588" y="164609"/>
                  </a:lnTo>
                  <a:lnTo>
                    <a:pt x="2588" y="42565"/>
                  </a:lnTo>
                  <a:cubicBezTo>
                    <a:pt x="2588" y="20491"/>
                    <a:pt x="24768" y="2430"/>
                    <a:pt x="51912" y="2430"/>
                  </a:cubicBezTo>
                  <a:lnTo>
                    <a:pt x="55715" y="2430"/>
                  </a:lnTo>
                  <a:cubicBezTo>
                    <a:pt x="82859" y="2430"/>
                    <a:pt x="105039" y="20491"/>
                    <a:pt x="105039" y="42565"/>
                  </a:cubicBezTo>
                  <a:close/>
                  <a:moveTo>
                    <a:pt x="105039" y="164609"/>
                  </a:moveTo>
                  <a:close/>
                </a:path>
              </a:pathLst>
            </a:custGeom>
            <a:noFill/>
            <a:ln w="10550" cap="flat" cmpd="sng">
              <a:solidFill>
                <a:srgbClr val="000000"/>
              </a:solidFill>
              <a:prstDash val="solid"/>
              <a:miter lim="528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557425" y="4649388"/>
              <a:ext cx="3302316" cy="172813"/>
            </a:xfrm>
            <a:custGeom>
              <a:avLst/>
              <a:gdLst/>
              <a:ahLst/>
              <a:cxnLst/>
              <a:rect l="l" t="t" r="r" b="b"/>
              <a:pathLst>
                <a:path w="122308" h="6391" extrusionOk="0">
                  <a:moveTo>
                    <a:pt x="3274" y="0"/>
                  </a:moveTo>
                  <a:cubicBezTo>
                    <a:pt x="1479" y="0"/>
                    <a:pt x="0" y="1215"/>
                    <a:pt x="0" y="2641"/>
                  </a:cubicBezTo>
                  <a:lnTo>
                    <a:pt x="0" y="3750"/>
                  </a:lnTo>
                  <a:cubicBezTo>
                    <a:pt x="0" y="5229"/>
                    <a:pt x="1479" y="6390"/>
                    <a:pt x="3274" y="6390"/>
                  </a:cubicBezTo>
                  <a:lnTo>
                    <a:pt x="119086" y="6390"/>
                  </a:lnTo>
                  <a:cubicBezTo>
                    <a:pt x="120882" y="6390"/>
                    <a:pt x="122308" y="5229"/>
                    <a:pt x="122308" y="3750"/>
                  </a:cubicBezTo>
                  <a:lnTo>
                    <a:pt x="122308" y="2641"/>
                  </a:lnTo>
                  <a:cubicBezTo>
                    <a:pt x="122308" y="1215"/>
                    <a:pt x="120882" y="0"/>
                    <a:pt x="1190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557425" y="4649388"/>
              <a:ext cx="3302316" cy="172813"/>
            </a:xfrm>
            <a:custGeom>
              <a:avLst/>
              <a:gdLst/>
              <a:ahLst/>
              <a:cxnLst/>
              <a:rect l="l" t="t" r="r" b="b"/>
              <a:pathLst>
                <a:path w="122308" h="6391" fill="none" extrusionOk="0">
                  <a:moveTo>
                    <a:pt x="119086" y="6390"/>
                  </a:moveTo>
                  <a:lnTo>
                    <a:pt x="3274" y="6390"/>
                  </a:lnTo>
                  <a:cubicBezTo>
                    <a:pt x="1479" y="6390"/>
                    <a:pt x="0" y="5229"/>
                    <a:pt x="0" y="3750"/>
                  </a:cubicBezTo>
                  <a:lnTo>
                    <a:pt x="0" y="2641"/>
                  </a:lnTo>
                  <a:cubicBezTo>
                    <a:pt x="0" y="1215"/>
                    <a:pt x="1479" y="0"/>
                    <a:pt x="3274" y="0"/>
                  </a:cubicBezTo>
                  <a:lnTo>
                    <a:pt x="119086" y="0"/>
                  </a:lnTo>
                  <a:cubicBezTo>
                    <a:pt x="120882" y="0"/>
                    <a:pt x="122308" y="1215"/>
                    <a:pt x="122308" y="2641"/>
                  </a:cubicBezTo>
                  <a:lnTo>
                    <a:pt x="122308" y="3750"/>
                  </a:lnTo>
                  <a:cubicBezTo>
                    <a:pt x="122308" y="5229"/>
                    <a:pt x="120882" y="6390"/>
                    <a:pt x="119086" y="6390"/>
                  </a:cubicBezTo>
                  <a:close/>
                  <a:moveTo>
                    <a:pt x="119086" y="6390"/>
                  </a:moveTo>
                  <a:close/>
                </a:path>
              </a:pathLst>
            </a:custGeom>
            <a:noFill/>
            <a:ln w="10550" cap="flat" cmpd="sng">
              <a:solidFill>
                <a:srgbClr val="000000"/>
              </a:solidFill>
              <a:prstDash val="solid"/>
              <a:miter lim="528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2817433" y="4043818"/>
              <a:ext cx="575700" cy="604800"/>
            </a:xfrm>
            <a:prstGeom prst="rect">
              <a:avLst/>
            </a:prstGeom>
            <a:solidFill>
              <a:srgbClr val="DEF6F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81" name="Google Shape;1081;p21"/>
          <p:cNvCxnSpPr>
            <a:cxnSpLocks/>
            <a:stCxn id="1080" idx="3"/>
            <a:endCxn id="1082" idx="1"/>
          </p:cNvCxnSpPr>
          <p:nvPr/>
        </p:nvCxnSpPr>
        <p:spPr>
          <a:xfrm flipV="1">
            <a:off x="3495708" y="4382825"/>
            <a:ext cx="740092" cy="44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2" name="Google Shape;1082;p21"/>
          <p:cNvSpPr txBox="1"/>
          <p:nvPr/>
        </p:nvSpPr>
        <p:spPr>
          <a:xfrm>
            <a:off x="4235800" y="4213475"/>
            <a:ext cx="830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latin typeface="Kalam"/>
                <a:ea typeface="Kalam"/>
                <a:cs typeface="Kalam"/>
                <a:sym typeface="Kalam"/>
              </a:rPr>
              <a:t>SODA LIME</a:t>
            </a:r>
            <a:endParaRPr sz="1000" b="1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83" name="Google Shape;1083;p21"/>
          <p:cNvSpPr txBox="1"/>
          <p:nvPr/>
        </p:nvSpPr>
        <p:spPr>
          <a:xfrm>
            <a:off x="4184683" y="1949068"/>
            <a:ext cx="830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latin typeface="Kalam"/>
                <a:ea typeface="Kalam"/>
                <a:cs typeface="Kalam"/>
                <a:sym typeface="Kalam"/>
              </a:rPr>
              <a:t>BELL JAR</a:t>
            </a:r>
            <a:endParaRPr sz="1000" b="1" dirty="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084" name="Google Shape;1084;p21"/>
          <p:cNvCxnSpPr/>
          <p:nvPr/>
        </p:nvCxnSpPr>
        <p:spPr>
          <a:xfrm>
            <a:off x="3791683" y="2118418"/>
            <a:ext cx="393000" cy="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5" name="Google Shape;1085;p21"/>
          <p:cNvSpPr txBox="1"/>
          <p:nvPr/>
        </p:nvSpPr>
        <p:spPr>
          <a:xfrm>
            <a:off x="5558850" y="1509750"/>
            <a:ext cx="26667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sealed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bell jar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prevents any CO</a:t>
            </a:r>
            <a:r>
              <a:rPr lang="en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reaching the plant, whilst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soda lime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absorbs any CO</a:t>
            </a:r>
            <a:r>
              <a:rPr lang="en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present in the jar itself.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causes photosynthesis to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stop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The lack of starch production can then be confirmed using the iodine test.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DE138DA-0FFB-73D7-0E11-8B46AC331EB4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CB5AC86-1C7B-F9E9-CA80-995C2DCBD10C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C3C4E-2988-0595-196D-4A40A04941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A4BDF9-00E2-9181-7FC2-9B62698261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752</Words>
  <Application>Microsoft Office PowerPoint</Application>
  <PresentationFormat>On-screen Show (16:9)</PresentationFormat>
  <Paragraphs>84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gg sans</vt:lpstr>
      <vt:lpstr>Arial</vt:lpstr>
      <vt:lpstr>Kalam</vt:lpstr>
      <vt:lpstr>Times New Roman</vt:lpstr>
      <vt:lpstr>Cambria</vt:lpstr>
      <vt:lpstr>Simple Dark</vt:lpstr>
      <vt:lpstr>Edexcel IGCSE Biology 12 - Investigating Photosynthesis</vt:lpstr>
      <vt:lpstr>Pondweed and Photosynthesis  </vt:lpstr>
      <vt:lpstr>PowerPoint Presentation</vt:lpstr>
      <vt:lpstr>Testing for Starch  </vt:lpstr>
      <vt:lpstr>PowerPoint Presentation</vt:lpstr>
      <vt:lpstr>PowerPoint Presentation</vt:lpstr>
      <vt:lpstr>The Requirement for CO2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12 - Investigating Photosynthesis</dc:title>
  <cp:lastModifiedBy>Chezka Mae Madrona</cp:lastModifiedBy>
  <cp:revision>2</cp:revision>
  <dcterms:modified xsi:type="dcterms:W3CDTF">2025-04-26T07:33:24Z</dcterms:modified>
</cp:coreProperties>
</file>