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b5f19881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9b5f19881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9b5f19881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9b5f19881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9b5f19881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9b5f19881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9b5f19881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9b5f19881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1da5595a7_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1da5595a7_2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1da5595a7_2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1da5595a7_2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b58c71f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b58c71f7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9b58c71f7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9b58c71f7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9b58c71f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9b58c71f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9b58c71f7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9b58c71f7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b58c71f7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b58c71f7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</a:rPr>
              <a:t>Edexcel IGCSE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sz="3500"/>
              <a:t>1</a:t>
            </a: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- </a:t>
            </a:r>
            <a:r>
              <a:rPr lang="en" sz="3500"/>
              <a:t>The Leaf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Structure, Adaptations and Mineral Requirements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Potassium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6" name="Google Shape;67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4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Potassium (K</a:t>
            </a:r>
            <a:r>
              <a:rPr lang="en" baseline="30000">
                <a:solidFill>
                  <a:srgbClr val="B7B7B7"/>
                </a:solidFill>
              </a:rPr>
              <a:t>+</a:t>
            </a:r>
            <a:r>
              <a:rPr lang="en">
                <a:solidFill>
                  <a:srgbClr val="B7B7B7"/>
                </a:solidFill>
              </a:rPr>
              <a:t>) ions are used to construct certain </a:t>
            </a:r>
            <a:r>
              <a:rPr lang="en" b="1">
                <a:solidFill>
                  <a:srgbClr val="B7B7B7"/>
                </a:solidFill>
              </a:rPr>
              <a:t>respiratory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photosynthetic </a:t>
            </a:r>
            <a:r>
              <a:rPr lang="en">
                <a:solidFill>
                  <a:srgbClr val="B7B7B7"/>
                </a:solidFill>
              </a:rPr>
              <a:t>enzymes.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Without potassium not enough </a:t>
            </a:r>
            <a:r>
              <a:rPr lang="en" b="1">
                <a:solidFill>
                  <a:srgbClr val="B7B7B7"/>
                </a:solidFill>
              </a:rPr>
              <a:t>ATP </a:t>
            </a:r>
            <a:r>
              <a:rPr lang="en">
                <a:solidFill>
                  <a:srgbClr val="B7B7B7"/>
                </a:solidFill>
              </a:rPr>
              <a:t>is produced.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slows the rate of many metabolic processes.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Plants with a potassium deficiency contain </a:t>
            </a:r>
            <a:r>
              <a:rPr lang="en" b="1">
                <a:solidFill>
                  <a:srgbClr val="FFD966"/>
                </a:solidFill>
              </a:rPr>
              <a:t>yellow leaves</a:t>
            </a:r>
            <a:r>
              <a:rPr lang="en">
                <a:solidFill>
                  <a:srgbClr val="B7B7B7"/>
                </a:solidFill>
              </a:rPr>
              <a:t> and </a:t>
            </a:r>
            <a:r>
              <a:rPr lang="en" b="1">
                <a:solidFill>
                  <a:srgbClr val="B7B7B7"/>
                </a:solidFill>
              </a:rPr>
              <a:t>dead spots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7" name="Google Shape;67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678" name="Google Shape;678;p22"/>
          <p:cNvGrpSpPr/>
          <p:nvPr/>
        </p:nvGrpSpPr>
        <p:grpSpPr>
          <a:xfrm>
            <a:off x="5517913" y="1452865"/>
            <a:ext cx="1592281" cy="2596490"/>
            <a:chOff x="5721625" y="321725"/>
            <a:chExt cx="2793475" cy="4562450"/>
          </a:xfrm>
        </p:grpSpPr>
        <p:sp>
          <p:nvSpPr>
            <p:cNvPr id="679" name="Google Shape;679;p22"/>
            <p:cNvSpPr/>
            <p:nvPr/>
          </p:nvSpPr>
          <p:spPr>
            <a:xfrm>
              <a:off x="5721625" y="328100"/>
              <a:ext cx="2793475" cy="4403550"/>
            </a:xfrm>
            <a:custGeom>
              <a:avLst/>
              <a:gdLst/>
              <a:ahLst/>
              <a:cxnLst/>
              <a:rect l="l" t="t" r="r" b="b"/>
              <a:pathLst>
                <a:path w="111739" h="176142" extrusionOk="0">
                  <a:moveTo>
                    <a:pt x="46361" y="0"/>
                  </a:moveTo>
                  <a:cubicBezTo>
                    <a:pt x="46361" y="0"/>
                    <a:pt x="34543" y="27707"/>
                    <a:pt x="29089" y="34071"/>
                  </a:cubicBezTo>
                  <a:cubicBezTo>
                    <a:pt x="23635" y="40434"/>
                    <a:pt x="2727" y="88831"/>
                    <a:pt x="1346" y="101339"/>
                  </a:cubicBezTo>
                  <a:cubicBezTo>
                    <a:pt x="0" y="113847"/>
                    <a:pt x="2727" y="144973"/>
                    <a:pt x="14981" y="157263"/>
                  </a:cubicBezTo>
                  <a:cubicBezTo>
                    <a:pt x="27271" y="169516"/>
                    <a:pt x="28617" y="172243"/>
                    <a:pt x="52251" y="175443"/>
                  </a:cubicBezTo>
                  <a:cubicBezTo>
                    <a:pt x="55917" y="175934"/>
                    <a:pt x="59232" y="176141"/>
                    <a:pt x="62218" y="176141"/>
                  </a:cubicBezTo>
                  <a:cubicBezTo>
                    <a:pt x="78487" y="176141"/>
                    <a:pt x="84977" y="169989"/>
                    <a:pt x="84977" y="169989"/>
                  </a:cubicBezTo>
                  <a:cubicBezTo>
                    <a:pt x="85267" y="169589"/>
                    <a:pt x="97412" y="159481"/>
                    <a:pt x="97703" y="159081"/>
                  </a:cubicBezTo>
                  <a:cubicBezTo>
                    <a:pt x="104066" y="150536"/>
                    <a:pt x="111738" y="138718"/>
                    <a:pt x="110902" y="112247"/>
                  </a:cubicBezTo>
                  <a:cubicBezTo>
                    <a:pt x="109993" y="84540"/>
                    <a:pt x="92721" y="48615"/>
                    <a:pt x="83631" y="35889"/>
                  </a:cubicBezTo>
                  <a:cubicBezTo>
                    <a:pt x="74541" y="23162"/>
                    <a:pt x="60905" y="14545"/>
                    <a:pt x="56578" y="10436"/>
                  </a:cubicBezTo>
                  <a:cubicBezTo>
                    <a:pt x="52251" y="6363"/>
                    <a:pt x="46361" y="0"/>
                    <a:pt x="46361" y="0"/>
                  </a:cubicBezTo>
                  <a:close/>
                </a:path>
              </a:pathLst>
            </a:custGeom>
            <a:solidFill>
              <a:srgbClr val="FFD966"/>
            </a:solidFill>
            <a:ln w="19050" cap="flat" cmpd="sng">
              <a:solidFill>
                <a:srgbClr val="000000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7173350" y="3566050"/>
              <a:ext cx="1048125" cy="466375"/>
            </a:xfrm>
            <a:custGeom>
              <a:avLst/>
              <a:gdLst/>
              <a:ahLst/>
              <a:cxnLst/>
              <a:rect l="l" t="t" r="r" b="b"/>
              <a:pathLst>
                <a:path w="41925" h="18655" fill="none" extrusionOk="0">
                  <a:moveTo>
                    <a:pt x="0" y="18654"/>
                  </a:moveTo>
                  <a:cubicBezTo>
                    <a:pt x="0" y="18654"/>
                    <a:pt x="8727" y="11818"/>
                    <a:pt x="14181" y="10000"/>
                  </a:cubicBezTo>
                  <a:cubicBezTo>
                    <a:pt x="19635" y="8182"/>
                    <a:pt x="38725" y="1383"/>
                    <a:pt x="41925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7173350" y="3168825"/>
              <a:ext cx="947225" cy="561800"/>
            </a:xfrm>
            <a:custGeom>
              <a:avLst/>
              <a:gdLst/>
              <a:ahLst/>
              <a:cxnLst/>
              <a:rect l="l" t="t" r="r" b="b"/>
              <a:pathLst>
                <a:path w="37889" h="22472" fill="none" extrusionOk="0">
                  <a:moveTo>
                    <a:pt x="0" y="22471"/>
                  </a:moveTo>
                  <a:cubicBezTo>
                    <a:pt x="0" y="22471"/>
                    <a:pt x="9927" y="14072"/>
                    <a:pt x="16145" y="10436"/>
                  </a:cubicBezTo>
                  <a:cubicBezTo>
                    <a:pt x="22362" y="6800"/>
                    <a:pt x="34325" y="2254"/>
                    <a:pt x="37889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7167900" y="2606125"/>
              <a:ext cx="996300" cy="653625"/>
            </a:xfrm>
            <a:custGeom>
              <a:avLst/>
              <a:gdLst/>
              <a:ahLst/>
              <a:cxnLst/>
              <a:rect l="l" t="t" r="r" b="b"/>
              <a:pathLst>
                <a:path w="39852" h="26145" fill="none" extrusionOk="0">
                  <a:moveTo>
                    <a:pt x="0" y="26144"/>
                  </a:moveTo>
                  <a:cubicBezTo>
                    <a:pt x="0" y="26144"/>
                    <a:pt x="9854" y="22944"/>
                    <a:pt x="14399" y="18872"/>
                  </a:cubicBezTo>
                  <a:cubicBezTo>
                    <a:pt x="18944" y="14763"/>
                    <a:pt x="39852" y="0"/>
                    <a:pt x="39852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7173350" y="2276150"/>
              <a:ext cx="718150" cy="517250"/>
            </a:xfrm>
            <a:custGeom>
              <a:avLst/>
              <a:gdLst/>
              <a:ahLst/>
              <a:cxnLst/>
              <a:rect l="l" t="t" r="r" b="b"/>
              <a:pathLst>
                <a:path w="28726" h="20690" fill="none" extrusionOk="0">
                  <a:moveTo>
                    <a:pt x="0" y="20690"/>
                  </a:moveTo>
                  <a:cubicBezTo>
                    <a:pt x="0" y="20690"/>
                    <a:pt x="9200" y="18435"/>
                    <a:pt x="13745" y="15236"/>
                  </a:cubicBezTo>
                  <a:cubicBezTo>
                    <a:pt x="18290" y="12072"/>
                    <a:pt x="28726" y="0"/>
                    <a:pt x="28726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2"/>
            <p:cNvSpPr/>
            <p:nvPr/>
          </p:nvSpPr>
          <p:spPr>
            <a:xfrm>
              <a:off x="7137900" y="1728900"/>
              <a:ext cx="662700" cy="759075"/>
            </a:xfrm>
            <a:custGeom>
              <a:avLst/>
              <a:gdLst/>
              <a:ahLst/>
              <a:cxnLst/>
              <a:rect l="l" t="t" r="r" b="b"/>
              <a:pathLst>
                <a:path w="26508" h="30363" fill="none" extrusionOk="0">
                  <a:moveTo>
                    <a:pt x="0" y="30362"/>
                  </a:moveTo>
                  <a:cubicBezTo>
                    <a:pt x="0" y="30362"/>
                    <a:pt x="10908" y="22581"/>
                    <a:pt x="17563" y="13491"/>
                  </a:cubicBezTo>
                  <a:cubicBezTo>
                    <a:pt x="24253" y="4401"/>
                    <a:pt x="26507" y="1"/>
                    <a:pt x="26507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2"/>
            <p:cNvSpPr/>
            <p:nvPr/>
          </p:nvSpPr>
          <p:spPr>
            <a:xfrm>
              <a:off x="7105175" y="1333475"/>
              <a:ext cx="493625" cy="829075"/>
            </a:xfrm>
            <a:custGeom>
              <a:avLst/>
              <a:gdLst/>
              <a:ahLst/>
              <a:cxnLst/>
              <a:rect l="l" t="t" r="r" b="b"/>
              <a:pathLst>
                <a:path w="19745" h="33163" fill="none" extrusionOk="0">
                  <a:moveTo>
                    <a:pt x="0" y="33162"/>
                  </a:moveTo>
                  <a:cubicBezTo>
                    <a:pt x="0" y="33162"/>
                    <a:pt x="7381" y="29308"/>
                    <a:pt x="9636" y="21599"/>
                  </a:cubicBezTo>
                  <a:cubicBezTo>
                    <a:pt x="11927" y="13854"/>
                    <a:pt x="19744" y="1"/>
                    <a:pt x="19744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6072500" y="3798775"/>
              <a:ext cx="1011775" cy="279100"/>
            </a:xfrm>
            <a:custGeom>
              <a:avLst/>
              <a:gdLst/>
              <a:ahLst/>
              <a:cxnLst/>
              <a:rect l="l" t="t" r="r" b="b"/>
              <a:pathLst>
                <a:path w="40471" h="11164" fill="none" extrusionOk="0">
                  <a:moveTo>
                    <a:pt x="40471" y="11163"/>
                  </a:moveTo>
                  <a:cubicBezTo>
                    <a:pt x="40471" y="11163"/>
                    <a:pt x="29126" y="10036"/>
                    <a:pt x="21417" y="6945"/>
                  </a:cubicBezTo>
                  <a:cubicBezTo>
                    <a:pt x="13673" y="389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5764350" y="3331525"/>
              <a:ext cx="1331750" cy="454550"/>
            </a:xfrm>
            <a:custGeom>
              <a:avLst/>
              <a:gdLst/>
              <a:ahLst/>
              <a:cxnLst/>
              <a:rect l="l" t="t" r="r" b="b"/>
              <a:pathLst>
                <a:path w="53270" h="18182" fill="none" extrusionOk="0">
                  <a:moveTo>
                    <a:pt x="52724" y="18181"/>
                  </a:moveTo>
                  <a:cubicBezTo>
                    <a:pt x="52724" y="18181"/>
                    <a:pt x="53269" y="15745"/>
                    <a:pt x="41016" y="13018"/>
                  </a:cubicBezTo>
                  <a:cubicBezTo>
                    <a:pt x="28726" y="10291"/>
                    <a:pt x="18363" y="7855"/>
                    <a:pt x="9200" y="3928"/>
                  </a:cubicBezTo>
                  <a:cubicBezTo>
                    <a:pt x="0" y="1"/>
                    <a:pt x="9200" y="3928"/>
                    <a:pt x="9200" y="3928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5981600" y="2746125"/>
              <a:ext cx="1097225" cy="559075"/>
            </a:xfrm>
            <a:custGeom>
              <a:avLst/>
              <a:gdLst/>
              <a:ahLst/>
              <a:cxnLst/>
              <a:rect l="l" t="t" r="r" b="b"/>
              <a:pathLst>
                <a:path w="43889" h="22363" fill="none" extrusionOk="0">
                  <a:moveTo>
                    <a:pt x="43889" y="20544"/>
                  </a:moveTo>
                  <a:cubicBezTo>
                    <a:pt x="43889" y="20544"/>
                    <a:pt x="36398" y="22362"/>
                    <a:pt x="25963" y="18253"/>
                  </a:cubicBezTo>
                  <a:cubicBezTo>
                    <a:pt x="15490" y="1418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6096150" y="2350675"/>
              <a:ext cx="962675" cy="442725"/>
            </a:xfrm>
            <a:custGeom>
              <a:avLst/>
              <a:gdLst/>
              <a:ahLst/>
              <a:cxnLst/>
              <a:rect l="l" t="t" r="r" b="b"/>
              <a:pathLst>
                <a:path w="38507" h="17709" fill="none" extrusionOk="0">
                  <a:moveTo>
                    <a:pt x="38507" y="17709"/>
                  </a:moveTo>
                  <a:cubicBezTo>
                    <a:pt x="38507" y="17709"/>
                    <a:pt x="22726" y="17709"/>
                    <a:pt x="18399" y="13636"/>
                  </a:cubicBezTo>
                  <a:cubicBezTo>
                    <a:pt x="14108" y="9528"/>
                    <a:pt x="6363" y="3637"/>
                    <a:pt x="3200" y="1819"/>
                  </a:cubicBez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6341575" y="1956175"/>
              <a:ext cx="717250" cy="508175"/>
            </a:xfrm>
            <a:custGeom>
              <a:avLst/>
              <a:gdLst/>
              <a:ahLst/>
              <a:cxnLst/>
              <a:rect l="l" t="t" r="r" b="b"/>
              <a:pathLst>
                <a:path w="28690" h="20327" fill="none" extrusionOk="0">
                  <a:moveTo>
                    <a:pt x="28690" y="20326"/>
                  </a:moveTo>
                  <a:cubicBezTo>
                    <a:pt x="28690" y="20326"/>
                    <a:pt x="25126" y="20326"/>
                    <a:pt x="13563" y="11927"/>
                  </a:cubicBezTo>
                  <a:cubicBezTo>
                    <a:pt x="2000" y="349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6459750" y="1622550"/>
              <a:ext cx="559075" cy="497275"/>
            </a:xfrm>
            <a:custGeom>
              <a:avLst/>
              <a:gdLst/>
              <a:ahLst/>
              <a:cxnLst/>
              <a:rect l="l" t="t" r="r" b="b"/>
              <a:pathLst>
                <a:path w="22363" h="19891" fill="none" extrusionOk="0">
                  <a:moveTo>
                    <a:pt x="22363" y="19417"/>
                  </a:moveTo>
                  <a:cubicBezTo>
                    <a:pt x="22363" y="19417"/>
                    <a:pt x="17272" y="19890"/>
                    <a:pt x="11818" y="13345"/>
                  </a:cubicBezTo>
                  <a:cubicBezTo>
                    <a:pt x="6364" y="6836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5721625" y="321725"/>
              <a:ext cx="2793475" cy="4466100"/>
            </a:xfrm>
            <a:custGeom>
              <a:avLst/>
              <a:gdLst/>
              <a:ahLst/>
              <a:cxnLst/>
              <a:rect l="l" t="t" r="r" b="b"/>
              <a:pathLst>
                <a:path w="111739" h="178644" fill="none" extrusionOk="0">
                  <a:moveTo>
                    <a:pt x="84977" y="169990"/>
                  </a:moveTo>
                  <a:cubicBezTo>
                    <a:pt x="85267" y="169626"/>
                    <a:pt x="97412" y="159481"/>
                    <a:pt x="97703" y="159081"/>
                  </a:cubicBezTo>
                  <a:cubicBezTo>
                    <a:pt x="104066" y="150573"/>
                    <a:pt x="111738" y="138755"/>
                    <a:pt x="110902" y="112284"/>
                  </a:cubicBezTo>
                  <a:cubicBezTo>
                    <a:pt x="109993" y="84541"/>
                    <a:pt x="92721" y="48652"/>
                    <a:pt x="83631" y="35926"/>
                  </a:cubicBezTo>
                  <a:cubicBezTo>
                    <a:pt x="74541" y="23199"/>
                    <a:pt x="60905" y="14545"/>
                    <a:pt x="56578" y="10473"/>
                  </a:cubicBezTo>
                  <a:cubicBezTo>
                    <a:pt x="52251" y="6364"/>
                    <a:pt x="46361" y="1"/>
                    <a:pt x="46361" y="1"/>
                  </a:cubicBezTo>
                  <a:cubicBezTo>
                    <a:pt x="46361" y="1"/>
                    <a:pt x="34543" y="27744"/>
                    <a:pt x="29089" y="34107"/>
                  </a:cubicBezTo>
                  <a:cubicBezTo>
                    <a:pt x="23635" y="40471"/>
                    <a:pt x="2727" y="88868"/>
                    <a:pt x="1346" y="101376"/>
                  </a:cubicBezTo>
                  <a:cubicBezTo>
                    <a:pt x="0" y="113848"/>
                    <a:pt x="2727" y="145009"/>
                    <a:pt x="14981" y="157263"/>
                  </a:cubicBezTo>
                  <a:cubicBezTo>
                    <a:pt x="27271" y="169553"/>
                    <a:pt x="28617" y="172280"/>
                    <a:pt x="52251" y="175444"/>
                  </a:cubicBezTo>
                  <a:cubicBezTo>
                    <a:pt x="75886" y="178644"/>
                    <a:pt x="84977" y="169990"/>
                    <a:pt x="84977" y="1699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6880625" y="328100"/>
              <a:ext cx="301825" cy="4556075"/>
            </a:xfrm>
            <a:custGeom>
              <a:avLst/>
              <a:gdLst/>
              <a:ahLst/>
              <a:cxnLst/>
              <a:rect l="l" t="t" r="r" b="b"/>
              <a:pathLst>
                <a:path w="12073" h="182243" extrusionOk="0">
                  <a:moveTo>
                    <a:pt x="1" y="0"/>
                  </a:moveTo>
                  <a:cubicBezTo>
                    <a:pt x="1" y="6"/>
                    <a:pt x="7273" y="90431"/>
                    <a:pt x="7709" y="103630"/>
                  </a:cubicBezTo>
                  <a:cubicBezTo>
                    <a:pt x="8182" y="116793"/>
                    <a:pt x="8182" y="182243"/>
                    <a:pt x="8182" y="182243"/>
                  </a:cubicBezTo>
                  <a:lnTo>
                    <a:pt x="11455" y="182243"/>
                  </a:lnTo>
                  <a:cubicBezTo>
                    <a:pt x="11455" y="182243"/>
                    <a:pt x="11346" y="178061"/>
                    <a:pt x="11455" y="175734"/>
                  </a:cubicBezTo>
                  <a:cubicBezTo>
                    <a:pt x="12073" y="161808"/>
                    <a:pt x="11455" y="119192"/>
                    <a:pt x="11455" y="103630"/>
                  </a:cubicBezTo>
                  <a:cubicBezTo>
                    <a:pt x="11455" y="85450"/>
                    <a:pt x="2" y="6"/>
                    <a:pt x="1" y="0"/>
                  </a:cubicBezTo>
                  <a:close/>
                </a:path>
              </a:pathLst>
            </a:custGeom>
            <a:solidFill>
              <a:srgbClr val="235E12"/>
            </a:solidFill>
            <a:ln w="19050" cap="flat" cmpd="sng">
              <a:solidFill>
                <a:srgbClr val="235E12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4" name="Google Shape;694;p22"/>
          <p:cNvSpPr txBox="1"/>
          <p:nvPr/>
        </p:nvSpPr>
        <p:spPr>
          <a:xfrm>
            <a:off x="7352575" y="2058425"/>
            <a:ext cx="1341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with a potassium deficiency will have yellow leaves and dead spots.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5" name="Google Shape;695;p22"/>
          <p:cNvSpPr/>
          <p:nvPr/>
        </p:nvSpPr>
        <p:spPr>
          <a:xfrm>
            <a:off x="6544750" y="3573850"/>
            <a:ext cx="100500" cy="1005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2"/>
          <p:cNvSpPr/>
          <p:nvPr/>
        </p:nvSpPr>
        <p:spPr>
          <a:xfrm>
            <a:off x="6350275" y="2010225"/>
            <a:ext cx="375000" cy="3750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2"/>
          <p:cNvSpPr/>
          <p:nvPr/>
        </p:nvSpPr>
        <p:spPr>
          <a:xfrm>
            <a:off x="6645250" y="3239725"/>
            <a:ext cx="100500" cy="1005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2"/>
          <p:cNvSpPr/>
          <p:nvPr/>
        </p:nvSpPr>
        <p:spPr>
          <a:xfrm>
            <a:off x="5897500" y="2853575"/>
            <a:ext cx="100500" cy="1005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2"/>
          <p:cNvSpPr/>
          <p:nvPr/>
        </p:nvSpPr>
        <p:spPr>
          <a:xfrm>
            <a:off x="5970625" y="3654025"/>
            <a:ext cx="192000" cy="1920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22"/>
          <p:cNvSpPr/>
          <p:nvPr/>
        </p:nvSpPr>
        <p:spPr>
          <a:xfrm>
            <a:off x="5738825" y="2385225"/>
            <a:ext cx="100500" cy="1005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22"/>
          <p:cNvSpPr/>
          <p:nvPr/>
        </p:nvSpPr>
        <p:spPr>
          <a:xfrm>
            <a:off x="6062125" y="1767400"/>
            <a:ext cx="100500" cy="1005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2"/>
          <p:cNvSpPr/>
          <p:nvPr/>
        </p:nvSpPr>
        <p:spPr>
          <a:xfrm>
            <a:off x="6948175" y="2853575"/>
            <a:ext cx="100500" cy="100500"/>
          </a:xfrm>
          <a:prstGeom prst="ellipse">
            <a:avLst/>
          </a:prstGeom>
          <a:solidFill>
            <a:srgbClr val="5341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EB5A52-78DE-4942-967D-28C2E5BECB46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1DFC6E6-12B4-4CB1-76F0-A8118E4AEC4A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E6E8-C035-9A9A-2059-A80417E8D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6BFFE-918F-D076-F510-99EC9A9D0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08" name="Google Shape;708;p23"/>
          <p:cNvPicPr preferRelativeResize="0"/>
          <p:nvPr/>
        </p:nvPicPr>
        <p:blipFill rotWithShape="1">
          <a:blip r:embed="rId3">
            <a:alphaModFix/>
          </a:blip>
          <a:srcRect r="34661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 txBox="1"/>
          <p:nvPr/>
        </p:nvSpPr>
        <p:spPr>
          <a:xfrm>
            <a:off x="5344450" y="1833000"/>
            <a:ext cx="3057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Potassium-deficient plants will have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leaves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dead spots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Potassium is important for the production of ATP, which controls many metabolic processes.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0" name="Google Shape;710;p23"/>
          <p:cNvCxnSpPr/>
          <p:nvPr/>
        </p:nvCxnSpPr>
        <p:spPr>
          <a:xfrm>
            <a:off x="4569900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4D23E83-5018-A648-4BB1-43DDA78B8282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6C1C10-2939-FF8D-0969-ED25D1934F45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04042-56CB-0D47-D484-6984C1B0D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096D-74BA-828B-8F5B-6BA1796EBA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Phosphates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16" name="Google Shape;71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6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Phosphate (PO</a:t>
            </a:r>
            <a:r>
              <a:rPr lang="en" sz="1700" baseline="-25000">
                <a:solidFill>
                  <a:srgbClr val="B7B7B7"/>
                </a:solidFill>
              </a:rPr>
              <a:t>4</a:t>
            </a:r>
            <a:r>
              <a:rPr lang="en" sz="1700" baseline="30000">
                <a:solidFill>
                  <a:srgbClr val="B7B7B7"/>
                </a:solidFill>
              </a:rPr>
              <a:t>3-</a:t>
            </a:r>
            <a:r>
              <a:rPr lang="en" sz="1700">
                <a:solidFill>
                  <a:srgbClr val="B7B7B7"/>
                </a:solidFill>
              </a:rPr>
              <a:t>) ions are a good source of </a:t>
            </a:r>
            <a:r>
              <a:rPr lang="en" sz="1700" b="1">
                <a:solidFill>
                  <a:srgbClr val="B7B7B7"/>
                </a:solidFill>
              </a:rPr>
              <a:t>phosphorous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Phosphorus is required for the production of </a:t>
            </a:r>
            <a:r>
              <a:rPr lang="en" sz="1700" b="1">
                <a:solidFill>
                  <a:srgbClr val="B7B7B7"/>
                </a:solidFill>
              </a:rPr>
              <a:t>ADP </a:t>
            </a:r>
            <a:r>
              <a:rPr lang="en" sz="1700">
                <a:solidFill>
                  <a:srgbClr val="B7B7B7"/>
                </a:solidFill>
              </a:rPr>
              <a:t>and </a:t>
            </a:r>
            <a:r>
              <a:rPr lang="en" sz="1700" b="1">
                <a:solidFill>
                  <a:srgbClr val="B7B7B7"/>
                </a:solidFill>
              </a:rPr>
              <a:t>ATP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ATP and ADP are important for metabolic processes.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Phosphorus is also required for the construction of </a:t>
            </a:r>
            <a:r>
              <a:rPr lang="en" sz="1700" b="1">
                <a:solidFill>
                  <a:srgbClr val="B7B7B7"/>
                </a:solidFill>
              </a:rPr>
              <a:t>nucleic acids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Without phosphorus, new DNA cannot be synthesised.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Phosphorus is also needed for root growth.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Plants that are deficient in phosphorus have </a:t>
            </a:r>
            <a:r>
              <a:rPr lang="en" sz="1700" b="1">
                <a:solidFill>
                  <a:srgbClr val="8E7CC3"/>
                </a:solidFill>
              </a:rPr>
              <a:t>purple leaves</a:t>
            </a:r>
            <a:r>
              <a:rPr lang="en" sz="1700">
                <a:solidFill>
                  <a:srgbClr val="B7B7B7"/>
                </a:solidFill>
              </a:rPr>
              <a:t> and </a:t>
            </a:r>
            <a:r>
              <a:rPr lang="en" sz="1700" b="1">
                <a:solidFill>
                  <a:srgbClr val="B7B7B7"/>
                </a:solidFill>
              </a:rPr>
              <a:t>wilted</a:t>
            </a:r>
            <a:r>
              <a:rPr lang="en" sz="1700">
                <a:solidFill>
                  <a:srgbClr val="B7B7B7"/>
                </a:solidFill>
              </a:rPr>
              <a:t> </a:t>
            </a:r>
            <a:r>
              <a:rPr lang="en" sz="1700" b="1">
                <a:solidFill>
                  <a:srgbClr val="B7B7B7"/>
                </a:solidFill>
              </a:rPr>
              <a:t>roots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17" name="Google Shape;71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718" name="Google Shape;718;p24"/>
          <p:cNvGrpSpPr/>
          <p:nvPr/>
        </p:nvGrpSpPr>
        <p:grpSpPr>
          <a:xfrm>
            <a:off x="5517913" y="1452865"/>
            <a:ext cx="1592281" cy="2596490"/>
            <a:chOff x="5721625" y="321725"/>
            <a:chExt cx="2793475" cy="4562450"/>
          </a:xfrm>
        </p:grpSpPr>
        <p:sp>
          <p:nvSpPr>
            <p:cNvPr id="719" name="Google Shape;719;p24"/>
            <p:cNvSpPr/>
            <p:nvPr/>
          </p:nvSpPr>
          <p:spPr>
            <a:xfrm>
              <a:off x="5721625" y="328100"/>
              <a:ext cx="2793475" cy="4403550"/>
            </a:xfrm>
            <a:custGeom>
              <a:avLst/>
              <a:gdLst/>
              <a:ahLst/>
              <a:cxnLst/>
              <a:rect l="l" t="t" r="r" b="b"/>
              <a:pathLst>
                <a:path w="111739" h="176142" extrusionOk="0">
                  <a:moveTo>
                    <a:pt x="46361" y="0"/>
                  </a:moveTo>
                  <a:cubicBezTo>
                    <a:pt x="46361" y="0"/>
                    <a:pt x="34543" y="27707"/>
                    <a:pt x="29089" y="34071"/>
                  </a:cubicBezTo>
                  <a:cubicBezTo>
                    <a:pt x="23635" y="40434"/>
                    <a:pt x="2727" y="88831"/>
                    <a:pt x="1346" y="101339"/>
                  </a:cubicBezTo>
                  <a:cubicBezTo>
                    <a:pt x="0" y="113847"/>
                    <a:pt x="2727" y="144973"/>
                    <a:pt x="14981" y="157263"/>
                  </a:cubicBezTo>
                  <a:cubicBezTo>
                    <a:pt x="27271" y="169516"/>
                    <a:pt x="28617" y="172243"/>
                    <a:pt x="52251" y="175443"/>
                  </a:cubicBezTo>
                  <a:cubicBezTo>
                    <a:pt x="55917" y="175934"/>
                    <a:pt x="59232" y="176141"/>
                    <a:pt x="62218" y="176141"/>
                  </a:cubicBezTo>
                  <a:cubicBezTo>
                    <a:pt x="78487" y="176141"/>
                    <a:pt x="84977" y="169989"/>
                    <a:pt x="84977" y="169989"/>
                  </a:cubicBezTo>
                  <a:cubicBezTo>
                    <a:pt x="85267" y="169589"/>
                    <a:pt x="97412" y="159481"/>
                    <a:pt x="97703" y="159081"/>
                  </a:cubicBezTo>
                  <a:cubicBezTo>
                    <a:pt x="104066" y="150536"/>
                    <a:pt x="111738" y="138718"/>
                    <a:pt x="110902" y="112247"/>
                  </a:cubicBezTo>
                  <a:cubicBezTo>
                    <a:pt x="109993" y="84540"/>
                    <a:pt x="92721" y="48615"/>
                    <a:pt x="83631" y="35889"/>
                  </a:cubicBezTo>
                  <a:cubicBezTo>
                    <a:pt x="74541" y="23162"/>
                    <a:pt x="60905" y="14545"/>
                    <a:pt x="56578" y="10436"/>
                  </a:cubicBezTo>
                  <a:cubicBezTo>
                    <a:pt x="52251" y="6363"/>
                    <a:pt x="46361" y="0"/>
                    <a:pt x="46361" y="0"/>
                  </a:cubicBezTo>
                  <a:close/>
                </a:path>
              </a:pathLst>
            </a:custGeom>
            <a:solidFill>
              <a:srgbClr val="8E7CC3"/>
            </a:solidFill>
            <a:ln w="19050" cap="flat" cmpd="sng">
              <a:solidFill>
                <a:srgbClr val="000000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7173350" y="3566050"/>
              <a:ext cx="1048125" cy="466375"/>
            </a:xfrm>
            <a:custGeom>
              <a:avLst/>
              <a:gdLst/>
              <a:ahLst/>
              <a:cxnLst/>
              <a:rect l="l" t="t" r="r" b="b"/>
              <a:pathLst>
                <a:path w="41925" h="18655" fill="none" extrusionOk="0">
                  <a:moveTo>
                    <a:pt x="0" y="18654"/>
                  </a:moveTo>
                  <a:cubicBezTo>
                    <a:pt x="0" y="18654"/>
                    <a:pt x="8727" y="11818"/>
                    <a:pt x="14181" y="10000"/>
                  </a:cubicBezTo>
                  <a:cubicBezTo>
                    <a:pt x="19635" y="8182"/>
                    <a:pt x="38725" y="1383"/>
                    <a:pt x="41925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7173350" y="3168825"/>
              <a:ext cx="947225" cy="561800"/>
            </a:xfrm>
            <a:custGeom>
              <a:avLst/>
              <a:gdLst/>
              <a:ahLst/>
              <a:cxnLst/>
              <a:rect l="l" t="t" r="r" b="b"/>
              <a:pathLst>
                <a:path w="37889" h="22472" fill="none" extrusionOk="0">
                  <a:moveTo>
                    <a:pt x="0" y="22471"/>
                  </a:moveTo>
                  <a:cubicBezTo>
                    <a:pt x="0" y="22471"/>
                    <a:pt x="9927" y="14072"/>
                    <a:pt x="16145" y="10436"/>
                  </a:cubicBezTo>
                  <a:cubicBezTo>
                    <a:pt x="22362" y="6800"/>
                    <a:pt x="34325" y="2254"/>
                    <a:pt x="37889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7167900" y="2606125"/>
              <a:ext cx="996300" cy="653625"/>
            </a:xfrm>
            <a:custGeom>
              <a:avLst/>
              <a:gdLst/>
              <a:ahLst/>
              <a:cxnLst/>
              <a:rect l="l" t="t" r="r" b="b"/>
              <a:pathLst>
                <a:path w="39852" h="26145" fill="none" extrusionOk="0">
                  <a:moveTo>
                    <a:pt x="0" y="26144"/>
                  </a:moveTo>
                  <a:cubicBezTo>
                    <a:pt x="0" y="26144"/>
                    <a:pt x="9854" y="22944"/>
                    <a:pt x="14399" y="18872"/>
                  </a:cubicBezTo>
                  <a:cubicBezTo>
                    <a:pt x="18944" y="14763"/>
                    <a:pt x="39852" y="0"/>
                    <a:pt x="39852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7173350" y="2276150"/>
              <a:ext cx="718150" cy="517250"/>
            </a:xfrm>
            <a:custGeom>
              <a:avLst/>
              <a:gdLst/>
              <a:ahLst/>
              <a:cxnLst/>
              <a:rect l="l" t="t" r="r" b="b"/>
              <a:pathLst>
                <a:path w="28726" h="20690" fill="none" extrusionOk="0">
                  <a:moveTo>
                    <a:pt x="0" y="20690"/>
                  </a:moveTo>
                  <a:cubicBezTo>
                    <a:pt x="0" y="20690"/>
                    <a:pt x="9200" y="18435"/>
                    <a:pt x="13745" y="15236"/>
                  </a:cubicBezTo>
                  <a:cubicBezTo>
                    <a:pt x="18290" y="12072"/>
                    <a:pt x="28726" y="0"/>
                    <a:pt x="28726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7137900" y="1728900"/>
              <a:ext cx="662700" cy="759075"/>
            </a:xfrm>
            <a:custGeom>
              <a:avLst/>
              <a:gdLst/>
              <a:ahLst/>
              <a:cxnLst/>
              <a:rect l="l" t="t" r="r" b="b"/>
              <a:pathLst>
                <a:path w="26508" h="30363" fill="none" extrusionOk="0">
                  <a:moveTo>
                    <a:pt x="0" y="30362"/>
                  </a:moveTo>
                  <a:cubicBezTo>
                    <a:pt x="0" y="30362"/>
                    <a:pt x="10908" y="22581"/>
                    <a:pt x="17563" y="13491"/>
                  </a:cubicBezTo>
                  <a:cubicBezTo>
                    <a:pt x="24253" y="4401"/>
                    <a:pt x="26507" y="1"/>
                    <a:pt x="26507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7105175" y="1333475"/>
              <a:ext cx="493625" cy="829075"/>
            </a:xfrm>
            <a:custGeom>
              <a:avLst/>
              <a:gdLst/>
              <a:ahLst/>
              <a:cxnLst/>
              <a:rect l="l" t="t" r="r" b="b"/>
              <a:pathLst>
                <a:path w="19745" h="33163" fill="none" extrusionOk="0">
                  <a:moveTo>
                    <a:pt x="0" y="33162"/>
                  </a:moveTo>
                  <a:cubicBezTo>
                    <a:pt x="0" y="33162"/>
                    <a:pt x="7381" y="29308"/>
                    <a:pt x="9636" y="21599"/>
                  </a:cubicBezTo>
                  <a:cubicBezTo>
                    <a:pt x="11927" y="13854"/>
                    <a:pt x="19744" y="1"/>
                    <a:pt x="19744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6072500" y="3798775"/>
              <a:ext cx="1011775" cy="279100"/>
            </a:xfrm>
            <a:custGeom>
              <a:avLst/>
              <a:gdLst/>
              <a:ahLst/>
              <a:cxnLst/>
              <a:rect l="l" t="t" r="r" b="b"/>
              <a:pathLst>
                <a:path w="40471" h="11164" fill="none" extrusionOk="0">
                  <a:moveTo>
                    <a:pt x="40471" y="11163"/>
                  </a:moveTo>
                  <a:cubicBezTo>
                    <a:pt x="40471" y="11163"/>
                    <a:pt x="29126" y="10036"/>
                    <a:pt x="21417" y="6945"/>
                  </a:cubicBezTo>
                  <a:cubicBezTo>
                    <a:pt x="13673" y="389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5764350" y="3331525"/>
              <a:ext cx="1331750" cy="454550"/>
            </a:xfrm>
            <a:custGeom>
              <a:avLst/>
              <a:gdLst/>
              <a:ahLst/>
              <a:cxnLst/>
              <a:rect l="l" t="t" r="r" b="b"/>
              <a:pathLst>
                <a:path w="53270" h="18182" fill="none" extrusionOk="0">
                  <a:moveTo>
                    <a:pt x="52724" y="18181"/>
                  </a:moveTo>
                  <a:cubicBezTo>
                    <a:pt x="52724" y="18181"/>
                    <a:pt x="53269" y="15745"/>
                    <a:pt x="41016" y="13018"/>
                  </a:cubicBezTo>
                  <a:cubicBezTo>
                    <a:pt x="28726" y="10291"/>
                    <a:pt x="18363" y="7855"/>
                    <a:pt x="9200" y="3928"/>
                  </a:cubicBezTo>
                  <a:cubicBezTo>
                    <a:pt x="0" y="1"/>
                    <a:pt x="9200" y="3928"/>
                    <a:pt x="9200" y="3928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5981600" y="2746125"/>
              <a:ext cx="1097225" cy="559075"/>
            </a:xfrm>
            <a:custGeom>
              <a:avLst/>
              <a:gdLst/>
              <a:ahLst/>
              <a:cxnLst/>
              <a:rect l="l" t="t" r="r" b="b"/>
              <a:pathLst>
                <a:path w="43889" h="22363" fill="none" extrusionOk="0">
                  <a:moveTo>
                    <a:pt x="43889" y="20544"/>
                  </a:moveTo>
                  <a:cubicBezTo>
                    <a:pt x="43889" y="20544"/>
                    <a:pt x="36398" y="22362"/>
                    <a:pt x="25963" y="18253"/>
                  </a:cubicBezTo>
                  <a:cubicBezTo>
                    <a:pt x="15490" y="1418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6096150" y="2350675"/>
              <a:ext cx="962675" cy="442725"/>
            </a:xfrm>
            <a:custGeom>
              <a:avLst/>
              <a:gdLst/>
              <a:ahLst/>
              <a:cxnLst/>
              <a:rect l="l" t="t" r="r" b="b"/>
              <a:pathLst>
                <a:path w="38507" h="17709" fill="none" extrusionOk="0">
                  <a:moveTo>
                    <a:pt x="38507" y="17709"/>
                  </a:moveTo>
                  <a:cubicBezTo>
                    <a:pt x="38507" y="17709"/>
                    <a:pt x="22726" y="17709"/>
                    <a:pt x="18399" y="13636"/>
                  </a:cubicBezTo>
                  <a:cubicBezTo>
                    <a:pt x="14108" y="9528"/>
                    <a:pt x="6363" y="3637"/>
                    <a:pt x="3200" y="1819"/>
                  </a:cubicBez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6341575" y="1956175"/>
              <a:ext cx="717250" cy="508175"/>
            </a:xfrm>
            <a:custGeom>
              <a:avLst/>
              <a:gdLst/>
              <a:ahLst/>
              <a:cxnLst/>
              <a:rect l="l" t="t" r="r" b="b"/>
              <a:pathLst>
                <a:path w="28690" h="20327" fill="none" extrusionOk="0">
                  <a:moveTo>
                    <a:pt x="28690" y="20326"/>
                  </a:moveTo>
                  <a:cubicBezTo>
                    <a:pt x="28690" y="20326"/>
                    <a:pt x="25126" y="20326"/>
                    <a:pt x="13563" y="11927"/>
                  </a:cubicBezTo>
                  <a:cubicBezTo>
                    <a:pt x="2000" y="349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6459750" y="1622550"/>
              <a:ext cx="559075" cy="497275"/>
            </a:xfrm>
            <a:custGeom>
              <a:avLst/>
              <a:gdLst/>
              <a:ahLst/>
              <a:cxnLst/>
              <a:rect l="l" t="t" r="r" b="b"/>
              <a:pathLst>
                <a:path w="22363" h="19891" fill="none" extrusionOk="0">
                  <a:moveTo>
                    <a:pt x="22363" y="19417"/>
                  </a:moveTo>
                  <a:cubicBezTo>
                    <a:pt x="22363" y="19417"/>
                    <a:pt x="17272" y="19890"/>
                    <a:pt x="11818" y="13345"/>
                  </a:cubicBezTo>
                  <a:cubicBezTo>
                    <a:pt x="6364" y="6836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5721625" y="321725"/>
              <a:ext cx="2793475" cy="4466100"/>
            </a:xfrm>
            <a:custGeom>
              <a:avLst/>
              <a:gdLst/>
              <a:ahLst/>
              <a:cxnLst/>
              <a:rect l="l" t="t" r="r" b="b"/>
              <a:pathLst>
                <a:path w="111739" h="178644" fill="none" extrusionOk="0">
                  <a:moveTo>
                    <a:pt x="84977" y="169990"/>
                  </a:moveTo>
                  <a:cubicBezTo>
                    <a:pt x="85267" y="169626"/>
                    <a:pt x="97412" y="159481"/>
                    <a:pt x="97703" y="159081"/>
                  </a:cubicBezTo>
                  <a:cubicBezTo>
                    <a:pt x="104066" y="150573"/>
                    <a:pt x="111738" y="138755"/>
                    <a:pt x="110902" y="112284"/>
                  </a:cubicBezTo>
                  <a:cubicBezTo>
                    <a:pt x="109993" y="84541"/>
                    <a:pt x="92721" y="48652"/>
                    <a:pt x="83631" y="35926"/>
                  </a:cubicBezTo>
                  <a:cubicBezTo>
                    <a:pt x="74541" y="23199"/>
                    <a:pt x="60905" y="14545"/>
                    <a:pt x="56578" y="10473"/>
                  </a:cubicBezTo>
                  <a:cubicBezTo>
                    <a:pt x="52251" y="6364"/>
                    <a:pt x="46361" y="1"/>
                    <a:pt x="46361" y="1"/>
                  </a:cubicBezTo>
                  <a:cubicBezTo>
                    <a:pt x="46361" y="1"/>
                    <a:pt x="34543" y="27744"/>
                    <a:pt x="29089" y="34107"/>
                  </a:cubicBezTo>
                  <a:cubicBezTo>
                    <a:pt x="23635" y="40471"/>
                    <a:pt x="2727" y="88868"/>
                    <a:pt x="1346" y="101376"/>
                  </a:cubicBezTo>
                  <a:cubicBezTo>
                    <a:pt x="0" y="113848"/>
                    <a:pt x="2727" y="145009"/>
                    <a:pt x="14981" y="157263"/>
                  </a:cubicBezTo>
                  <a:cubicBezTo>
                    <a:pt x="27271" y="169553"/>
                    <a:pt x="28617" y="172280"/>
                    <a:pt x="52251" y="175444"/>
                  </a:cubicBezTo>
                  <a:cubicBezTo>
                    <a:pt x="75886" y="178644"/>
                    <a:pt x="84977" y="169990"/>
                    <a:pt x="84977" y="1699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6880625" y="328100"/>
              <a:ext cx="301825" cy="4556075"/>
            </a:xfrm>
            <a:custGeom>
              <a:avLst/>
              <a:gdLst/>
              <a:ahLst/>
              <a:cxnLst/>
              <a:rect l="l" t="t" r="r" b="b"/>
              <a:pathLst>
                <a:path w="12073" h="182243" extrusionOk="0">
                  <a:moveTo>
                    <a:pt x="1" y="0"/>
                  </a:moveTo>
                  <a:cubicBezTo>
                    <a:pt x="1" y="6"/>
                    <a:pt x="7273" y="90431"/>
                    <a:pt x="7709" y="103630"/>
                  </a:cubicBezTo>
                  <a:cubicBezTo>
                    <a:pt x="8182" y="116793"/>
                    <a:pt x="8182" y="182243"/>
                    <a:pt x="8182" y="182243"/>
                  </a:cubicBezTo>
                  <a:lnTo>
                    <a:pt x="11455" y="182243"/>
                  </a:lnTo>
                  <a:cubicBezTo>
                    <a:pt x="11455" y="182243"/>
                    <a:pt x="11346" y="178061"/>
                    <a:pt x="11455" y="175734"/>
                  </a:cubicBezTo>
                  <a:cubicBezTo>
                    <a:pt x="12073" y="161808"/>
                    <a:pt x="11455" y="119192"/>
                    <a:pt x="11455" y="103630"/>
                  </a:cubicBezTo>
                  <a:cubicBezTo>
                    <a:pt x="11455" y="85450"/>
                    <a:pt x="2" y="6"/>
                    <a:pt x="1" y="0"/>
                  </a:cubicBezTo>
                  <a:close/>
                </a:path>
              </a:pathLst>
            </a:custGeom>
            <a:solidFill>
              <a:srgbClr val="235E12"/>
            </a:solidFill>
            <a:ln w="19050" cap="flat" cmpd="sng">
              <a:solidFill>
                <a:srgbClr val="235E12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24"/>
          <p:cNvSpPr txBox="1"/>
          <p:nvPr/>
        </p:nvSpPr>
        <p:spPr>
          <a:xfrm>
            <a:off x="7352575" y="2058425"/>
            <a:ext cx="1341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with a phosphorus deficiency will have purple leaves and wilted roots.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93FB7BB-E28C-D92D-5C6E-FE8DAF1694BF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8C8013F-5119-5E04-9985-DDDC305871EE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39901-BA23-2BE6-2299-699F96BA6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26B89-7168-515C-4938-43C06EBDC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740" name="Google Shape;740;p25"/>
          <p:cNvPicPr preferRelativeResize="0"/>
          <p:nvPr/>
        </p:nvPicPr>
        <p:blipFill rotWithShape="1">
          <a:blip r:embed="rId3">
            <a:alphaModFix/>
          </a:blip>
          <a:srcRect l="12993" r="27510"/>
          <a:stretch/>
        </p:blipFill>
        <p:spPr>
          <a:xfrm>
            <a:off x="0" y="0"/>
            <a:ext cx="408000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25"/>
          <p:cNvCxnSpPr/>
          <p:nvPr/>
        </p:nvCxnSpPr>
        <p:spPr>
          <a:xfrm>
            <a:off x="4080000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2" name="Google Shape;742;p25"/>
          <p:cNvSpPr txBox="1"/>
          <p:nvPr/>
        </p:nvSpPr>
        <p:spPr>
          <a:xfrm>
            <a:off x="4906350" y="1940700"/>
            <a:ext cx="3566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Phosphorus-deficient plants will have </a:t>
            </a:r>
            <a:r>
              <a:rPr lang="en" b="1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purple leaves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wilted roots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Phosphorus is required for the construction of ADP, ATP and nucleic acids.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4E90292-056C-C558-9A2D-72EE8586310E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EEBAD01-4B9E-9729-8B48-CAABA23DFDF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2237-07FA-65D5-A275-1CC9EED45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8B55D-5AD5-4387-8A6D-967D81344D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Leaf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</a:t>
            </a:r>
            <a:r>
              <a:rPr lang="en" sz="1600">
                <a:solidFill>
                  <a:srgbClr val="4A86E8"/>
                </a:solidFill>
              </a:rPr>
              <a:t>21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</a:rPr>
              <a:t>Describe the structure of the leaf and explain how it is adapted for photosynthesis.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</a:rPr>
              <a:t>A plant leaf is highly adapted for photosynthesis and it has several layers: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upper epidermis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The upper epidermis contains the </a:t>
            </a:r>
            <a:r>
              <a:rPr lang="en" sz="1200" b="1">
                <a:solidFill>
                  <a:srgbClr val="B7B7B7"/>
                </a:solidFill>
              </a:rPr>
              <a:t>waxy cuticle </a:t>
            </a:r>
            <a:r>
              <a:rPr lang="en" sz="1200">
                <a:solidFill>
                  <a:srgbClr val="B7B7B7"/>
                </a:solidFill>
              </a:rPr>
              <a:t>- a waterproof layer to prevent water loss.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palisade mesophyll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Palisade cells are found at the </a:t>
            </a:r>
            <a:r>
              <a:rPr lang="en" sz="1200" b="1">
                <a:solidFill>
                  <a:srgbClr val="B7B7B7"/>
                </a:solidFill>
              </a:rPr>
              <a:t>top </a:t>
            </a:r>
            <a:r>
              <a:rPr lang="en" sz="1200">
                <a:solidFill>
                  <a:srgbClr val="B7B7B7"/>
                </a:solidFill>
              </a:rPr>
              <a:t>of the leaf.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Palisade cells are full of </a:t>
            </a:r>
            <a:r>
              <a:rPr lang="en" sz="1200" b="1">
                <a:solidFill>
                  <a:srgbClr val="B7B7B7"/>
                </a:solidFill>
              </a:rPr>
              <a:t>chloroplasts </a:t>
            </a:r>
            <a:r>
              <a:rPr lang="en" sz="1200">
                <a:solidFill>
                  <a:srgbClr val="B7B7B7"/>
                </a:solidFill>
              </a:rPr>
              <a:t>for photosynthesis.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spongy mesophyll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Cells in the spongy mesophyll are loosely packed with </a:t>
            </a:r>
            <a:r>
              <a:rPr lang="en" sz="1200" b="1">
                <a:solidFill>
                  <a:srgbClr val="B7B7B7"/>
                </a:solidFill>
              </a:rPr>
              <a:t>air spaces </a:t>
            </a:r>
            <a:r>
              <a:rPr lang="en" sz="1200">
                <a:solidFill>
                  <a:srgbClr val="B7B7B7"/>
                </a:solidFill>
              </a:rPr>
              <a:t>for gas exchange</a:t>
            </a:r>
            <a:r>
              <a:rPr lang="en" sz="1200" b="1">
                <a:solidFill>
                  <a:srgbClr val="B7B7B7"/>
                </a:solidFill>
              </a:rPr>
              <a:t>.</a:t>
            </a:r>
            <a:endParaRPr sz="1200" b="1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lower epidermis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The lower epidermis contains </a:t>
            </a:r>
            <a:r>
              <a:rPr lang="en" sz="1200" b="1">
                <a:solidFill>
                  <a:srgbClr val="B7B7B7"/>
                </a:solidFill>
              </a:rPr>
              <a:t>guard cells </a:t>
            </a:r>
            <a:r>
              <a:rPr lang="en" sz="1200">
                <a:solidFill>
                  <a:srgbClr val="B7B7B7"/>
                </a:solidFill>
              </a:rPr>
              <a:t>which open and close.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These openings are called </a:t>
            </a:r>
            <a:r>
              <a:rPr lang="en" sz="1200" b="1">
                <a:solidFill>
                  <a:srgbClr val="B7B7B7"/>
                </a:solidFill>
              </a:rPr>
              <a:t>stomata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Stomata allow CO</a:t>
            </a:r>
            <a:r>
              <a:rPr lang="en" sz="1200" baseline="-25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 to move into the leaf and O</a:t>
            </a:r>
            <a:r>
              <a:rPr lang="en" sz="1200" baseline="-25000">
                <a:solidFill>
                  <a:srgbClr val="B7B7B7"/>
                </a:solidFill>
              </a:rPr>
              <a:t>2</a:t>
            </a:r>
            <a:r>
              <a:rPr lang="en" sz="1200"/>
              <a:t> to move out of the leaf.</a:t>
            </a:r>
            <a:endParaRPr sz="12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486E122-1E5B-C52F-D2F8-B59B14A4F085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3CE8EDB-C664-6543-465F-48C8F0C4B505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53E3C-F3A0-324B-25FF-F5EEFF537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8BB29-EB86-2830-58BA-6DFF1962E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2357"/>
          <a:stretch/>
        </p:blipFill>
        <p:spPr>
          <a:xfrm>
            <a:off x="0" y="799000"/>
            <a:ext cx="9144003" cy="4344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70" name="Google Shape;70;p15"/>
          <p:cNvCxnSpPr/>
          <p:nvPr/>
        </p:nvCxnSpPr>
        <p:spPr>
          <a:xfrm rot="10800000">
            <a:off x="75" y="799000"/>
            <a:ext cx="9146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1611225" y="214850"/>
            <a:ext cx="592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leaf is the primary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photosynthetic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organ of plants.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B9545A-7BB9-E147-2FFD-8FD695CEB494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AFCD173-5714-F44B-BB28-463B6CCB2872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4660C-FD72-77FB-E8B6-BACF2BA1B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8190C-5964-F88F-6A49-0F09FDE78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6380475" y="2142602"/>
            <a:ext cx="225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leaf has several distinct layers including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palisade mesophyll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and the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spongy mesophyll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78" name="Google Shape;78;p16"/>
          <p:cNvGrpSpPr/>
          <p:nvPr/>
        </p:nvGrpSpPr>
        <p:grpSpPr>
          <a:xfrm>
            <a:off x="40025" y="580839"/>
            <a:ext cx="5855812" cy="3986867"/>
            <a:chOff x="836350" y="845176"/>
            <a:chExt cx="5855812" cy="3986867"/>
          </a:xfrm>
        </p:grpSpPr>
        <p:grpSp>
          <p:nvGrpSpPr>
            <p:cNvPr id="79" name="Google Shape;79;p16"/>
            <p:cNvGrpSpPr/>
            <p:nvPr/>
          </p:nvGrpSpPr>
          <p:grpSpPr>
            <a:xfrm>
              <a:off x="1958950" y="845176"/>
              <a:ext cx="4733212" cy="3981822"/>
              <a:chOff x="987050" y="671750"/>
              <a:chExt cx="5378650" cy="4528400"/>
            </a:xfrm>
          </p:grpSpPr>
          <p:sp>
            <p:nvSpPr>
              <p:cNvPr id="80" name="Google Shape;80;p16"/>
              <p:cNvSpPr/>
              <p:nvPr/>
            </p:nvSpPr>
            <p:spPr>
              <a:xfrm>
                <a:off x="1750275" y="4061250"/>
                <a:ext cx="2668650" cy="1138900"/>
              </a:xfrm>
              <a:custGeom>
                <a:avLst/>
                <a:gdLst/>
                <a:ahLst/>
                <a:cxnLst/>
                <a:rect l="l" t="t" r="r" b="b"/>
                <a:pathLst>
                  <a:path w="106746" h="45556" extrusionOk="0">
                    <a:moveTo>
                      <a:pt x="75152" y="16339"/>
                    </a:moveTo>
                    <a:lnTo>
                      <a:pt x="65292" y="18892"/>
                    </a:lnTo>
                    <a:lnTo>
                      <a:pt x="65292" y="18892"/>
                    </a:lnTo>
                    <a:lnTo>
                      <a:pt x="75480" y="18140"/>
                    </a:lnTo>
                    <a:lnTo>
                      <a:pt x="75480" y="18140"/>
                    </a:lnTo>
                    <a:lnTo>
                      <a:pt x="75152" y="16339"/>
                    </a:lnTo>
                    <a:close/>
                    <a:moveTo>
                      <a:pt x="65292" y="18892"/>
                    </a:moveTo>
                    <a:lnTo>
                      <a:pt x="64576" y="18945"/>
                    </a:lnTo>
                    <a:lnTo>
                      <a:pt x="64483" y="19102"/>
                    </a:lnTo>
                    <a:lnTo>
                      <a:pt x="64483" y="19102"/>
                    </a:lnTo>
                    <a:lnTo>
                      <a:pt x="65292" y="18892"/>
                    </a:lnTo>
                    <a:close/>
                    <a:moveTo>
                      <a:pt x="76426" y="18070"/>
                    </a:moveTo>
                    <a:lnTo>
                      <a:pt x="75480" y="18140"/>
                    </a:lnTo>
                    <a:lnTo>
                      <a:pt x="75480" y="18140"/>
                    </a:lnTo>
                    <a:lnTo>
                      <a:pt x="75675" y="19208"/>
                    </a:lnTo>
                    <a:lnTo>
                      <a:pt x="76426" y="18070"/>
                    </a:lnTo>
                    <a:close/>
                    <a:moveTo>
                      <a:pt x="64483" y="19102"/>
                    </a:moveTo>
                    <a:lnTo>
                      <a:pt x="62370" y="19649"/>
                    </a:lnTo>
                    <a:cubicBezTo>
                      <a:pt x="62370" y="19649"/>
                      <a:pt x="62009" y="22010"/>
                      <a:pt x="61627" y="23906"/>
                    </a:cubicBezTo>
                    <a:lnTo>
                      <a:pt x="61627" y="23906"/>
                    </a:lnTo>
                    <a:lnTo>
                      <a:pt x="64483" y="19102"/>
                    </a:lnTo>
                    <a:close/>
                    <a:moveTo>
                      <a:pt x="0" y="1"/>
                    </a:moveTo>
                    <a:lnTo>
                      <a:pt x="0" y="3462"/>
                    </a:lnTo>
                    <a:cubicBezTo>
                      <a:pt x="0" y="3462"/>
                      <a:pt x="54153" y="25336"/>
                      <a:pt x="56055" y="26116"/>
                    </a:cubicBezTo>
                    <a:cubicBezTo>
                      <a:pt x="56939" y="26491"/>
                      <a:pt x="58037" y="26762"/>
                      <a:pt x="59002" y="26762"/>
                    </a:cubicBezTo>
                    <a:cubicBezTo>
                      <a:pt x="60093" y="26762"/>
                      <a:pt x="61014" y="26417"/>
                      <a:pt x="61266" y="25488"/>
                    </a:cubicBezTo>
                    <a:cubicBezTo>
                      <a:pt x="61381" y="25070"/>
                      <a:pt x="61505" y="24511"/>
                      <a:pt x="61627" y="23906"/>
                    </a:cubicBezTo>
                    <a:lnTo>
                      <a:pt x="61627" y="23906"/>
                    </a:lnTo>
                    <a:lnTo>
                      <a:pt x="61342" y="24385"/>
                    </a:lnTo>
                    <a:cubicBezTo>
                      <a:pt x="61342" y="24385"/>
                      <a:pt x="59041" y="25184"/>
                      <a:pt x="57862" y="25260"/>
                    </a:cubicBezTo>
                    <a:cubicBezTo>
                      <a:pt x="57835" y="25262"/>
                      <a:pt x="57809" y="25263"/>
                      <a:pt x="57781" y="25263"/>
                    </a:cubicBezTo>
                    <a:cubicBezTo>
                      <a:pt x="56595" y="25263"/>
                      <a:pt x="54690" y="23660"/>
                      <a:pt x="54076" y="22730"/>
                    </a:cubicBezTo>
                    <a:cubicBezTo>
                      <a:pt x="53449" y="21779"/>
                      <a:pt x="52897" y="20048"/>
                      <a:pt x="52897" y="20048"/>
                    </a:cubicBezTo>
                    <a:cubicBezTo>
                      <a:pt x="52897" y="20048"/>
                      <a:pt x="52498" y="20600"/>
                      <a:pt x="51471" y="20923"/>
                    </a:cubicBezTo>
                    <a:cubicBezTo>
                      <a:pt x="51414" y="20940"/>
                      <a:pt x="51341" y="20948"/>
                      <a:pt x="51253" y="20948"/>
                    </a:cubicBezTo>
                    <a:cubicBezTo>
                      <a:pt x="49730" y="20948"/>
                      <a:pt x="43684" y="18579"/>
                      <a:pt x="41599" y="17842"/>
                    </a:cubicBezTo>
                    <a:cubicBezTo>
                      <a:pt x="39392" y="17043"/>
                      <a:pt x="31727" y="14133"/>
                      <a:pt x="28893" y="13334"/>
                    </a:cubicBezTo>
                    <a:cubicBezTo>
                      <a:pt x="26040" y="12554"/>
                      <a:pt x="19249" y="9853"/>
                      <a:pt x="17842" y="9378"/>
                    </a:cubicBezTo>
                    <a:cubicBezTo>
                      <a:pt x="16415" y="8921"/>
                      <a:pt x="16092" y="8598"/>
                      <a:pt x="15616" y="7647"/>
                    </a:cubicBezTo>
                    <a:cubicBezTo>
                      <a:pt x="15160" y="6696"/>
                      <a:pt x="15464" y="5441"/>
                      <a:pt x="15464" y="5441"/>
                    </a:cubicBezTo>
                    <a:lnTo>
                      <a:pt x="15464" y="5441"/>
                    </a:lnTo>
                    <a:cubicBezTo>
                      <a:pt x="15464" y="5441"/>
                      <a:pt x="15312" y="5916"/>
                      <a:pt x="14837" y="6220"/>
                    </a:cubicBezTo>
                    <a:cubicBezTo>
                      <a:pt x="14644" y="6351"/>
                      <a:pt x="14283" y="6417"/>
                      <a:pt x="13802" y="6417"/>
                    </a:cubicBezTo>
                    <a:cubicBezTo>
                      <a:pt x="13095" y="6417"/>
                      <a:pt x="12127" y="6275"/>
                      <a:pt x="11051" y="5992"/>
                    </a:cubicBezTo>
                    <a:cubicBezTo>
                      <a:pt x="9225" y="5517"/>
                      <a:pt x="4813" y="2511"/>
                      <a:pt x="3709" y="1579"/>
                    </a:cubicBezTo>
                    <a:cubicBezTo>
                      <a:pt x="2606" y="628"/>
                      <a:pt x="0" y="1"/>
                      <a:pt x="0" y="1"/>
                    </a:cubicBezTo>
                    <a:close/>
                    <a:moveTo>
                      <a:pt x="75675" y="19208"/>
                    </a:moveTo>
                    <a:lnTo>
                      <a:pt x="70587" y="26915"/>
                    </a:lnTo>
                    <a:cubicBezTo>
                      <a:pt x="70587" y="26915"/>
                      <a:pt x="70587" y="27818"/>
                      <a:pt x="70903" y="28541"/>
                    </a:cubicBezTo>
                    <a:lnTo>
                      <a:pt x="70903" y="28541"/>
                    </a:lnTo>
                    <a:cubicBezTo>
                      <a:pt x="71210" y="26426"/>
                      <a:pt x="76103" y="21551"/>
                      <a:pt x="76103" y="21551"/>
                    </a:cubicBezTo>
                    <a:lnTo>
                      <a:pt x="75675" y="19208"/>
                    </a:lnTo>
                    <a:close/>
                    <a:moveTo>
                      <a:pt x="79412" y="30871"/>
                    </a:moveTo>
                    <a:cubicBezTo>
                      <a:pt x="79412" y="30871"/>
                      <a:pt x="79414" y="30898"/>
                      <a:pt x="79420" y="30947"/>
                    </a:cubicBezTo>
                    <a:lnTo>
                      <a:pt x="79420" y="30947"/>
                    </a:lnTo>
                    <a:cubicBezTo>
                      <a:pt x="79420" y="30896"/>
                      <a:pt x="79412" y="30871"/>
                      <a:pt x="79412" y="30871"/>
                    </a:cubicBezTo>
                    <a:close/>
                    <a:moveTo>
                      <a:pt x="70903" y="28541"/>
                    </a:moveTo>
                    <a:cubicBezTo>
                      <a:pt x="70897" y="28577"/>
                      <a:pt x="70893" y="28612"/>
                      <a:pt x="70891" y="28646"/>
                    </a:cubicBezTo>
                    <a:cubicBezTo>
                      <a:pt x="70739" y="30700"/>
                      <a:pt x="72165" y="32907"/>
                      <a:pt x="73269" y="33553"/>
                    </a:cubicBezTo>
                    <a:cubicBezTo>
                      <a:pt x="74372" y="34181"/>
                      <a:pt x="106745" y="45555"/>
                      <a:pt x="106745" y="45555"/>
                    </a:cubicBezTo>
                    <a:lnTo>
                      <a:pt x="106745" y="43102"/>
                    </a:lnTo>
                    <a:cubicBezTo>
                      <a:pt x="106745" y="43102"/>
                      <a:pt x="102313" y="41371"/>
                      <a:pt x="101058" y="40971"/>
                    </a:cubicBezTo>
                    <a:cubicBezTo>
                      <a:pt x="99784" y="40572"/>
                      <a:pt x="94191" y="38365"/>
                      <a:pt x="92289" y="37890"/>
                    </a:cubicBezTo>
                    <a:cubicBezTo>
                      <a:pt x="90387" y="37414"/>
                      <a:pt x="85423" y="36463"/>
                      <a:pt x="83597" y="35684"/>
                    </a:cubicBezTo>
                    <a:cubicBezTo>
                      <a:pt x="81790" y="34885"/>
                      <a:pt x="80915" y="33553"/>
                      <a:pt x="80211" y="32830"/>
                    </a:cubicBezTo>
                    <a:cubicBezTo>
                      <a:pt x="79611" y="32230"/>
                      <a:pt x="79453" y="31228"/>
                      <a:pt x="79420" y="30947"/>
                    </a:cubicBezTo>
                    <a:lnTo>
                      <a:pt x="79420" y="30947"/>
                    </a:lnTo>
                    <a:cubicBezTo>
                      <a:pt x="79420" y="31072"/>
                      <a:pt x="79371" y="31355"/>
                      <a:pt x="79032" y="31803"/>
                    </a:cubicBezTo>
                    <a:cubicBezTo>
                      <a:pt x="78734" y="32208"/>
                      <a:pt x="77909" y="32389"/>
                      <a:pt x="76928" y="32389"/>
                    </a:cubicBezTo>
                    <a:cubicBezTo>
                      <a:pt x="76340" y="32389"/>
                      <a:pt x="75696" y="32324"/>
                      <a:pt x="75075" y="32203"/>
                    </a:cubicBezTo>
                    <a:cubicBezTo>
                      <a:pt x="73421" y="31879"/>
                      <a:pt x="71842" y="29749"/>
                      <a:pt x="71214" y="29045"/>
                    </a:cubicBezTo>
                    <a:cubicBezTo>
                      <a:pt x="71086" y="28901"/>
                      <a:pt x="70984" y="28727"/>
                      <a:pt x="70903" y="28541"/>
                    </a:cubicBezTo>
                    <a:close/>
                  </a:path>
                </a:pathLst>
              </a:custGeom>
              <a:noFill/>
              <a:ln w="6175" cap="flat" cmpd="sng">
                <a:solidFill>
                  <a:srgbClr val="000000"/>
                </a:solidFill>
                <a:prstDash val="solid"/>
                <a:miter lim="190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745525" y="2965175"/>
                <a:ext cx="2664825" cy="1200250"/>
              </a:xfrm>
              <a:custGeom>
                <a:avLst/>
                <a:gdLst/>
                <a:ahLst/>
                <a:cxnLst/>
                <a:rect l="l" t="t" r="r" b="b"/>
                <a:pathLst>
                  <a:path w="106593" h="48010" extrusionOk="0">
                    <a:moveTo>
                      <a:pt x="76901" y="1"/>
                    </a:moveTo>
                    <a:lnTo>
                      <a:pt x="0" y="36083"/>
                    </a:lnTo>
                    <a:lnTo>
                      <a:pt x="9625" y="44224"/>
                    </a:lnTo>
                    <a:lnTo>
                      <a:pt x="18469" y="48009"/>
                    </a:lnTo>
                    <a:lnTo>
                      <a:pt x="44376" y="47534"/>
                    </a:lnTo>
                    <a:lnTo>
                      <a:pt x="106593" y="21799"/>
                    </a:lnTo>
                    <a:lnTo>
                      <a:pt x="103435" y="10900"/>
                    </a:lnTo>
                    <a:lnTo>
                      <a:pt x="76901" y="1"/>
                    </a:ln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745525" y="3867250"/>
                <a:ext cx="40420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16168" h="13586" extrusionOk="0">
                    <a:moveTo>
                      <a:pt x="0" y="0"/>
                    </a:moveTo>
                    <a:lnTo>
                      <a:pt x="38" y="7076"/>
                    </a:lnTo>
                    <a:cubicBezTo>
                      <a:pt x="38" y="7076"/>
                      <a:pt x="1712" y="7513"/>
                      <a:pt x="3937" y="8521"/>
                    </a:cubicBezTo>
                    <a:cubicBezTo>
                      <a:pt x="5668" y="9301"/>
                      <a:pt x="9682" y="12364"/>
                      <a:pt x="11070" y="12801"/>
                    </a:cubicBezTo>
                    <a:cubicBezTo>
                      <a:pt x="12050" y="13106"/>
                      <a:pt x="13233" y="13586"/>
                      <a:pt x="14118" y="13586"/>
                    </a:cubicBezTo>
                    <a:cubicBezTo>
                      <a:pt x="14504" y="13586"/>
                      <a:pt x="14834" y="13494"/>
                      <a:pt x="15065" y="13258"/>
                    </a:cubicBezTo>
                    <a:cubicBezTo>
                      <a:pt x="15825" y="12478"/>
                      <a:pt x="16168" y="8236"/>
                      <a:pt x="14684" y="6429"/>
                    </a:cubicBezTo>
                    <a:cubicBezTo>
                      <a:pt x="13201" y="4641"/>
                      <a:pt x="7342" y="3234"/>
                      <a:pt x="4831" y="2321"/>
                    </a:cubicBezTo>
                    <a:cubicBezTo>
                      <a:pt x="2321" y="138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745525" y="3881500"/>
                <a:ext cx="384225" cy="2664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0658" extrusionOk="0">
                    <a:moveTo>
                      <a:pt x="133" y="1"/>
                    </a:moveTo>
                    <a:lnTo>
                      <a:pt x="0" y="1579"/>
                    </a:lnTo>
                    <a:lnTo>
                      <a:pt x="476" y="3139"/>
                    </a:lnTo>
                    <a:lnTo>
                      <a:pt x="10823" y="8560"/>
                    </a:lnTo>
                    <a:lnTo>
                      <a:pt x="12820" y="10633"/>
                    </a:lnTo>
                    <a:cubicBezTo>
                      <a:pt x="12820" y="10633"/>
                      <a:pt x="12875" y="10657"/>
                      <a:pt x="12993" y="10657"/>
                    </a:cubicBezTo>
                    <a:cubicBezTo>
                      <a:pt x="13154" y="10657"/>
                      <a:pt x="13431" y="10613"/>
                      <a:pt x="13847" y="10405"/>
                    </a:cubicBezTo>
                    <a:cubicBezTo>
                      <a:pt x="14570" y="10063"/>
                      <a:pt x="15369" y="8712"/>
                      <a:pt x="15369" y="8712"/>
                    </a:cubicBezTo>
                    <a:lnTo>
                      <a:pt x="14399" y="6144"/>
                    </a:lnTo>
                    <a:lnTo>
                      <a:pt x="7856" y="3139"/>
                    </a:lnTo>
                    <a:lnTo>
                      <a:pt x="2245" y="1180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746475" y="3866775"/>
                <a:ext cx="4046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16187" h="13586" extrusionOk="0">
                    <a:moveTo>
                      <a:pt x="0" y="0"/>
                    </a:moveTo>
                    <a:lnTo>
                      <a:pt x="38" y="989"/>
                    </a:lnTo>
                    <a:cubicBezTo>
                      <a:pt x="38" y="989"/>
                      <a:pt x="2378" y="2378"/>
                      <a:pt x="4888" y="3310"/>
                    </a:cubicBezTo>
                    <a:cubicBezTo>
                      <a:pt x="7380" y="4223"/>
                      <a:pt x="12269" y="5402"/>
                      <a:pt x="13752" y="7190"/>
                    </a:cubicBezTo>
                    <a:cubicBezTo>
                      <a:pt x="15236" y="8997"/>
                      <a:pt x="14779" y="11241"/>
                      <a:pt x="13999" y="12021"/>
                    </a:cubicBezTo>
                    <a:cubicBezTo>
                      <a:pt x="13734" y="12294"/>
                      <a:pt x="13472" y="12397"/>
                      <a:pt x="13186" y="12397"/>
                    </a:cubicBezTo>
                    <a:cubicBezTo>
                      <a:pt x="12652" y="12397"/>
                      <a:pt x="12031" y="12040"/>
                      <a:pt x="11127" y="11755"/>
                    </a:cubicBezTo>
                    <a:cubicBezTo>
                      <a:pt x="9720" y="11317"/>
                      <a:pt x="5706" y="8274"/>
                      <a:pt x="3994" y="7494"/>
                    </a:cubicBezTo>
                    <a:cubicBezTo>
                      <a:pt x="1750" y="6467"/>
                      <a:pt x="76" y="6030"/>
                      <a:pt x="76" y="6030"/>
                    </a:cubicBezTo>
                    <a:lnTo>
                      <a:pt x="57" y="7076"/>
                    </a:lnTo>
                    <a:cubicBezTo>
                      <a:pt x="57" y="7076"/>
                      <a:pt x="1731" y="7513"/>
                      <a:pt x="3956" y="8521"/>
                    </a:cubicBezTo>
                    <a:cubicBezTo>
                      <a:pt x="5668" y="9301"/>
                      <a:pt x="9682" y="12364"/>
                      <a:pt x="11089" y="12801"/>
                    </a:cubicBezTo>
                    <a:cubicBezTo>
                      <a:pt x="12069" y="13106"/>
                      <a:pt x="13252" y="13586"/>
                      <a:pt x="14137" y="13586"/>
                    </a:cubicBezTo>
                    <a:cubicBezTo>
                      <a:pt x="14523" y="13586"/>
                      <a:pt x="14853" y="13494"/>
                      <a:pt x="15084" y="13258"/>
                    </a:cubicBezTo>
                    <a:cubicBezTo>
                      <a:pt x="15844" y="12478"/>
                      <a:pt x="16187" y="8236"/>
                      <a:pt x="14703" y="6429"/>
                    </a:cubicBezTo>
                    <a:cubicBezTo>
                      <a:pt x="13201" y="4641"/>
                      <a:pt x="7342" y="3234"/>
                      <a:pt x="4850" y="2321"/>
                    </a:cubicBezTo>
                    <a:cubicBezTo>
                      <a:pt x="2340" y="138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3A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746475" y="3866775"/>
                <a:ext cx="404675" cy="350950"/>
              </a:xfrm>
              <a:custGeom>
                <a:avLst/>
                <a:gdLst/>
                <a:ahLst/>
                <a:cxnLst/>
                <a:rect l="l" t="t" r="r" b="b"/>
                <a:pathLst>
                  <a:path w="16187" h="14038" fill="none" extrusionOk="0">
                    <a:moveTo>
                      <a:pt x="0" y="0"/>
                    </a:moveTo>
                    <a:lnTo>
                      <a:pt x="38" y="989"/>
                    </a:lnTo>
                    <a:cubicBezTo>
                      <a:pt x="38" y="989"/>
                      <a:pt x="2378" y="2378"/>
                      <a:pt x="4888" y="3310"/>
                    </a:cubicBezTo>
                    <a:cubicBezTo>
                      <a:pt x="7380" y="4223"/>
                      <a:pt x="12269" y="5402"/>
                      <a:pt x="13752" y="7190"/>
                    </a:cubicBezTo>
                    <a:cubicBezTo>
                      <a:pt x="15236" y="8997"/>
                      <a:pt x="14779" y="11241"/>
                      <a:pt x="13999" y="12021"/>
                    </a:cubicBezTo>
                    <a:cubicBezTo>
                      <a:pt x="13239" y="12801"/>
                      <a:pt x="12516" y="12192"/>
                      <a:pt x="11127" y="11755"/>
                    </a:cubicBezTo>
                    <a:cubicBezTo>
                      <a:pt x="9720" y="11317"/>
                      <a:pt x="5706" y="8274"/>
                      <a:pt x="3994" y="7494"/>
                    </a:cubicBezTo>
                    <a:cubicBezTo>
                      <a:pt x="1750" y="6467"/>
                      <a:pt x="76" y="6030"/>
                      <a:pt x="76" y="6030"/>
                    </a:cubicBezTo>
                    <a:lnTo>
                      <a:pt x="57" y="7076"/>
                    </a:lnTo>
                    <a:lnTo>
                      <a:pt x="57" y="7076"/>
                    </a:lnTo>
                    <a:cubicBezTo>
                      <a:pt x="57" y="7076"/>
                      <a:pt x="1731" y="7513"/>
                      <a:pt x="3956" y="8521"/>
                    </a:cubicBezTo>
                    <a:cubicBezTo>
                      <a:pt x="5668" y="9301"/>
                      <a:pt x="9682" y="12364"/>
                      <a:pt x="11089" y="12801"/>
                    </a:cubicBezTo>
                    <a:cubicBezTo>
                      <a:pt x="12497" y="13239"/>
                      <a:pt x="14323" y="14037"/>
                      <a:pt x="15084" y="13258"/>
                    </a:cubicBezTo>
                    <a:cubicBezTo>
                      <a:pt x="15844" y="12478"/>
                      <a:pt x="16187" y="8236"/>
                      <a:pt x="14703" y="6429"/>
                    </a:cubicBezTo>
                    <a:cubicBezTo>
                      <a:pt x="13201" y="4641"/>
                      <a:pt x="7342" y="3234"/>
                      <a:pt x="4850" y="2321"/>
                    </a:cubicBezTo>
                    <a:cubicBezTo>
                      <a:pt x="2340" y="1389"/>
                      <a:pt x="0" y="0"/>
                      <a:pt x="0" y="0"/>
                    </a:cubicBez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746475" y="3920975"/>
                <a:ext cx="356650" cy="232400"/>
              </a:xfrm>
              <a:custGeom>
                <a:avLst/>
                <a:gdLst/>
                <a:ahLst/>
                <a:cxnLst/>
                <a:rect l="l" t="t" r="r" b="b"/>
                <a:pathLst>
                  <a:path w="14266" h="9296" extrusionOk="0">
                    <a:moveTo>
                      <a:pt x="0" y="0"/>
                    </a:moveTo>
                    <a:lnTo>
                      <a:pt x="0" y="3272"/>
                    </a:lnTo>
                    <a:cubicBezTo>
                      <a:pt x="0" y="3272"/>
                      <a:pt x="1712" y="3500"/>
                      <a:pt x="3937" y="4508"/>
                    </a:cubicBezTo>
                    <a:cubicBezTo>
                      <a:pt x="5668" y="5288"/>
                      <a:pt x="8655" y="7761"/>
                      <a:pt x="10062" y="8198"/>
                    </a:cubicBezTo>
                    <a:cubicBezTo>
                      <a:pt x="11135" y="8532"/>
                      <a:pt x="11854" y="9296"/>
                      <a:pt x="12472" y="9296"/>
                    </a:cubicBezTo>
                    <a:cubicBezTo>
                      <a:pt x="12665" y="9296"/>
                      <a:pt x="12848" y="9221"/>
                      <a:pt x="13029" y="9035"/>
                    </a:cubicBezTo>
                    <a:cubicBezTo>
                      <a:pt x="13790" y="8255"/>
                      <a:pt x="14266" y="7190"/>
                      <a:pt x="12782" y="5383"/>
                    </a:cubicBezTo>
                    <a:cubicBezTo>
                      <a:pt x="11298" y="3595"/>
                      <a:pt x="7513" y="2987"/>
                      <a:pt x="5003" y="2074"/>
                    </a:cubicBezTo>
                    <a:cubicBezTo>
                      <a:pt x="2511" y="114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2156850" y="3345975"/>
                <a:ext cx="2344800" cy="1184175"/>
              </a:xfrm>
              <a:custGeom>
                <a:avLst/>
                <a:gdLst/>
                <a:ahLst/>
                <a:cxnLst/>
                <a:rect l="l" t="t" r="r" b="b"/>
                <a:pathLst>
                  <a:path w="93792" h="47367" extrusionOk="0">
                    <a:moveTo>
                      <a:pt x="58726" y="1"/>
                    </a:moveTo>
                    <a:cubicBezTo>
                      <a:pt x="57287" y="1"/>
                      <a:pt x="56004" y="213"/>
                      <a:pt x="54932" y="689"/>
                    </a:cubicBezTo>
                    <a:cubicBezTo>
                      <a:pt x="44889" y="5159"/>
                      <a:pt x="31936" y="20338"/>
                      <a:pt x="25127" y="23248"/>
                    </a:cubicBezTo>
                    <a:cubicBezTo>
                      <a:pt x="18317" y="26139"/>
                      <a:pt x="6600" y="25473"/>
                      <a:pt x="3918" y="26481"/>
                    </a:cubicBezTo>
                    <a:cubicBezTo>
                      <a:pt x="1236" y="27489"/>
                      <a:pt x="0" y="30057"/>
                      <a:pt x="0" y="30057"/>
                    </a:cubicBezTo>
                    <a:lnTo>
                      <a:pt x="33724" y="45578"/>
                    </a:lnTo>
                    <a:lnTo>
                      <a:pt x="38631" y="47366"/>
                    </a:lnTo>
                    <a:lnTo>
                      <a:pt x="58071" y="44018"/>
                    </a:lnTo>
                    <a:lnTo>
                      <a:pt x="76388" y="45806"/>
                    </a:lnTo>
                    <a:lnTo>
                      <a:pt x="93792" y="14974"/>
                    </a:lnTo>
                    <a:cubicBezTo>
                      <a:pt x="93792" y="14974"/>
                      <a:pt x="70800" y="1"/>
                      <a:pt x="58726" y="1"/>
                    </a:cubicBez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2140675" y="4062600"/>
                <a:ext cx="961525" cy="497500"/>
              </a:xfrm>
              <a:custGeom>
                <a:avLst/>
                <a:gdLst/>
                <a:ahLst/>
                <a:cxnLst/>
                <a:rect l="l" t="t" r="r" b="b"/>
                <a:pathLst>
                  <a:path w="38461" h="19900" extrusionOk="0">
                    <a:moveTo>
                      <a:pt x="2415" y="0"/>
                    </a:moveTo>
                    <a:cubicBezTo>
                      <a:pt x="2104" y="0"/>
                      <a:pt x="1834" y="60"/>
                      <a:pt x="1617" y="194"/>
                    </a:cubicBezTo>
                    <a:cubicBezTo>
                      <a:pt x="0" y="1183"/>
                      <a:pt x="172" y="2286"/>
                      <a:pt x="76" y="3808"/>
                    </a:cubicBezTo>
                    <a:cubicBezTo>
                      <a:pt x="0" y="5348"/>
                      <a:pt x="514" y="7973"/>
                      <a:pt x="2283" y="8582"/>
                    </a:cubicBezTo>
                    <a:cubicBezTo>
                      <a:pt x="4052" y="9172"/>
                      <a:pt x="12060" y="12139"/>
                      <a:pt x="15445" y="13052"/>
                    </a:cubicBezTo>
                    <a:cubicBezTo>
                      <a:pt x="18850" y="13946"/>
                      <a:pt x="19592" y="14802"/>
                      <a:pt x="21912" y="15696"/>
                    </a:cubicBezTo>
                    <a:cubicBezTo>
                      <a:pt x="24214" y="16609"/>
                      <a:pt x="30814" y="19043"/>
                      <a:pt x="32773" y="19500"/>
                    </a:cubicBezTo>
                    <a:cubicBezTo>
                      <a:pt x="33606" y="19686"/>
                      <a:pt x="34514" y="19899"/>
                      <a:pt x="35334" y="19899"/>
                    </a:cubicBezTo>
                    <a:cubicBezTo>
                      <a:pt x="36444" y="19899"/>
                      <a:pt x="37393" y="19509"/>
                      <a:pt x="37776" y="18130"/>
                    </a:cubicBezTo>
                    <a:cubicBezTo>
                      <a:pt x="38460" y="15734"/>
                      <a:pt x="37357" y="13984"/>
                      <a:pt x="36425" y="13337"/>
                    </a:cubicBezTo>
                    <a:cubicBezTo>
                      <a:pt x="31746" y="12025"/>
                      <a:pt x="27390" y="9971"/>
                      <a:pt x="22920" y="8221"/>
                    </a:cubicBezTo>
                    <a:cubicBezTo>
                      <a:pt x="18260" y="6395"/>
                      <a:pt x="12307" y="4493"/>
                      <a:pt x="10024" y="3389"/>
                    </a:cubicBezTo>
                    <a:cubicBezTo>
                      <a:pt x="8035" y="2419"/>
                      <a:pt x="4398" y="0"/>
                      <a:pt x="2415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2196300" y="4095025"/>
                <a:ext cx="884500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35380" h="16530" extrusionOk="0">
                    <a:moveTo>
                      <a:pt x="2759" y="0"/>
                    </a:moveTo>
                    <a:cubicBezTo>
                      <a:pt x="2759" y="0"/>
                      <a:pt x="2207" y="57"/>
                      <a:pt x="1275" y="438"/>
                    </a:cubicBezTo>
                    <a:cubicBezTo>
                      <a:pt x="343" y="818"/>
                      <a:pt x="1" y="1465"/>
                      <a:pt x="1" y="1465"/>
                    </a:cubicBezTo>
                    <a:lnTo>
                      <a:pt x="32431" y="16529"/>
                    </a:lnTo>
                    <a:lnTo>
                      <a:pt x="35380" y="15198"/>
                    </a:lnTo>
                    <a:lnTo>
                      <a:pt x="33496" y="11945"/>
                    </a:lnTo>
                    <a:lnTo>
                      <a:pt x="9378" y="3348"/>
                    </a:lnTo>
                    <a:lnTo>
                      <a:pt x="2759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2139725" y="4042700"/>
                <a:ext cx="969125" cy="533100"/>
              </a:xfrm>
              <a:custGeom>
                <a:avLst/>
                <a:gdLst/>
                <a:ahLst/>
                <a:cxnLst/>
                <a:rect l="l" t="t" r="r" b="b"/>
                <a:pathLst>
                  <a:path w="38765" h="21324" extrusionOk="0">
                    <a:moveTo>
                      <a:pt x="22711" y="10044"/>
                    </a:moveTo>
                    <a:cubicBezTo>
                      <a:pt x="18051" y="8218"/>
                      <a:pt x="11166" y="5669"/>
                      <a:pt x="8864" y="4566"/>
                    </a:cubicBezTo>
                    <a:cubicBezTo>
                      <a:pt x="6582" y="3444"/>
                      <a:pt x="3862" y="1599"/>
                      <a:pt x="2587" y="1979"/>
                    </a:cubicBezTo>
                    <a:cubicBezTo>
                      <a:pt x="780" y="2512"/>
                      <a:pt x="1142" y="3044"/>
                      <a:pt x="1046" y="4566"/>
                    </a:cubicBezTo>
                    <a:cubicBezTo>
                      <a:pt x="970" y="6106"/>
                      <a:pt x="1484" y="8237"/>
                      <a:pt x="3253" y="8826"/>
                    </a:cubicBezTo>
                    <a:cubicBezTo>
                      <a:pt x="5022" y="9416"/>
                      <a:pt x="12098" y="12098"/>
                      <a:pt x="15483" y="12992"/>
                    </a:cubicBezTo>
                    <a:cubicBezTo>
                      <a:pt x="18888" y="13905"/>
                      <a:pt x="20010" y="14399"/>
                      <a:pt x="22331" y="15293"/>
                    </a:cubicBezTo>
                    <a:cubicBezTo>
                      <a:pt x="24632" y="16206"/>
                      <a:pt x="31156" y="18812"/>
                      <a:pt x="33116" y="19269"/>
                    </a:cubicBezTo>
                    <a:cubicBezTo>
                      <a:pt x="35056" y="19706"/>
                      <a:pt x="36406" y="19954"/>
                      <a:pt x="37186" y="18185"/>
                    </a:cubicBezTo>
                    <a:cubicBezTo>
                      <a:pt x="37681" y="17062"/>
                      <a:pt x="37091" y="15560"/>
                      <a:pt x="36159" y="14913"/>
                    </a:cubicBezTo>
                    <a:cubicBezTo>
                      <a:pt x="29673" y="12802"/>
                      <a:pt x="22825" y="10082"/>
                      <a:pt x="22711" y="10044"/>
                    </a:cubicBezTo>
                    <a:close/>
                    <a:moveTo>
                      <a:pt x="22939" y="8998"/>
                    </a:moveTo>
                    <a:cubicBezTo>
                      <a:pt x="18279" y="7191"/>
                      <a:pt x="12326" y="5289"/>
                      <a:pt x="10024" y="4185"/>
                    </a:cubicBezTo>
                    <a:cubicBezTo>
                      <a:pt x="7742" y="3063"/>
                      <a:pt x="3234" y="1"/>
                      <a:pt x="1617" y="990"/>
                    </a:cubicBezTo>
                    <a:cubicBezTo>
                      <a:pt x="0" y="1979"/>
                      <a:pt x="172" y="3063"/>
                      <a:pt x="95" y="4604"/>
                    </a:cubicBezTo>
                    <a:cubicBezTo>
                      <a:pt x="0" y="6125"/>
                      <a:pt x="533" y="8769"/>
                      <a:pt x="2302" y="9359"/>
                    </a:cubicBezTo>
                    <a:cubicBezTo>
                      <a:pt x="4071" y="9968"/>
                      <a:pt x="12060" y="12935"/>
                      <a:pt x="15464" y="13848"/>
                    </a:cubicBezTo>
                    <a:cubicBezTo>
                      <a:pt x="18850" y="14742"/>
                      <a:pt x="19896" y="15579"/>
                      <a:pt x="22217" y="16492"/>
                    </a:cubicBezTo>
                    <a:cubicBezTo>
                      <a:pt x="24518" y="17386"/>
                      <a:pt x="31137" y="19839"/>
                      <a:pt x="33078" y="20277"/>
                    </a:cubicBezTo>
                    <a:cubicBezTo>
                      <a:pt x="35037" y="20714"/>
                      <a:pt x="37414" y="21323"/>
                      <a:pt x="38099" y="18907"/>
                    </a:cubicBezTo>
                    <a:cubicBezTo>
                      <a:pt x="38765" y="16511"/>
                      <a:pt x="37662" y="14761"/>
                      <a:pt x="36730" y="14114"/>
                    </a:cubicBezTo>
                    <a:cubicBezTo>
                      <a:pt x="30148" y="11946"/>
                      <a:pt x="22958" y="9017"/>
                      <a:pt x="22939" y="8998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6"/>
              <p:cNvSpPr/>
              <p:nvPr/>
            </p:nvSpPr>
            <p:spPr>
              <a:xfrm>
                <a:off x="2185375" y="4114650"/>
                <a:ext cx="887350" cy="394300"/>
              </a:xfrm>
              <a:custGeom>
                <a:avLst/>
                <a:gdLst/>
                <a:ahLst/>
                <a:cxnLst/>
                <a:rect l="l" t="t" r="r" b="b"/>
                <a:pathLst>
                  <a:path w="35494" h="15772" extrusionOk="0">
                    <a:moveTo>
                      <a:pt x="2021" y="1"/>
                    </a:moveTo>
                    <a:cubicBezTo>
                      <a:pt x="1860" y="1"/>
                      <a:pt x="1701" y="23"/>
                      <a:pt x="1541" y="71"/>
                    </a:cubicBezTo>
                    <a:cubicBezTo>
                      <a:pt x="0" y="547"/>
                      <a:pt x="381" y="851"/>
                      <a:pt x="267" y="2163"/>
                    </a:cubicBezTo>
                    <a:cubicBezTo>
                      <a:pt x="133" y="3457"/>
                      <a:pt x="1046" y="4617"/>
                      <a:pt x="2815" y="5207"/>
                    </a:cubicBezTo>
                    <a:cubicBezTo>
                      <a:pt x="4584" y="5815"/>
                      <a:pt x="10785" y="8250"/>
                      <a:pt x="14190" y="9163"/>
                    </a:cubicBezTo>
                    <a:cubicBezTo>
                      <a:pt x="17576" y="10057"/>
                      <a:pt x="29007" y="14603"/>
                      <a:pt x="30833" y="15307"/>
                    </a:cubicBezTo>
                    <a:cubicBezTo>
                      <a:pt x="31585" y="15592"/>
                      <a:pt x="32107" y="15771"/>
                      <a:pt x="32546" y="15771"/>
                    </a:cubicBezTo>
                    <a:cubicBezTo>
                      <a:pt x="33161" y="15771"/>
                      <a:pt x="33614" y="15418"/>
                      <a:pt x="34314" y="14508"/>
                    </a:cubicBezTo>
                    <a:cubicBezTo>
                      <a:pt x="35493" y="12929"/>
                      <a:pt x="32811" y="12644"/>
                      <a:pt x="31765" y="12301"/>
                    </a:cubicBezTo>
                    <a:cubicBezTo>
                      <a:pt x="30719" y="11940"/>
                      <a:pt x="24366" y="9600"/>
                      <a:pt x="19706" y="7774"/>
                    </a:cubicBezTo>
                    <a:cubicBezTo>
                      <a:pt x="15046" y="5967"/>
                      <a:pt x="9168" y="3723"/>
                      <a:pt x="6886" y="2620"/>
                    </a:cubicBezTo>
                    <a:cubicBezTo>
                      <a:pt x="4826" y="1615"/>
                      <a:pt x="3390" y="1"/>
                      <a:pt x="2021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6"/>
              <p:cNvSpPr/>
              <p:nvPr/>
            </p:nvSpPr>
            <p:spPr>
              <a:xfrm>
                <a:off x="3892975" y="3344025"/>
                <a:ext cx="2442300" cy="1433375"/>
              </a:xfrm>
              <a:custGeom>
                <a:avLst/>
                <a:gdLst/>
                <a:ahLst/>
                <a:cxnLst/>
                <a:rect l="l" t="t" r="r" b="b"/>
                <a:pathLst>
                  <a:path w="97692" h="57335" extrusionOk="0">
                    <a:moveTo>
                      <a:pt x="28027" y="1"/>
                    </a:moveTo>
                    <a:cubicBezTo>
                      <a:pt x="25060" y="1"/>
                      <a:pt x="13559" y="229"/>
                      <a:pt x="7266" y="3639"/>
                    </a:cubicBezTo>
                    <a:cubicBezTo>
                      <a:pt x="0" y="7596"/>
                      <a:pt x="7266" y="13435"/>
                      <a:pt x="4261" y="20701"/>
                    </a:cubicBezTo>
                    <a:cubicBezTo>
                      <a:pt x="1275" y="27967"/>
                      <a:pt x="15959" y="34909"/>
                      <a:pt x="15959" y="34909"/>
                    </a:cubicBezTo>
                    <a:lnTo>
                      <a:pt x="44376" y="57335"/>
                    </a:lnTo>
                    <a:lnTo>
                      <a:pt x="67125" y="46759"/>
                    </a:lnTo>
                    <a:lnTo>
                      <a:pt x="94914" y="33654"/>
                    </a:lnTo>
                    <a:lnTo>
                      <a:pt x="97691" y="28157"/>
                    </a:lnTo>
                    <a:lnTo>
                      <a:pt x="28741" y="6"/>
                    </a:lnTo>
                    <a:cubicBezTo>
                      <a:pt x="28741" y="6"/>
                      <a:pt x="28486" y="1"/>
                      <a:pt x="28027" y="1"/>
                    </a:cubicBez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6"/>
              <p:cNvSpPr/>
              <p:nvPr/>
            </p:nvSpPr>
            <p:spPr>
              <a:xfrm>
                <a:off x="5555875" y="4051275"/>
                <a:ext cx="780825" cy="522900"/>
              </a:xfrm>
              <a:custGeom>
                <a:avLst/>
                <a:gdLst/>
                <a:ahLst/>
                <a:cxnLst/>
                <a:rect l="l" t="t" r="r" b="b"/>
                <a:pathLst>
                  <a:path w="31233" h="20916" extrusionOk="0">
                    <a:moveTo>
                      <a:pt x="31232" y="0"/>
                    </a:moveTo>
                    <a:cubicBezTo>
                      <a:pt x="31232" y="0"/>
                      <a:pt x="29121" y="1389"/>
                      <a:pt x="21817" y="4774"/>
                    </a:cubicBezTo>
                    <a:cubicBezTo>
                      <a:pt x="14513" y="8179"/>
                      <a:pt x="6448" y="10614"/>
                      <a:pt x="3215" y="13638"/>
                    </a:cubicBezTo>
                    <a:cubicBezTo>
                      <a:pt x="0" y="16643"/>
                      <a:pt x="666" y="17100"/>
                      <a:pt x="837" y="19116"/>
                    </a:cubicBezTo>
                    <a:cubicBezTo>
                      <a:pt x="947" y="20414"/>
                      <a:pt x="2114" y="20916"/>
                      <a:pt x="3519" y="20916"/>
                    </a:cubicBezTo>
                    <a:cubicBezTo>
                      <a:pt x="4297" y="20916"/>
                      <a:pt x="5148" y="20762"/>
                      <a:pt x="5935" y="20505"/>
                    </a:cubicBezTo>
                    <a:cubicBezTo>
                      <a:pt x="8141" y="19801"/>
                      <a:pt x="17138" y="14722"/>
                      <a:pt x="20200" y="13752"/>
                    </a:cubicBezTo>
                    <a:cubicBezTo>
                      <a:pt x="23262" y="12801"/>
                      <a:pt x="31232" y="8141"/>
                      <a:pt x="31232" y="8141"/>
                    </a:cubicBezTo>
                    <a:lnTo>
                      <a:pt x="31232" y="0"/>
                    </a:ln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6"/>
              <p:cNvSpPr/>
              <p:nvPr/>
            </p:nvSpPr>
            <p:spPr>
              <a:xfrm>
                <a:off x="5556825" y="4048900"/>
                <a:ext cx="781300" cy="530700"/>
              </a:xfrm>
              <a:custGeom>
                <a:avLst/>
                <a:gdLst/>
                <a:ahLst/>
                <a:cxnLst/>
                <a:rect l="l" t="t" r="r" b="b"/>
                <a:pathLst>
                  <a:path w="31252" h="21228" extrusionOk="0">
                    <a:moveTo>
                      <a:pt x="31251" y="0"/>
                    </a:moveTo>
                    <a:cubicBezTo>
                      <a:pt x="31251" y="0"/>
                      <a:pt x="29121" y="1389"/>
                      <a:pt x="21817" y="4774"/>
                    </a:cubicBezTo>
                    <a:cubicBezTo>
                      <a:pt x="14513" y="8179"/>
                      <a:pt x="6448" y="10614"/>
                      <a:pt x="3215" y="13638"/>
                    </a:cubicBezTo>
                    <a:cubicBezTo>
                      <a:pt x="0" y="16662"/>
                      <a:pt x="666" y="17100"/>
                      <a:pt x="837" y="19116"/>
                    </a:cubicBezTo>
                    <a:cubicBezTo>
                      <a:pt x="1008" y="21151"/>
                      <a:pt x="3728" y="21227"/>
                      <a:pt x="5935" y="20523"/>
                    </a:cubicBezTo>
                    <a:cubicBezTo>
                      <a:pt x="8141" y="19801"/>
                      <a:pt x="17157" y="14722"/>
                      <a:pt x="20200" y="13771"/>
                    </a:cubicBezTo>
                    <a:cubicBezTo>
                      <a:pt x="23263" y="12801"/>
                      <a:pt x="31251" y="8160"/>
                      <a:pt x="31251" y="8160"/>
                    </a:cubicBezTo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6"/>
              <p:cNvSpPr/>
              <p:nvPr/>
            </p:nvSpPr>
            <p:spPr>
              <a:xfrm>
                <a:off x="5580600" y="4089300"/>
                <a:ext cx="758000" cy="445950"/>
              </a:xfrm>
              <a:custGeom>
                <a:avLst/>
                <a:gdLst/>
                <a:ahLst/>
                <a:cxnLst/>
                <a:rect l="l" t="t" r="r" b="b"/>
                <a:pathLst>
                  <a:path w="30320" h="17838" extrusionOk="0">
                    <a:moveTo>
                      <a:pt x="28474" y="1"/>
                    </a:moveTo>
                    <a:lnTo>
                      <a:pt x="17233" y="5422"/>
                    </a:lnTo>
                    <a:lnTo>
                      <a:pt x="3728" y="11489"/>
                    </a:lnTo>
                    <a:lnTo>
                      <a:pt x="780" y="14209"/>
                    </a:lnTo>
                    <a:lnTo>
                      <a:pt x="0" y="15902"/>
                    </a:lnTo>
                    <a:lnTo>
                      <a:pt x="304" y="17747"/>
                    </a:lnTo>
                    <a:cubicBezTo>
                      <a:pt x="304" y="17747"/>
                      <a:pt x="666" y="17837"/>
                      <a:pt x="1101" y="17837"/>
                    </a:cubicBezTo>
                    <a:cubicBezTo>
                      <a:pt x="1195" y="17837"/>
                      <a:pt x="1291" y="17833"/>
                      <a:pt x="1389" y="17823"/>
                    </a:cubicBezTo>
                    <a:cubicBezTo>
                      <a:pt x="1921" y="17766"/>
                      <a:pt x="2587" y="17709"/>
                      <a:pt x="2587" y="17709"/>
                    </a:cubicBezTo>
                    <a:lnTo>
                      <a:pt x="30319" y="609"/>
                    </a:lnTo>
                    <a:lnTo>
                      <a:pt x="28474" y="1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6"/>
              <p:cNvSpPr/>
              <p:nvPr/>
            </p:nvSpPr>
            <p:spPr>
              <a:xfrm>
                <a:off x="5621950" y="4105950"/>
                <a:ext cx="7152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28609" h="17087" extrusionOk="0">
                    <a:moveTo>
                      <a:pt x="28608" y="1"/>
                    </a:moveTo>
                    <a:cubicBezTo>
                      <a:pt x="28608" y="1"/>
                      <a:pt x="26496" y="1047"/>
                      <a:pt x="19193" y="4451"/>
                    </a:cubicBezTo>
                    <a:cubicBezTo>
                      <a:pt x="11889" y="7837"/>
                      <a:pt x="5175" y="9910"/>
                      <a:pt x="1694" y="12611"/>
                    </a:cubicBezTo>
                    <a:cubicBezTo>
                      <a:pt x="77" y="13867"/>
                      <a:pt x="1" y="14304"/>
                      <a:pt x="1" y="15731"/>
                    </a:cubicBezTo>
                    <a:cubicBezTo>
                      <a:pt x="1" y="16744"/>
                      <a:pt x="269" y="17086"/>
                      <a:pt x="806" y="17086"/>
                    </a:cubicBezTo>
                    <a:cubicBezTo>
                      <a:pt x="1357" y="17086"/>
                      <a:pt x="2192" y="16725"/>
                      <a:pt x="3311" y="16358"/>
                    </a:cubicBezTo>
                    <a:cubicBezTo>
                      <a:pt x="5517" y="15655"/>
                      <a:pt x="14171" y="10595"/>
                      <a:pt x="17234" y="9644"/>
                    </a:cubicBezTo>
                    <a:cubicBezTo>
                      <a:pt x="20296" y="8674"/>
                      <a:pt x="28532" y="4014"/>
                      <a:pt x="28532" y="4014"/>
                    </a:cubicBezTo>
                    <a:lnTo>
                      <a:pt x="28608" y="1"/>
                    </a:ln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6"/>
              <p:cNvSpPr/>
              <p:nvPr/>
            </p:nvSpPr>
            <p:spPr>
              <a:xfrm>
                <a:off x="5555375" y="4049375"/>
                <a:ext cx="781325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31253" h="21247" extrusionOk="0">
                    <a:moveTo>
                      <a:pt x="21666" y="5973"/>
                    </a:moveTo>
                    <a:cubicBezTo>
                      <a:pt x="14362" y="9358"/>
                      <a:pt x="6982" y="11907"/>
                      <a:pt x="3501" y="14627"/>
                    </a:cubicBezTo>
                    <a:cubicBezTo>
                      <a:pt x="1884" y="15882"/>
                      <a:pt x="1542" y="16491"/>
                      <a:pt x="1713" y="18526"/>
                    </a:cubicBezTo>
                    <a:cubicBezTo>
                      <a:pt x="1884" y="20542"/>
                      <a:pt x="3501" y="20314"/>
                      <a:pt x="5707" y="19591"/>
                    </a:cubicBezTo>
                    <a:cubicBezTo>
                      <a:pt x="7914" y="18888"/>
                      <a:pt x="16987" y="13790"/>
                      <a:pt x="20049" y="12820"/>
                    </a:cubicBezTo>
                    <a:cubicBezTo>
                      <a:pt x="23111" y="11869"/>
                      <a:pt x="31176" y="7133"/>
                      <a:pt x="31176" y="7133"/>
                    </a:cubicBezTo>
                    <a:lnTo>
                      <a:pt x="31252" y="8160"/>
                    </a:lnTo>
                    <a:cubicBezTo>
                      <a:pt x="31252" y="8160"/>
                      <a:pt x="23282" y="12801"/>
                      <a:pt x="20220" y="13771"/>
                    </a:cubicBezTo>
                    <a:cubicBezTo>
                      <a:pt x="17158" y="14722"/>
                      <a:pt x="8161" y="19820"/>
                      <a:pt x="5955" y="20523"/>
                    </a:cubicBezTo>
                    <a:cubicBezTo>
                      <a:pt x="3748" y="21246"/>
                      <a:pt x="1028" y="21151"/>
                      <a:pt x="857" y="19135"/>
                    </a:cubicBezTo>
                    <a:cubicBezTo>
                      <a:pt x="686" y="17100"/>
                      <a:pt x="1" y="16662"/>
                      <a:pt x="3235" y="13638"/>
                    </a:cubicBezTo>
                    <a:cubicBezTo>
                      <a:pt x="6468" y="10633"/>
                      <a:pt x="14533" y="8179"/>
                      <a:pt x="21837" y="4793"/>
                    </a:cubicBezTo>
                    <a:cubicBezTo>
                      <a:pt x="29141" y="1389"/>
                      <a:pt x="31252" y="0"/>
                      <a:pt x="31252" y="0"/>
                    </a:cubicBezTo>
                    <a:lnTo>
                      <a:pt x="31252" y="1522"/>
                    </a:lnTo>
                    <a:cubicBezTo>
                      <a:pt x="31252" y="1522"/>
                      <a:pt x="28970" y="2568"/>
                      <a:pt x="21666" y="5973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6"/>
              <p:cNvSpPr/>
              <p:nvPr/>
            </p:nvSpPr>
            <p:spPr>
              <a:xfrm>
                <a:off x="3697525" y="3927575"/>
                <a:ext cx="1869300" cy="1033375"/>
              </a:xfrm>
              <a:custGeom>
                <a:avLst/>
                <a:gdLst/>
                <a:ahLst/>
                <a:cxnLst/>
                <a:rect l="l" t="t" r="r" b="b"/>
                <a:pathLst>
                  <a:path w="74772" h="41335" extrusionOk="0">
                    <a:moveTo>
                      <a:pt x="27638" y="0"/>
                    </a:moveTo>
                    <a:cubicBezTo>
                      <a:pt x="26383" y="0"/>
                      <a:pt x="25204" y="173"/>
                      <a:pt x="24138" y="573"/>
                    </a:cubicBezTo>
                    <a:cubicBezTo>
                      <a:pt x="16530" y="3426"/>
                      <a:pt x="9872" y="5918"/>
                      <a:pt x="10462" y="10788"/>
                    </a:cubicBezTo>
                    <a:cubicBezTo>
                      <a:pt x="11052" y="15657"/>
                      <a:pt x="1" y="20298"/>
                      <a:pt x="1" y="20298"/>
                    </a:cubicBezTo>
                    <a:lnTo>
                      <a:pt x="12364" y="32072"/>
                    </a:lnTo>
                    <a:lnTo>
                      <a:pt x="34714" y="41335"/>
                    </a:lnTo>
                    <a:lnTo>
                      <a:pt x="38879" y="39794"/>
                    </a:lnTo>
                    <a:lnTo>
                      <a:pt x="74771" y="21135"/>
                    </a:lnTo>
                    <a:cubicBezTo>
                      <a:pt x="74771" y="21135"/>
                      <a:pt x="74429" y="19347"/>
                      <a:pt x="70739" y="14953"/>
                    </a:cubicBezTo>
                    <a:cubicBezTo>
                      <a:pt x="67049" y="10559"/>
                      <a:pt x="57424" y="8296"/>
                      <a:pt x="51243" y="7345"/>
                    </a:cubicBezTo>
                    <a:cubicBezTo>
                      <a:pt x="45927" y="6527"/>
                      <a:pt x="35339" y="0"/>
                      <a:pt x="27638" y="0"/>
                    </a:cubicBez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4614800" y="4422125"/>
                <a:ext cx="961525" cy="566325"/>
              </a:xfrm>
              <a:custGeom>
                <a:avLst/>
                <a:gdLst/>
                <a:ahLst/>
                <a:cxnLst/>
                <a:rect l="l" t="t" r="r" b="b"/>
                <a:pathLst>
                  <a:path w="38461" h="22653" extrusionOk="0">
                    <a:moveTo>
                      <a:pt x="36224" y="0"/>
                    </a:moveTo>
                    <a:cubicBezTo>
                      <a:pt x="34280" y="0"/>
                      <a:pt x="30489" y="2862"/>
                      <a:pt x="28437" y="4016"/>
                    </a:cubicBezTo>
                    <a:cubicBezTo>
                      <a:pt x="26154" y="5328"/>
                      <a:pt x="20201" y="7725"/>
                      <a:pt x="15541" y="9931"/>
                    </a:cubicBezTo>
                    <a:cubicBezTo>
                      <a:pt x="11071" y="12062"/>
                      <a:pt x="6715" y="14458"/>
                      <a:pt x="2036" y="16170"/>
                    </a:cubicBezTo>
                    <a:cubicBezTo>
                      <a:pt x="1104" y="16893"/>
                      <a:pt x="1" y="18738"/>
                      <a:pt x="686" y="21077"/>
                    </a:cubicBezTo>
                    <a:cubicBezTo>
                      <a:pt x="1027" y="22278"/>
                      <a:pt x="1820" y="22652"/>
                      <a:pt x="2775" y="22652"/>
                    </a:cubicBezTo>
                    <a:cubicBezTo>
                      <a:pt x="3681" y="22652"/>
                      <a:pt x="4734" y="22315"/>
                      <a:pt x="5688" y="22028"/>
                    </a:cubicBezTo>
                    <a:cubicBezTo>
                      <a:pt x="7647" y="21420"/>
                      <a:pt x="14247" y="18414"/>
                      <a:pt x="16549" y="17330"/>
                    </a:cubicBezTo>
                    <a:cubicBezTo>
                      <a:pt x="18869" y="16227"/>
                      <a:pt x="19611" y="15333"/>
                      <a:pt x="23016" y="14135"/>
                    </a:cubicBezTo>
                    <a:cubicBezTo>
                      <a:pt x="26402" y="12955"/>
                      <a:pt x="34409" y="9304"/>
                      <a:pt x="36178" y="8562"/>
                    </a:cubicBezTo>
                    <a:cubicBezTo>
                      <a:pt x="37947" y="7820"/>
                      <a:pt x="38461" y="5138"/>
                      <a:pt x="38385" y="3616"/>
                    </a:cubicBezTo>
                    <a:cubicBezTo>
                      <a:pt x="38290" y="2095"/>
                      <a:pt x="38461" y="991"/>
                      <a:pt x="36844" y="135"/>
                    </a:cubicBezTo>
                    <a:cubicBezTo>
                      <a:pt x="36669" y="43"/>
                      <a:pt x="36460" y="0"/>
                      <a:pt x="36224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4635725" y="4460225"/>
                <a:ext cx="884975" cy="474575"/>
              </a:xfrm>
              <a:custGeom>
                <a:avLst/>
                <a:gdLst/>
                <a:ahLst/>
                <a:cxnLst/>
                <a:rect l="l" t="t" r="r" b="b"/>
                <a:pathLst>
                  <a:path w="35399" h="18983" extrusionOk="0">
                    <a:moveTo>
                      <a:pt x="32640" y="0"/>
                    </a:moveTo>
                    <a:lnTo>
                      <a:pt x="26021" y="3880"/>
                    </a:lnTo>
                    <a:lnTo>
                      <a:pt x="1903" y="14494"/>
                    </a:lnTo>
                    <a:lnTo>
                      <a:pt x="1" y="17899"/>
                    </a:lnTo>
                    <a:lnTo>
                      <a:pt x="2968" y="18983"/>
                    </a:lnTo>
                    <a:lnTo>
                      <a:pt x="35398" y="1217"/>
                    </a:lnTo>
                    <a:cubicBezTo>
                      <a:pt x="35398" y="1217"/>
                      <a:pt x="35056" y="609"/>
                      <a:pt x="34124" y="304"/>
                    </a:cubicBezTo>
                    <a:cubicBezTo>
                      <a:pt x="33192" y="19"/>
                      <a:pt x="32640" y="0"/>
                      <a:pt x="32640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4608150" y="4403625"/>
                <a:ext cx="969125" cy="604400"/>
              </a:xfrm>
              <a:custGeom>
                <a:avLst/>
                <a:gdLst/>
                <a:ahLst/>
                <a:cxnLst/>
                <a:rect l="l" t="t" r="r" b="b"/>
                <a:pathLst>
                  <a:path w="38765" h="24176" extrusionOk="0">
                    <a:moveTo>
                      <a:pt x="16054" y="11660"/>
                    </a:moveTo>
                    <a:cubicBezTo>
                      <a:pt x="20714" y="9473"/>
                      <a:pt x="27600" y="6353"/>
                      <a:pt x="29901" y="5041"/>
                    </a:cubicBezTo>
                    <a:cubicBezTo>
                      <a:pt x="32184" y="3748"/>
                      <a:pt x="34904" y="1655"/>
                      <a:pt x="36178" y="1941"/>
                    </a:cubicBezTo>
                    <a:cubicBezTo>
                      <a:pt x="37985" y="2321"/>
                      <a:pt x="37624" y="2892"/>
                      <a:pt x="37719" y="4413"/>
                    </a:cubicBezTo>
                    <a:cubicBezTo>
                      <a:pt x="37795" y="5935"/>
                      <a:pt x="37262" y="8103"/>
                      <a:pt x="35493" y="8845"/>
                    </a:cubicBezTo>
                    <a:cubicBezTo>
                      <a:pt x="33743" y="9587"/>
                      <a:pt x="26668" y="12840"/>
                      <a:pt x="23282" y="14038"/>
                    </a:cubicBezTo>
                    <a:cubicBezTo>
                      <a:pt x="19877" y="15217"/>
                      <a:pt x="18755" y="15807"/>
                      <a:pt x="16434" y="16891"/>
                    </a:cubicBezTo>
                    <a:cubicBezTo>
                      <a:pt x="14133" y="17994"/>
                      <a:pt x="7609" y="21152"/>
                      <a:pt x="5650" y="21760"/>
                    </a:cubicBezTo>
                    <a:cubicBezTo>
                      <a:pt x="3710" y="22369"/>
                      <a:pt x="2359" y="22711"/>
                      <a:pt x="1579" y="21018"/>
                    </a:cubicBezTo>
                    <a:cubicBezTo>
                      <a:pt x="1085" y="19934"/>
                      <a:pt x="1655" y="18394"/>
                      <a:pt x="2606" y="17671"/>
                    </a:cubicBezTo>
                    <a:cubicBezTo>
                      <a:pt x="9092" y="15027"/>
                      <a:pt x="15940" y="11717"/>
                      <a:pt x="16054" y="11660"/>
                    </a:cubicBezTo>
                    <a:close/>
                    <a:moveTo>
                      <a:pt x="15826" y="10652"/>
                    </a:moveTo>
                    <a:cubicBezTo>
                      <a:pt x="20486" y="8446"/>
                      <a:pt x="26439" y="6068"/>
                      <a:pt x="28741" y="4756"/>
                    </a:cubicBezTo>
                    <a:cubicBezTo>
                      <a:pt x="31023" y="3462"/>
                      <a:pt x="35531" y="1"/>
                      <a:pt x="37148" y="856"/>
                    </a:cubicBezTo>
                    <a:cubicBezTo>
                      <a:pt x="38765" y="1712"/>
                      <a:pt x="38594" y="2835"/>
                      <a:pt x="38670" y="4356"/>
                    </a:cubicBezTo>
                    <a:cubicBezTo>
                      <a:pt x="38765" y="5878"/>
                      <a:pt x="38232" y="8560"/>
                      <a:pt x="36463" y="9302"/>
                    </a:cubicBezTo>
                    <a:cubicBezTo>
                      <a:pt x="34694" y="10044"/>
                      <a:pt x="26706" y="13695"/>
                      <a:pt x="23301" y="14875"/>
                    </a:cubicBezTo>
                    <a:cubicBezTo>
                      <a:pt x="19896" y="16054"/>
                      <a:pt x="18869" y="16986"/>
                      <a:pt x="16549" y="18070"/>
                    </a:cubicBezTo>
                    <a:cubicBezTo>
                      <a:pt x="14228" y="19173"/>
                      <a:pt x="7628" y="22160"/>
                      <a:pt x="5688" y="22768"/>
                    </a:cubicBezTo>
                    <a:cubicBezTo>
                      <a:pt x="3729" y="23377"/>
                      <a:pt x="1351" y="24176"/>
                      <a:pt x="666" y="21817"/>
                    </a:cubicBezTo>
                    <a:cubicBezTo>
                      <a:pt x="0" y="19478"/>
                      <a:pt x="1104" y="17652"/>
                      <a:pt x="2036" y="16929"/>
                    </a:cubicBezTo>
                    <a:cubicBezTo>
                      <a:pt x="8617" y="14209"/>
                      <a:pt x="15807" y="10671"/>
                      <a:pt x="15826" y="10652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6"/>
              <p:cNvSpPr/>
              <p:nvPr/>
            </p:nvSpPr>
            <p:spPr>
              <a:xfrm>
                <a:off x="4644300" y="4477325"/>
                <a:ext cx="887325" cy="457575"/>
              </a:xfrm>
              <a:custGeom>
                <a:avLst/>
                <a:gdLst/>
                <a:ahLst/>
                <a:cxnLst/>
                <a:rect l="l" t="t" r="r" b="b"/>
                <a:pathLst>
                  <a:path w="35493" h="18303" extrusionOk="0">
                    <a:moveTo>
                      <a:pt x="33599" y="0"/>
                    </a:moveTo>
                    <a:cubicBezTo>
                      <a:pt x="32177" y="0"/>
                      <a:pt x="30733" y="1811"/>
                      <a:pt x="28607" y="3006"/>
                    </a:cubicBezTo>
                    <a:cubicBezTo>
                      <a:pt x="26306" y="4318"/>
                      <a:pt x="20447" y="7038"/>
                      <a:pt x="15787" y="9245"/>
                    </a:cubicBezTo>
                    <a:cubicBezTo>
                      <a:pt x="11127" y="11451"/>
                      <a:pt x="4774" y="14323"/>
                      <a:pt x="3728" y="14761"/>
                    </a:cubicBezTo>
                    <a:cubicBezTo>
                      <a:pt x="2682" y="15198"/>
                      <a:pt x="0" y="15712"/>
                      <a:pt x="1179" y="17177"/>
                    </a:cubicBezTo>
                    <a:cubicBezTo>
                      <a:pt x="1831" y="17973"/>
                      <a:pt x="2269" y="18303"/>
                      <a:pt x="2824" y="18303"/>
                    </a:cubicBezTo>
                    <a:cubicBezTo>
                      <a:pt x="3289" y="18303"/>
                      <a:pt x="3836" y="18072"/>
                      <a:pt x="4660" y="17690"/>
                    </a:cubicBezTo>
                    <a:cubicBezTo>
                      <a:pt x="6486" y="16853"/>
                      <a:pt x="17918" y="11356"/>
                      <a:pt x="21303" y="10158"/>
                    </a:cubicBezTo>
                    <a:cubicBezTo>
                      <a:pt x="24708" y="8979"/>
                      <a:pt x="30909" y="6011"/>
                      <a:pt x="32678" y="5270"/>
                    </a:cubicBezTo>
                    <a:cubicBezTo>
                      <a:pt x="34447" y="4528"/>
                      <a:pt x="35360" y="3291"/>
                      <a:pt x="35227" y="2017"/>
                    </a:cubicBezTo>
                    <a:cubicBezTo>
                      <a:pt x="35113" y="724"/>
                      <a:pt x="35493" y="362"/>
                      <a:pt x="33952" y="39"/>
                    </a:cubicBezTo>
                    <a:cubicBezTo>
                      <a:pt x="33835" y="13"/>
                      <a:pt x="33717" y="0"/>
                      <a:pt x="33599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6"/>
              <p:cNvSpPr/>
              <p:nvPr/>
            </p:nvSpPr>
            <p:spPr>
              <a:xfrm>
                <a:off x="3758875" y="4335075"/>
                <a:ext cx="846925" cy="687700"/>
              </a:xfrm>
              <a:custGeom>
                <a:avLst/>
                <a:gdLst/>
                <a:ahLst/>
                <a:cxnLst/>
                <a:rect l="l" t="t" r="r" b="b"/>
                <a:pathLst>
                  <a:path w="33877" h="27508" extrusionOk="0">
                    <a:moveTo>
                      <a:pt x="18211" y="0"/>
                    </a:moveTo>
                    <a:cubicBezTo>
                      <a:pt x="14839" y="0"/>
                      <a:pt x="11391" y="1466"/>
                      <a:pt x="7989" y="1791"/>
                    </a:cubicBezTo>
                    <a:cubicBezTo>
                      <a:pt x="2606" y="2286"/>
                      <a:pt x="1427" y="6756"/>
                      <a:pt x="1427" y="6756"/>
                    </a:cubicBezTo>
                    <a:lnTo>
                      <a:pt x="171" y="9362"/>
                    </a:lnTo>
                    <a:lnTo>
                      <a:pt x="0" y="16913"/>
                    </a:lnTo>
                    <a:lnTo>
                      <a:pt x="28741" y="27508"/>
                    </a:lnTo>
                    <a:lnTo>
                      <a:pt x="33876" y="22809"/>
                    </a:lnTo>
                    <a:cubicBezTo>
                      <a:pt x="33876" y="22809"/>
                      <a:pt x="31175" y="17845"/>
                      <a:pt x="28493" y="14897"/>
                    </a:cubicBezTo>
                    <a:cubicBezTo>
                      <a:pt x="25793" y="11968"/>
                      <a:pt x="29083" y="5995"/>
                      <a:pt x="23947" y="1963"/>
                    </a:cubicBezTo>
                    <a:cubicBezTo>
                      <a:pt x="22076" y="488"/>
                      <a:pt x="20156" y="0"/>
                      <a:pt x="18211" y="0"/>
                    </a:cubicBez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6"/>
              <p:cNvSpPr/>
              <p:nvPr/>
            </p:nvSpPr>
            <p:spPr>
              <a:xfrm>
                <a:off x="3734150" y="4723200"/>
                <a:ext cx="910650" cy="400850"/>
              </a:xfrm>
              <a:custGeom>
                <a:avLst/>
                <a:gdLst/>
                <a:ahLst/>
                <a:cxnLst/>
                <a:rect l="l" t="t" r="r" b="b"/>
                <a:pathLst>
                  <a:path w="36426" h="16034" extrusionOk="0">
                    <a:moveTo>
                      <a:pt x="4012" y="0"/>
                    </a:moveTo>
                    <a:cubicBezTo>
                      <a:pt x="2403" y="0"/>
                      <a:pt x="978" y="561"/>
                      <a:pt x="856" y="2016"/>
                    </a:cubicBezTo>
                    <a:cubicBezTo>
                      <a:pt x="685" y="4051"/>
                      <a:pt x="0" y="4545"/>
                      <a:pt x="3234" y="7322"/>
                    </a:cubicBezTo>
                    <a:cubicBezTo>
                      <a:pt x="6448" y="10119"/>
                      <a:pt x="10709" y="9415"/>
                      <a:pt x="18013" y="12268"/>
                    </a:cubicBezTo>
                    <a:cubicBezTo>
                      <a:pt x="25317" y="15121"/>
                      <a:pt x="27409" y="16034"/>
                      <a:pt x="27409" y="16034"/>
                    </a:cubicBezTo>
                    <a:cubicBezTo>
                      <a:pt x="27409" y="16034"/>
                      <a:pt x="33838" y="13504"/>
                      <a:pt x="35094" y="12382"/>
                    </a:cubicBezTo>
                    <a:cubicBezTo>
                      <a:pt x="36425" y="11203"/>
                      <a:pt x="35588" y="6657"/>
                      <a:pt x="33667" y="6276"/>
                    </a:cubicBezTo>
                    <a:cubicBezTo>
                      <a:pt x="33571" y="6257"/>
                      <a:pt x="33466" y="6248"/>
                      <a:pt x="33354" y="6248"/>
                    </a:cubicBezTo>
                    <a:cubicBezTo>
                      <a:pt x="31474" y="6248"/>
                      <a:pt x="27428" y="8787"/>
                      <a:pt x="27428" y="8787"/>
                    </a:cubicBezTo>
                    <a:cubicBezTo>
                      <a:pt x="27428" y="8787"/>
                      <a:pt x="21361" y="6524"/>
                      <a:pt x="18317" y="5782"/>
                    </a:cubicBezTo>
                    <a:cubicBezTo>
                      <a:pt x="15255" y="5040"/>
                      <a:pt x="8160" y="798"/>
                      <a:pt x="5954" y="247"/>
                    </a:cubicBezTo>
                    <a:cubicBezTo>
                      <a:pt x="5324" y="89"/>
                      <a:pt x="4653" y="0"/>
                      <a:pt x="4012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6"/>
              <p:cNvSpPr/>
              <p:nvPr/>
            </p:nvSpPr>
            <p:spPr>
              <a:xfrm>
                <a:off x="3796425" y="4749325"/>
                <a:ext cx="375225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5009" h="7895" extrusionOk="0">
                    <a:moveTo>
                      <a:pt x="3177" y="1"/>
                    </a:moveTo>
                    <a:cubicBezTo>
                      <a:pt x="3177" y="1"/>
                      <a:pt x="1770" y="153"/>
                      <a:pt x="1123" y="476"/>
                    </a:cubicBezTo>
                    <a:cubicBezTo>
                      <a:pt x="457" y="819"/>
                      <a:pt x="1" y="2055"/>
                      <a:pt x="1" y="2055"/>
                    </a:cubicBezTo>
                    <a:cubicBezTo>
                      <a:pt x="1" y="2055"/>
                      <a:pt x="3215" y="4471"/>
                      <a:pt x="3539" y="4566"/>
                    </a:cubicBezTo>
                    <a:cubicBezTo>
                      <a:pt x="3881" y="4661"/>
                      <a:pt x="11109" y="7894"/>
                      <a:pt x="11109" y="7894"/>
                    </a:cubicBezTo>
                    <a:cubicBezTo>
                      <a:pt x="11109" y="7894"/>
                      <a:pt x="12973" y="7305"/>
                      <a:pt x="13658" y="6981"/>
                    </a:cubicBezTo>
                    <a:cubicBezTo>
                      <a:pt x="14343" y="6639"/>
                      <a:pt x="15008" y="4794"/>
                      <a:pt x="15008" y="4794"/>
                    </a:cubicBezTo>
                    <a:lnTo>
                      <a:pt x="13011" y="3691"/>
                    </a:lnTo>
                    <a:lnTo>
                      <a:pt x="10596" y="2626"/>
                    </a:lnTo>
                    <a:lnTo>
                      <a:pt x="3177" y="1"/>
                    </a:ln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6"/>
              <p:cNvSpPr/>
              <p:nvPr/>
            </p:nvSpPr>
            <p:spPr>
              <a:xfrm>
                <a:off x="4146900" y="4877725"/>
                <a:ext cx="420850" cy="146000"/>
              </a:xfrm>
              <a:custGeom>
                <a:avLst/>
                <a:gdLst/>
                <a:ahLst/>
                <a:cxnLst/>
                <a:rect l="l" t="t" r="r" b="b"/>
                <a:pathLst>
                  <a:path w="16834" h="5840" extrusionOk="0">
                    <a:moveTo>
                      <a:pt x="2777" y="0"/>
                    </a:moveTo>
                    <a:cubicBezTo>
                      <a:pt x="2777" y="0"/>
                      <a:pt x="2169" y="133"/>
                      <a:pt x="1351" y="476"/>
                    </a:cubicBezTo>
                    <a:cubicBezTo>
                      <a:pt x="514" y="837"/>
                      <a:pt x="0" y="2016"/>
                      <a:pt x="0" y="2016"/>
                    </a:cubicBezTo>
                    <a:lnTo>
                      <a:pt x="11565" y="5840"/>
                    </a:lnTo>
                    <a:lnTo>
                      <a:pt x="16834" y="3481"/>
                    </a:lnTo>
                    <a:cubicBezTo>
                      <a:pt x="16834" y="3481"/>
                      <a:pt x="16358" y="2682"/>
                      <a:pt x="15711" y="2264"/>
                    </a:cubicBezTo>
                    <a:cubicBezTo>
                      <a:pt x="15065" y="1845"/>
                      <a:pt x="13828" y="1560"/>
                      <a:pt x="13828" y="1560"/>
                    </a:cubicBezTo>
                    <a:lnTo>
                      <a:pt x="10975" y="2910"/>
                    </a:lnTo>
                    <a:lnTo>
                      <a:pt x="2777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6"/>
              <p:cNvSpPr/>
              <p:nvPr/>
            </p:nvSpPr>
            <p:spPr>
              <a:xfrm>
                <a:off x="3734150" y="4716050"/>
                <a:ext cx="686200" cy="408500"/>
              </a:xfrm>
              <a:custGeom>
                <a:avLst/>
                <a:gdLst/>
                <a:ahLst/>
                <a:cxnLst/>
                <a:rect l="l" t="t" r="r" b="b"/>
                <a:pathLst>
                  <a:path w="27448" h="16340" extrusionOk="0">
                    <a:moveTo>
                      <a:pt x="17861" y="11394"/>
                    </a:moveTo>
                    <a:cubicBezTo>
                      <a:pt x="10557" y="8521"/>
                      <a:pt x="6962" y="9073"/>
                      <a:pt x="3481" y="6638"/>
                    </a:cubicBezTo>
                    <a:cubicBezTo>
                      <a:pt x="1864" y="5497"/>
                      <a:pt x="1541" y="4889"/>
                      <a:pt x="1693" y="2853"/>
                    </a:cubicBezTo>
                    <a:cubicBezTo>
                      <a:pt x="1864" y="818"/>
                      <a:pt x="3481" y="951"/>
                      <a:pt x="5687" y="1503"/>
                    </a:cubicBezTo>
                    <a:cubicBezTo>
                      <a:pt x="7894" y="2054"/>
                      <a:pt x="16986" y="6467"/>
                      <a:pt x="20048" y="7209"/>
                    </a:cubicBezTo>
                    <a:cubicBezTo>
                      <a:pt x="23091" y="7932"/>
                      <a:pt x="27428" y="10062"/>
                      <a:pt x="27428" y="10062"/>
                    </a:cubicBezTo>
                    <a:lnTo>
                      <a:pt x="27447" y="9149"/>
                    </a:lnTo>
                    <a:cubicBezTo>
                      <a:pt x="27447" y="9149"/>
                      <a:pt x="23263" y="6981"/>
                      <a:pt x="20219" y="6258"/>
                    </a:cubicBezTo>
                    <a:cubicBezTo>
                      <a:pt x="17157" y="5516"/>
                      <a:pt x="8160" y="1103"/>
                      <a:pt x="5954" y="552"/>
                    </a:cubicBezTo>
                    <a:cubicBezTo>
                      <a:pt x="3728" y="0"/>
                      <a:pt x="1027" y="285"/>
                      <a:pt x="856" y="2321"/>
                    </a:cubicBezTo>
                    <a:cubicBezTo>
                      <a:pt x="685" y="4356"/>
                      <a:pt x="0" y="4850"/>
                      <a:pt x="3234" y="7628"/>
                    </a:cubicBezTo>
                    <a:cubicBezTo>
                      <a:pt x="6448" y="10405"/>
                      <a:pt x="10709" y="9701"/>
                      <a:pt x="18013" y="12554"/>
                    </a:cubicBezTo>
                    <a:cubicBezTo>
                      <a:pt x="25317" y="15407"/>
                      <a:pt x="27390" y="16339"/>
                      <a:pt x="27390" y="16339"/>
                    </a:cubicBezTo>
                    <a:lnTo>
                      <a:pt x="27390" y="14836"/>
                    </a:lnTo>
                    <a:cubicBezTo>
                      <a:pt x="27390" y="14836"/>
                      <a:pt x="25165" y="14247"/>
                      <a:pt x="17861" y="11394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6"/>
              <p:cNvSpPr/>
              <p:nvPr/>
            </p:nvSpPr>
            <p:spPr>
              <a:xfrm>
                <a:off x="4418425" y="4879375"/>
                <a:ext cx="226375" cy="244200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9768" extrusionOk="0">
                    <a:moveTo>
                      <a:pt x="5974" y="0"/>
                    </a:moveTo>
                    <a:cubicBezTo>
                      <a:pt x="4091" y="0"/>
                      <a:pt x="57" y="2464"/>
                      <a:pt x="57" y="2464"/>
                    </a:cubicBezTo>
                    <a:cubicBezTo>
                      <a:pt x="57" y="2464"/>
                      <a:pt x="57" y="2464"/>
                      <a:pt x="57" y="3529"/>
                    </a:cubicBezTo>
                    <a:cubicBezTo>
                      <a:pt x="1597" y="3204"/>
                      <a:pt x="4277" y="1324"/>
                      <a:pt x="5602" y="1324"/>
                    </a:cubicBezTo>
                    <a:cubicBezTo>
                      <a:pt x="5750" y="1324"/>
                      <a:pt x="5881" y="1347"/>
                      <a:pt x="5992" y="1399"/>
                    </a:cubicBezTo>
                    <a:cubicBezTo>
                      <a:pt x="6791" y="1760"/>
                      <a:pt x="7475" y="4632"/>
                      <a:pt x="6829" y="5355"/>
                    </a:cubicBezTo>
                    <a:cubicBezTo>
                      <a:pt x="5440" y="6896"/>
                      <a:pt x="0" y="8284"/>
                      <a:pt x="0" y="8284"/>
                    </a:cubicBezTo>
                    <a:lnTo>
                      <a:pt x="57" y="9768"/>
                    </a:lnTo>
                    <a:cubicBezTo>
                      <a:pt x="57" y="9768"/>
                      <a:pt x="6467" y="7257"/>
                      <a:pt x="7723" y="6154"/>
                    </a:cubicBezTo>
                    <a:cubicBezTo>
                      <a:pt x="9054" y="4956"/>
                      <a:pt x="8217" y="410"/>
                      <a:pt x="6296" y="29"/>
                    </a:cubicBezTo>
                    <a:cubicBezTo>
                      <a:pt x="6198" y="9"/>
                      <a:pt x="6090" y="0"/>
                      <a:pt x="5974" y="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6"/>
              <p:cNvSpPr/>
              <p:nvPr/>
            </p:nvSpPr>
            <p:spPr>
              <a:xfrm>
                <a:off x="3787875" y="4771500"/>
                <a:ext cx="335275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7007" extrusionOk="0">
                    <a:moveTo>
                      <a:pt x="2141" y="0"/>
                    </a:moveTo>
                    <a:cubicBezTo>
                      <a:pt x="1847" y="0"/>
                      <a:pt x="1215" y="63"/>
                      <a:pt x="761" y="559"/>
                    </a:cubicBezTo>
                    <a:cubicBezTo>
                      <a:pt x="1" y="1415"/>
                      <a:pt x="96" y="2043"/>
                      <a:pt x="1028" y="2937"/>
                    </a:cubicBezTo>
                    <a:cubicBezTo>
                      <a:pt x="1960" y="3831"/>
                      <a:pt x="3653" y="4516"/>
                      <a:pt x="5022" y="5067"/>
                    </a:cubicBezTo>
                    <a:cubicBezTo>
                      <a:pt x="6260" y="5573"/>
                      <a:pt x="9610" y="7006"/>
                      <a:pt x="11272" y="7006"/>
                    </a:cubicBezTo>
                    <a:cubicBezTo>
                      <a:pt x="11423" y="7006"/>
                      <a:pt x="11559" y="6994"/>
                      <a:pt x="11679" y="6969"/>
                    </a:cubicBezTo>
                    <a:cubicBezTo>
                      <a:pt x="13125" y="6684"/>
                      <a:pt x="13410" y="5619"/>
                      <a:pt x="12916" y="4477"/>
                    </a:cubicBezTo>
                    <a:cubicBezTo>
                      <a:pt x="12402" y="3317"/>
                      <a:pt x="8237" y="1929"/>
                      <a:pt x="7133" y="1719"/>
                    </a:cubicBezTo>
                    <a:cubicBezTo>
                      <a:pt x="6030" y="1491"/>
                      <a:pt x="2302" y="8"/>
                      <a:pt x="2302" y="8"/>
                    </a:cubicBezTo>
                    <a:cubicBezTo>
                      <a:pt x="2302" y="8"/>
                      <a:pt x="2241" y="0"/>
                      <a:pt x="2141" y="0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6"/>
              <p:cNvSpPr/>
              <p:nvPr/>
            </p:nvSpPr>
            <p:spPr>
              <a:xfrm>
                <a:off x="4133100" y="4902125"/>
                <a:ext cx="447025" cy="165825"/>
              </a:xfrm>
              <a:custGeom>
                <a:avLst/>
                <a:gdLst/>
                <a:ahLst/>
                <a:cxnLst/>
                <a:rect l="l" t="t" r="r" b="b"/>
                <a:pathLst>
                  <a:path w="17881" h="6633" extrusionOk="0">
                    <a:moveTo>
                      <a:pt x="1784" y="1"/>
                    </a:moveTo>
                    <a:cubicBezTo>
                      <a:pt x="1704" y="1"/>
                      <a:pt x="1642" y="11"/>
                      <a:pt x="1598" y="32"/>
                    </a:cubicBezTo>
                    <a:cubicBezTo>
                      <a:pt x="533" y="584"/>
                      <a:pt x="1" y="1592"/>
                      <a:pt x="647" y="2486"/>
                    </a:cubicBezTo>
                    <a:cubicBezTo>
                      <a:pt x="1294" y="3361"/>
                      <a:pt x="2854" y="3722"/>
                      <a:pt x="4927" y="4198"/>
                    </a:cubicBezTo>
                    <a:cubicBezTo>
                      <a:pt x="7000" y="4673"/>
                      <a:pt x="11356" y="6633"/>
                      <a:pt x="11356" y="6633"/>
                    </a:cubicBezTo>
                    <a:cubicBezTo>
                      <a:pt x="11356" y="6633"/>
                      <a:pt x="13905" y="5624"/>
                      <a:pt x="15160" y="5263"/>
                    </a:cubicBezTo>
                    <a:cubicBezTo>
                      <a:pt x="16397" y="4921"/>
                      <a:pt x="16929" y="4921"/>
                      <a:pt x="17405" y="3913"/>
                    </a:cubicBezTo>
                    <a:cubicBezTo>
                      <a:pt x="17880" y="2885"/>
                      <a:pt x="17291" y="2011"/>
                      <a:pt x="16701" y="1763"/>
                    </a:cubicBezTo>
                    <a:cubicBezTo>
                      <a:pt x="16666" y="1750"/>
                      <a:pt x="16618" y="1743"/>
                      <a:pt x="16557" y="1743"/>
                    </a:cubicBezTo>
                    <a:cubicBezTo>
                      <a:pt x="15581" y="1743"/>
                      <a:pt x="11470" y="3361"/>
                      <a:pt x="11470" y="3361"/>
                    </a:cubicBezTo>
                    <a:cubicBezTo>
                      <a:pt x="9279" y="2876"/>
                      <a:pt x="3122" y="1"/>
                      <a:pt x="1784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6"/>
              <p:cNvSpPr/>
              <p:nvPr/>
            </p:nvSpPr>
            <p:spPr>
              <a:xfrm>
                <a:off x="3131650" y="4331825"/>
                <a:ext cx="535000" cy="329550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13182" extrusionOk="0">
                    <a:moveTo>
                      <a:pt x="11204" y="0"/>
                    </a:moveTo>
                    <a:cubicBezTo>
                      <a:pt x="6335" y="0"/>
                      <a:pt x="5935" y="1446"/>
                      <a:pt x="3957" y="2036"/>
                    </a:cubicBezTo>
                    <a:cubicBezTo>
                      <a:pt x="1979" y="2625"/>
                      <a:pt x="1" y="4527"/>
                      <a:pt x="1" y="4527"/>
                    </a:cubicBezTo>
                    <a:lnTo>
                      <a:pt x="2378" y="11755"/>
                    </a:lnTo>
                    <a:lnTo>
                      <a:pt x="6373" y="13182"/>
                    </a:lnTo>
                    <a:cubicBezTo>
                      <a:pt x="6373" y="13182"/>
                      <a:pt x="7476" y="12041"/>
                      <a:pt x="9568" y="10234"/>
                    </a:cubicBezTo>
                    <a:cubicBezTo>
                      <a:pt x="11680" y="8427"/>
                      <a:pt x="13487" y="9244"/>
                      <a:pt x="15446" y="8712"/>
                    </a:cubicBezTo>
                    <a:cubicBezTo>
                      <a:pt x="17424" y="8179"/>
                      <a:pt x="19440" y="8997"/>
                      <a:pt x="19383" y="7685"/>
                    </a:cubicBezTo>
                    <a:cubicBezTo>
                      <a:pt x="19288" y="5802"/>
                      <a:pt x="21399" y="2511"/>
                      <a:pt x="20277" y="1788"/>
                    </a:cubicBezTo>
                    <a:cubicBezTo>
                      <a:pt x="19136" y="1085"/>
                      <a:pt x="16092" y="0"/>
                      <a:pt x="11204" y="0"/>
                    </a:cubicBez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6"/>
              <p:cNvSpPr/>
              <p:nvPr/>
            </p:nvSpPr>
            <p:spPr>
              <a:xfrm>
                <a:off x="2727000" y="3254725"/>
                <a:ext cx="697125" cy="614875"/>
              </a:xfrm>
              <a:custGeom>
                <a:avLst/>
                <a:gdLst/>
                <a:ahLst/>
                <a:cxnLst/>
                <a:rect l="l" t="t" r="r" b="b"/>
                <a:pathLst>
                  <a:path w="27885" h="24595" extrusionOk="0">
                    <a:moveTo>
                      <a:pt x="17439" y="1"/>
                    </a:moveTo>
                    <a:cubicBezTo>
                      <a:pt x="17234" y="1"/>
                      <a:pt x="17026" y="7"/>
                      <a:pt x="16814" y="21"/>
                    </a:cubicBezTo>
                    <a:cubicBezTo>
                      <a:pt x="9320" y="535"/>
                      <a:pt x="0" y="6755"/>
                      <a:pt x="0" y="13488"/>
                    </a:cubicBezTo>
                    <a:cubicBezTo>
                      <a:pt x="0" y="19973"/>
                      <a:pt x="6423" y="24595"/>
                      <a:pt x="10957" y="24595"/>
                    </a:cubicBezTo>
                    <a:cubicBezTo>
                      <a:pt x="11118" y="24595"/>
                      <a:pt x="11276" y="24589"/>
                      <a:pt x="11432" y="24577"/>
                    </a:cubicBezTo>
                    <a:cubicBezTo>
                      <a:pt x="15959" y="24235"/>
                      <a:pt x="26553" y="21382"/>
                      <a:pt x="27238" y="14648"/>
                    </a:cubicBezTo>
                    <a:cubicBezTo>
                      <a:pt x="27885" y="8124"/>
                      <a:pt x="24490" y="1"/>
                      <a:pt x="17439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6"/>
              <p:cNvSpPr/>
              <p:nvPr/>
            </p:nvSpPr>
            <p:spPr>
              <a:xfrm>
                <a:off x="3532050" y="4385800"/>
                <a:ext cx="285800" cy="381150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246" extrusionOk="0">
                    <a:moveTo>
                      <a:pt x="6063" y="0"/>
                    </a:moveTo>
                    <a:cubicBezTo>
                      <a:pt x="3833" y="0"/>
                      <a:pt x="2801" y="1964"/>
                      <a:pt x="2682" y="3852"/>
                    </a:cubicBezTo>
                    <a:cubicBezTo>
                      <a:pt x="2530" y="5982"/>
                      <a:pt x="2511" y="6096"/>
                      <a:pt x="1598" y="8018"/>
                    </a:cubicBezTo>
                    <a:cubicBezTo>
                      <a:pt x="642" y="10013"/>
                      <a:pt x="130" y="10131"/>
                      <a:pt x="22" y="10131"/>
                    </a:cubicBezTo>
                    <a:cubicBezTo>
                      <a:pt x="8" y="10131"/>
                      <a:pt x="0" y="10129"/>
                      <a:pt x="0" y="10129"/>
                    </a:cubicBezTo>
                    <a:lnTo>
                      <a:pt x="0" y="10129"/>
                    </a:lnTo>
                    <a:lnTo>
                      <a:pt x="4109" y="15245"/>
                    </a:lnTo>
                    <a:lnTo>
                      <a:pt x="9111" y="14922"/>
                    </a:lnTo>
                    <a:cubicBezTo>
                      <a:pt x="9111" y="14922"/>
                      <a:pt x="11432" y="8988"/>
                      <a:pt x="11185" y="6743"/>
                    </a:cubicBezTo>
                    <a:cubicBezTo>
                      <a:pt x="10880" y="4042"/>
                      <a:pt x="9701" y="637"/>
                      <a:pt x="6905" y="86"/>
                    </a:cubicBezTo>
                    <a:cubicBezTo>
                      <a:pt x="6607" y="27"/>
                      <a:pt x="6327" y="0"/>
                      <a:pt x="6063" y="0"/>
                    </a:cubicBezTo>
                    <a:close/>
                  </a:path>
                </a:pathLst>
              </a:custGeom>
              <a:solidFill>
                <a:srgbClr val="5FA04E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6"/>
              <p:cNvSpPr/>
              <p:nvPr/>
            </p:nvSpPr>
            <p:spPr>
              <a:xfrm>
                <a:off x="3058425" y="3814700"/>
                <a:ext cx="418000" cy="578275"/>
              </a:xfrm>
              <a:custGeom>
                <a:avLst/>
                <a:gdLst/>
                <a:ahLst/>
                <a:cxnLst/>
                <a:rect l="l" t="t" r="r" b="b"/>
                <a:pathLst>
                  <a:path w="16720" h="23131" extrusionOk="0">
                    <a:moveTo>
                      <a:pt x="4775" y="1"/>
                    </a:moveTo>
                    <a:cubicBezTo>
                      <a:pt x="1910" y="1"/>
                      <a:pt x="1" y="504"/>
                      <a:pt x="1" y="504"/>
                    </a:cubicBezTo>
                    <a:lnTo>
                      <a:pt x="1" y="13705"/>
                    </a:lnTo>
                    <a:lnTo>
                      <a:pt x="4261" y="23120"/>
                    </a:lnTo>
                    <a:cubicBezTo>
                      <a:pt x="4261" y="23120"/>
                      <a:pt x="4454" y="23131"/>
                      <a:pt x="4787" y="23131"/>
                    </a:cubicBezTo>
                    <a:cubicBezTo>
                      <a:pt x="6342" y="23131"/>
                      <a:pt x="10945" y="22899"/>
                      <a:pt x="13201" y="20267"/>
                    </a:cubicBezTo>
                    <a:cubicBezTo>
                      <a:pt x="15084" y="18022"/>
                      <a:pt x="16568" y="14960"/>
                      <a:pt x="16644" y="10414"/>
                    </a:cubicBezTo>
                    <a:cubicBezTo>
                      <a:pt x="16720" y="5887"/>
                      <a:pt x="14076" y="1227"/>
                      <a:pt x="8769" y="333"/>
                    </a:cubicBezTo>
                    <a:cubicBezTo>
                      <a:pt x="7319" y="88"/>
                      <a:pt x="5964" y="1"/>
                      <a:pt x="4775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6"/>
              <p:cNvSpPr/>
              <p:nvPr/>
            </p:nvSpPr>
            <p:spPr>
              <a:xfrm>
                <a:off x="2854425" y="3821125"/>
                <a:ext cx="577300" cy="578450"/>
              </a:xfrm>
              <a:custGeom>
                <a:avLst/>
                <a:gdLst/>
                <a:ahLst/>
                <a:cxnLst/>
                <a:rect l="l" t="t" r="r" b="b"/>
                <a:pathLst>
                  <a:path w="23092" h="23138" extrusionOk="0">
                    <a:moveTo>
                      <a:pt x="9272" y="0"/>
                    </a:moveTo>
                    <a:cubicBezTo>
                      <a:pt x="7954" y="0"/>
                      <a:pt x="6692" y="444"/>
                      <a:pt x="5593" y="1579"/>
                    </a:cubicBezTo>
                    <a:cubicBezTo>
                      <a:pt x="2074" y="5231"/>
                      <a:pt x="1" y="9872"/>
                      <a:pt x="1161" y="13942"/>
                    </a:cubicBezTo>
                    <a:cubicBezTo>
                      <a:pt x="2302" y="18013"/>
                      <a:pt x="4413" y="20961"/>
                      <a:pt x="7286" y="22254"/>
                    </a:cubicBezTo>
                    <a:cubicBezTo>
                      <a:pt x="8365" y="22737"/>
                      <a:pt x="10167" y="23138"/>
                      <a:pt x="12128" y="23138"/>
                    </a:cubicBezTo>
                    <a:cubicBezTo>
                      <a:pt x="15422" y="23138"/>
                      <a:pt x="19162" y="22008"/>
                      <a:pt x="20676" y="18241"/>
                    </a:cubicBezTo>
                    <a:cubicBezTo>
                      <a:pt x="23092" y="12230"/>
                      <a:pt x="21019" y="6315"/>
                      <a:pt x="17690" y="3880"/>
                    </a:cubicBezTo>
                    <a:cubicBezTo>
                      <a:pt x="15395" y="2189"/>
                      <a:pt x="12197" y="0"/>
                      <a:pt x="9272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6"/>
              <p:cNvSpPr/>
              <p:nvPr/>
            </p:nvSpPr>
            <p:spPr>
              <a:xfrm>
                <a:off x="3079350" y="4007650"/>
                <a:ext cx="235400" cy="34417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3767" extrusionOk="0">
                    <a:moveTo>
                      <a:pt x="6547" y="0"/>
                    </a:moveTo>
                    <a:cubicBezTo>
                      <a:pt x="5697" y="0"/>
                      <a:pt x="4655" y="537"/>
                      <a:pt x="3261" y="537"/>
                    </a:cubicBezTo>
                    <a:cubicBezTo>
                      <a:pt x="3159" y="537"/>
                      <a:pt x="3055" y="534"/>
                      <a:pt x="2949" y="528"/>
                    </a:cubicBezTo>
                    <a:cubicBezTo>
                      <a:pt x="2347" y="488"/>
                      <a:pt x="2017" y="473"/>
                      <a:pt x="1866" y="473"/>
                    </a:cubicBezTo>
                    <a:cubicBezTo>
                      <a:pt x="1360" y="473"/>
                      <a:pt x="2835" y="642"/>
                      <a:pt x="2835" y="642"/>
                    </a:cubicBezTo>
                    <a:lnTo>
                      <a:pt x="0" y="7585"/>
                    </a:lnTo>
                    <a:lnTo>
                      <a:pt x="2644" y="13766"/>
                    </a:lnTo>
                    <a:cubicBezTo>
                      <a:pt x="2644" y="13766"/>
                      <a:pt x="3995" y="13253"/>
                      <a:pt x="5840" y="12663"/>
                    </a:cubicBezTo>
                    <a:cubicBezTo>
                      <a:pt x="7704" y="12073"/>
                      <a:pt x="8065" y="9506"/>
                      <a:pt x="8750" y="7908"/>
                    </a:cubicBezTo>
                    <a:cubicBezTo>
                      <a:pt x="9416" y="6310"/>
                      <a:pt x="9340" y="3704"/>
                      <a:pt x="8160" y="1270"/>
                    </a:cubicBezTo>
                    <a:cubicBezTo>
                      <a:pt x="7684" y="285"/>
                      <a:pt x="7166" y="0"/>
                      <a:pt x="6547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3212500" y="3930100"/>
                <a:ext cx="900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5779" extrusionOk="0">
                    <a:moveTo>
                      <a:pt x="1821" y="0"/>
                    </a:moveTo>
                    <a:cubicBezTo>
                      <a:pt x="1694" y="0"/>
                      <a:pt x="1557" y="17"/>
                      <a:pt x="1408" y="54"/>
                    </a:cubicBezTo>
                    <a:cubicBezTo>
                      <a:pt x="533" y="263"/>
                      <a:pt x="0" y="1652"/>
                      <a:pt x="114" y="3021"/>
                    </a:cubicBezTo>
                    <a:cubicBezTo>
                      <a:pt x="248" y="4372"/>
                      <a:pt x="1046" y="5285"/>
                      <a:pt x="1655" y="5665"/>
                    </a:cubicBezTo>
                    <a:cubicBezTo>
                      <a:pt x="1780" y="5741"/>
                      <a:pt x="1934" y="5779"/>
                      <a:pt x="2098" y="5779"/>
                    </a:cubicBezTo>
                    <a:cubicBezTo>
                      <a:pt x="2759" y="5779"/>
                      <a:pt x="3603" y="5167"/>
                      <a:pt x="3557" y="3934"/>
                    </a:cubicBezTo>
                    <a:cubicBezTo>
                      <a:pt x="3329" y="2494"/>
                      <a:pt x="3344" y="0"/>
                      <a:pt x="1821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6"/>
              <p:cNvSpPr/>
              <p:nvPr/>
            </p:nvSpPr>
            <p:spPr>
              <a:xfrm>
                <a:off x="3224850" y="4184500"/>
                <a:ext cx="90575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5780" extrusionOk="0">
                    <a:moveTo>
                      <a:pt x="1836" y="0"/>
                    </a:moveTo>
                    <a:cubicBezTo>
                      <a:pt x="1711" y="0"/>
                      <a:pt x="1575" y="18"/>
                      <a:pt x="1427" y="54"/>
                    </a:cubicBezTo>
                    <a:cubicBezTo>
                      <a:pt x="552" y="263"/>
                      <a:pt x="1" y="1671"/>
                      <a:pt x="134" y="3021"/>
                    </a:cubicBezTo>
                    <a:cubicBezTo>
                      <a:pt x="267" y="4372"/>
                      <a:pt x="1047" y="5285"/>
                      <a:pt x="1675" y="5665"/>
                    </a:cubicBezTo>
                    <a:cubicBezTo>
                      <a:pt x="1796" y="5741"/>
                      <a:pt x="1947" y="5779"/>
                      <a:pt x="2111" y="5779"/>
                    </a:cubicBezTo>
                    <a:cubicBezTo>
                      <a:pt x="2766" y="5779"/>
                      <a:pt x="3622" y="5167"/>
                      <a:pt x="3577" y="3934"/>
                    </a:cubicBezTo>
                    <a:cubicBezTo>
                      <a:pt x="3348" y="2494"/>
                      <a:pt x="3347" y="0"/>
                      <a:pt x="183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6"/>
              <p:cNvSpPr/>
              <p:nvPr/>
            </p:nvSpPr>
            <p:spPr>
              <a:xfrm>
                <a:off x="2854425" y="3769275"/>
                <a:ext cx="577300" cy="658150"/>
              </a:xfrm>
              <a:custGeom>
                <a:avLst/>
                <a:gdLst/>
                <a:ahLst/>
                <a:cxnLst/>
                <a:rect l="l" t="t" r="r" b="b"/>
                <a:pathLst>
                  <a:path w="23092" h="26326" extrusionOk="0">
                    <a:moveTo>
                      <a:pt x="7856" y="23396"/>
                    </a:moveTo>
                    <a:cubicBezTo>
                      <a:pt x="10481" y="24576"/>
                      <a:pt x="17747" y="25279"/>
                      <a:pt x="19953" y="19782"/>
                    </a:cubicBezTo>
                    <a:cubicBezTo>
                      <a:pt x="22160" y="14285"/>
                      <a:pt x="20467" y="8826"/>
                      <a:pt x="17291" y="6791"/>
                    </a:cubicBezTo>
                    <a:cubicBezTo>
                      <a:pt x="14133" y="4756"/>
                      <a:pt x="9530" y="1161"/>
                      <a:pt x="6297" y="4509"/>
                    </a:cubicBezTo>
                    <a:cubicBezTo>
                      <a:pt x="3082" y="7837"/>
                      <a:pt x="1180" y="12079"/>
                      <a:pt x="2245" y="15807"/>
                    </a:cubicBezTo>
                    <a:cubicBezTo>
                      <a:pt x="3291" y="19516"/>
                      <a:pt x="5231" y="22217"/>
                      <a:pt x="7856" y="23396"/>
                    </a:cubicBezTo>
                    <a:close/>
                    <a:moveTo>
                      <a:pt x="7305" y="24328"/>
                    </a:moveTo>
                    <a:cubicBezTo>
                      <a:pt x="10177" y="25622"/>
                      <a:pt x="18280" y="26326"/>
                      <a:pt x="20695" y="20315"/>
                    </a:cubicBezTo>
                    <a:cubicBezTo>
                      <a:pt x="23092" y="14304"/>
                      <a:pt x="21038" y="8389"/>
                      <a:pt x="17709" y="5954"/>
                    </a:cubicBezTo>
                    <a:cubicBezTo>
                      <a:pt x="14361" y="3520"/>
                      <a:pt x="9131" y="1"/>
                      <a:pt x="5593" y="3653"/>
                    </a:cubicBezTo>
                    <a:cubicBezTo>
                      <a:pt x="2074" y="7305"/>
                      <a:pt x="1" y="11946"/>
                      <a:pt x="1161" y="16016"/>
                    </a:cubicBezTo>
                    <a:cubicBezTo>
                      <a:pt x="2321" y="20087"/>
                      <a:pt x="4432" y="23035"/>
                      <a:pt x="7305" y="24328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3091250" y="3875525"/>
                <a:ext cx="77050" cy="1300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203" extrusionOk="0">
                    <a:moveTo>
                      <a:pt x="1576" y="0"/>
                    </a:moveTo>
                    <a:cubicBezTo>
                      <a:pt x="770" y="0"/>
                      <a:pt x="0" y="278"/>
                      <a:pt x="0" y="278"/>
                    </a:cubicBezTo>
                    <a:cubicBezTo>
                      <a:pt x="95" y="3359"/>
                      <a:pt x="552" y="2009"/>
                      <a:pt x="951" y="5071"/>
                    </a:cubicBezTo>
                    <a:cubicBezTo>
                      <a:pt x="951" y="5071"/>
                      <a:pt x="1325" y="5202"/>
                      <a:pt x="1742" y="5202"/>
                    </a:cubicBezTo>
                    <a:cubicBezTo>
                      <a:pt x="2017" y="5202"/>
                      <a:pt x="2311" y="5146"/>
                      <a:pt x="2530" y="4957"/>
                    </a:cubicBezTo>
                    <a:cubicBezTo>
                      <a:pt x="3081" y="4481"/>
                      <a:pt x="3043" y="4234"/>
                      <a:pt x="2929" y="2484"/>
                    </a:cubicBezTo>
                    <a:cubicBezTo>
                      <a:pt x="2853" y="1514"/>
                      <a:pt x="2758" y="88"/>
                      <a:pt x="1845" y="11"/>
                    </a:cubicBezTo>
                    <a:cubicBezTo>
                      <a:pt x="1756" y="4"/>
                      <a:pt x="1666" y="0"/>
                      <a:pt x="157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6"/>
              <p:cNvSpPr/>
              <p:nvPr/>
            </p:nvSpPr>
            <p:spPr>
              <a:xfrm>
                <a:off x="3070475" y="3877700"/>
                <a:ext cx="811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5052" extrusionOk="0">
                    <a:moveTo>
                      <a:pt x="1518" y="0"/>
                    </a:moveTo>
                    <a:cubicBezTo>
                      <a:pt x="1" y="0"/>
                      <a:pt x="411" y="1192"/>
                      <a:pt x="222" y="2721"/>
                    </a:cubicBezTo>
                    <a:cubicBezTo>
                      <a:pt x="32" y="4242"/>
                      <a:pt x="926" y="4813"/>
                      <a:pt x="1763" y="5022"/>
                    </a:cubicBezTo>
                    <a:cubicBezTo>
                      <a:pt x="1841" y="5042"/>
                      <a:pt x="1918" y="5051"/>
                      <a:pt x="1992" y="5051"/>
                    </a:cubicBezTo>
                    <a:cubicBezTo>
                      <a:pt x="2717" y="5051"/>
                      <a:pt x="3244" y="4148"/>
                      <a:pt x="3037" y="2682"/>
                    </a:cubicBezTo>
                    <a:cubicBezTo>
                      <a:pt x="2828" y="1066"/>
                      <a:pt x="3114" y="1"/>
                      <a:pt x="1554" y="1"/>
                    </a:cubicBezTo>
                    <a:cubicBezTo>
                      <a:pt x="1542" y="0"/>
                      <a:pt x="1529" y="0"/>
                      <a:pt x="1518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6"/>
              <p:cNvSpPr/>
              <p:nvPr/>
            </p:nvSpPr>
            <p:spPr>
              <a:xfrm>
                <a:off x="2921950" y="4050225"/>
                <a:ext cx="86575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5220" extrusionOk="0">
                    <a:moveTo>
                      <a:pt x="1624" y="0"/>
                    </a:moveTo>
                    <a:cubicBezTo>
                      <a:pt x="1121" y="0"/>
                      <a:pt x="628" y="251"/>
                      <a:pt x="628" y="251"/>
                    </a:cubicBezTo>
                    <a:cubicBezTo>
                      <a:pt x="647" y="3333"/>
                      <a:pt x="1" y="2058"/>
                      <a:pt x="324" y="5121"/>
                    </a:cubicBezTo>
                    <a:cubicBezTo>
                      <a:pt x="324" y="5121"/>
                      <a:pt x="791" y="5220"/>
                      <a:pt x="1374" y="5220"/>
                    </a:cubicBezTo>
                    <a:cubicBezTo>
                      <a:pt x="1639" y="5220"/>
                      <a:pt x="1928" y="5199"/>
                      <a:pt x="2207" y="5140"/>
                    </a:cubicBezTo>
                    <a:cubicBezTo>
                      <a:pt x="3082" y="4950"/>
                      <a:pt x="3462" y="3447"/>
                      <a:pt x="3405" y="2477"/>
                    </a:cubicBezTo>
                    <a:cubicBezTo>
                      <a:pt x="3291" y="727"/>
                      <a:pt x="2816" y="556"/>
                      <a:pt x="2207" y="156"/>
                    </a:cubicBezTo>
                    <a:cubicBezTo>
                      <a:pt x="2032" y="41"/>
                      <a:pt x="1827" y="0"/>
                      <a:pt x="1624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6"/>
              <p:cNvSpPr/>
              <p:nvPr/>
            </p:nvSpPr>
            <p:spPr>
              <a:xfrm>
                <a:off x="2908650" y="4053825"/>
                <a:ext cx="7895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5098" extrusionOk="0">
                    <a:moveTo>
                      <a:pt x="1479" y="1"/>
                    </a:moveTo>
                    <a:cubicBezTo>
                      <a:pt x="1369" y="1"/>
                      <a:pt x="1255" y="23"/>
                      <a:pt x="1141" y="69"/>
                    </a:cubicBezTo>
                    <a:cubicBezTo>
                      <a:pt x="342" y="393"/>
                      <a:pt x="0" y="1001"/>
                      <a:pt x="399" y="2504"/>
                    </a:cubicBezTo>
                    <a:cubicBezTo>
                      <a:pt x="751" y="3874"/>
                      <a:pt x="161" y="5098"/>
                      <a:pt x="1297" y="5098"/>
                    </a:cubicBezTo>
                    <a:cubicBezTo>
                      <a:pt x="1391" y="5098"/>
                      <a:pt x="1497" y="5089"/>
                      <a:pt x="1617" y="5072"/>
                    </a:cubicBezTo>
                    <a:cubicBezTo>
                      <a:pt x="3157" y="4863"/>
                      <a:pt x="2720" y="3854"/>
                      <a:pt x="2720" y="2219"/>
                    </a:cubicBezTo>
                    <a:cubicBezTo>
                      <a:pt x="2720" y="816"/>
                      <a:pt x="2147" y="1"/>
                      <a:pt x="147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6"/>
              <p:cNvSpPr/>
              <p:nvPr/>
            </p:nvSpPr>
            <p:spPr>
              <a:xfrm>
                <a:off x="2996600" y="3939825"/>
                <a:ext cx="770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826" extrusionOk="0">
                    <a:moveTo>
                      <a:pt x="1699" y="1"/>
                    </a:moveTo>
                    <a:cubicBezTo>
                      <a:pt x="840" y="1"/>
                      <a:pt x="1" y="521"/>
                      <a:pt x="1" y="521"/>
                    </a:cubicBezTo>
                    <a:cubicBezTo>
                      <a:pt x="96" y="3602"/>
                      <a:pt x="571" y="2632"/>
                      <a:pt x="952" y="5694"/>
                    </a:cubicBezTo>
                    <a:cubicBezTo>
                      <a:pt x="952" y="5694"/>
                      <a:pt x="1326" y="5826"/>
                      <a:pt x="1743" y="5826"/>
                    </a:cubicBezTo>
                    <a:cubicBezTo>
                      <a:pt x="2018" y="5826"/>
                      <a:pt x="2312" y="5769"/>
                      <a:pt x="2531" y="5580"/>
                    </a:cubicBezTo>
                    <a:cubicBezTo>
                      <a:pt x="3082" y="5105"/>
                      <a:pt x="2778" y="4477"/>
                      <a:pt x="2664" y="2727"/>
                    </a:cubicBezTo>
                    <a:cubicBezTo>
                      <a:pt x="2607" y="1757"/>
                      <a:pt x="2759" y="64"/>
                      <a:pt x="1865" y="7"/>
                    </a:cubicBezTo>
                    <a:cubicBezTo>
                      <a:pt x="1810" y="3"/>
                      <a:pt x="1754" y="1"/>
                      <a:pt x="1699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6"/>
              <p:cNvSpPr/>
              <p:nvPr/>
            </p:nvSpPr>
            <p:spPr>
              <a:xfrm>
                <a:off x="2975675" y="3948075"/>
                <a:ext cx="7850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425" extrusionOk="0">
                    <a:moveTo>
                      <a:pt x="1580" y="1"/>
                    </a:moveTo>
                    <a:cubicBezTo>
                      <a:pt x="1" y="1"/>
                      <a:pt x="572" y="1180"/>
                      <a:pt x="400" y="2702"/>
                    </a:cubicBezTo>
                    <a:cubicBezTo>
                      <a:pt x="210" y="4223"/>
                      <a:pt x="952" y="5193"/>
                      <a:pt x="1770" y="5403"/>
                    </a:cubicBezTo>
                    <a:cubicBezTo>
                      <a:pt x="1830" y="5418"/>
                      <a:pt x="1885" y="5425"/>
                      <a:pt x="1937" y="5425"/>
                    </a:cubicBezTo>
                    <a:cubicBezTo>
                      <a:pt x="2600" y="5425"/>
                      <a:pt x="2552" y="4203"/>
                      <a:pt x="2341" y="2702"/>
                    </a:cubicBezTo>
                    <a:cubicBezTo>
                      <a:pt x="2131" y="1085"/>
                      <a:pt x="3139" y="1"/>
                      <a:pt x="158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6"/>
              <p:cNvSpPr/>
              <p:nvPr/>
            </p:nvSpPr>
            <p:spPr>
              <a:xfrm>
                <a:off x="2973075" y="4018425"/>
                <a:ext cx="253700" cy="339350"/>
              </a:xfrm>
              <a:custGeom>
                <a:avLst/>
                <a:gdLst/>
                <a:ahLst/>
                <a:cxnLst/>
                <a:rect l="l" t="t" r="r" b="b"/>
                <a:pathLst>
                  <a:path w="10148" h="13574" extrusionOk="0">
                    <a:moveTo>
                      <a:pt x="6644" y="0"/>
                    </a:moveTo>
                    <a:cubicBezTo>
                      <a:pt x="4817" y="0"/>
                      <a:pt x="5270" y="1370"/>
                      <a:pt x="3396" y="2550"/>
                    </a:cubicBezTo>
                    <a:cubicBezTo>
                      <a:pt x="1341" y="3825"/>
                      <a:pt x="580" y="4453"/>
                      <a:pt x="276" y="7591"/>
                    </a:cubicBezTo>
                    <a:cubicBezTo>
                      <a:pt x="0" y="10418"/>
                      <a:pt x="2318" y="13573"/>
                      <a:pt x="5473" y="13573"/>
                    </a:cubicBezTo>
                    <a:cubicBezTo>
                      <a:pt x="5800" y="13573"/>
                      <a:pt x="6135" y="13540"/>
                      <a:pt x="6477" y="13468"/>
                    </a:cubicBezTo>
                    <a:cubicBezTo>
                      <a:pt x="10148" y="12708"/>
                      <a:pt x="9216" y="8713"/>
                      <a:pt x="7808" y="6164"/>
                    </a:cubicBezTo>
                    <a:cubicBezTo>
                      <a:pt x="6401" y="3616"/>
                      <a:pt x="9768" y="344"/>
                      <a:pt x="7238" y="40"/>
                    </a:cubicBezTo>
                    <a:cubicBezTo>
                      <a:pt x="7016" y="13"/>
                      <a:pt x="6819" y="0"/>
                      <a:pt x="6644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6"/>
              <p:cNvSpPr/>
              <p:nvPr/>
            </p:nvSpPr>
            <p:spPr>
              <a:xfrm>
                <a:off x="3228200" y="3990400"/>
                <a:ext cx="128400" cy="25367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10147" extrusionOk="0">
                    <a:moveTo>
                      <a:pt x="1160" y="0"/>
                    </a:moveTo>
                    <a:cubicBezTo>
                      <a:pt x="1160" y="0"/>
                      <a:pt x="514" y="2207"/>
                      <a:pt x="533" y="2492"/>
                    </a:cubicBezTo>
                    <a:cubicBezTo>
                      <a:pt x="533" y="2778"/>
                      <a:pt x="0" y="9321"/>
                      <a:pt x="0" y="9321"/>
                    </a:cubicBezTo>
                    <a:cubicBezTo>
                      <a:pt x="0" y="9321"/>
                      <a:pt x="571" y="10101"/>
                      <a:pt x="1217" y="10139"/>
                    </a:cubicBezTo>
                    <a:cubicBezTo>
                      <a:pt x="1328" y="10144"/>
                      <a:pt x="1436" y="10147"/>
                      <a:pt x="1542" y="10147"/>
                    </a:cubicBezTo>
                    <a:cubicBezTo>
                      <a:pt x="2548" y="10147"/>
                      <a:pt x="3357" y="9874"/>
                      <a:pt x="4166" y="8807"/>
                    </a:cubicBezTo>
                    <a:cubicBezTo>
                      <a:pt x="5079" y="7609"/>
                      <a:pt x="4983" y="6639"/>
                      <a:pt x="5060" y="5174"/>
                    </a:cubicBezTo>
                    <a:cubicBezTo>
                      <a:pt x="5136" y="3710"/>
                      <a:pt x="5117" y="2492"/>
                      <a:pt x="4109" y="1389"/>
                    </a:cubicBezTo>
                    <a:cubicBezTo>
                      <a:pt x="3100" y="267"/>
                      <a:pt x="1160" y="0"/>
                      <a:pt x="1160" y="0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6"/>
              <p:cNvSpPr/>
              <p:nvPr/>
            </p:nvSpPr>
            <p:spPr>
              <a:xfrm>
                <a:off x="3185875" y="3990475"/>
                <a:ext cx="13412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10038" extrusionOk="0">
                    <a:moveTo>
                      <a:pt x="2981" y="1"/>
                    </a:moveTo>
                    <a:cubicBezTo>
                      <a:pt x="2314" y="1"/>
                      <a:pt x="1641" y="317"/>
                      <a:pt x="1313" y="987"/>
                    </a:cubicBezTo>
                    <a:cubicBezTo>
                      <a:pt x="837" y="1957"/>
                      <a:pt x="38" y="2927"/>
                      <a:pt x="19" y="5342"/>
                    </a:cubicBezTo>
                    <a:cubicBezTo>
                      <a:pt x="0" y="7853"/>
                      <a:pt x="609" y="8614"/>
                      <a:pt x="1503" y="9337"/>
                    </a:cubicBezTo>
                    <a:cubicBezTo>
                      <a:pt x="2058" y="9781"/>
                      <a:pt x="2484" y="10037"/>
                      <a:pt x="2897" y="10037"/>
                    </a:cubicBezTo>
                    <a:cubicBezTo>
                      <a:pt x="3192" y="10037"/>
                      <a:pt x="3480" y="9907"/>
                      <a:pt x="3804" y="9622"/>
                    </a:cubicBezTo>
                    <a:cubicBezTo>
                      <a:pt x="4584" y="8918"/>
                      <a:pt x="5117" y="6655"/>
                      <a:pt x="5193" y="5723"/>
                    </a:cubicBezTo>
                    <a:cubicBezTo>
                      <a:pt x="5364" y="3459"/>
                      <a:pt x="4679" y="1253"/>
                      <a:pt x="4679" y="1253"/>
                    </a:cubicBezTo>
                    <a:cubicBezTo>
                      <a:pt x="4679" y="1253"/>
                      <a:pt x="4546" y="492"/>
                      <a:pt x="3842" y="188"/>
                    </a:cubicBezTo>
                    <a:cubicBezTo>
                      <a:pt x="3577" y="64"/>
                      <a:pt x="3280" y="1"/>
                      <a:pt x="2981" y="1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6"/>
              <p:cNvSpPr/>
              <p:nvPr/>
            </p:nvSpPr>
            <p:spPr>
              <a:xfrm>
                <a:off x="3831150" y="3649875"/>
                <a:ext cx="697600" cy="614875"/>
              </a:xfrm>
              <a:custGeom>
                <a:avLst/>
                <a:gdLst/>
                <a:ahLst/>
                <a:cxnLst/>
                <a:rect l="l" t="t" r="r" b="b"/>
                <a:pathLst>
                  <a:path w="27904" h="24595" extrusionOk="0">
                    <a:moveTo>
                      <a:pt x="17439" y="1"/>
                    </a:moveTo>
                    <a:cubicBezTo>
                      <a:pt x="17234" y="1"/>
                      <a:pt x="17026" y="8"/>
                      <a:pt x="16815" y="22"/>
                    </a:cubicBezTo>
                    <a:cubicBezTo>
                      <a:pt x="9340" y="535"/>
                      <a:pt x="0" y="6755"/>
                      <a:pt x="0" y="13488"/>
                    </a:cubicBezTo>
                    <a:cubicBezTo>
                      <a:pt x="0" y="19973"/>
                      <a:pt x="6441" y="24595"/>
                      <a:pt x="10960" y="24595"/>
                    </a:cubicBezTo>
                    <a:cubicBezTo>
                      <a:pt x="11120" y="24595"/>
                      <a:pt x="11277" y="24589"/>
                      <a:pt x="11432" y="24577"/>
                    </a:cubicBezTo>
                    <a:cubicBezTo>
                      <a:pt x="15978" y="24235"/>
                      <a:pt x="26573" y="21382"/>
                      <a:pt x="27238" y="14649"/>
                    </a:cubicBezTo>
                    <a:cubicBezTo>
                      <a:pt x="27904" y="8124"/>
                      <a:pt x="24492" y="1"/>
                      <a:pt x="17439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6"/>
              <p:cNvSpPr/>
              <p:nvPr/>
            </p:nvSpPr>
            <p:spPr>
              <a:xfrm>
                <a:off x="5054200" y="3461050"/>
                <a:ext cx="697575" cy="614450"/>
              </a:xfrm>
              <a:custGeom>
                <a:avLst/>
                <a:gdLst/>
                <a:ahLst/>
                <a:cxnLst/>
                <a:rect l="l" t="t" r="r" b="b"/>
                <a:pathLst>
                  <a:path w="27903" h="24578" extrusionOk="0">
                    <a:moveTo>
                      <a:pt x="17463" y="1"/>
                    </a:moveTo>
                    <a:cubicBezTo>
                      <a:pt x="17250" y="1"/>
                      <a:pt x="17034" y="8"/>
                      <a:pt x="16814" y="23"/>
                    </a:cubicBezTo>
                    <a:cubicBezTo>
                      <a:pt x="9339" y="518"/>
                      <a:pt x="0" y="6738"/>
                      <a:pt x="0" y="13471"/>
                    </a:cubicBezTo>
                    <a:cubicBezTo>
                      <a:pt x="0" y="19956"/>
                      <a:pt x="6441" y="24578"/>
                      <a:pt x="10959" y="24578"/>
                    </a:cubicBezTo>
                    <a:cubicBezTo>
                      <a:pt x="11119" y="24578"/>
                      <a:pt x="11277" y="24572"/>
                      <a:pt x="11432" y="24560"/>
                    </a:cubicBezTo>
                    <a:cubicBezTo>
                      <a:pt x="15978" y="24237"/>
                      <a:pt x="26572" y="21365"/>
                      <a:pt x="27238" y="14650"/>
                    </a:cubicBezTo>
                    <a:cubicBezTo>
                      <a:pt x="27903" y="8114"/>
                      <a:pt x="24517" y="1"/>
                      <a:pt x="17463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6"/>
              <p:cNvSpPr/>
              <p:nvPr/>
            </p:nvSpPr>
            <p:spPr>
              <a:xfrm>
                <a:off x="1938100" y="3376425"/>
                <a:ext cx="678125" cy="547900"/>
              </a:xfrm>
              <a:custGeom>
                <a:avLst/>
                <a:gdLst/>
                <a:ahLst/>
                <a:cxnLst/>
                <a:rect l="l" t="t" r="r" b="b"/>
                <a:pathLst>
                  <a:path w="27125" h="21916" extrusionOk="0">
                    <a:moveTo>
                      <a:pt x="15321" y="1"/>
                    </a:moveTo>
                    <a:cubicBezTo>
                      <a:pt x="10812" y="1"/>
                      <a:pt x="6372" y="2495"/>
                      <a:pt x="6372" y="2495"/>
                    </a:cubicBezTo>
                    <a:lnTo>
                      <a:pt x="8217" y="13090"/>
                    </a:lnTo>
                    <a:cubicBezTo>
                      <a:pt x="11299" y="16114"/>
                      <a:pt x="0" y="13508"/>
                      <a:pt x="16568" y="21916"/>
                    </a:cubicBezTo>
                    <a:cubicBezTo>
                      <a:pt x="16568" y="21916"/>
                      <a:pt x="19307" y="21916"/>
                      <a:pt x="21494" y="20812"/>
                    </a:cubicBezTo>
                    <a:cubicBezTo>
                      <a:pt x="23681" y="19728"/>
                      <a:pt x="26953" y="15182"/>
                      <a:pt x="27048" y="10655"/>
                    </a:cubicBezTo>
                    <a:cubicBezTo>
                      <a:pt x="27124" y="6109"/>
                      <a:pt x="23092" y="1658"/>
                      <a:pt x="17880" y="308"/>
                    </a:cubicBezTo>
                    <a:cubicBezTo>
                      <a:pt x="17045" y="92"/>
                      <a:pt x="16182" y="1"/>
                      <a:pt x="15321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6"/>
              <p:cNvSpPr/>
              <p:nvPr/>
            </p:nvSpPr>
            <p:spPr>
              <a:xfrm>
                <a:off x="1940950" y="3407625"/>
                <a:ext cx="574925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22997" h="21024" extrusionOk="0">
                    <a:moveTo>
                      <a:pt x="10689" y="1"/>
                    </a:moveTo>
                    <a:cubicBezTo>
                      <a:pt x="10332" y="1"/>
                      <a:pt x="9977" y="23"/>
                      <a:pt x="9625" y="68"/>
                    </a:cubicBezTo>
                    <a:cubicBezTo>
                      <a:pt x="6506" y="468"/>
                      <a:pt x="1" y="3092"/>
                      <a:pt x="1085" y="9483"/>
                    </a:cubicBezTo>
                    <a:cubicBezTo>
                      <a:pt x="2188" y="15874"/>
                      <a:pt x="4299" y="20477"/>
                      <a:pt x="8427" y="20801"/>
                    </a:cubicBezTo>
                    <a:cubicBezTo>
                      <a:pt x="9627" y="20901"/>
                      <a:pt x="11181" y="21023"/>
                      <a:pt x="12809" y="21023"/>
                    </a:cubicBezTo>
                    <a:cubicBezTo>
                      <a:pt x="16754" y="21023"/>
                      <a:pt x="21126" y="20302"/>
                      <a:pt x="21894" y="16787"/>
                    </a:cubicBezTo>
                    <a:cubicBezTo>
                      <a:pt x="22997" y="11842"/>
                      <a:pt x="22331" y="6801"/>
                      <a:pt x="19212" y="3929"/>
                    </a:cubicBezTo>
                    <a:cubicBezTo>
                      <a:pt x="16444" y="1381"/>
                      <a:pt x="13497" y="1"/>
                      <a:pt x="10689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6"/>
              <p:cNvSpPr/>
              <p:nvPr/>
            </p:nvSpPr>
            <p:spPr>
              <a:xfrm>
                <a:off x="2380325" y="3739050"/>
                <a:ext cx="76600" cy="13007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203" extrusionOk="0">
                    <a:moveTo>
                      <a:pt x="1577" y="0"/>
                    </a:moveTo>
                    <a:cubicBezTo>
                      <a:pt x="771" y="0"/>
                      <a:pt x="1" y="278"/>
                      <a:pt x="1" y="278"/>
                    </a:cubicBezTo>
                    <a:cubicBezTo>
                      <a:pt x="77" y="3359"/>
                      <a:pt x="552" y="2009"/>
                      <a:pt x="952" y="5071"/>
                    </a:cubicBezTo>
                    <a:cubicBezTo>
                      <a:pt x="952" y="5071"/>
                      <a:pt x="1326" y="5203"/>
                      <a:pt x="1743" y="5203"/>
                    </a:cubicBezTo>
                    <a:cubicBezTo>
                      <a:pt x="2018" y="5203"/>
                      <a:pt x="2312" y="5146"/>
                      <a:pt x="2531" y="4957"/>
                    </a:cubicBezTo>
                    <a:cubicBezTo>
                      <a:pt x="3063" y="4481"/>
                      <a:pt x="3044" y="4234"/>
                      <a:pt x="2930" y="2484"/>
                    </a:cubicBezTo>
                    <a:cubicBezTo>
                      <a:pt x="2854" y="1514"/>
                      <a:pt x="2740" y="88"/>
                      <a:pt x="1846" y="12"/>
                    </a:cubicBezTo>
                    <a:cubicBezTo>
                      <a:pt x="1756" y="4"/>
                      <a:pt x="1667" y="0"/>
                      <a:pt x="157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6"/>
              <p:cNvSpPr/>
              <p:nvPr/>
            </p:nvSpPr>
            <p:spPr>
              <a:xfrm>
                <a:off x="2063625" y="3455250"/>
                <a:ext cx="382350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5549" extrusionOk="0">
                    <a:moveTo>
                      <a:pt x="5922" y="1"/>
                    </a:moveTo>
                    <a:cubicBezTo>
                      <a:pt x="3342" y="1"/>
                      <a:pt x="1" y="2785"/>
                      <a:pt x="1" y="2785"/>
                    </a:cubicBezTo>
                    <a:lnTo>
                      <a:pt x="3862" y="8834"/>
                    </a:lnTo>
                    <a:lnTo>
                      <a:pt x="9226" y="15548"/>
                    </a:lnTo>
                    <a:cubicBezTo>
                      <a:pt x="9226" y="15548"/>
                      <a:pt x="10348" y="15054"/>
                      <a:pt x="12193" y="14464"/>
                    </a:cubicBezTo>
                    <a:cubicBezTo>
                      <a:pt x="14038" y="13874"/>
                      <a:pt x="13962" y="10603"/>
                      <a:pt x="14628" y="9005"/>
                    </a:cubicBezTo>
                    <a:cubicBezTo>
                      <a:pt x="15294" y="7407"/>
                      <a:pt x="15218" y="5733"/>
                      <a:pt x="13335" y="3774"/>
                    </a:cubicBezTo>
                    <a:cubicBezTo>
                      <a:pt x="11318" y="1701"/>
                      <a:pt x="8751" y="179"/>
                      <a:pt x="6145" y="8"/>
                    </a:cubicBezTo>
                    <a:cubicBezTo>
                      <a:pt x="6071" y="3"/>
                      <a:pt x="5997" y="1"/>
                      <a:pt x="5922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6"/>
              <p:cNvSpPr/>
              <p:nvPr/>
            </p:nvSpPr>
            <p:spPr>
              <a:xfrm>
                <a:off x="2381450" y="3573150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2033" y="1"/>
                    </a:moveTo>
                    <a:cubicBezTo>
                      <a:pt x="1399" y="1"/>
                      <a:pt x="608" y="487"/>
                      <a:pt x="469" y="1607"/>
                    </a:cubicBezTo>
                    <a:cubicBezTo>
                      <a:pt x="469" y="3125"/>
                      <a:pt x="1" y="5779"/>
                      <a:pt x="1800" y="5779"/>
                    </a:cubicBezTo>
                    <a:cubicBezTo>
                      <a:pt x="1849" y="5779"/>
                      <a:pt x="1900" y="5777"/>
                      <a:pt x="1953" y="5773"/>
                    </a:cubicBezTo>
                    <a:cubicBezTo>
                      <a:pt x="2866" y="5716"/>
                      <a:pt x="3627" y="4422"/>
                      <a:pt x="3722" y="3053"/>
                    </a:cubicBezTo>
                    <a:cubicBezTo>
                      <a:pt x="3798" y="1702"/>
                      <a:pt x="3189" y="675"/>
                      <a:pt x="2638" y="199"/>
                    </a:cubicBezTo>
                    <a:cubicBezTo>
                      <a:pt x="2487" y="70"/>
                      <a:pt x="2271" y="1"/>
                      <a:pt x="203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6"/>
              <p:cNvSpPr/>
              <p:nvPr/>
            </p:nvSpPr>
            <p:spPr>
              <a:xfrm>
                <a:off x="2179200" y="3416350"/>
                <a:ext cx="117425" cy="136500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5460" extrusionOk="0">
                    <a:moveTo>
                      <a:pt x="1555" y="0"/>
                    </a:moveTo>
                    <a:cubicBezTo>
                      <a:pt x="1315" y="0"/>
                      <a:pt x="1058" y="82"/>
                      <a:pt x="780" y="271"/>
                    </a:cubicBezTo>
                    <a:cubicBezTo>
                      <a:pt x="38" y="765"/>
                      <a:pt x="0" y="2268"/>
                      <a:pt x="609" y="3504"/>
                    </a:cubicBezTo>
                    <a:cubicBezTo>
                      <a:pt x="1198" y="4722"/>
                      <a:pt x="2245" y="5311"/>
                      <a:pt x="2948" y="5444"/>
                    </a:cubicBezTo>
                    <a:cubicBezTo>
                      <a:pt x="2997" y="5455"/>
                      <a:pt x="3047" y="5460"/>
                      <a:pt x="3098" y="5460"/>
                    </a:cubicBezTo>
                    <a:cubicBezTo>
                      <a:pt x="3806" y="5460"/>
                      <a:pt x="4697" y="4493"/>
                      <a:pt x="4147" y="3162"/>
                    </a:cubicBezTo>
                    <a:cubicBezTo>
                      <a:pt x="3498" y="2022"/>
                      <a:pt x="2743" y="0"/>
                      <a:pt x="155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6"/>
              <p:cNvSpPr/>
              <p:nvPr/>
            </p:nvSpPr>
            <p:spPr>
              <a:xfrm>
                <a:off x="2359575" y="3741225"/>
                <a:ext cx="811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5052" extrusionOk="0">
                    <a:moveTo>
                      <a:pt x="1517" y="0"/>
                    </a:moveTo>
                    <a:cubicBezTo>
                      <a:pt x="0" y="0"/>
                      <a:pt x="392" y="1192"/>
                      <a:pt x="222" y="2721"/>
                    </a:cubicBezTo>
                    <a:cubicBezTo>
                      <a:pt x="32" y="4242"/>
                      <a:pt x="926" y="4813"/>
                      <a:pt x="1763" y="5022"/>
                    </a:cubicBezTo>
                    <a:cubicBezTo>
                      <a:pt x="1839" y="5042"/>
                      <a:pt x="1915" y="5051"/>
                      <a:pt x="1988" y="5051"/>
                    </a:cubicBezTo>
                    <a:cubicBezTo>
                      <a:pt x="2701" y="5051"/>
                      <a:pt x="3244" y="4148"/>
                      <a:pt x="3037" y="2683"/>
                    </a:cubicBezTo>
                    <a:cubicBezTo>
                      <a:pt x="2828" y="1066"/>
                      <a:pt x="3113" y="1"/>
                      <a:pt x="1554" y="1"/>
                    </a:cubicBezTo>
                    <a:cubicBezTo>
                      <a:pt x="1541" y="0"/>
                      <a:pt x="1529" y="0"/>
                      <a:pt x="1517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6"/>
              <p:cNvSpPr/>
              <p:nvPr/>
            </p:nvSpPr>
            <p:spPr>
              <a:xfrm>
                <a:off x="1940950" y="3399325"/>
                <a:ext cx="574450" cy="552100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2084" extrusionOk="0">
                    <a:moveTo>
                      <a:pt x="9644" y="1484"/>
                    </a:moveTo>
                    <a:cubicBezTo>
                      <a:pt x="6772" y="1865"/>
                      <a:pt x="990" y="4033"/>
                      <a:pt x="1998" y="9872"/>
                    </a:cubicBezTo>
                    <a:cubicBezTo>
                      <a:pt x="2987" y="15712"/>
                      <a:pt x="4566" y="20144"/>
                      <a:pt x="8313" y="20220"/>
                    </a:cubicBezTo>
                    <a:cubicBezTo>
                      <a:pt x="12079" y="20296"/>
                      <a:pt x="19858" y="21304"/>
                      <a:pt x="20847" y="16777"/>
                    </a:cubicBezTo>
                    <a:cubicBezTo>
                      <a:pt x="21837" y="12231"/>
                      <a:pt x="21228" y="7647"/>
                      <a:pt x="18394" y="5022"/>
                    </a:cubicBezTo>
                    <a:cubicBezTo>
                      <a:pt x="15541" y="2397"/>
                      <a:pt x="12497" y="1104"/>
                      <a:pt x="9644" y="1484"/>
                    </a:cubicBezTo>
                    <a:close/>
                    <a:moveTo>
                      <a:pt x="9625" y="400"/>
                    </a:moveTo>
                    <a:cubicBezTo>
                      <a:pt x="6487" y="800"/>
                      <a:pt x="1" y="3424"/>
                      <a:pt x="1085" y="9815"/>
                    </a:cubicBezTo>
                    <a:cubicBezTo>
                      <a:pt x="2169" y="16206"/>
                      <a:pt x="4299" y="20809"/>
                      <a:pt x="8408" y="21152"/>
                    </a:cubicBezTo>
                    <a:cubicBezTo>
                      <a:pt x="12535" y="21475"/>
                      <a:pt x="20790" y="22084"/>
                      <a:pt x="21894" y="17119"/>
                    </a:cubicBezTo>
                    <a:cubicBezTo>
                      <a:pt x="22978" y="12174"/>
                      <a:pt x="22312" y="7133"/>
                      <a:pt x="19193" y="4261"/>
                    </a:cubicBezTo>
                    <a:cubicBezTo>
                      <a:pt x="16092" y="1389"/>
                      <a:pt x="12745" y="1"/>
                      <a:pt x="9625" y="400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6"/>
              <p:cNvSpPr/>
              <p:nvPr/>
            </p:nvSpPr>
            <p:spPr>
              <a:xfrm>
                <a:off x="2296650" y="3511375"/>
                <a:ext cx="77050" cy="145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27" extrusionOk="0">
                    <a:moveTo>
                      <a:pt x="1698" y="1"/>
                    </a:moveTo>
                    <a:cubicBezTo>
                      <a:pt x="839" y="1"/>
                      <a:pt x="0" y="521"/>
                      <a:pt x="0" y="521"/>
                    </a:cubicBezTo>
                    <a:cubicBezTo>
                      <a:pt x="95" y="3603"/>
                      <a:pt x="552" y="2632"/>
                      <a:pt x="951" y="5695"/>
                    </a:cubicBezTo>
                    <a:cubicBezTo>
                      <a:pt x="951" y="5695"/>
                      <a:pt x="1325" y="5826"/>
                      <a:pt x="1743" y="5826"/>
                    </a:cubicBezTo>
                    <a:cubicBezTo>
                      <a:pt x="2017" y="5826"/>
                      <a:pt x="2311" y="5769"/>
                      <a:pt x="2530" y="5581"/>
                    </a:cubicBezTo>
                    <a:cubicBezTo>
                      <a:pt x="3082" y="5105"/>
                      <a:pt x="2777" y="4477"/>
                      <a:pt x="2663" y="2728"/>
                    </a:cubicBezTo>
                    <a:cubicBezTo>
                      <a:pt x="2587" y="1757"/>
                      <a:pt x="2758" y="65"/>
                      <a:pt x="1864" y="8"/>
                    </a:cubicBezTo>
                    <a:cubicBezTo>
                      <a:pt x="1809" y="3"/>
                      <a:pt x="1753" y="1"/>
                      <a:pt x="169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6"/>
              <p:cNvSpPr/>
              <p:nvPr/>
            </p:nvSpPr>
            <p:spPr>
              <a:xfrm>
                <a:off x="2275725" y="3519625"/>
                <a:ext cx="784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6" extrusionOk="0">
                    <a:moveTo>
                      <a:pt x="1560" y="1"/>
                    </a:moveTo>
                    <a:cubicBezTo>
                      <a:pt x="0" y="1"/>
                      <a:pt x="571" y="1180"/>
                      <a:pt x="381" y="2702"/>
                    </a:cubicBezTo>
                    <a:cubicBezTo>
                      <a:pt x="210" y="4224"/>
                      <a:pt x="951" y="5194"/>
                      <a:pt x="1769" y="5403"/>
                    </a:cubicBezTo>
                    <a:cubicBezTo>
                      <a:pt x="1829" y="5418"/>
                      <a:pt x="1885" y="5425"/>
                      <a:pt x="1936" y="5425"/>
                    </a:cubicBezTo>
                    <a:cubicBezTo>
                      <a:pt x="2597" y="5425"/>
                      <a:pt x="2534" y="4203"/>
                      <a:pt x="2340" y="2702"/>
                    </a:cubicBezTo>
                    <a:cubicBezTo>
                      <a:pt x="2131" y="1085"/>
                      <a:pt x="3139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6"/>
              <p:cNvSpPr/>
              <p:nvPr/>
            </p:nvSpPr>
            <p:spPr>
              <a:xfrm>
                <a:off x="2078850" y="3746600"/>
                <a:ext cx="9227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5340" extrusionOk="0">
                    <a:moveTo>
                      <a:pt x="1350" y="0"/>
                    </a:moveTo>
                    <a:cubicBezTo>
                      <a:pt x="749" y="0"/>
                      <a:pt x="153" y="527"/>
                      <a:pt x="153" y="527"/>
                    </a:cubicBezTo>
                    <a:cubicBezTo>
                      <a:pt x="933" y="3514"/>
                      <a:pt x="1" y="2449"/>
                      <a:pt x="1066" y="5340"/>
                    </a:cubicBezTo>
                    <a:cubicBezTo>
                      <a:pt x="1066" y="5340"/>
                      <a:pt x="2074" y="5283"/>
                      <a:pt x="2892" y="4883"/>
                    </a:cubicBezTo>
                    <a:cubicBezTo>
                      <a:pt x="3691" y="4465"/>
                      <a:pt x="3691" y="2924"/>
                      <a:pt x="3386" y="1992"/>
                    </a:cubicBezTo>
                    <a:cubicBezTo>
                      <a:pt x="2835" y="337"/>
                      <a:pt x="2340" y="280"/>
                      <a:pt x="1655" y="52"/>
                    </a:cubicBezTo>
                    <a:cubicBezTo>
                      <a:pt x="1555" y="16"/>
                      <a:pt x="1453" y="0"/>
                      <a:pt x="1350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6"/>
              <p:cNvSpPr/>
              <p:nvPr/>
            </p:nvSpPr>
            <p:spPr>
              <a:xfrm>
                <a:off x="2060300" y="3754850"/>
                <a:ext cx="100375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5039" extrusionOk="0">
                    <a:moveTo>
                      <a:pt x="1380" y="0"/>
                    </a:moveTo>
                    <a:cubicBezTo>
                      <a:pt x="1198" y="0"/>
                      <a:pt x="1020" y="59"/>
                      <a:pt x="857" y="178"/>
                    </a:cubicBezTo>
                    <a:cubicBezTo>
                      <a:pt x="172" y="673"/>
                      <a:pt x="1" y="1358"/>
                      <a:pt x="743" y="2708"/>
                    </a:cubicBezTo>
                    <a:cubicBezTo>
                      <a:pt x="1364" y="3840"/>
                      <a:pt x="1198" y="5039"/>
                      <a:pt x="1979" y="5039"/>
                    </a:cubicBezTo>
                    <a:cubicBezTo>
                      <a:pt x="2130" y="5039"/>
                      <a:pt x="2316" y="4994"/>
                      <a:pt x="2550" y="4896"/>
                    </a:cubicBezTo>
                    <a:cubicBezTo>
                      <a:pt x="4014" y="4306"/>
                      <a:pt x="3329" y="3450"/>
                      <a:pt x="2930" y="1852"/>
                    </a:cubicBezTo>
                    <a:cubicBezTo>
                      <a:pt x="2623" y="641"/>
                      <a:pt x="1981" y="0"/>
                      <a:pt x="138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6"/>
              <p:cNvSpPr/>
              <p:nvPr/>
            </p:nvSpPr>
            <p:spPr>
              <a:xfrm>
                <a:off x="2020350" y="3509775"/>
                <a:ext cx="341950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13479" extrusionOk="0">
                    <a:moveTo>
                      <a:pt x="3920" y="0"/>
                    </a:moveTo>
                    <a:cubicBezTo>
                      <a:pt x="2552" y="0"/>
                      <a:pt x="1383" y="537"/>
                      <a:pt x="1066" y="1707"/>
                    </a:cubicBezTo>
                    <a:cubicBezTo>
                      <a:pt x="433" y="3960"/>
                      <a:pt x="1" y="9038"/>
                      <a:pt x="1909" y="9038"/>
                    </a:cubicBezTo>
                    <a:cubicBezTo>
                      <a:pt x="1950" y="9038"/>
                      <a:pt x="1993" y="9035"/>
                      <a:pt x="2036" y="9030"/>
                    </a:cubicBezTo>
                    <a:cubicBezTo>
                      <a:pt x="2082" y="9025"/>
                      <a:pt x="2128" y="9023"/>
                      <a:pt x="2175" y="9023"/>
                    </a:cubicBezTo>
                    <a:cubicBezTo>
                      <a:pt x="4138" y="9023"/>
                      <a:pt x="6595" y="13479"/>
                      <a:pt x="9576" y="13479"/>
                    </a:cubicBezTo>
                    <a:cubicBezTo>
                      <a:pt x="9681" y="13479"/>
                      <a:pt x="9786" y="13474"/>
                      <a:pt x="9892" y="13462"/>
                    </a:cubicBezTo>
                    <a:cubicBezTo>
                      <a:pt x="13087" y="13139"/>
                      <a:pt x="12821" y="12549"/>
                      <a:pt x="13240" y="9677"/>
                    </a:cubicBezTo>
                    <a:cubicBezTo>
                      <a:pt x="13677" y="6824"/>
                      <a:pt x="12517" y="8479"/>
                      <a:pt x="10310" y="6520"/>
                    </a:cubicBezTo>
                    <a:cubicBezTo>
                      <a:pt x="8123" y="4560"/>
                      <a:pt x="10158" y="3362"/>
                      <a:pt x="7914" y="1460"/>
                    </a:cubicBezTo>
                    <a:cubicBezTo>
                      <a:pt x="6802" y="518"/>
                      <a:pt x="5265" y="0"/>
                      <a:pt x="3920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2596700" y="3194950"/>
                <a:ext cx="518825" cy="5539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2156" extrusionOk="0">
                    <a:moveTo>
                      <a:pt x="8968" y="0"/>
                    </a:moveTo>
                    <a:cubicBezTo>
                      <a:pt x="4452" y="0"/>
                      <a:pt x="0" y="2488"/>
                      <a:pt x="0" y="2488"/>
                    </a:cubicBezTo>
                    <a:lnTo>
                      <a:pt x="1845" y="13083"/>
                    </a:lnTo>
                    <a:lnTo>
                      <a:pt x="11089" y="22156"/>
                    </a:lnTo>
                    <a:cubicBezTo>
                      <a:pt x="11089" y="22156"/>
                      <a:pt x="12935" y="21909"/>
                      <a:pt x="15122" y="20824"/>
                    </a:cubicBezTo>
                    <a:cubicBezTo>
                      <a:pt x="17309" y="19721"/>
                      <a:pt x="20600" y="15194"/>
                      <a:pt x="20676" y="10648"/>
                    </a:cubicBezTo>
                    <a:cubicBezTo>
                      <a:pt x="20752" y="6102"/>
                      <a:pt x="16720" y="1652"/>
                      <a:pt x="11508" y="301"/>
                    </a:cubicBezTo>
                    <a:cubicBezTo>
                      <a:pt x="10679" y="89"/>
                      <a:pt x="9822" y="0"/>
                      <a:pt x="8968" y="0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2420750" y="3226000"/>
                <a:ext cx="594425" cy="533300"/>
              </a:xfrm>
              <a:custGeom>
                <a:avLst/>
                <a:gdLst/>
                <a:ahLst/>
                <a:cxnLst/>
                <a:rect l="l" t="t" r="r" b="b"/>
                <a:pathLst>
                  <a:path w="23777" h="21332" extrusionOk="0">
                    <a:moveTo>
                      <a:pt x="11458" y="0"/>
                    </a:moveTo>
                    <a:cubicBezTo>
                      <a:pt x="11105" y="0"/>
                      <a:pt x="10753" y="23"/>
                      <a:pt x="10405" y="67"/>
                    </a:cubicBezTo>
                    <a:cubicBezTo>
                      <a:pt x="7286" y="486"/>
                      <a:pt x="1" y="4119"/>
                      <a:pt x="1104" y="10491"/>
                    </a:cubicBezTo>
                    <a:cubicBezTo>
                      <a:pt x="2188" y="16882"/>
                      <a:pt x="7038" y="20838"/>
                      <a:pt x="11166" y="21180"/>
                    </a:cubicBezTo>
                    <a:cubicBezTo>
                      <a:pt x="12149" y="21258"/>
                      <a:pt x="13258" y="21332"/>
                      <a:pt x="14391" y="21332"/>
                    </a:cubicBezTo>
                    <a:cubicBezTo>
                      <a:pt x="17996" y="21332"/>
                      <a:pt x="21849" y="20582"/>
                      <a:pt x="22673" y="16805"/>
                    </a:cubicBezTo>
                    <a:cubicBezTo>
                      <a:pt x="23777" y="11841"/>
                      <a:pt x="23111" y="6801"/>
                      <a:pt x="19992" y="3947"/>
                    </a:cubicBezTo>
                    <a:cubicBezTo>
                      <a:pt x="17221" y="1396"/>
                      <a:pt x="14270" y="0"/>
                      <a:pt x="11458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2562925" y="3274100"/>
                <a:ext cx="382350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5300" extrusionOk="0">
                    <a:moveTo>
                      <a:pt x="5922" y="0"/>
                    </a:moveTo>
                    <a:cubicBezTo>
                      <a:pt x="3342" y="0"/>
                      <a:pt x="1" y="2784"/>
                      <a:pt x="1" y="2784"/>
                    </a:cubicBezTo>
                    <a:lnTo>
                      <a:pt x="3862" y="8833"/>
                    </a:lnTo>
                    <a:lnTo>
                      <a:pt x="8750" y="15300"/>
                    </a:lnTo>
                    <a:cubicBezTo>
                      <a:pt x="8750" y="15300"/>
                      <a:pt x="10348" y="15053"/>
                      <a:pt x="12193" y="14463"/>
                    </a:cubicBezTo>
                    <a:cubicBezTo>
                      <a:pt x="14038" y="13873"/>
                      <a:pt x="13962" y="10602"/>
                      <a:pt x="14628" y="9004"/>
                    </a:cubicBezTo>
                    <a:cubicBezTo>
                      <a:pt x="15294" y="7406"/>
                      <a:pt x="13201" y="4953"/>
                      <a:pt x="12022" y="2518"/>
                    </a:cubicBezTo>
                    <a:cubicBezTo>
                      <a:pt x="10843" y="83"/>
                      <a:pt x="8750" y="159"/>
                      <a:pt x="6145" y="7"/>
                    </a:cubicBezTo>
                    <a:cubicBezTo>
                      <a:pt x="6071" y="2"/>
                      <a:pt x="5997" y="0"/>
                      <a:pt x="5922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2674200" y="3234900"/>
                <a:ext cx="117100" cy="1367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5468" extrusionOk="0">
                    <a:moveTo>
                      <a:pt x="1539" y="0"/>
                    </a:moveTo>
                    <a:cubicBezTo>
                      <a:pt x="1304" y="0"/>
                      <a:pt x="1051" y="80"/>
                      <a:pt x="781" y="263"/>
                    </a:cubicBezTo>
                    <a:cubicBezTo>
                      <a:pt x="20" y="776"/>
                      <a:pt x="1" y="2279"/>
                      <a:pt x="590" y="3496"/>
                    </a:cubicBezTo>
                    <a:cubicBezTo>
                      <a:pt x="1180" y="4733"/>
                      <a:pt x="2245" y="5303"/>
                      <a:pt x="2949" y="5455"/>
                    </a:cubicBezTo>
                    <a:cubicBezTo>
                      <a:pt x="2992" y="5463"/>
                      <a:pt x="3035" y="5467"/>
                      <a:pt x="3080" y="5467"/>
                    </a:cubicBezTo>
                    <a:cubicBezTo>
                      <a:pt x="3776" y="5467"/>
                      <a:pt x="4683" y="4513"/>
                      <a:pt x="4147" y="3173"/>
                    </a:cubicBezTo>
                    <a:cubicBezTo>
                      <a:pt x="3497" y="2030"/>
                      <a:pt x="2727" y="0"/>
                      <a:pt x="1539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6"/>
              <p:cNvSpPr/>
              <p:nvPr/>
            </p:nvSpPr>
            <p:spPr>
              <a:xfrm>
                <a:off x="2420750" y="3217675"/>
                <a:ext cx="593950" cy="552575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22103" extrusionOk="0">
                    <a:moveTo>
                      <a:pt x="10424" y="1484"/>
                    </a:moveTo>
                    <a:cubicBezTo>
                      <a:pt x="7552" y="1865"/>
                      <a:pt x="990" y="5060"/>
                      <a:pt x="1998" y="10900"/>
                    </a:cubicBezTo>
                    <a:cubicBezTo>
                      <a:pt x="2987" y="16739"/>
                      <a:pt x="7305" y="20505"/>
                      <a:pt x="11071" y="20581"/>
                    </a:cubicBezTo>
                    <a:cubicBezTo>
                      <a:pt x="14818" y="20657"/>
                      <a:pt x="20638" y="21304"/>
                      <a:pt x="21627" y="16777"/>
                    </a:cubicBezTo>
                    <a:cubicBezTo>
                      <a:pt x="22635" y="12250"/>
                      <a:pt x="22008" y="7647"/>
                      <a:pt x="19174" y="5022"/>
                    </a:cubicBezTo>
                    <a:cubicBezTo>
                      <a:pt x="16321" y="2397"/>
                      <a:pt x="13277" y="1123"/>
                      <a:pt x="10424" y="1484"/>
                    </a:cubicBezTo>
                    <a:close/>
                    <a:moveTo>
                      <a:pt x="10405" y="400"/>
                    </a:moveTo>
                    <a:cubicBezTo>
                      <a:pt x="7267" y="819"/>
                      <a:pt x="1" y="4452"/>
                      <a:pt x="1085" y="10843"/>
                    </a:cubicBezTo>
                    <a:cubicBezTo>
                      <a:pt x="2188" y="17215"/>
                      <a:pt x="7038" y="21171"/>
                      <a:pt x="11147" y="21513"/>
                    </a:cubicBezTo>
                    <a:cubicBezTo>
                      <a:pt x="15274" y="21837"/>
                      <a:pt x="21570" y="22103"/>
                      <a:pt x="22673" y="17138"/>
                    </a:cubicBezTo>
                    <a:cubicBezTo>
                      <a:pt x="23758" y="12174"/>
                      <a:pt x="23092" y="7153"/>
                      <a:pt x="19973" y="4280"/>
                    </a:cubicBezTo>
                    <a:cubicBezTo>
                      <a:pt x="16872" y="1408"/>
                      <a:pt x="13524" y="1"/>
                      <a:pt x="10405" y="400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6"/>
              <p:cNvSpPr/>
              <p:nvPr/>
            </p:nvSpPr>
            <p:spPr>
              <a:xfrm>
                <a:off x="2881525" y="3524625"/>
                <a:ext cx="84200" cy="14322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5729" extrusionOk="0">
                    <a:moveTo>
                      <a:pt x="987" y="0"/>
                    </a:moveTo>
                    <a:cubicBezTo>
                      <a:pt x="778" y="0"/>
                      <a:pt x="648" y="10"/>
                      <a:pt x="648" y="10"/>
                    </a:cubicBezTo>
                    <a:cubicBezTo>
                      <a:pt x="1" y="3034"/>
                      <a:pt x="648" y="2293"/>
                      <a:pt x="305" y="5374"/>
                    </a:cubicBezTo>
                    <a:cubicBezTo>
                      <a:pt x="305" y="5374"/>
                      <a:pt x="865" y="5728"/>
                      <a:pt x="1409" y="5728"/>
                    </a:cubicBezTo>
                    <a:cubicBezTo>
                      <a:pt x="1567" y="5728"/>
                      <a:pt x="1724" y="5698"/>
                      <a:pt x="1865" y="5621"/>
                    </a:cubicBezTo>
                    <a:cubicBezTo>
                      <a:pt x="2512" y="5298"/>
                      <a:pt x="2550" y="5051"/>
                      <a:pt x="2835" y="3339"/>
                    </a:cubicBezTo>
                    <a:cubicBezTo>
                      <a:pt x="3006" y="2369"/>
                      <a:pt x="3368" y="486"/>
                      <a:pt x="2512" y="200"/>
                    </a:cubicBezTo>
                    <a:cubicBezTo>
                      <a:pt x="1955" y="31"/>
                      <a:pt x="1352" y="0"/>
                      <a:pt x="98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2863000" y="3523600"/>
                <a:ext cx="91325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541" extrusionOk="0">
                    <a:moveTo>
                      <a:pt x="1765" y="1"/>
                    </a:moveTo>
                    <a:cubicBezTo>
                      <a:pt x="686" y="1"/>
                      <a:pt x="1034" y="1645"/>
                      <a:pt x="533" y="2942"/>
                    </a:cubicBezTo>
                    <a:cubicBezTo>
                      <a:pt x="0" y="4388"/>
                      <a:pt x="266" y="5035"/>
                      <a:pt x="1027" y="5434"/>
                    </a:cubicBezTo>
                    <a:cubicBezTo>
                      <a:pt x="1163" y="5505"/>
                      <a:pt x="1303" y="5540"/>
                      <a:pt x="1441" y="5540"/>
                    </a:cubicBezTo>
                    <a:cubicBezTo>
                      <a:pt x="2078" y="5540"/>
                      <a:pt x="2694" y="4803"/>
                      <a:pt x="2834" y="3475"/>
                    </a:cubicBezTo>
                    <a:cubicBezTo>
                      <a:pt x="3005" y="1839"/>
                      <a:pt x="3652" y="432"/>
                      <a:pt x="2130" y="51"/>
                    </a:cubicBezTo>
                    <a:cubicBezTo>
                      <a:pt x="1993" y="17"/>
                      <a:pt x="1872" y="1"/>
                      <a:pt x="1765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2842075" y="3343525"/>
                <a:ext cx="7705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9" extrusionOk="0">
                    <a:moveTo>
                      <a:pt x="1646" y="0"/>
                    </a:moveTo>
                    <a:cubicBezTo>
                      <a:pt x="819" y="0"/>
                      <a:pt x="0" y="274"/>
                      <a:pt x="0" y="274"/>
                    </a:cubicBezTo>
                    <a:cubicBezTo>
                      <a:pt x="95" y="3355"/>
                      <a:pt x="571" y="2004"/>
                      <a:pt x="970" y="5067"/>
                    </a:cubicBezTo>
                    <a:cubicBezTo>
                      <a:pt x="970" y="5067"/>
                      <a:pt x="1344" y="5198"/>
                      <a:pt x="1757" y="5198"/>
                    </a:cubicBezTo>
                    <a:cubicBezTo>
                      <a:pt x="2029" y="5198"/>
                      <a:pt x="2319" y="5141"/>
                      <a:pt x="2530" y="4953"/>
                    </a:cubicBezTo>
                    <a:cubicBezTo>
                      <a:pt x="3081" y="4477"/>
                      <a:pt x="3043" y="4249"/>
                      <a:pt x="2929" y="2499"/>
                    </a:cubicBezTo>
                    <a:cubicBezTo>
                      <a:pt x="2872" y="1529"/>
                      <a:pt x="2758" y="83"/>
                      <a:pt x="1864" y="7"/>
                    </a:cubicBezTo>
                    <a:cubicBezTo>
                      <a:pt x="1792" y="3"/>
                      <a:pt x="1719" y="0"/>
                      <a:pt x="164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2821150" y="3345600"/>
                <a:ext cx="8130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052" extrusionOk="0">
                    <a:moveTo>
                      <a:pt x="1579" y="0"/>
                    </a:moveTo>
                    <a:cubicBezTo>
                      <a:pt x="0" y="0"/>
                      <a:pt x="419" y="1199"/>
                      <a:pt x="247" y="2720"/>
                    </a:cubicBezTo>
                    <a:cubicBezTo>
                      <a:pt x="57" y="4242"/>
                      <a:pt x="951" y="4813"/>
                      <a:pt x="1788" y="5022"/>
                    </a:cubicBezTo>
                    <a:cubicBezTo>
                      <a:pt x="1866" y="5042"/>
                      <a:pt x="1942" y="5051"/>
                      <a:pt x="2016" y="5051"/>
                    </a:cubicBezTo>
                    <a:cubicBezTo>
                      <a:pt x="2724" y="5051"/>
                      <a:pt x="3252" y="4163"/>
                      <a:pt x="3063" y="2682"/>
                    </a:cubicBezTo>
                    <a:cubicBezTo>
                      <a:pt x="2853" y="1065"/>
                      <a:pt x="3139" y="0"/>
                      <a:pt x="157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2504925" y="3454875"/>
                <a:ext cx="86575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5220" extrusionOk="0">
                    <a:moveTo>
                      <a:pt x="1623" y="0"/>
                    </a:moveTo>
                    <a:cubicBezTo>
                      <a:pt x="1120" y="0"/>
                      <a:pt x="628" y="251"/>
                      <a:pt x="628" y="251"/>
                    </a:cubicBezTo>
                    <a:cubicBezTo>
                      <a:pt x="628" y="3333"/>
                      <a:pt x="0" y="2058"/>
                      <a:pt x="324" y="5121"/>
                    </a:cubicBezTo>
                    <a:cubicBezTo>
                      <a:pt x="324" y="5121"/>
                      <a:pt x="791" y="5220"/>
                      <a:pt x="1368" y="5220"/>
                    </a:cubicBezTo>
                    <a:cubicBezTo>
                      <a:pt x="1630" y="5220"/>
                      <a:pt x="1914" y="5199"/>
                      <a:pt x="2188" y="5140"/>
                    </a:cubicBezTo>
                    <a:cubicBezTo>
                      <a:pt x="3082" y="4950"/>
                      <a:pt x="3462" y="3447"/>
                      <a:pt x="3386" y="2477"/>
                    </a:cubicBezTo>
                    <a:cubicBezTo>
                      <a:pt x="3272" y="727"/>
                      <a:pt x="2815" y="556"/>
                      <a:pt x="2207" y="156"/>
                    </a:cubicBezTo>
                    <a:cubicBezTo>
                      <a:pt x="2032" y="41"/>
                      <a:pt x="1827" y="0"/>
                      <a:pt x="162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2491600" y="3458475"/>
                <a:ext cx="785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095" extrusionOk="0">
                    <a:moveTo>
                      <a:pt x="1474" y="1"/>
                    </a:moveTo>
                    <a:cubicBezTo>
                      <a:pt x="1365" y="1"/>
                      <a:pt x="1253" y="23"/>
                      <a:pt x="1142" y="69"/>
                    </a:cubicBezTo>
                    <a:cubicBezTo>
                      <a:pt x="343" y="393"/>
                      <a:pt x="1" y="1001"/>
                      <a:pt x="381" y="2485"/>
                    </a:cubicBezTo>
                    <a:cubicBezTo>
                      <a:pt x="734" y="3880"/>
                      <a:pt x="137" y="5094"/>
                      <a:pt x="1296" y="5094"/>
                    </a:cubicBezTo>
                    <a:cubicBezTo>
                      <a:pt x="1386" y="5094"/>
                      <a:pt x="1486" y="5087"/>
                      <a:pt x="1598" y="5072"/>
                    </a:cubicBezTo>
                    <a:cubicBezTo>
                      <a:pt x="3139" y="4863"/>
                      <a:pt x="2721" y="3854"/>
                      <a:pt x="2721" y="2219"/>
                    </a:cubicBezTo>
                    <a:cubicBezTo>
                      <a:pt x="2721" y="816"/>
                      <a:pt x="2133" y="1"/>
                      <a:pt x="1474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2605900" y="3561250"/>
                <a:ext cx="9495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780" extrusionOk="0">
                    <a:moveTo>
                      <a:pt x="2030" y="1"/>
                    </a:moveTo>
                    <a:cubicBezTo>
                      <a:pt x="1397" y="1"/>
                      <a:pt x="607" y="484"/>
                      <a:pt x="469" y="1588"/>
                    </a:cubicBezTo>
                    <a:cubicBezTo>
                      <a:pt x="469" y="3125"/>
                      <a:pt x="1" y="5779"/>
                      <a:pt x="1800" y="5779"/>
                    </a:cubicBezTo>
                    <a:cubicBezTo>
                      <a:pt x="1849" y="5779"/>
                      <a:pt x="1900" y="5777"/>
                      <a:pt x="1953" y="5773"/>
                    </a:cubicBezTo>
                    <a:cubicBezTo>
                      <a:pt x="2847" y="5697"/>
                      <a:pt x="3627" y="4423"/>
                      <a:pt x="3703" y="3053"/>
                    </a:cubicBezTo>
                    <a:cubicBezTo>
                      <a:pt x="3798" y="1703"/>
                      <a:pt x="3170" y="675"/>
                      <a:pt x="2638" y="200"/>
                    </a:cubicBezTo>
                    <a:cubicBezTo>
                      <a:pt x="2486" y="70"/>
                      <a:pt x="2270" y="1"/>
                      <a:pt x="203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2531550" y="3337200"/>
                <a:ext cx="330025" cy="328450"/>
              </a:xfrm>
              <a:custGeom>
                <a:avLst/>
                <a:gdLst/>
                <a:ahLst/>
                <a:cxnLst/>
                <a:rect l="l" t="t" r="r" b="b"/>
                <a:pathLst>
                  <a:path w="13201" h="13138" extrusionOk="0">
                    <a:moveTo>
                      <a:pt x="2208" y="1"/>
                    </a:moveTo>
                    <a:cubicBezTo>
                      <a:pt x="1478" y="1"/>
                      <a:pt x="840" y="298"/>
                      <a:pt x="590" y="1344"/>
                    </a:cubicBezTo>
                    <a:cubicBezTo>
                      <a:pt x="0" y="3817"/>
                      <a:pt x="2930" y="4958"/>
                      <a:pt x="3101" y="7317"/>
                    </a:cubicBezTo>
                    <a:cubicBezTo>
                      <a:pt x="3265" y="9562"/>
                      <a:pt x="5986" y="13138"/>
                      <a:pt x="9029" y="13138"/>
                    </a:cubicBezTo>
                    <a:cubicBezTo>
                      <a:pt x="9158" y="13138"/>
                      <a:pt x="9287" y="13131"/>
                      <a:pt x="9416" y="13118"/>
                    </a:cubicBezTo>
                    <a:cubicBezTo>
                      <a:pt x="12611" y="12776"/>
                      <a:pt x="12345" y="12186"/>
                      <a:pt x="12782" y="9333"/>
                    </a:cubicBezTo>
                    <a:cubicBezTo>
                      <a:pt x="13201" y="6480"/>
                      <a:pt x="11679" y="6214"/>
                      <a:pt x="11090" y="5624"/>
                    </a:cubicBezTo>
                    <a:cubicBezTo>
                      <a:pt x="10500" y="5034"/>
                      <a:pt x="11185" y="2105"/>
                      <a:pt x="9587" y="1763"/>
                    </a:cubicBezTo>
                    <a:cubicBezTo>
                      <a:pt x="8061" y="1436"/>
                      <a:pt x="6152" y="501"/>
                      <a:pt x="5089" y="501"/>
                    </a:cubicBezTo>
                    <a:cubicBezTo>
                      <a:pt x="5040" y="501"/>
                      <a:pt x="4992" y="503"/>
                      <a:pt x="4946" y="508"/>
                    </a:cubicBezTo>
                    <a:cubicBezTo>
                      <a:pt x="4924" y="509"/>
                      <a:pt x="4901" y="510"/>
                      <a:pt x="4877" y="510"/>
                    </a:cubicBezTo>
                    <a:cubicBezTo>
                      <a:pt x="4276" y="510"/>
                      <a:pt x="3163" y="1"/>
                      <a:pt x="2208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3544400" y="3572575"/>
                <a:ext cx="418025" cy="570500"/>
              </a:xfrm>
              <a:custGeom>
                <a:avLst/>
                <a:gdLst/>
                <a:ahLst/>
                <a:cxnLst/>
                <a:rect l="l" t="t" r="r" b="b"/>
                <a:pathLst>
                  <a:path w="16721" h="22820" extrusionOk="0">
                    <a:moveTo>
                      <a:pt x="7196" y="0"/>
                    </a:moveTo>
                    <a:cubicBezTo>
                      <a:pt x="3408" y="0"/>
                      <a:pt x="591" y="1383"/>
                      <a:pt x="591" y="1383"/>
                    </a:cubicBezTo>
                    <a:lnTo>
                      <a:pt x="1" y="12985"/>
                    </a:lnTo>
                    <a:lnTo>
                      <a:pt x="4204" y="22819"/>
                    </a:lnTo>
                    <a:cubicBezTo>
                      <a:pt x="4204" y="22819"/>
                      <a:pt x="11299" y="21088"/>
                      <a:pt x="13201" y="19529"/>
                    </a:cubicBezTo>
                    <a:cubicBezTo>
                      <a:pt x="15465" y="17684"/>
                      <a:pt x="16549" y="14241"/>
                      <a:pt x="16644" y="9695"/>
                    </a:cubicBezTo>
                    <a:cubicBezTo>
                      <a:pt x="16720" y="5168"/>
                      <a:pt x="14970" y="1097"/>
                      <a:pt x="9663" y="203"/>
                    </a:cubicBezTo>
                    <a:cubicBezTo>
                      <a:pt x="8810" y="60"/>
                      <a:pt x="7982" y="0"/>
                      <a:pt x="7196" y="0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3357050" y="3587100"/>
                <a:ext cx="544500" cy="56447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2579" extrusionOk="0">
                    <a:moveTo>
                      <a:pt x="11646" y="1"/>
                    </a:moveTo>
                    <a:cubicBezTo>
                      <a:pt x="10979" y="1"/>
                      <a:pt x="10285" y="97"/>
                      <a:pt x="9568" y="307"/>
                    </a:cubicBezTo>
                    <a:cubicBezTo>
                      <a:pt x="3367" y="2133"/>
                      <a:pt x="1" y="7402"/>
                      <a:pt x="134" y="11529"/>
                    </a:cubicBezTo>
                    <a:cubicBezTo>
                      <a:pt x="286" y="15657"/>
                      <a:pt x="761" y="21953"/>
                      <a:pt x="5821" y="22466"/>
                    </a:cubicBezTo>
                    <a:cubicBezTo>
                      <a:pt x="6547" y="22540"/>
                      <a:pt x="7271" y="22578"/>
                      <a:pt x="7985" y="22578"/>
                    </a:cubicBezTo>
                    <a:cubicBezTo>
                      <a:pt x="12230" y="22578"/>
                      <a:pt x="16147" y="21248"/>
                      <a:pt x="18280" y="18301"/>
                    </a:cubicBezTo>
                    <a:cubicBezTo>
                      <a:pt x="20771" y="14877"/>
                      <a:pt x="21780" y="11396"/>
                      <a:pt x="21019" y="8334"/>
                    </a:cubicBezTo>
                    <a:cubicBezTo>
                      <a:pt x="20329" y="5641"/>
                      <a:pt x="16765" y="1"/>
                      <a:pt x="11646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3513025" y="3747500"/>
                <a:ext cx="287725" cy="300950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12038" extrusionOk="0">
                    <a:moveTo>
                      <a:pt x="8635" y="1"/>
                    </a:moveTo>
                    <a:cubicBezTo>
                      <a:pt x="7794" y="1"/>
                      <a:pt x="6764" y="522"/>
                      <a:pt x="5391" y="522"/>
                    </a:cubicBezTo>
                    <a:cubicBezTo>
                      <a:pt x="5277" y="522"/>
                      <a:pt x="5160" y="518"/>
                      <a:pt x="5041" y="510"/>
                    </a:cubicBezTo>
                    <a:cubicBezTo>
                      <a:pt x="4977" y="507"/>
                      <a:pt x="4913" y="505"/>
                      <a:pt x="4850" y="505"/>
                    </a:cubicBezTo>
                    <a:cubicBezTo>
                      <a:pt x="2317" y="505"/>
                      <a:pt x="0" y="3383"/>
                      <a:pt x="0" y="3383"/>
                    </a:cubicBezTo>
                    <a:lnTo>
                      <a:pt x="2093" y="7586"/>
                    </a:lnTo>
                    <a:lnTo>
                      <a:pt x="2759" y="12037"/>
                    </a:lnTo>
                    <a:cubicBezTo>
                      <a:pt x="2759" y="12037"/>
                      <a:pt x="5783" y="11105"/>
                      <a:pt x="7647" y="10515"/>
                    </a:cubicBezTo>
                    <a:cubicBezTo>
                      <a:pt x="9492" y="9926"/>
                      <a:pt x="10158" y="9507"/>
                      <a:pt x="10842" y="7910"/>
                    </a:cubicBezTo>
                    <a:cubicBezTo>
                      <a:pt x="11508" y="6312"/>
                      <a:pt x="11432" y="3706"/>
                      <a:pt x="10253" y="1271"/>
                    </a:cubicBezTo>
                    <a:cubicBezTo>
                      <a:pt x="9775" y="285"/>
                      <a:pt x="9256" y="1"/>
                      <a:pt x="8635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3714175" y="3919350"/>
                <a:ext cx="115100" cy="1419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5677" extrusionOk="0">
                    <a:moveTo>
                      <a:pt x="2515" y="0"/>
                    </a:moveTo>
                    <a:cubicBezTo>
                      <a:pt x="1654" y="0"/>
                      <a:pt x="706" y="1060"/>
                      <a:pt x="362" y="2310"/>
                    </a:cubicBezTo>
                    <a:cubicBezTo>
                      <a:pt x="0" y="3622"/>
                      <a:pt x="400" y="4764"/>
                      <a:pt x="837" y="5334"/>
                    </a:cubicBezTo>
                    <a:cubicBezTo>
                      <a:pt x="1001" y="5548"/>
                      <a:pt x="1309" y="5676"/>
                      <a:pt x="1656" y="5676"/>
                    </a:cubicBezTo>
                    <a:cubicBezTo>
                      <a:pt x="2236" y="5676"/>
                      <a:pt x="2925" y="5318"/>
                      <a:pt x="3234" y="4402"/>
                    </a:cubicBezTo>
                    <a:cubicBezTo>
                      <a:pt x="3576" y="2862"/>
                      <a:pt x="4603" y="275"/>
                      <a:pt x="2644" y="8"/>
                    </a:cubicBezTo>
                    <a:cubicBezTo>
                      <a:pt x="2601" y="3"/>
                      <a:pt x="2558" y="0"/>
                      <a:pt x="251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3753650" y="3752725"/>
                <a:ext cx="84175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5716" extrusionOk="0">
                    <a:moveTo>
                      <a:pt x="1050" y="1"/>
                    </a:moveTo>
                    <a:cubicBezTo>
                      <a:pt x="805" y="1"/>
                      <a:pt x="647" y="16"/>
                      <a:pt x="647" y="16"/>
                    </a:cubicBezTo>
                    <a:cubicBezTo>
                      <a:pt x="0" y="3021"/>
                      <a:pt x="647" y="2299"/>
                      <a:pt x="304" y="5361"/>
                    </a:cubicBezTo>
                    <a:cubicBezTo>
                      <a:pt x="304" y="5361"/>
                      <a:pt x="853" y="5715"/>
                      <a:pt x="1401" y="5715"/>
                    </a:cubicBezTo>
                    <a:cubicBezTo>
                      <a:pt x="1560" y="5715"/>
                      <a:pt x="1719" y="5685"/>
                      <a:pt x="1864" y="5608"/>
                    </a:cubicBezTo>
                    <a:cubicBezTo>
                      <a:pt x="2511" y="5285"/>
                      <a:pt x="2530" y="5057"/>
                      <a:pt x="2834" y="3326"/>
                    </a:cubicBezTo>
                    <a:cubicBezTo>
                      <a:pt x="3005" y="2356"/>
                      <a:pt x="3367" y="473"/>
                      <a:pt x="2492" y="206"/>
                    </a:cubicBezTo>
                    <a:cubicBezTo>
                      <a:pt x="1978" y="35"/>
                      <a:pt x="1417" y="1"/>
                      <a:pt x="105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3357050" y="3549125"/>
                <a:ext cx="544500" cy="61247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4499" extrusionOk="0">
                    <a:moveTo>
                      <a:pt x="19934" y="10005"/>
                    </a:moveTo>
                    <a:cubicBezTo>
                      <a:pt x="19231" y="7209"/>
                      <a:pt x="15293" y="1065"/>
                      <a:pt x="9625" y="2720"/>
                    </a:cubicBezTo>
                    <a:cubicBezTo>
                      <a:pt x="3938" y="4394"/>
                      <a:pt x="685" y="9111"/>
                      <a:pt x="1047" y="12858"/>
                    </a:cubicBezTo>
                    <a:cubicBezTo>
                      <a:pt x="1408" y="16605"/>
                      <a:pt x="1427" y="22445"/>
                      <a:pt x="6049" y="22901"/>
                    </a:cubicBezTo>
                    <a:cubicBezTo>
                      <a:pt x="10671" y="23377"/>
                      <a:pt x="15160" y="22235"/>
                      <a:pt x="17443" y="19097"/>
                    </a:cubicBezTo>
                    <a:cubicBezTo>
                      <a:pt x="19706" y="15978"/>
                      <a:pt x="20638" y="12801"/>
                      <a:pt x="19934" y="10005"/>
                    </a:cubicBezTo>
                    <a:close/>
                    <a:moveTo>
                      <a:pt x="21000" y="9853"/>
                    </a:moveTo>
                    <a:cubicBezTo>
                      <a:pt x="20239" y="6791"/>
                      <a:pt x="15788" y="0"/>
                      <a:pt x="9568" y="1826"/>
                    </a:cubicBezTo>
                    <a:cubicBezTo>
                      <a:pt x="3348" y="3652"/>
                      <a:pt x="1" y="8921"/>
                      <a:pt x="134" y="13048"/>
                    </a:cubicBezTo>
                    <a:cubicBezTo>
                      <a:pt x="286" y="17176"/>
                      <a:pt x="761" y="23472"/>
                      <a:pt x="5802" y="23985"/>
                    </a:cubicBezTo>
                    <a:cubicBezTo>
                      <a:pt x="10862" y="24499"/>
                      <a:pt x="15788" y="23244"/>
                      <a:pt x="18280" y="19820"/>
                    </a:cubicBezTo>
                    <a:cubicBezTo>
                      <a:pt x="20771" y="16396"/>
                      <a:pt x="21780" y="12915"/>
                      <a:pt x="21000" y="9853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3735100" y="3751375"/>
                <a:ext cx="91325" cy="1385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542" extrusionOk="0">
                    <a:moveTo>
                      <a:pt x="1765" y="1"/>
                    </a:moveTo>
                    <a:cubicBezTo>
                      <a:pt x="686" y="1"/>
                      <a:pt x="1035" y="1645"/>
                      <a:pt x="533" y="2942"/>
                    </a:cubicBezTo>
                    <a:cubicBezTo>
                      <a:pt x="0" y="4388"/>
                      <a:pt x="267" y="5035"/>
                      <a:pt x="1027" y="5434"/>
                    </a:cubicBezTo>
                    <a:cubicBezTo>
                      <a:pt x="1165" y="5506"/>
                      <a:pt x="1307" y="5542"/>
                      <a:pt x="1447" y="5542"/>
                    </a:cubicBezTo>
                    <a:cubicBezTo>
                      <a:pt x="2082" y="5542"/>
                      <a:pt x="2694" y="4815"/>
                      <a:pt x="2834" y="3475"/>
                    </a:cubicBezTo>
                    <a:cubicBezTo>
                      <a:pt x="3006" y="1839"/>
                      <a:pt x="3652" y="432"/>
                      <a:pt x="2131" y="51"/>
                    </a:cubicBezTo>
                    <a:cubicBezTo>
                      <a:pt x="1993" y="17"/>
                      <a:pt x="1872" y="1"/>
                      <a:pt x="1765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3626200" y="3619800"/>
                <a:ext cx="7705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9" extrusionOk="0">
                    <a:moveTo>
                      <a:pt x="1627" y="1"/>
                    </a:moveTo>
                    <a:cubicBezTo>
                      <a:pt x="804" y="1"/>
                      <a:pt x="0" y="274"/>
                      <a:pt x="0" y="274"/>
                    </a:cubicBezTo>
                    <a:cubicBezTo>
                      <a:pt x="96" y="3355"/>
                      <a:pt x="552" y="2004"/>
                      <a:pt x="951" y="5067"/>
                    </a:cubicBezTo>
                    <a:cubicBezTo>
                      <a:pt x="951" y="5067"/>
                      <a:pt x="1325" y="5198"/>
                      <a:pt x="1743" y="5198"/>
                    </a:cubicBezTo>
                    <a:cubicBezTo>
                      <a:pt x="2018" y="5198"/>
                      <a:pt x="2311" y="5141"/>
                      <a:pt x="2530" y="4953"/>
                    </a:cubicBezTo>
                    <a:cubicBezTo>
                      <a:pt x="3082" y="4477"/>
                      <a:pt x="3044" y="4249"/>
                      <a:pt x="2930" y="2499"/>
                    </a:cubicBezTo>
                    <a:cubicBezTo>
                      <a:pt x="2854" y="1529"/>
                      <a:pt x="2758" y="83"/>
                      <a:pt x="1845" y="7"/>
                    </a:cubicBezTo>
                    <a:cubicBezTo>
                      <a:pt x="1773" y="3"/>
                      <a:pt x="1700" y="1"/>
                      <a:pt x="1627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3605275" y="3621875"/>
                <a:ext cx="81275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1" extrusionOk="0">
                    <a:moveTo>
                      <a:pt x="1560" y="0"/>
                    </a:moveTo>
                    <a:cubicBezTo>
                      <a:pt x="1" y="0"/>
                      <a:pt x="419" y="1199"/>
                      <a:pt x="229" y="2720"/>
                    </a:cubicBezTo>
                    <a:cubicBezTo>
                      <a:pt x="39" y="4242"/>
                      <a:pt x="933" y="4813"/>
                      <a:pt x="1769" y="5022"/>
                    </a:cubicBezTo>
                    <a:cubicBezTo>
                      <a:pt x="1848" y="5041"/>
                      <a:pt x="1924" y="5051"/>
                      <a:pt x="1999" y="5051"/>
                    </a:cubicBezTo>
                    <a:cubicBezTo>
                      <a:pt x="2723" y="5051"/>
                      <a:pt x="3251" y="4148"/>
                      <a:pt x="3044" y="2682"/>
                    </a:cubicBezTo>
                    <a:cubicBezTo>
                      <a:pt x="2835" y="1066"/>
                      <a:pt x="3120" y="0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3402225" y="3810950"/>
                <a:ext cx="86575" cy="1306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5224" extrusionOk="0">
                    <a:moveTo>
                      <a:pt x="1607" y="0"/>
                    </a:moveTo>
                    <a:cubicBezTo>
                      <a:pt x="1109" y="0"/>
                      <a:pt x="628" y="236"/>
                      <a:pt x="628" y="236"/>
                    </a:cubicBezTo>
                    <a:cubicBezTo>
                      <a:pt x="628" y="3336"/>
                      <a:pt x="1" y="2062"/>
                      <a:pt x="324" y="5124"/>
                    </a:cubicBezTo>
                    <a:cubicBezTo>
                      <a:pt x="324" y="5124"/>
                      <a:pt x="791" y="5223"/>
                      <a:pt x="1368" y="5223"/>
                    </a:cubicBezTo>
                    <a:cubicBezTo>
                      <a:pt x="1630" y="5223"/>
                      <a:pt x="1915" y="5203"/>
                      <a:pt x="2188" y="5143"/>
                    </a:cubicBezTo>
                    <a:cubicBezTo>
                      <a:pt x="3082" y="4953"/>
                      <a:pt x="3462" y="3450"/>
                      <a:pt x="3386" y="2480"/>
                    </a:cubicBezTo>
                    <a:cubicBezTo>
                      <a:pt x="3272" y="730"/>
                      <a:pt x="2816" y="559"/>
                      <a:pt x="2207" y="160"/>
                    </a:cubicBezTo>
                    <a:cubicBezTo>
                      <a:pt x="2027" y="42"/>
                      <a:pt x="1815" y="0"/>
                      <a:pt x="160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3388925" y="3814650"/>
                <a:ext cx="7847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094" extrusionOk="0">
                    <a:moveTo>
                      <a:pt x="1474" y="0"/>
                    </a:moveTo>
                    <a:cubicBezTo>
                      <a:pt x="1364" y="0"/>
                      <a:pt x="1252" y="23"/>
                      <a:pt x="1141" y="69"/>
                    </a:cubicBezTo>
                    <a:cubicBezTo>
                      <a:pt x="342" y="373"/>
                      <a:pt x="0" y="1001"/>
                      <a:pt x="380" y="2485"/>
                    </a:cubicBezTo>
                    <a:cubicBezTo>
                      <a:pt x="734" y="3863"/>
                      <a:pt x="135" y="5093"/>
                      <a:pt x="1299" y="5093"/>
                    </a:cubicBezTo>
                    <a:cubicBezTo>
                      <a:pt x="1388" y="5093"/>
                      <a:pt x="1487" y="5086"/>
                      <a:pt x="1598" y="5071"/>
                    </a:cubicBezTo>
                    <a:cubicBezTo>
                      <a:pt x="3138" y="4862"/>
                      <a:pt x="2720" y="3854"/>
                      <a:pt x="2720" y="2218"/>
                    </a:cubicBezTo>
                    <a:cubicBezTo>
                      <a:pt x="2720" y="816"/>
                      <a:pt x="2133" y="0"/>
                      <a:pt x="1474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6"/>
              <p:cNvSpPr/>
              <p:nvPr/>
            </p:nvSpPr>
            <p:spPr>
              <a:xfrm>
                <a:off x="3531250" y="3959750"/>
                <a:ext cx="94975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98" extrusionOk="0">
                    <a:moveTo>
                      <a:pt x="2026" y="1"/>
                    </a:moveTo>
                    <a:cubicBezTo>
                      <a:pt x="1399" y="1"/>
                      <a:pt x="608" y="487"/>
                      <a:pt x="470" y="1607"/>
                    </a:cubicBezTo>
                    <a:cubicBezTo>
                      <a:pt x="451" y="3125"/>
                      <a:pt x="0" y="5797"/>
                      <a:pt x="1801" y="5797"/>
                    </a:cubicBezTo>
                    <a:cubicBezTo>
                      <a:pt x="1850" y="5797"/>
                      <a:pt x="1901" y="5796"/>
                      <a:pt x="1953" y="5791"/>
                    </a:cubicBezTo>
                    <a:cubicBezTo>
                      <a:pt x="2847" y="5715"/>
                      <a:pt x="3627" y="4422"/>
                      <a:pt x="3703" y="3072"/>
                    </a:cubicBezTo>
                    <a:cubicBezTo>
                      <a:pt x="3798" y="1702"/>
                      <a:pt x="3171" y="675"/>
                      <a:pt x="2619" y="199"/>
                    </a:cubicBezTo>
                    <a:cubicBezTo>
                      <a:pt x="2474" y="69"/>
                      <a:pt x="2261" y="1"/>
                      <a:pt x="202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506375" y="3657375"/>
                <a:ext cx="77050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26" extrusionOk="0">
                    <a:moveTo>
                      <a:pt x="1698" y="0"/>
                    </a:moveTo>
                    <a:cubicBezTo>
                      <a:pt x="839" y="0"/>
                      <a:pt x="0" y="521"/>
                      <a:pt x="0" y="521"/>
                    </a:cubicBezTo>
                    <a:cubicBezTo>
                      <a:pt x="95" y="3602"/>
                      <a:pt x="552" y="2632"/>
                      <a:pt x="951" y="5694"/>
                    </a:cubicBezTo>
                    <a:cubicBezTo>
                      <a:pt x="951" y="5694"/>
                      <a:pt x="1325" y="5826"/>
                      <a:pt x="1743" y="5826"/>
                    </a:cubicBezTo>
                    <a:cubicBezTo>
                      <a:pt x="2017" y="5826"/>
                      <a:pt x="2311" y="5769"/>
                      <a:pt x="2530" y="5580"/>
                    </a:cubicBezTo>
                    <a:cubicBezTo>
                      <a:pt x="3082" y="5105"/>
                      <a:pt x="2777" y="4477"/>
                      <a:pt x="2663" y="2727"/>
                    </a:cubicBezTo>
                    <a:cubicBezTo>
                      <a:pt x="2587" y="1757"/>
                      <a:pt x="2758" y="64"/>
                      <a:pt x="1864" y="7"/>
                    </a:cubicBezTo>
                    <a:cubicBezTo>
                      <a:pt x="1809" y="2"/>
                      <a:pt x="1753" y="0"/>
                      <a:pt x="169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485450" y="3665625"/>
                <a:ext cx="78475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5" extrusionOk="0">
                    <a:moveTo>
                      <a:pt x="1560" y="0"/>
                    </a:moveTo>
                    <a:cubicBezTo>
                      <a:pt x="0" y="0"/>
                      <a:pt x="571" y="1180"/>
                      <a:pt x="400" y="2701"/>
                    </a:cubicBezTo>
                    <a:cubicBezTo>
                      <a:pt x="210" y="4223"/>
                      <a:pt x="951" y="5193"/>
                      <a:pt x="1769" y="5402"/>
                    </a:cubicBezTo>
                    <a:cubicBezTo>
                      <a:pt x="1829" y="5417"/>
                      <a:pt x="1885" y="5424"/>
                      <a:pt x="1936" y="5424"/>
                    </a:cubicBezTo>
                    <a:cubicBezTo>
                      <a:pt x="2597" y="5424"/>
                      <a:pt x="2534" y="4202"/>
                      <a:pt x="2340" y="2701"/>
                    </a:cubicBezTo>
                    <a:cubicBezTo>
                      <a:pt x="2131" y="1084"/>
                      <a:pt x="3139" y="0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467850" y="3779875"/>
                <a:ext cx="284375" cy="284700"/>
              </a:xfrm>
              <a:custGeom>
                <a:avLst/>
                <a:gdLst/>
                <a:ahLst/>
                <a:cxnLst/>
                <a:rect l="l" t="t" r="r" b="b"/>
                <a:pathLst>
                  <a:path w="11375" h="11388" extrusionOk="0">
                    <a:moveTo>
                      <a:pt x="5401" y="1"/>
                    </a:moveTo>
                    <a:cubicBezTo>
                      <a:pt x="4656" y="1"/>
                      <a:pt x="3928" y="181"/>
                      <a:pt x="3044" y="737"/>
                    </a:cubicBezTo>
                    <a:cubicBezTo>
                      <a:pt x="990" y="2011"/>
                      <a:pt x="1" y="3533"/>
                      <a:pt x="704" y="6653"/>
                    </a:cubicBezTo>
                    <a:cubicBezTo>
                      <a:pt x="1313" y="9369"/>
                      <a:pt x="412" y="11387"/>
                      <a:pt x="2527" y="11387"/>
                    </a:cubicBezTo>
                    <a:cubicBezTo>
                      <a:pt x="2856" y="11387"/>
                      <a:pt x="3257" y="11339"/>
                      <a:pt x="3748" y="11237"/>
                    </a:cubicBezTo>
                    <a:cubicBezTo>
                      <a:pt x="7419" y="10476"/>
                      <a:pt x="9682" y="7965"/>
                      <a:pt x="10196" y="6500"/>
                    </a:cubicBezTo>
                    <a:cubicBezTo>
                      <a:pt x="10690" y="5017"/>
                      <a:pt x="11375" y="775"/>
                      <a:pt x="8845" y="490"/>
                    </a:cubicBezTo>
                    <a:cubicBezTo>
                      <a:pt x="7404" y="316"/>
                      <a:pt x="6388" y="1"/>
                      <a:pt x="5401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5475500" y="3187175"/>
                <a:ext cx="678600" cy="547900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21916" extrusionOk="0">
                    <a:moveTo>
                      <a:pt x="11823" y="0"/>
                    </a:moveTo>
                    <a:cubicBezTo>
                      <a:pt x="10962" y="0"/>
                      <a:pt x="10099" y="91"/>
                      <a:pt x="9264" y="308"/>
                    </a:cubicBezTo>
                    <a:cubicBezTo>
                      <a:pt x="4052" y="1639"/>
                      <a:pt x="0" y="6109"/>
                      <a:pt x="96" y="10636"/>
                    </a:cubicBezTo>
                    <a:cubicBezTo>
                      <a:pt x="172" y="15182"/>
                      <a:pt x="3462" y="19728"/>
                      <a:pt x="5650" y="20812"/>
                    </a:cubicBezTo>
                    <a:cubicBezTo>
                      <a:pt x="7818" y="21915"/>
                      <a:pt x="10576" y="21915"/>
                      <a:pt x="10576" y="21915"/>
                    </a:cubicBezTo>
                    <a:cubicBezTo>
                      <a:pt x="27143" y="13508"/>
                      <a:pt x="15845" y="16114"/>
                      <a:pt x="18926" y="13090"/>
                    </a:cubicBezTo>
                    <a:lnTo>
                      <a:pt x="20771" y="2495"/>
                    </a:lnTo>
                    <a:cubicBezTo>
                      <a:pt x="20771" y="2495"/>
                      <a:pt x="16332" y="0"/>
                      <a:pt x="11823" y="0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5576300" y="3218250"/>
                <a:ext cx="574950" cy="525725"/>
              </a:xfrm>
              <a:custGeom>
                <a:avLst/>
                <a:gdLst/>
                <a:ahLst/>
                <a:cxnLst/>
                <a:rect l="l" t="t" r="r" b="b"/>
                <a:pathLst>
                  <a:path w="22998" h="21029" extrusionOk="0">
                    <a:moveTo>
                      <a:pt x="12279" y="0"/>
                    </a:moveTo>
                    <a:cubicBezTo>
                      <a:pt x="9480" y="0"/>
                      <a:pt x="6544" y="1395"/>
                      <a:pt x="3786" y="3934"/>
                    </a:cubicBezTo>
                    <a:cubicBezTo>
                      <a:pt x="667" y="6806"/>
                      <a:pt x="1" y="11828"/>
                      <a:pt x="1104" y="16792"/>
                    </a:cubicBezTo>
                    <a:cubicBezTo>
                      <a:pt x="1872" y="20307"/>
                      <a:pt x="6243" y="21028"/>
                      <a:pt x="10189" y="21028"/>
                    </a:cubicBezTo>
                    <a:cubicBezTo>
                      <a:pt x="11816" y="21028"/>
                      <a:pt x="13371" y="20905"/>
                      <a:pt x="14571" y="20805"/>
                    </a:cubicBezTo>
                    <a:cubicBezTo>
                      <a:pt x="18698" y="20482"/>
                      <a:pt x="20810" y="15879"/>
                      <a:pt x="21894" y="9488"/>
                    </a:cubicBezTo>
                    <a:cubicBezTo>
                      <a:pt x="22997" y="3097"/>
                      <a:pt x="16492" y="472"/>
                      <a:pt x="13373" y="73"/>
                    </a:cubicBezTo>
                    <a:cubicBezTo>
                      <a:pt x="13011" y="24"/>
                      <a:pt x="12646" y="0"/>
                      <a:pt x="12279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5634800" y="3549775"/>
                <a:ext cx="770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2" extrusionOk="0">
                    <a:moveTo>
                      <a:pt x="1520" y="1"/>
                    </a:moveTo>
                    <a:cubicBezTo>
                      <a:pt x="1426" y="1"/>
                      <a:pt x="1331" y="4"/>
                      <a:pt x="1237" y="12"/>
                    </a:cubicBezTo>
                    <a:cubicBezTo>
                      <a:pt x="324" y="69"/>
                      <a:pt x="229" y="1515"/>
                      <a:pt x="153" y="2485"/>
                    </a:cubicBezTo>
                    <a:cubicBezTo>
                      <a:pt x="39" y="4235"/>
                      <a:pt x="0" y="4482"/>
                      <a:pt x="552" y="4939"/>
                    </a:cubicBezTo>
                    <a:cubicBezTo>
                      <a:pt x="778" y="5134"/>
                      <a:pt x="1084" y="5191"/>
                      <a:pt x="1366" y="5191"/>
                    </a:cubicBezTo>
                    <a:cubicBezTo>
                      <a:pt x="1773" y="5191"/>
                      <a:pt x="2131" y="5072"/>
                      <a:pt x="2131" y="5072"/>
                    </a:cubicBezTo>
                    <a:cubicBezTo>
                      <a:pt x="2530" y="2009"/>
                      <a:pt x="2987" y="3341"/>
                      <a:pt x="3082" y="260"/>
                    </a:cubicBezTo>
                    <a:cubicBezTo>
                      <a:pt x="3082" y="260"/>
                      <a:pt x="2320" y="1"/>
                      <a:pt x="152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5645725" y="3266000"/>
                <a:ext cx="382825" cy="388700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5548" extrusionOk="0">
                    <a:moveTo>
                      <a:pt x="9392" y="1"/>
                    </a:moveTo>
                    <a:cubicBezTo>
                      <a:pt x="9317" y="1"/>
                      <a:pt x="9243" y="3"/>
                      <a:pt x="9169" y="8"/>
                    </a:cubicBezTo>
                    <a:cubicBezTo>
                      <a:pt x="6563" y="179"/>
                      <a:pt x="3995" y="1701"/>
                      <a:pt x="1979" y="3774"/>
                    </a:cubicBezTo>
                    <a:cubicBezTo>
                      <a:pt x="96" y="5733"/>
                      <a:pt x="1" y="7407"/>
                      <a:pt x="686" y="9005"/>
                    </a:cubicBezTo>
                    <a:cubicBezTo>
                      <a:pt x="1351" y="10602"/>
                      <a:pt x="1275" y="13874"/>
                      <a:pt x="3120" y="14464"/>
                    </a:cubicBezTo>
                    <a:cubicBezTo>
                      <a:pt x="4965" y="15053"/>
                      <a:pt x="6088" y="15548"/>
                      <a:pt x="6088" y="15548"/>
                    </a:cubicBezTo>
                    <a:lnTo>
                      <a:pt x="11432" y="8833"/>
                    </a:lnTo>
                    <a:lnTo>
                      <a:pt x="15313" y="2785"/>
                    </a:lnTo>
                    <a:cubicBezTo>
                      <a:pt x="15313" y="2785"/>
                      <a:pt x="11972" y="1"/>
                      <a:pt x="9392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5615300" y="3383875"/>
                <a:ext cx="95425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80" extrusionOk="0">
                    <a:moveTo>
                      <a:pt x="1784" y="1"/>
                    </a:moveTo>
                    <a:cubicBezTo>
                      <a:pt x="1547" y="1"/>
                      <a:pt x="1331" y="70"/>
                      <a:pt x="1180" y="200"/>
                    </a:cubicBezTo>
                    <a:cubicBezTo>
                      <a:pt x="628" y="676"/>
                      <a:pt x="1" y="1703"/>
                      <a:pt x="96" y="3053"/>
                    </a:cubicBezTo>
                    <a:cubicBezTo>
                      <a:pt x="191" y="4423"/>
                      <a:pt x="952" y="5716"/>
                      <a:pt x="1865" y="5773"/>
                    </a:cubicBezTo>
                    <a:cubicBezTo>
                      <a:pt x="1917" y="5777"/>
                      <a:pt x="1968" y="5779"/>
                      <a:pt x="2018" y="5779"/>
                    </a:cubicBezTo>
                    <a:cubicBezTo>
                      <a:pt x="3817" y="5779"/>
                      <a:pt x="3348" y="3125"/>
                      <a:pt x="3348" y="1589"/>
                    </a:cubicBezTo>
                    <a:cubicBezTo>
                      <a:pt x="3196" y="484"/>
                      <a:pt x="2413" y="1"/>
                      <a:pt x="1784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5795475" y="3227075"/>
                <a:ext cx="117050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5458" extrusionOk="0">
                    <a:moveTo>
                      <a:pt x="3146" y="1"/>
                    </a:moveTo>
                    <a:cubicBezTo>
                      <a:pt x="1957" y="1"/>
                      <a:pt x="1203" y="2023"/>
                      <a:pt x="554" y="3163"/>
                    </a:cubicBezTo>
                    <a:cubicBezTo>
                      <a:pt x="0" y="4503"/>
                      <a:pt x="907" y="5457"/>
                      <a:pt x="1602" y="5457"/>
                    </a:cubicBezTo>
                    <a:cubicBezTo>
                      <a:pt x="1647" y="5457"/>
                      <a:pt x="1691" y="5453"/>
                      <a:pt x="1733" y="5445"/>
                    </a:cubicBezTo>
                    <a:cubicBezTo>
                      <a:pt x="2456" y="5312"/>
                      <a:pt x="3502" y="4722"/>
                      <a:pt x="4092" y="3505"/>
                    </a:cubicBezTo>
                    <a:cubicBezTo>
                      <a:pt x="4682" y="2269"/>
                      <a:pt x="4663" y="766"/>
                      <a:pt x="3921" y="271"/>
                    </a:cubicBezTo>
                    <a:cubicBezTo>
                      <a:pt x="3643" y="83"/>
                      <a:pt x="3386" y="1"/>
                      <a:pt x="314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5651500" y="3551500"/>
                <a:ext cx="81275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70" extrusionOk="0">
                    <a:moveTo>
                      <a:pt x="1691" y="0"/>
                    </a:moveTo>
                    <a:cubicBezTo>
                      <a:pt x="131" y="19"/>
                      <a:pt x="417" y="1065"/>
                      <a:pt x="207" y="2701"/>
                    </a:cubicBezTo>
                    <a:cubicBezTo>
                      <a:pt x="0" y="4167"/>
                      <a:pt x="528" y="5070"/>
                      <a:pt x="1252" y="5070"/>
                    </a:cubicBezTo>
                    <a:cubicBezTo>
                      <a:pt x="1327" y="5070"/>
                      <a:pt x="1404" y="5060"/>
                      <a:pt x="1482" y="5041"/>
                    </a:cubicBezTo>
                    <a:cubicBezTo>
                      <a:pt x="2319" y="4832"/>
                      <a:pt x="3213" y="4261"/>
                      <a:pt x="3023" y="2720"/>
                    </a:cubicBezTo>
                    <a:cubicBezTo>
                      <a:pt x="2832" y="1199"/>
                      <a:pt x="3251" y="0"/>
                      <a:pt x="1691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5576775" y="3209600"/>
                <a:ext cx="574475" cy="552575"/>
              </a:xfrm>
              <a:custGeom>
                <a:avLst/>
                <a:gdLst/>
                <a:ahLst/>
                <a:cxnLst/>
                <a:rect l="l" t="t" r="r" b="b"/>
                <a:pathLst>
                  <a:path w="22979" h="22103" extrusionOk="0">
                    <a:moveTo>
                      <a:pt x="13335" y="1503"/>
                    </a:moveTo>
                    <a:cubicBezTo>
                      <a:pt x="16188" y="1864"/>
                      <a:pt x="21989" y="4052"/>
                      <a:pt x="20981" y="9891"/>
                    </a:cubicBezTo>
                    <a:cubicBezTo>
                      <a:pt x="19992" y="15731"/>
                      <a:pt x="18413" y="20162"/>
                      <a:pt x="14647" y="20238"/>
                    </a:cubicBezTo>
                    <a:cubicBezTo>
                      <a:pt x="10881" y="20296"/>
                      <a:pt x="3120" y="21323"/>
                      <a:pt x="2131" y="16777"/>
                    </a:cubicBezTo>
                    <a:cubicBezTo>
                      <a:pt x="1123" y="12250"/>
                      <a:pt x="1732" y="7647"/>
                      <a:pt x="4585" y="5041"/>
                    </a:cubicBezTo>
                    <a:cubicBezTo>
                      <a:pt x="7438" y="2416"/>
                      <a:pt x="10481" y="1123"/>
                      <a:pt x="13335" y="1503"/>
                    </a:cubicBezTo>
                    <a:close/>
                    <a:moveTo>
                      <a:pt x="13354" y="419"/>
                    </a:moveTo>
                    <a:cubicBezTo>
                      <a:pt x="16492" y="818"/>
                      <a:pt x="22978" y="3443"/>
                      <a:pt x="21894" y="9834"/>
                    </a:cubicBezTo>
                    <a:cubicBezTo>
                      <a:pt x="20791" y="16225"/>
                      <a:pt x="18679" y="20828"/>
                      <a:pt x="14571" y="21151"/>
                    </a:cubicBezTo>
                    <a:cubicBezTo>
                      <a:pt x="10443" y="21494"/>
                      <a:pt x="2169" y="22103"/>
                      <a:pt x="1085" y="17138"/>
                    </a:cubicBezTo>
                    <a:cubicBezTo>
                      <a:pt x="1" y="12193"/>
                      <a:pt x="667" y="7152"/>
                      <a:pt x="3767" y="4280"/>
                    </a:cubicBezTo>
                    <a:cubicBezTo>
                      <a:pt x="6886" y="1408"/>
                      <a:pt x="10234" y="0"/>
                      <a:pt x="13354" y="419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5718500" y="3321725"/>
                <a:ext cx="77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42" extrusionOk="0">
                    <a:moveTo>
                      <a:pt x="1344" y="0"/>
                    </a:moveTo>
                    <a:cubicBezTo>
                      <a:pt x="1302" y="0"/>
                      <a:pt x="1260" y="2"/>
                      <a:pt x="1217" y="4"/>
                    </a:cubicBezTo>
                    <a:cubicBezTo>
                      <a:pt x="323" y="80"/>
                      <a:pt x="476" y="1754"/>
                      <a:pt x="419" y="2743"/>
                    </a:cubicBezTo>
                    <a:cubicBezTo>
                      <a:pt x="304" y="4493"/>
                      <a:pt x="0" y="5121"/>
                      <a:pt x="552" y="5596"/>
                    </a:cubicBezTo>
                    <a:cubicBezTo>
                      <a:pt x="771" y="5785"/>
                      <a:pt x="1064" y="5842"/>
                      <a:pt x="1339" y="5842"/>
                    </a:cubicBezTo>
                    <a:cubicBezTo>
                      <a:pt x="1757" y="5842"/>
                      <a:pt x="2130" y="5711"/>
                      <a:pt x="2130" y="5711"/>
                    </a:cubicBezTo>
                    <a:cubicBezTo>
                      <a:pt x="2511" y="2648"/>
                      <a:pt x="2986" y="3618"/>
                      <a:pt x="3082" y="537"/>
                    </a:cubicBezTo>
                    <a:cubicBezTo>
                      <a:pt x="3082" y="537"/>
                      <a:pt x="2216" y="0"/>
                      <a:pt x="1344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5737975" y="3330375"/>
                <a:ext cx="7850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425" extrusionOk="0">
                    <a:moveTo>
                      <a:pt x="1561" y="1"/>
                    </a:moveTo>
                    <a:cubicBezTo>
                      <a:pt x="1" y="1"/>
                      <a:pt x="1009" y="1085"/>
                      <a:pt x="800" y="2702"/>
                    </a:cubicBezTo>
                    <a:cubicBezTo>
                      <a:pt x="588" y="4203"/>
                      <a:pt x="540" y="5425"/>
                      <a:pt x="1189" y="5425"/>
                    </a:cubicBezTo>
                    <a:cubicBezTo>
                      <a:pt x="1239" y="5425"/>
                      <a:pt x="1293" y="5418"/>
                      <a:pt x="1351" y="5403"/>
                    </a:cubicBezTo>
                    <a:cubicBezTo>
                      <a:pt x="2188" y="5193"/>
                      <a:pt x="2930" y="4223"/>
                      <a:pt x="2740" y="2702"/>
                    </a:cubicBezTo>
                    <a:cubicBezTo>
                      <a:pt x="2569" y="1180"/>
                      <a:pt x="3139" y="1"/>
                      <a:pt x="15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5921075" y="3557050"/>
                <a:ext cx="92275" cy="13332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5333" extrusionOk="0">
                    <a:moveTo>
                      <a:pt x="2320" y="0"/>
                    </a:moveTo>
                    <a:cubicBezTo>
                      <a:pt x="2224" y="0"/>
                      <a:pt x="2129" y="13"/>
                      <a:pt x="2035" y="45"/>
                    </a:cubicBezTo>
                    <a:cubicBezTo>
                      <a:pt x="1350" y="292"/>
                      <a:pt x="837" y="349"/>
                      <a:pt x="304" y="2004"/>
                    </a:cubicBezTo>
                    <a:cubicBezTo>
                      <a:pt x="0" y="2936"/>
                      <a:pt x="0" y="4476"/>
                      <a:pt x="799" y="4876"/>
                    </a:cubicBezTo>
                    <a:cubicBezTo>
                      <a:pt x="1617" y="5294"/>
                      <a:pt x="2625" y="5332"/>
                      <a:pt x="2625" y="5332"/>
                    </a:cubicBezTo>
                    <a:cubicBezTo>
                      <a:pt x="3690" y="2441"/>
                      <a:pt x="2758" y="3525"/>
                      <a:pt x="3538" y="539"/>
                    </a:cubicBezTo>
                    <a:cubicBezTo>
                      <a:pt x="3538" y="539"/>
                      <a:pt x="2928" y="0"/>
                      <a:pt x="2320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5931525" y="3565375"/>
                <a:ext cx="100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5040" extrusionOk="0">
                    <a:moveTo>
                      <a:pt x="2638" y="0"/>
                    </a:moveTo>
                    <a:cubicBezTo>
                      <a:pt x="2043" y="0"/>
                      <a:pt x="1393" y="641"/>
                      <a:pt x="1085" y="1861"/>
                    </a:cubicBezTo>
                    <a:cubicBezTo>
                      <a:pt x="666" y="3440"/>
                      <a:pt x="0" y="4315"/>
                      <a:pt x="1446" y="4904"/>
                    </a:cubicBezTo>
                    <a:cubicBezTo>
                      <a:pt x="1675" y="4997"/>
                      <a:pt x="1858" y="5040"/>
                      <a:pt x="2008" y="5040"/>
                    </a:cubicBezTo>
                    <a:cubicBezTo>
                      <a:pt x="2805" y="5040"/>
                      <a:pt x="2647" y="3838"/>
                      <a:pt x="3272" y="2717"/>
                    </a:cubicBezTo>
                    <a:cubicBezTo>
                      <a:pt x="4014" y="1366"/>
                      <a:pt x="3843" y="682"/>
                      <a:pt x="3139" y="168"/>
                    </a:cubicBezTo>
                    <a:cubicBezTo>
                      <a:pt x="2983" y="56"/>
                      <a:pt x="2813" y="0"/>
                      <a:pt x="2638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5729900" y="3320450"/>
                <a:ext cx="341925" cy="337050"/>
              </a:xfrm>
              <a:custGeom>
                <a:avLst/>
                <a:gdLst/>
                <a:ahLst/>
                <a:cxnLst/>
                <a:rect l="l" t="t" r="r" b="b"/>
                <a:pathLst>
                  <a:path w="13677" h="13482" extrusionOk="0">
                    <a:moveTo>
                      <a:pt x="9766" y="1"/>
                    </a:moveTo>
                    <a:cubicBezTo>
                      <a:pt x="8420" y="1"/>
                      <a:pt x="6879" y="518"/>
                      <a:pt x="5764" y="1463"/>
                    </a:cubicBezTo>
                    <a:cubicBezTo>
                      <a:pt x="3519" y="3365"/>
                      <a:pt x="5555" y="4563"/>
                      <a:pt x="3348" y="6522"/>
                    </a:cubicBezTo>
                    <a:cubicBezTo>
                      <a:pt x="1161" y="8481"/>
                      <a:pt x="1" y="6827"/>
                      <a:pt x="419" y="9680"/>
                    </a:cubicBezTo>
                    <a:cubicBezTo>
                      <a:pt x="838" y="12533"/>
                      <a:pt x="590" y="13123"/>
                      <a:pt x="3786" y="13465"/>
                    </a:cubicBezTo>
                    <a:cubicBezTo>
                      <a:pt x="3892" y="13476"/>
                      <a:pt x="3997" y="13482"/>
                      <a:pt x="4101" y="13482"/>
                    </a:cubicBezTo>
                    <a:cubicBezTo>
                      <a:pt x="7082" y="13482"/>
                      <a:pt x="9522" y="9026"/>
                      <a:pt x="11502" y="9026"/>
                    </a:cubicBezTo>
                    <a:cubicBezTo>
                      <a:pt x="11549" y="9026"/>
                      <a:pt x="11595" y="9028"/>
                      <a:pt x="11641" y="9033"/>
                    </a:cubicBezTo>
                    <a:cubicBezTo>
                      <a:pt x="11685" y="9038"/>
                      <a:pt x="11727" y="9040"/>
                      <a:pt x="11769" y="9040"/>
                    </a:cubicBezTo>
                    <a:cubicBezTo>
                      <a:pt x="13676" y="9040"/>
                      <a:pt x="13226" y="3962"/>
                      <a:pt x="12611" y="1691"/>
                    </a:cubicBezTo>
                    <a:cubicBezTo>
                      <a:pt x="12295" y="533"/>
                      <a:pt x="11131" y="1"/>
                      <a:pt x="9766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5312875" y="3692025"/>
                <a:ext cx="468875" cy="582750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3310" extrusionOk="0">
                    <a:moveTo>
                      <a:pt x="9295" y="0"/>
                    </a:moveTo>
                    <a:cubicBezTo>
                      <a:pt x="4599" y="0"/>
                      <a:pt x="2118" y="3296"/>
                      <a:pt x="1104" y="7409"/>
                    </a:cubicBezTo>
                    <a:cubicBezTo>
                      <a:pt x="0" y="11821"/>
                      <a:pt x="172" y="15435"/>
                      <a:pt x="1883" y="17813"/>
                    </a:cubicBezTo>
                    <a:cubicBezTo>
                      <a:pt x="3310" y="19791"/>
                      <a:pt x="9720" y="23310"/>
                      <a:pt x="9720" y="23310"/>
                    </a:cubicBezTo>
                    <a:lnTo>
                      <a:pt x="16320" y="14884"/>
                    </a:lnTo>
                    <a:lnTo>
                      <a:pt x="18755" y="3528"/>
                    </a:lnTo>
                    <a:cubicBezTo>
                      <a:pt x="18755" y="3528"/>
                      <a:pt x="15312" y="523"/>
                      <a:pt x="10291" y="48"/>
                    </a:cubicBezTo>
                    <a:cubicBezTo>
                      <a:pt x="9948" y="16"/>
                      <a:pt x="9616" y="0"/>
                      <a:pt x="9295" y="0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5382775" y="3732125"/>
                <a:ext cx="551625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22065" h="23529" extrusionOk="0">
                    <a:moveTo>
                      <a:pt x="10900" y="0"/>
                    </a:moveTo>
                    <a:cubicBezTo>
                      <a:pt x="6624" y="0"/>
                      <a:pt x="2717" y="3741"/>
                      <a:pt x="1522" y="5881"/>
                    </a:cubicBezTo>
                    <a:cubicBezTo>
                      <a:pt x="0" y="8620"/>
                      <a:pt x="77" y="12253"/>
                      <a:pt x="1579" y="16209"/>
                    </a:cubicBezTo>
                    <a:cubicBezTo>
                      <a:pt x="3101" y="20165"/>
                      <a:pt x="7533" y="22638"/>
                      <a:pt x="12554" y="23456"/>
                    </a:cubicBezTo>
                    <a:cubicBezTo>
                      <a:pt x="12862" y="23505"/>
                      <a:pt x="13160" y="23529"/>
                      <a:pt x="13446" y="23529"/>
                    </a:cubicBezTo>
                    <a:cubicBezTo>
                      <a:pt x="17811" y="23529"/>
                      <a:pt x="19724" y="18059"/>
                      <a:pt x="20866" y="14364"/>
                    </a:cubicBezTo>
                    <a:cubicBezTo>
                      <a:pt x="22065" y="10408"/>
                      <a:pt x="20182" y="4435"/>
                      <a:pt x="14646" y="1068"/>
                    </a:cubicBezTo>
                    <a:cubicBezTo>
                      <a:pt x="13405" y="313"/>
                      <a:pt x="12137" y="0"/>
                      <a:pt x="10900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5471225" y="3870750"/>
                <a:ext cx="297225" cy="329850"/>
              </a:xfrm>
              <a:custGeom>
                <a:avLst/>
                <a:gdLst/>
                <a:ahLst/>
                <a:cxnLst/>
                <a:rect l="l" t="t" r="r" b="b"/>
                <a:pathLst>
                  <a:path w="11889" h="13194" extrusionOk="0">
                    <a:moveTo>
                      <a:pt x="4000" y="0"/>
                    </a:moveTo>
                    <a:cubicBezTo>
                      <a:pt x="3543" y="0"/>
                      <a:pt x="3079" y="231"/>
                      <a:pt x="2530" y="868"/>
                    </a:cubicBezTo>
                    <a:cubicBezTo>
                      <a:pt x="761" y="2922"/>
                      <a:pt x="0" y="5414"/>
                      <a:pt x="248" y="7126"/>
                    </a:cubicBezTo>
                    <a:cubicBezTo>
                      <a:pt x="476" y="8838"/>
                      <a:pt x="1008" y="9428"/>
                      <a:pt x="2644" y="10474"/>
                    </a:cubicBezTo>
                    <a:cubicBezTo>
                      <a:pt x="4280" y="11520"/>
                      <a:pt x="6962" y="13194"/>
                      <a:pt x="6962" y="13194"/>
                    </a:cubicBezTo>
                    <a:lnTo>
                      <a:pt x="8769" y="9066"/>
                    </a:lnTo>
                    <a:lnTo>
                      <a:pt x="11888" y="5547"/>
                    </a:lnTo>
                    <a:cubicBezTo>
                      <a:pt x="11888" y="5547"/>
                      <a:pt x="10310" y="1990"/>
                      <a:pt x="7761" y="1496"/>
                    </a:cubicBezTo>
                    <a:cubicBezTo>
                      <a:pt x="5990" y="1142"/>
                      <a:pt x="5015" y="0"/>
                      <a:pt x="4000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439125" y="4024675"/>
                <a:ext cx="88700" cy="14482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5793" extrusionOk="0">
                    <a:moveTo>
                      <a:pt x="1679" y="0"/>
                    </a:moveTo>
                    <a:cubicBezTo>
                      <a:pt x="0" y="0"/>
                      <a:pt x="292" y="2600"/>
                      <a:pt x="219" y="4107"/>
                    </a:cubicBezTo>
                    <a:cubicBezTo>
                      <a:pt x="305" y="5269"/>
                      <a:pt x="1115" y="5793"/>
                      <a:pt x="1754" y="5793"/>
                    </a:cubicBezTo>
                    <a:cubicBezTo>
                      <a:pt x="1962" y="5793"/>
                      <a:pt x="2152" y="5737"/>
                      <a:pt x="2292" y="5629"/>
                    </a:cubicBezTo>
                    <a:cubicBezTo>
                      <a:pt x="2882" y="5173"/>
                      <a:pt x="3548" y="4184"/>
                      <a:pt x="3548" y="2833"/>
                    </a:cubicBezTo>
                    <a:cubicBezTo>
                      <a:pt x="3529" y="1464"/>
                      <a:pt x="2825" y="132"/>
                      <a:pt x="1931" y="18"/>
                    </a:cubicBezTo>
                    <a:cubicBezTo>
                      <a:pt x="1843" y="6"/>
                      <a:pt x="1759" y="0"/>
                      <a:pt x="1679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461225" y="3859075"/>
                <a:ext cx="79450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5674" extrusionOk="0">
                    <a:moveTo>
                      <a:pt x="1476" y="1"/>
                    </a:moveTo>
                    <a:cubicBezTo>
                      <a:pt x="1428" y="1"/>
                      <a:pt x="1380" y="2"/>
                      <a:pt x="1332" y="4"/>
                    </a:cubicBezTo>
                    <a:cubicBezTo>
                      <a:pt x="438" y="61"/>
                      <a:pt x="286" y="1963"/>
                      <a:pt x="191" y="2933"/>
                    </a:cubicBezTo>
                    <a:cubicBezTo>
                      <a:pt x="39" y="4683"/>
                      <a:pt x="1" y="4930"/>
                      <a:pt x="533" y="5406"/>
                    </a:cubicBezTo>
                    <a:cubicBezTo>
                      <a:pt x="765" y="5613"/>
                      <a:pt x="1080" y="5673"/>
                      <a:pt x="1367" y="5673"/>
                    </a:cubicBezTo>
                    <a:cubicBezTo>
                      <a:pt x="1766" y="5673"/>
                      <a:pt x="2112" y="5558"/>
                      <a:pt x="2112" y="5558"/>
                    </a:cubicBezTo>
                    <a:cubicBezTo>
                      <a:pt x="2588" y="2514"/>
                      <a:pt x="3025" y="3389"/>
                      <a:pt x="3177" y="308"/>
                    </a:cubicBezTo>
                    <a:cubicBezTo>
                      <a:pt x="3177" y="308"/>
                      <a:pt x="2341" y="1"/>
                      <a:pt x="147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382775" y="3674175"/>
                <a:ext cx="551625" cy="664325"/>
              </a:xfrm>
              <a:custGeom>
                <a:avLst/>
                <a:gdLst/>
                <a:ahLst/>
                <a:cxnLst/>
                <a:rect l="l" t="t" r="r" b="b"/>
                <a:pathLst>
                  <a:path w="22065" h="26573" extrusionOk="0">
                    <a:moveTo>
                      <a:pt x="2530" y="8598"/>
                    </a:moveTo>
                    <a:cubicBezTo>
                      <a:pt x="3938" y="6087"/>
                      <a:pt x="9321" y="1161"/>
                      <a:pt x="14380" y="4242"/>
                    </a:cubicBezTo>
                    <a:cubicBezTo>
                      <a:pt x="19440" y="7324"/>
                      <a:pt x="21361" y="12726"/>
                      <a:pt x="20029" y="16244"/>
                    </a:cubicBezTo>
                    <a:cubicBezTo>
                      <a:pt x="18717" y="19763"/>
                      <a:pt x="17176" y="25412"/>
                      <a:pt x="12592" y="24652"/>
                    </a:cubicBezTo>
                    <a:cubicBezTo>
                      <a:pt x="8027" y="23910"/>
                      <a:pt x="3976" y="21646"/>
                      <a:pt x="2587" y="18051"/>
                    </a:cubicBezTo>
                    <a:cubicBezTo>
                      <a:pt x="1199" y="14437"/>
                      <a:pt x="1142" y="11128"/>
                      <a:pt x="2530" y="8598"/>
                    </a:cubicBezTo>
                    <a:close/>
                    <a:moveTo>
                      <a:pt x="1522" y="8180"/>
                    </a:moveTo>
                    <a:cubicBezTo>
                      <a:pt x="3063" y="5422"/>
                      <a:pt x="9111" y="1"/>
                      <a:pt x="14646" y="3386"/>
                    </a:cubicBezTo>
                    <a:cubicBezTo>
                      <a:pt x="20182" y="6753"/>
                      <a:pt x="22065" y="12726"/>
                      <a:pt x="20866" y="16663"/>
                    </a:cubicBezTo>
                    <a:cubicBezTo>
                      <a:pt x="19649" y="20619"/>
                      <a:pt x="17557" y="26573"/>
                      <a:pt x="12554" y="25755"/>
                    </a:cubicBezTo>
                    <a:cubicBezTo>
                      <a:pt x="7533" y="24956"/>
                      <a:pt x="3101" y="22464"/>
                      <a:pt x="1598" y="18508"/>
                    </a:cubicBezTo>
                    <a:cubicBezTo>
                      <a:pt x="77" y="14571"/>
                      <a:pt x="0" y="10938"/>
                      <a:pt x="1522" y="8180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477925" y="3861525"/>
                <a:ext cx="84150" cy="1380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5523" extrusionOk="0">
                    <a:moveTo>
                      <a:pt x="1758" y="1"/>
                    </a:moveTo>
                    <a:cubicBezTo>
                      <a:pt x="230" y="1"/>
                      <a:pt x="491" y="1532"/>
                      <a:pt x="227" y="3139"/>
                    </a:cubicBezTo>
                    <a:cubicBezTo>
                      <a:pt x="1" y="4617"/>
                      <a:pt x="521" y="5522"/>
                      <a:pt x="1251" y="5522"/>
                    </a:cubicBezTo>
                    <a:cubicBezTo>
                      <a:pt x="1320" y="5522"/>
                      <a:pt x="1391" y="5514"/>
                      <a:pt x="1463" y="5498"/>
                    </a:cubicBezTo>
                    <a:cubicBezTo>
                      <a:pt x="2300" y="5308"/>
                      <a:pt x="2738" y="4756"/>
                      <a:pt x="2585" y="3215"/>
                    </a:cubicBezTo>
                    <a:cubicBezTo>
                      <a:pt x="2433" y="1694"/>
                      <a:pt x="3365" y="39"/>
                      <a:pt x="1787" y="1"/>
                    </a:cubicBezTo>
                    <a:cubicBezTo>
                      <a:pt x="1777" y="1"/>
                      <a:pt x="1768" y="1"/>
                      <a:pt x="1758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6"/>
              <p:cNvSpPr/>
              <p:nvPr/>
            </p:nvSpPr>
            <p:spPr>
              <a:xfrm>
                <a:off x="5622900" y="3765175"/>
                <a:ext cx="74225" cy="13005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5202" extrusionOk="0">
                    <a:moveTo>
                      <a:pt x="1409" y="0"/>
                    </a:moveTo>
                    <a:cubicBezTo>
                      <a:pt x="1308" y="0"/>
                      <a:pt x="1206" y="4"/>
                      <a:pt x="1104" y="13"/>
                    </a:cubicBezTo>
                    <a:cubicBezTo>
                      <a:pt x="210" y="108"/>
                      <a:pt x="153" y="1553"/>
                      <a:pt x="96" y="2523"/>
                    </a:cubicBezTo>
                    <a:cubicBezTo>
                      <a:pt x="39" y="4273"/>
                      <a:pt x="1" y="4521"/>
                      <a:pt x="572" y="4977"/>
                    </a:cubicBezTo>
                    <a:cubicBezTo>
                      <a:pt x="778" y="5148"/>
                      <a:pt x="1052" y="5202"/>
                      <a:pt x="1313" y="5202"/>
                    </a:cubicBezTo>
                    <a:cubicBezTo>
                      <a:pt x="1749" y="5202"/>
                      <a:pt x="2150" y="5053"/>
                      <a:pt x="2150" y="5053"/>
                    </a:cubicBezTo>
                    <a:cubicBezTo>
                      <a:pt x="2455" y="1991"/>
                      <a:pt x="2968" y="3322"/>
                      <a:pt x="2968" y="241"/>
                    </a:cubicBezTo>
                    <a:cubicBezTo>
                      <a:pt x="2968" y="241"/>
                      <a:pt x="2217" y="0"/>
                      <a:pt x="1409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5639525" y="3766850"/>
                <a:ext cx="79950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5059" extrusionOk="0">
                    <a:moveTo>
                      <a:pt x="1683" y="1"/>
                    </a:moveTo>
                    <a:cubicBezTo>
                      <a:pt x="1650" y="1"/>
                      <a:pt x="1616" y="1"/>
                      <a:pt x="1580" y="3"/>
                    </a:cubicBezTo>
                    <a:cubicBezTo>
                      <a:pt x="2" y="41"/>
                      <a:pt x="325" y="1087"/>
                      <a:pt x="154" y="2723"/>
                    </a:cubicBezTo>
                    <a:cubicBezTo>
                      <a:pt x="0" y="4175"/>
                      <a:pt x="537" y="5059"/>
                      <a:pt x="1254" y="5059"/>
                    </a:cubicBezTo>
                    <a:cubicBezTo>
                      <a:pt x="1335" y="5059"/>
                      <a:pt x="1419" y="5047"/>
                      <a:pt x="1504" y="5024"/>
                    </a:cubicBezTo>
                    <a:cubicBezTo>
                      <a:pt x="2322" y="4796"/>
                      <a:pt x="3197" y="4206"/>
                      <a:pt x="2969" y="2685"/>
                    </a:cubicBezTo>
                    <a:cubicBezTo>
                      <a:pt x="2764" y="1197"/>
                      <a:pt x="3123" y="1"/>
                      <a:pt x="168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777450" y="4006200"/>
                <a:ext cx="87525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5232" extrusionOk="0">
                    <a:moveTo>
                      <a:pt x="1885" y="0"/>
                    </a:moveTo>
                    <a:cubicBezTo>
                      <a:pt x="1700" y="0"/>
                      <a:pt x="1515" y="35"/>
                      <a:pt x="1351" y="129"/>
                    </a:cubicBezTo>
                    <a:cubicBezTo>
                      <a:pt x="743" y="510"/>
                      <a:pt x="267" y="681"/>
                      <a:pt x="96" y="2431"/>
                    </a:cubicBezTo>
                    <a:cubicBezTo>
                      <a:pt x="1" y="3382"/>
                      <a:pt x="343" y="4904"/>
                      <a:pt x="1218" y="5113"/>
                    </a:cubicBezTo>
                    <a:cubicBezTo>
                      <a:pt x="1568" y="5204"/>
                      <a:pt x="1936" y="5231"/>
                      <a:pt x="2252" y="5231"/>
                    </a:cubicBezTo>
                    <a:cubicBezTo>
                      <a:pt x="2726" y="5231"/>
                      <a:pt x="3082" y="5170"/>
                      <a:pt x="3082" y="5170"/>
                    </a:cubicBezTo>
                    <a:cubicBezTo>
                      <a:pt x="3501" y="2107"/>
                      <a:pt x="2835" y="3363"/>
                      <a:pt x="2930" y="281"/>
                    </a:cubicBezTo>
                    <a:cubicBezTo>
                      <a:pt x="2930" y="281"/>
                      <a:pt x="2410" y="0"/>
                      <a:pt x="188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797425" y="4010325"/>
                <a:ext cx="81825" cy="127425"/>
              </a:xfrm>
              <a:custGeom>
                <a:avLst/>
                <a:gdLst/>
                <a:ahLst/>
                <a:cxnLst/>
                <a:rect l="l" t="t" r="r" b="b"/>
                <a:pathLst>
                  <a:path w="3273" h="5097" extrusionOk="0">
                    <a:moveTo>
                      <a:pt x="1793" y="0"/>
                    </a:moveTo>
                    <a:cubicBezTo>
                      <a:pt x="1143" y="0"/>
                      <a:pt x="562" y="785"/>
                      <a:pt x="514" y="2171"/>
                    </a:cubicBezTo>
                    <a:cubicBezTo>
                      <a:pt x="457" y="3807"/>
                      <a:pt x="1" y="4815"/>
                      <a:pt x="1541" y="5062"/>
                    </a:cubicBezTo>
                    <a:cubicBezTo>
                      <a:pt x="1675" y="5085"/>
                      <a:pt x="1792" y="5096"/>
                      <a:pt x="1894" y="5096"/>
                    </a:cubicBezTo>
                    <a:cubicBezTo>
                      <a:pt x="2972" y="5096"/>
                      <a:pt x="2435" y="3870"/>
                      <a:pt x="2835" y="2532"/>
                    </a:cubicBezTo>
                    <a:cubicBezTo>
                      <a:pt x="3272" y="1049"/>
                      <a:pt x="2949" y="421"/>
                      <a:pt x="2150" y="78"/>
                    </a:cubicBezTo>
                    <a:cubicBezTo>
                      <a:pt x="2031" y="26"/>
                      <a:pt x="1911" y="0"/>
                      <a:pt x="1793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6"/>
              <p:cNvSpPr/>
              <p:nvPr/>
            </p:nvSpPr>
            <p:spPr>
              <a:xfrm>
                <a:off x="5601525" y="4114475"/>
                <a:ext cx="98625" cy="14332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733" extrusionOk="0">
                    <a:moveTo>
                      <a:pt x="2404" y="1"/>
                    </a:moveTo>
                    <a:cubicBezTo>
                      <a:pt x="2277" y="1"/>
                      <a:pt x="2158" y="26"/>
                      <a:pt x="2054" y="78"/>
                    </a:cubicBezTo>
                    <a:cubicBezTo>
                      <a:pt x="1389" y="382"/>
                      <a:pt x="533" y="1219"/>
                      <a:pt x="266" y="2551"/>
                    </a:cubicBezTo>
                    <a:cubicBezTo>
                      <a:pt x="0" y="3882"/>
                      <a:pt x="399" y="5328"/>
                      <a:pt x="1255" y="5632"/>
                    </a:cubicBezTo>
                    <a:cubicBezTo>
                      <a:pt x="1450" y="5701"/>
                      <a:pt x="1627" y="5733"/>
                      <a:pt x="1789" y="5733"/>
                    </a:cubicBezTo>
                    <a:cubicBezTo>
                      <a:pt x="3188" y="5733"/>
                      <a:pt x="3410" y="3344"/>
                      <a:pt x="3785" y="1980"/>
                    </a:cubicBezTo>
                    <a:cubicBezTo>
                      <a:pt x="3945" y="702"/>
                      <a:pt x="3071" y="1"/>
                      <a:pt x="2404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5725150" y="3831475"/>
                <a:ext cx="7752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5843" extrusionOk="0">
                    <a:moveTo>
                      <a:pt x="1380" y="1"/>
                    </a:moveTo>
                    <a:cubicBezTo>
                      <a:pt x="1338" y="1"/>
                      <a:pt x="1297" y="2"/>
                      <a:pt x="1256" y="5"/>
                    </a:cubicBezTo>
                    <a:cubicBezTo>
                      <a:pt x="362" y="81"/>
                      <a:pt x="514" y="1754"/>
                      <a:pt x="438" y="2725"/>
                    </a:cubicBezTo>
                    <a:cubicBezTo>
                      <a:pt x="305" y="4474"/>
                      <a:pt x="0" y="5102"/>
                      <a:pt x="552" y="5597"/>
                    </a:cubicBezTo>
                    <a:cubicBezTo>
                      <a:pt x="771" y="5785"/>
                      <a:pt x="1065" y="5842"/>
                      <a:pt x="1339" y="5842"/>
                    </a:cubicBezTo>
                    <a:cubicBezTo>
                      <a:pt x="1757" y="5842"/>
                      <a:pt x="2131" y="5711"/>
                      <a:pt x="2131" y="5711"/>
                    </a:cubicBezTo>
                    <a:cubicBezTo>
                      <a:pt x="2530" y="2648"/>
                      <a:pt x="3006" y="3618"/>
                      <a:pt x="3101" y="537"/>
                    </a:cubicBezTo>
                    <a:cubicBezTo>
                      <a:pt x="3101" y="537"/>
                      <a:pt x="2236" y="1"/>
                      <a:pt x="138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745600" y="3840125"/>
                <a:ext cx="7800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5426" extrusionOk="0">
                    <a:moveTo>
                      <a:pt x="1560" y="1"/>
                    </a:moveTo>
                    <a:cubicBezTo>
                      <a:pt x="0" y="1"/>
                      <a:pt x="1008" y="1085"/>
                      <a:pt x="780" y="2702"/>
                    </a:cubicBezTo>
                    <a:cubicBezTo>
                      <a:pt x="568" y="4203"/>
                      <a:pt x="504" y="5425"/>
                      <a:pt x="1165" y="5425"/>
                    </a:cubicBezTo>
                    <a:cubicBezTo>
                      <a:pt x="1216" y="5425"/>
                      <a:pt x="1272" y="5418"/>
                      <a:pt x="1332" y="5403"/>
                    </a:cubicBezTo>
                    <a:cubicBezTo>
                      <a:pt x="2169" y="5194"/>
                      <a:pt x="2911" y="4243"/>
                      <a:pt x="2720" y="2702"/>
                    </a:cubicBezTo>
                    <a:cubicBezTo>
                      <a:pt x="2549" y="1180"/>
                      <a:pt x="3120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535025" y="3924700"/>
                <a:ext cx="267650" cy="3070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2283" extrusionOk="0">
                    <a:moveTo>
                      <a:pt x="2649" y="1"/>
                    </a:moveTo>
                    <a:cubicBezTo>
                      <a:pt x="383" y="1"/>
                      <a:pt x="1" y="3985"/>
                      <a:pt x="92" y="5482"/>
                    </a:cubicBezTo>
                    <a:cubicBezTo>
                      <a:pt x="187" y="7041"/>
                      <a:pt x="1728" y="10066"/>
                      <a:pt x="5076" y="11739"/>
                    </a:cubicBezTo>
                    <a:cubicBezTo>
                      <a:pt x="5829" y="12116"/>
                      <a:pt x="6377" y="12283"/>
                      <a:pt x="6791" y="12283"/>
                    </a:cubicBezTo>
                    <a:cubicBezTo>
                      <a:pt x="8218" y="12283"/>
                      <a:pt x="8058" y="10303"/>
                      <a:pt x="9222" y="8106"/>
                    </a:cubicBezTo>
                    <a:cubicBezTo>
                      <a:pt x="10706" y="5253"/>
                      <a:pt x="10135" y="3541"/>
                      <a:pt x="8480" y="1773"/>
                    </a:cubicBezTo>
                    <a:cubicBezTo>
                      <a:pt x="6826" y="4"/>
                      <a:pt x="5456" y="384"/>
                      <a:pt x="2945" y="23"/>
                    </a:cubicBezTo>
                    <a:cubicBezTo>
                      <a:pt x="2843" y="8"/>
                      <a:pt x="2744" y="1"/>
                      <a:pt x="2649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>
                <a:off x="4852100" y="3972575"/>
                <a:ext cx="418475" cy="578325"/>
              </a:xfrm>
              <a:custGeom>
                <a:avLst/>
                <a:gdLst/>
                <a:ahLst/>
                <a:cxnLst/>
                <a:rect l="l" t="t" r="r" b="b"/>
                <a:pathLst>
                  <a:path w="16739" h="23133" extrusionOk="0">
                    <a:moveTo>
                      <a:pt x="11957" y="1"/>
                    </a:moveTo>
                    <a:cubicBezTo>
                      <a:pt x="10765" y="1"/>
                      <a:pt x="9407" y="88"/>
                      <a:pt x="7951" y="333"/>
                    </a:cubicBezTo>
                    <a:cubicBezTo>
                      <a:pt x="2644" y="1246"/>
                      <a:pt x="0" y="5887"/>
                      <a:pt x="95" y="10433"/>
                    </a:cubicBezTo>
                    <a:cubicBezTo>
                      <a:pt x="171" y="14979"/>
                      <a:pt x="1636" y="18041"/>
                      <a:pt x="3538" y="20267"/>
                    </a:cubicBezTo>
                    <a:cubicBezTo>
                      <a:pt x="5759" y="22891"/>
                      <a:pt x="10312" y="23132"/>
                      <a:pt x="11909" y="23132"/>
                    </a:cubicBezTo>
                    <a:cubicBezTo>
                      <a:pt x="12268" y="23132"/>
                      <a:pt x="12478" y="23120"/>
                      <a:pt x="12478" y="23120"/>
                    </a:cubicBezTo>
                    <a:lnTo>
                      <a:pt x="16739" y="13705"/>
                    </a:lnTo>
                    <a:lnTo>
                      <a:pt x="16739" y="504"/>
                    </a:lnTo>
                    <a:cubicBezTo>
                      <a:pt x="16739" y="504"/>
                      <a:pt x="14829" y="1"/>
                      <a:pt x="11957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6"/>
              <p:cNvSpPr/>
              <p:nvPr/>
            </p:nvSpPr>
            <p:spPr>
              <a:xfrm>
                <a:off x="4897275" y="3979075"/>
                <a:ext cx="577300" cy="578500"/>
              </a:xfrm>
              <a:custGeom>
                <a:avLst/>
                <a:gdLst/>
                <a:ahLst/>
                <a:cxnLst/>
                <a:rect l="l" t="t" r="r" b="b"/>
                <a:pathLst>
                  <a:path w="23092" h="23140" extrusionOk="0">
                    <a:moveTo>
                      <a:pt x="13828" y="1"/>
                    </a:moveTo>
                    <a:cubicBezTo>
                      <a:pt x="10900" y="1"/>
                      <a:pt x="7693" y="2197"/>
                      <a:pt x="5383" y="3877"/>
                    </a:cubicBezTo>
                    <a:cubicBezTo>
                      <a:pt x="2054" y="6331"/>
                      <a:pt x="0" y="12227"/>
                      <a:pt x="2416" y="18238"/>
                    </a:cubicBezTo>
                    <a:cubicBezTo>
                      <a:pt x="3915" y="22010"/>
                      <a:pt x="7649" y="23140"/>
                      <a:pt x="10937" y="23140"/>
                    </a:cubicBezTo>
                    <a:cubicBezTo>
                      <a:pt x="12904" y="23140"/>
                      <a:pt x="14712" y="22735"/>
                      <a:pt x="15787" y="22251"/>
                    </a:cubicBezTo>
                    <a:cubicBezTo>
                      <a:pt x="18660" y="20958"/>
                      <a:pt x="20771" y="18029"/>
                      <a:pt x="21931" y="13939"/>
                    </a:cubicBezTo>
                    <a:cubicBezTo>
                      <a:pt x="23091" y="9869"/>
                      <a:pt x="21018" y="5228"/>
                      <a:pt x="17499" y="1576"/>
                    </a:cubicBezTo>
                    <a:cubicBezTo>
                      <a:pt x="16403" y="444"/>
                      <a:pt x="15144" y="1"/>
                      <a:pt x="13828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6"/>
              <p:cNvSpPr/>
              <p:nvPr/>
            </p:nvSpPr>
            <p:spPr>
              <a:xfrm>
                <a:off x="5014250" y="4165975"/>
                <a:ext cx="235400" cy="34372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3749" extrusionOk="0">
                    <a:moveTo>
                      <a:pt x="2873" y="0"/>
                    </a:moveTo>
                    <a:cubicBezTo>
                      <a:pt x="2252" y="0"/>
                      <a:pt x="1734" y="284"/>
                      <a:pt x="1256" y="1271"/>
                    </a:cubicBezTo>
                    <a:cubicBezTo>
                      <a:pt x="76" y="3705"/>
                      <a:pt x="0" y="6311"/>
                      <a:pt x="666" y="7909"/>
                    </a:cubicBezTo>
                    <a:cubicBezTo>
                      <a:pt x="1332" y="9507"/>
                      <a:pt x="1712" y="12055"/>
                      <a:pt x="3557" y="12645"/>
                    </a:cubicBezTo>
                    <a:cubicBezTo>
                      <a:pt x="5402" y="13235"/>
                      <a:pt x="6772" y="13748"/>
                      <a:pt x="6772" y="13748"/>
                    </a:cubicBezTo>
                    <a:lnTo>
                      <a:pt x="9416" y="7566"/>
                    </a:lnTo>
                    <a:lnTo>
                      <a:pt x="6581" y="643"/>
                    </a:lnTo>
                    <a:cubicBezTo>
                      <a:pt x="6581" y="643"/>
                      <a:pt x="8099" y="457"/>
                      <a:pt x="7527" y="457"/>
                    </a:cubicBezTo>
                    <a:cubicBezTo>
                      <a:pt x="7366" y="457"/>
                      <a:pt x="7039" y="472"/>
                      <a:pt x="6467" y="510"/>
                    </a:cubicBezTo>
                    <a:cubicBezTo>
                      <a:pt x="6348" y="518"/>
                      <a:pt x="6232" y="521"/>
                      <a:pt x="6117" y="521"/>
                    </a:cubicBezTo>
                    <a:cubicBezTo>
                      <a:pt x="4745" y="521"/>
                      <a:pt x="3715" y="0"/>
                      <a:pt x="2873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6"/>
              <p:cNvSpPr/>
              <p:nvPr/>
            </p:nvSpPr>
            <p:spPr>
              <a:xfrm>
                <a:off x="5025950" y="4087975"/>
                <a:ext cx="9055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5779" extrusionOk="0">
                    <a:moveTo>
                      <a:pt x="1787" y="0"/>
                    </a:moveTo>
                    <a:cubicBezTo>
                      <a:pt x="278" y="0"/>
                      <a:pt x="292" y="2494"/>
                      <a:pt x="46" y="3934"/>
                    </a:cubicBezTo>
                    <a:cubicBezTo>
                      <a:pt x="0" y="5167"/>
                      <a:pt x="856" y="5779"/>
                      <a:pt x="1512" y="5779"/>
                    </a:cubicBezTo>
                    <a:cubicBezTo>
                      <a:pt x="1675" y="5779"/>
                      <a:pt x="1826" y="5741"/>
                      <a:pt x="1948" y="5665"/>
                    </a:cubicBezTo>
                    <a:cubicBezTo>
                      <a:pt x="2576" y="5285"/>
                      <a:pt x="3355" y="4391"/>
                      <a:pt x="3489" y="3021"/>
                    </a:cubicBezTo>
                    <a:cubicBezTo>
                      <a:pt x="3622" y="1671"/>
                      <a:pt x="3089" y="263"/>
                      <a:pt x="2195" y="54"/>
                    </a:cubicBezTo>
                    <a:cubicBezTo>
                      <a:pt x="2048" y="17"/>
                      <a:pt x="1912" y="0"/>
                      <a:pt x="178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6"/>
              <p:cNvSpPr/>
              <p:nvPr/>
            </p:nvSpPr>
            <p:spPr>
              <a:xfrm>
                <a:off x="5013575" y="4342475"/>
                <a:ext cx="901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5776" extrusionOk="0">
                    <a:moveTo>
                      <a:pt x="1797" y="0"/>
                    </a:moveTo>
                    <a:cubicBezTo>
                      <a:pt x="260" y="0"/>
                      <a:pt x="275" y="2503"/>
                      <a:pt x="46" y="3930"/>
                    </a:cubicBezTo>
                    <a:cubicBezTo>
                      <a:pt x="1" y="5163"/>
                      <a:pt x="844" y="5775"/>
                      <a:pt x="1505" y="5775"/>
                    </a:cubicBezTo>
                    <a:cubicBezTo>
                      <a:pt x="1670" y="5775"/>
                      <a:pt x="1823" y="5737"/>
                      <a:pt x="1948" y="5661"/>
                    </a:cubicBezTo>
                    <a:cubicBezTo>
                      <a:pt x="2557" y="5300"/>
                      <a:pt x="3356" y="4387"/>
                      <a:pt x="3489" y="3036"/>
                    </a:cubicBezTo>
                    <a:cubicBezTo>
                      <a:pt x="3603" y="1667"/>
                      <a:pt x="3071" y="278"/>
                      <a:pt x="2196" y="50"/>
                    </a:cubicBezTo>
                    <a:cubicBezTo>
                      <a:pt x="2052" y="16"/>
                      <a:pt x="1919" y="0"/>
                      <a:pt x="179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4896800" y="3927150"/>
                <a:ext cx="577300" cy="658625"/>
              </a:xfrm>
              <a:custGeom>
                <a:avLst/>
                <a:gdLst/>
                <a:ahLst/>
                <a:cxnLst/>
                <a:rect l="l" t="t" r="r" b="b"/>
                <a:pathLst>
                  <a:path w="23092" h="26345" extrusionOk="0">
                    <a:moveTo>
                      <a:pt x="15255" y="23396"/>
                    </a:moveTo>
                    <a:cubicBezTo>
                      <a:pt x="12630" y="24576"/>
                      <a:pt x="5364" y="25298"/>
                      <a:pt x="3158" y="19801"/>
                    </a:cubicBezTo>
                    <a:cubicBezTo>
                      <a:pt x="951" y="14304"/>
                      <a:pt x="2644" y="8826"/>
                      <a:pt x="5821" y="6791"/>
                    </a:cubicBezTo>
                    <a:cubicBezTo>
                      <a:pt x="8978" y="4775"/>
                      <a:pt x="13581" y="1180"/>
                      <a:pt x="16796" y="4509"/>
                    </a:cubicBezTo>
                    <a:cubicBezTo>
                      <a:pt x="20029" y="7856"/>
                      <a:pt x="21912" y="12079"/>
                      <a:pt x="20866" y="15807"/>
                    </a:cubicBezTo>
                    <a:cubicBezTo>
                      <a:pt x="19801" y="19535"/>
                      <a:pt x="17880" y="22217"/>
                      <a:pt x="15255" y="23396"/>
                    </a:cubicBezTo>
                    <a:close/>
                    <a:moveTo>
                      <a:pt x="15806" y="24328"/>
                    </a:moveTo>
                    <a:cubicBezTo>
                      <a:pt x="12934" y="25622"/>
                      <a:pt x="4831" y="26344"/>
                      <a:pt x="2416" y="20334"/>
                    </a:cubicBezTo>
                    <a:cubicBezTo>
                      <a:pt x="0" y="14304"/>
                      <a:pt x="2073" y="8408"/>
                      <a:pt x="5402" y="5954"/>
                    </a:cubicBezTo>
                    <a:cubicBezTo>
                      <a:pt x="8731" y="3520"/>
                      <a:pt x="13980" y="1"/>
                      <a:pt x="17499" y="3653"/>
                    </a:cubicBezTo>
                    <a:cubicBezTo>
                      <a:pt x="21037" y="7305"/>
                      <a:pt x="23091" y="11946"/>
                      <a:pt x="21950" y="16016"/>
                    </a:cubicBezTo>
                    <a:cubicBezTo>
                      <a:pt x="20790" y="20106"/>
                      <a:pt x="18679" y="23054"/>
                      <a:pt x="15806" y="24328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5160700" y="4033500"/>
                <a:ext cx="770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199" extrusionOk="0">
                    <a:moveTo>
                      <a:pt x="1440" y="1"/>
                    </a:moveTo>
                    <a:cubicBezTo>
                      <a:pt x="1366" y="1"/>
                      <a:pt x="1292" y="3"/>
                      <a:pt x="1218" y="7"/>
                    </a:cubicBezTo>
                    <a:cubicBezTo>
                      <a:pt x="324" y="83"/>
                      <a:pt x="229" y="1529"/>
                      <a:pt x="153" y="2499"/>
                    </a:cubicBezTo>
                    <a:cubicBezTo>
                      <a:pt x="39" y="4249"/>
                      <a:pt x="1" y="4477"/>
                      <a:pt x="552" y="4953"/>
                    </a:cubicBezTo>
                    <a:cubicBezTo>
                      <a:pt x="771" y="5141"/>
                      <a:pt x="1065" y="5198"/>
                      <a:pt x="1340" y="5198"/>
                    </a:cubicBezTo>
                    <a:cubicBezTo>
                      <a:pt x="1757" y="5198"/>
                      <a:pt x="2131" y="5067"/>
                      <a:pt x="2131" y="5067"/>
                    </a:cubicBezTo>
                    <a:cubicBezTo>
                      <a:pt x="2530" y="2024"/>
                      <a:pt x="2987" y="3355"/>
                      <a:pt x="3082" y="274"/>
                    </a:cubicBezTo>
                    <a:cubicBezTo>
                      <a:pt x="3082" y="274"/>
                      <a:pt x="2279" y="1"/>
                      <a:pt x="144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5177375" y="4035575"/>
                <a:ext cx="8130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052" extrusionOk="0">
                    <a:moveTo>
                      <a:pt x="1692" y="0"/>
                    </a:moveTo>
                    <a:cubicBezTo>
                      <a:pt x="114" y="0"/>
                      <a:pt x="418" y="1066"/>
                      <a:pt x="190" y="2682"/>
                    </a:cubicBezTo>
                    <a:cubicBezTo>
                      <a:pt x="0" y="4163"/>
                      <a:pt x="528" y="5052"/>
                      <a:pt x="1250" y="5052"/>
                    </a:cubicBezTo>
                    <a:cubicBezTo>
                      <a:pt x="1326" y="5052"/>
                      <a:pt x="1404" y="5042"/>
                      <a:pt x="1483" y="5022"/>
                    </a:cubicBezTo>
                    <a:cubicBezTo>
                      <a:pt x="2301" y="4813"/>
                      <a:pt x="3195" y="4242"/>
                      <a:pt x="3024" y="2720"/>
                    </a:cubicBezTo>
                    <a:cubicBezTo>
                      <a:pt x="2834" y="1199"/>
                      <a:pt x="3252" y="0"/>
                      <a:pt x="1692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5320000" y="4208475"/>
                <a:ext cx="86575" cy="1304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5216" extrusionOk="0">
                    <a:moveTo>
                      <a:pt x="1857" y="0"/>
                    </a:moveTo>
                    <a:cubicBezTo>
                      <a:pt x="1648" y="0"/>
                      <a:pt x="1436" y="42"/>
                      <a:pt x="1256" y="160"/>
                    </a:cubicBezTo>
                    <a:cubicBezTo>
                      <a:pt x="647" y="541"/>
                      <a:pt x="191" y="731"/>
                      <a:pt x="77" y="2481"/>
                    </a:cubicBezTo>
                    <a:cubicBezTo>
                      <a:pt x="1" y="3451"/>
                      <a:pt x="381" y="4953"/>
                      <a:pt x="1275" y="5144"/>
                    </a:cubicBezTo>
                    <a:cubicBezTo>
                      <a:pt x="1547" y="5197"/>
                      <a:pt x="1829" y="5215"/>
                      <a:pt x="2090" y="5215"/>
                    </a:cubicBezTo>
                    <a:cubicBezTo>
                      <a:pt x="2669" y="5215"/>
                      <a:pt x="3139" y="5125"/>
                      <a:pt x="3139" y="5125"/>
                    </a:cubicBezTo>
                    <a:cubicBezTo>
                      <a:pt x="3462" y="2062"/>
                      <a:pt x="2835" y="3337"/>
                      <a:pt x="2835" y="236"/>
                    </a:cubicBezTo>
                    <a:cubicBezTo>
                      <a:pt x="2835" y="236"/>
                      <a:pt x="2354" y="0"/>
                      <a:pt x="185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5341400" y="4212150"/>
                <a:ext cx="785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095" extrusionOk="0">
                    <a:moveTo>
                      <a:pt x="1661" y="1"/>
                    </a:moveTo>
                    <a:cubicBezTo>
                      <a:pt x="1004" y="1"/>
                      <a:pt x="419" y="801"/>
                      <a:pt x="419" y="2201"/>
                    </a:cubicBezTo>
                    <a:cubicBezTo>
                      <a:pt x="419" y="3855"/>
                      <a:pt x="1" y="4863"/>
                      <a:pt x="1541" y="5073"/>
                    </a:cubicBezTo>
                    <a:cubicBezTo>
                      <a:pt x="1652" y="5088"/>
                      <a:pt x="1751" y="5095"/>
                      <a:pt x="1840" y="5095"/>
                    </a:cubicBezTo>
                    <a:cubicBezTo>
                      <a:pt x="3004" y="5095"/>
                      <a:pt x="2405" y="3864"/>
                      <a:pt x="2759" y="2486"/>
                    </a:cubicBezTo>
                    <a:cubicBezTo>
                      <a:pt x="3139" y="1002"/>
                      <a:pt x="2797" y="375"/>
                      <a:pt x="1998" y="70"/>
                    </a:cubicBezTo>
                    <a:cubicBezTo>
                      <a:pt x="1885" y="23"/>
                      <a:pt x="1772" y="1"/>
                      <a:pt x="16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5255325" y="4097700"/>
                <a:ext cx="7660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833" extrusionOk="0">
                    <a:moveTo>
                      <a:pt x="1381" y="0"/>
                    </a:moveTo>
                    <a:cubicBezTo>
                      <a:pt x="1327" y="0"/>
                      <a:pt x="1272" y="3"/>
                      <a:pt x="1218" y="7"/>
                    </a:cubicBezTo>
                    <a:cubicBezTo>
                      <a:pt x="324" y="83"/>
                      <a:pt x="476" y="1757"/>
                      <a:pt x="400" y="2727"/>
                    </a:cubicBezTo>
                    <a:cubicBezTo>
                      <a:pt x="286" y="4477"/>
                      <a:pt x="1" y="5105"/>
                      <a:pt x="533" y="5580"/>
                    </a:cubicBezTo>
                    <a:cubicBezTo>
                      <a:pt x="759" y="5775"/>
                      <a:pt x="1065" y="5833"/>
                      <a:pt x="1348" y="5833"/>
                    </a:cubicBezTo>
                    <a:cubicBezTo>
                      <a:pt x="1754" y="5833"/>
                      <a:pt x="2112" y="5713"/>
                      <a:pt x="2112" y="5713"/>
                    </a:cubicBezTo>
                    <a:cubicBezTo>
                      <a:pt x="2512" y="2651"/>
                      <a:pt x="2987" y="3602"/>
                      <a:pt x="3063" y="521"/>
                    </a:cubicBezTo>
                    <a:cubicBezTo>
                      <a:pt x="3063" y="521"/>
                      <a:pt x="2224" y="0"/>
                      <a:pt x="1381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5274825" y="4105950"/>
                <a:ext cx="78025" cy="13602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5441" extrusionOk="0">
                    <a:moveTo>
                      <a:pt x="1560" y="1"/>
                    </a:moveTo>
                    <a:cubicBezTo>
                      <a:pt x="1" y="20"/>
                      <a:pt x="1009" y="1085"/>
                      <a:pt x="800" y="2701"/>
                    </a:cubicBezTo>
                    <a:cubicBezTo>
                      <a:pt x="587" y="4228"/>
                      <a:pt x="523" y="5440"/>
                      <a:pt x="1196" y="5440"/>
                    </a:cubicBezTo>
                    <a:cubicBezTo>
                      <a:pt x="1244" y="5440"/>
                      <a:pt x="1295" y="5434"/>
                      <a:pt x="1351" y="5421"/>
                    </a:cubicBezTo>
                    <a:cubicBezTo>
                      <a:pt x="2188" y="5212"/>
                      <a:pt x="2930" y="4242"/>
                      <a:pt x="2740" y="2701"/>
                    </a:cubicBezTo>
                    <a:cubicBezTo>
                      <a:pt x="2549" y="1180"/>
                      <a:pt x="3120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6"/>
              <p:cNvSpPr/>
              <p:nvPr/>
            </p:nvSpPr>
            <p:spPr>
              <a:xfrm>
                <a:off x="5102225" y="4176400"/>
                <a:ext cx="25365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0146" h="13589" extrusionOk="0">
                    <a:moveTo>
                      <a:pt x="3475" y="1"/>
                    </a:moveTo>
                    <a:cubicBezTo>
                      <a:pt x="3307" y="1"/>
                      <a:pt x="3120" y="12"/>
                      <a:pt x="2910" y="36"/>
                    </a:cubicBezTo>
                    <a:cubicBezTo>
                      <a:pt x="381" y="340"/>
                      <a:pt x="3747" y="3631"/>
                      <a:pt x="2340" y="6179"/>
                    </a:cubicBezTo>
                    <a:cubicBezTo>
                      <a:pt x="932" y="8728"/>
                      <a:pt x="0" y="12723"/>
                      <a:pt x="3652" y="13483"/>
                    </a:cubicBezTo>
                    <a:cubicBezTo>
                      <a:pt x="3996" y="13555"/>
                      <a:pt x="4333" y="13588"/>
                      <a:pt x="4660" y="13588"/>
                    </a:cubicBezTo>
                    <a:cubicBezTo>
                      <a:pt x="7830" y="13588"/>
                      <a:pt x="10146" y="10431"/>
                      <a:pt x="9853" y="7587"/>
                    </a:cubicBezTo>
                    <a:cubicBezTo>
                      <a:pt x="9549" y="4448"/>
                      <a:pt x="8807" y="3840"/>
                      <a:pt x="6753" y="2546"/>
                    </a:cubicBezTo>
                    <a:cubicBezTo>
                      <a:pt x="4868" y="1378"/>
                      <a:pt x="5336" y="1"/>
                      <a:pt x="3475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4972400" y="4148750"/>
                <a:ext cx="127950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10129" extrusionOk="0">
                    <a:moveTo>
                      <a:pt x="3957" y="0"/>
                    </a:moveTo>
                    <a:cubicBezTo>
                      <a:pt x="3957" y="0"/>
                      <a:pt x="2036" y="267"/>
                      <a:pt x="1028" y="1370"/>
                    </a:cubicBezTo>
                    <a:cubicBezTo>
                      <a:pt x="19" y="2492"/>
                      <a:pt x="0" y="3690"/>
                      <a:pt x="77" y="5174"/>
                    </a:cubicBezTo>
                    <a:cubicBezTo>
                      <a:pt x="153" y="6639"/>
                      <a:pt x="58" y="7590"/>
                      <a:pt x="951" y="8788"/>
                    </a:cubicBezTo>
                    <a:cubicBezTo>
                      <a:pt x="1773" y="9866"/>
                      <a:pt x="2579" y="10128"/>
                      <a:pt x="3578" y="10128"/>
                    </a:cubicBezTo>
                    <a:cubicBezTo>
                      <a:pt x="3689" y="10128"/>
                      <a:pt x="3803" y="10125"/>
                      <a:pt x="3919" y="10119"/>
                    </a:cubicBezTo>
                    <a:cubicBezTo>
                      <a:pt x="4565" y="10100"/>
                      <a:pt x="5117" y="9302"/>
                      <a:pt x="5117" y="9302"/>
                    </a:cubicBezTo>
                    <a:cubicBezTo>
                      <a:pt x="5117" y="9302"/>
                      <a:pt x="4584" y="2777"/>
                      <a:pt x="4603" y="2492"/>
                    </a:cubicBezTo>
                    <a:cubicBezTo>
                      <a:pt x="4623" y="2207"/>
                      <a:pt x="3957" y="0"/>
                      <a:pt x="3957" y="0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5008550" y="4148650"/>
                <a:ext cx="134575" cy="2508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0034" extrusionOk="0">
                    <a:moveTo>
                      <a:pt x="2379" y="1"/>
                    </a:moveTo>
                    <a:cubicBezTo>
                      <a:pt x="2083" y="1"/>
                      <a:pt x="1788" y="60"/>
                      <a:pt x="1522" y="176"/>
                    </a:cubicBezTo>
                    <a:cubicBezTo>
                      <a:pt x="837" y="499"/>
                      <a:pt x="704" y="1260"/>
                      <a:pt x="704" y="1260"/>
                    </a:cubicBezTo>
                    <a:cubicBezTo>
                      <a:pt x="704" y="1260"/>
                      <a:pt x="0" y="3447"/>
                      <a:pt x="190" y="5730"/>
                    </a:cubicBezTo>
                    <a:cubicBezTo>
                      <a:pt x="266" y="6662"/>
                      <a:pt x="799" y="8925"/>
                      <a:pt x="1579" y="9610"/>
                    </a:cubicBezTo>
                    <a:cubicBezTo>
                      <a:pt x="1902" y="9901"/>
                      <a:pt x="2186" y="10033"/>
                      <a:pt x="2477" y="10033"/>
                    </a:cubicBezTo>
                    <a:cubicBezTo>
                      <a:pt x="2888" y="10033"/>
                      <a:pt x="3312" y="9770"/>
                      <a:pt x="3880" y="9325"/>
                    </a:cubicBezTo>
                    <a:cubicBezTo>
                      <a:pt x="4774" y="8602"/>
                      <a:pt x="5383" y="7860"/>
                      <a:pt x="5364" y="5330"/>
                    </a:cubicBezTo>
                    <a:cubicBezTo>
                      <a:pt x="5345" y="2915"/>
                      <a:pt x="4527" y="1945"/>
                      <a:pt x="4070" y="974"/>
                    </a:cubicBezTo>
                    <a:cubicBezTo>
                      <a:pt x="3739" y="312"/>
                      <a:pt x="3058" y="1"/>
                      <a:pt x="2379" y="1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4384175" y="3671725"/>
                <a:ext cx="519300" cy="554075"/>
              </a:xfrm>
              <a:custGeom>
                <a:avLst/>
                <a:gdLst/>
                <a:ahLst/>
                <a:cxnLst/>
                <a:rect l="l" t="t" r="r" b="b"/>
                <a:pathLst>
                  <a:path w="20772" h="22163" extrusionOk="0">
                    <a:moveTo>
                      <a:pt x="11805" y="1"/>
                    </a:moveTo>
                    <a:cubicBezTo>
                      <a:pt x="10944" y="1"/>
                      <a:pt x="10080" y="91"/>
                      <a:pt x="9245" y="308"/>
                    </a:cubicBezTo>
                    <a:cubicBezTo>
                      <a:pt x="4033" y="1658"/>
                      <a:pt x="1" y="6109"/>
                      <a:pt x="96" y="10655"/>
                    </a:cubicBezTo>
                    <a:cubicBezTo>
                      <a:pt x="172" y="15182"/>
                      <a:pt x="3443" y="19728"/>
                      <a:pt x="5631" y="20812"/>
                    </a:cubicBezTo>
                    <a:cubicBezTo>
                      <a:pt x="7818" y="21916"/>
                      <a:pt x="9663" y="22163"/>
                      <a:pt x="9663" y="22163"/>
                    </a:cubicBezTo>
                    <a:lnTo>
                      <a:pt x="18926" y="13090"/>
                    </a:lnTo>
                    <a:lnTo>
                      <a:pt x="20771" y="2495"/>
                    </a:lnTo>
                    <a:cubicBezTo>
                      <a:pt x="20771" y="2495"/>
                      <a:pt x="16318" y="1"/>
                      <a:pt x="11805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4485000" y="3702925"/>
                <a:ext cx="593950" cy="533050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21322" extrusionOk="0">
                    <a:moveTo>
                      <a:pt x="12303" y="1"/>
                    </a:moveTo>
                    <a:cubicBezTo>
                      <a:pt x="9485" y="1"/>
                      <a:pt x="6553" y="1381"/>
                      <a:pt x="3785" y="3929"/>
                    </a:cubicBezTo>
                    <a:cubicBezTo>
                      <a:pt x="666" y="6801"/>
                      <a:pt x="0" y="11842"/>
                      <a:pt x="1084" y="16787"/>
                    </a:cubicBezTo>
                    <a:cubicBezTo>
                      <a:pt x="1922" y="20556"/>
                      <a:pt x="5753" y="21321"/>
                      <a:pt x="9355" y="21321"/>
                    </a:cubicBezTo>
                    <a:cubicBezTo>
                      <a:pt x="10498" y="21321"/>
                      <a:pt x="11617" y="21244"/>
                      <a:pt x="12611" y="21162"/>
                    </a:cubicBezTo>
                    <a:cubicBezTo>
                      <a:pt x="16719" y="20820"/>
                      <a:pt x="21570" y="16882"/>
                      <a:pt x="22673" y="10491"/>
                    </a:cubicBezTo>
                    <a:cubicBezTo>
                      <a:pt x="23757" y="4100"/>
                      <a:pt x="16491" y="467"/>
                      <a:pt x="13372" y="68"/>
                    </a:cubicBezTo>
                    <a:cubicBezTo>
                      <a:pt x="13018" y="23"/>
                      <a:pt x="12661" y="1"/>
                      <a:pt x="12303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4554425" y="3750550"/>
                <a:ext cx="382325" cy="383000"/>
              </a:xfrm>
              <a:custGeom>
                <a:avLst/>
                <a:gdLst/>
                <a:ahLst/>
                <a:cxnLst/>
                <a:rect l="l" t="t" r="r" b="b"/>
                <a:pathLst>
                  <a:path w="15293" h="15320" extrusionOk="0">
                    <a:moveTo>
                      <a:pt x="9391" y="1"/>
                    </a:moveTo>
                    <a:cubicBezTo>
                      <a:pt x="9316" y="1"/>
                      <a:pt x="9242" y="3"/>
                      <a:pt x="9168" y="8"/>
                    </a:cubicBezTo>
                    <a:cubicBezTo>
                      <a:pt x="6562" y="179"/>
                      <a:pt x="4451" y="103"/>
                      <a:pt x="3272" y="2538"/>
                    </a:cubicBezTo>
                    <a:cubicBezTo>
                      <a:pt x="2111" y="4972"/>
                      <a:pt x="0" y="7407"/>
                      <a:pt x="666" y="9005"/>
                    </a:cubicBezTo>
                    <a:cubicBezTo>
                      <a:pt x="1351" y="10603"/>
                      <a:pt x="1255" y="13874"/>
                      <a:pt x="3120" y="14464"/>
                    </a:cubicBezTo>
                    <a:cubicBezTo>
                      <a:pt x="4965" y="15053"/>
                      <a:pt x="6562" y="15320"/>
                      <a:pt x="6562" y="15320"/>
                    </a:cubicBezTo>
                    <a:lnTo>
                      <a:pt x="11432" y="8834"/>
                    </a:lnTo>
                    <a:lnTo>
                      <a:pt x="15293" y="2785"/>
                    </a:lnTo>
                    <a:cubicBezTo>
                      <a:pt x="15293" y="2785"/>
                      <a:pt x="11970" y="1"/>
                      <a:pt x="9391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4708525" y="3711625"/>
                <a:ext cx="11695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5461" extrusionOk="0">
                    <a:moveTo>
                      <a:pt x="3142" y="1"/>
                    </a:moveTo>
                    <a:cubicBezTo>
                      <a:pt x="1954" y="1"/>
                      <a:pt x="1199" y="2023"/>
                      <a:pt x="550" y="3163"/>
                    </a:cubicBezTo>
                    <a:cubicBezTo>
                      <a:pt x="0" y="4494"/>
                      <a:pt x="891" y="5460"/>
                      <a:pt x="1599" y="5460"/>
                    </a:cubicBezTo>
                    <a:cubicBezTo>
                      <a:pt x="1650" y="5460"/>
                      <a:pt x="1700" y="5455"/>
                      <a:pt x="1749" y="5445"/>
                    </a:cubicBezTo>
                    <a:cubicBezTo>
                      <a:pt x="2453" y="5312"/>
                      <a:pt x="3499" y="4722"/>
                      <a:pt x="4088" y="3505"/>
                    </a:cubicBezTo>
                    <a:cubicBezTo>
                      <a:pt x="4678" y="2269"/>
                      <a:pt x="4659" y="766"/>
                      <a:pt x="3917" y="272"/>
                    </a:cubicBezTo>
                    <a:cubicBezTo>
                      <a:pt x="3639" y="83"/>
                      <a:pt x="3382" y="1"/>
                      <a:pt x="314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4485000" y="3694625"/>
                <a:ext cx="594425" cy="552100"/>
              </a:xfrm>
              <a:custGeom>
                <a:avLst/>
                <a:gdLst/>
                <a:ahLst/>
                <a:cxnLst/>
                <a:rect l="l" t="t" r="r" b="b"/>
                <a:pathLst>
                  <a:path w="23777" h="22084" extrusionOk="0">
                    <a:moveTo>
                      <a:pt x="13353" y="1484"/>
                    </a:moveTo>
                    <a:cubicBezTo>
                      <a:pt x="16206" y="1865"/>
                      <a:pt x="22768" y="5041"/>
                      <a:pt x="21779" y="10880"/>
                    </a:cubicBezTo>
                    <a:cubicBezTo>
                      <a:pt x="20771" y="16720"/>
                      <a:pt x="16472" y="20505"/>
                      <a:pt x="12706" y="20581"/>
                    </a:cubicBezTo>
                    <a:cubicBezTo>
                      <a:pt x="8940" y="20638"/>
                      <a:pt x="3139" y="21304"/>
                      <a:pt x="2130" y="16777"/>
                    </a:cubicBezTo>
                    <a:cubicBezTo>
                      <a:pt x="1141" y="12231"/>
                      <a:pt x="1750" y="7647"/>
                      <a:pt x="4603" y="5022"/>
                    </a:cubicBezTo>
                    <a:cubicBezTo>
                      <a:pt x="7437" y="2397"/>
                      <a:pt x="10500" y="1104"/>
                      <a:pt x="13353" y="1484"/>
                    </a:cubicBezTo>
                    <a:close/>
                    <a:moveTo>
                      <a:pt x="13372" y="400"/>
                    </a:moveTo>
                    <a:cubicBezTo>
                      <a:pt x="16491" y="799"/>
                      <a:pt x="23776" y="4432"/>
                      <a:pt x="22673" y="10823"/>
                    </a:cubicBezTo>
                    <a:cubicBezTo>
                      <a:pt x="21589" y="17214"/>
                      <a:pt x="16738" y="21171"/>
                      <a:pt x="12611" y="21494"/>
                    </a:cubicBezTo>
                    <a:cubicBezTo>
                      <a:pt x="8502" y="21836"/>
                      <a:pt x="2187" y="22084"/>
                      <a:pt x="1103" y="17119"/>
                    </a:cubicBezTo>
                    <a:cubicBezTo>
                      <a:pt x="0" y="12174"/>
                      <a:pt x="666" y="7133"/>
                      <a:pt x="3785" y="4261"/>
                    </a:cubicBezTo>
                    <a:cubicBezTo>
                      <a:pt x="6905" y="1389"/>
                      <a:pt x="10252" y="1"/>
                      <a:pt x="13372" y="400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6"/>
              <p:cNvSpPr/>
              <p:nvPr/>
            </p:nvSpPr>
            <p:spPr>
              <a:xfrm>
                <a:off x="4534450" y="4001425"/>
                <a:ext cx="8417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5724" extrusionOk="0">
                    <a:moveTo>
                      <a:pt x="2311" y="1"/>
                    </a:moveTo>
                    <a:cubicBezTo>
                      <a:pt x="1938" y="1"/>
                      <a:pt x="1370" y="35"/>
                      <a:pt x="856" y="206"/>
                    </a:cubicBezTo>
                    <a:cubicBezTo>
                      <a:pt x="0" y="492"/>
                      <a:pt x="343" y="2375"/>
                      <a:pt x="514" y="3326"/>
                    </a:cubicBezTo>
                    <a:cubicBezTo>
                      <a:pt x="818" y="5056"/>
                      <a:pt x="837" y="5285"/>
                      <a:pt x="1484" y="5627"/>
                    </a:cubicBezTo>
                    <a:cubicBezTo>
                      <a:pt x="1623" y="5697"/>
                      <a:pt x="1775" y="5724"/>
                      <a:pt x="1927" y="5724"/>
                    </a:cubicBezTo>
                    <a:cubicBezTo>
                      <a:pt x="2481" y="5724"/>
                      <a:pt x="3044" y="5361"/>
                      <a:pt x="3044" y="5361"/>
                    </a:cubicBezTo>
                    <a:cubicBezTo>
                      <a:pt x="2701" y="2298"/>
                      <a:pt x="3367" y="3021"/>
                      <a:pt x="2720" y="16"/>
                    </a:cubicBezTo>
                    <a:cubicBezTo>
                      <a:pt x="2720" y="16"/>
                      <a:pt x="2559" y="1"/>
                      <a:pt x="2311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4545850" y="4000175"/>
                <a:ext cx="9132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556" extrusionOk="0">
                    <a:moveTo>
                      <a:pt x="1858" y="1"/>
                    </a:moveTo>
                    <a:cubicBezTo>
                      <a:pt x="1753" y="1"/>
                      <a:pt x="1636" y="16"/>
                      <a:pt x="1503" y="47"/>
                    </a:cubicBezTo>
                    <a:cubicBezTo>
                      <a:pt x="1" y="427"/>
                      <a:pt x="647" y="1854"/>
                      <a:pt x="819" y="3471"/>
                    </a:cubicBezTo>
                    <a:cubicBezTo>
                      <a:pt x="959" y="4815"/>
                      <a:pt x="1575" y="5555"/>
                      <a:pt x="2202" y="5555"/>
                    </a:cubicBezTo>
                    <a:cubicBezTo>
                      <a:pt x="2338" y="5555"/>
                      <a:pt x="2474" y="5520"/>
                      <a:pt x="2607" y="5449"/>
                    </a:cubicBezTo>
                    <a:cubicBezTo>
                      <a:pt x="3367" y="5049"/>
                      <a:pt x="3653" y="4384"/>
                      <a:pt x="3101" y="2957"/>
                    </a:cubicBezTo>
                    <a:cubicBezTo>
                      <a:pt x="2615" y="1637"/>
                      <a:pt x="2953" y="1"/>
                      <a:pt x="1858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4580575" y="3820375"/>
                <a:ext cx="77050" cy="1300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203" extrusionOk="0">
                    <a:moveTo>
                      <a:pt x="1506" y="0"/>
                    </a:moveTo>
                    <a:cubicBezTo>
                      <a:pt x="1416" y="0"/>
                      <a:pt x="1326" y="3"/>
                      <a:pt x="1237" y="11"/>
                    </a:cubicBezTo>
                    <a:cubicBezTo>
                      <a:pt x="324" y="87"/>
                      <a:pt x="229" y="1514"/>
                      <a:pt x="152" y="2484"/>
                    </a:cubicBezTo>
                    <a:cubicBezTo>
                      <a:pt x="38" y="4234"/>
                      <a:pt x="0" y="4481"/>
                      <a:pt x="552" y="4956"/>
                    </a:cubicBezTo>
                    <a:cubicBezTo>
                      <a:pt x="771" y="5145"/>
                      <a:pt x="1065" y="5202"/>
                      <a:pt x="1339" y="5202"/>
                    </a:cubicBezTo>
                    <a:cubicBezTo>
                      <a:pt x="1757" y="5202"/>
                      <a:pt x="2131" y="5071"/>
                      <a:pt x="2131" y="5071"/>
                    </a:cubicBezTo>
                    <a:cubicBezTo>
                      <a:pt x="2530" y="2008"/>
                      <a:pt x="2987" y="3359"/>
                      <a:pt x="3082" y="277"/>
                    </a:cubicBezTo>
                    <a:cubicBezTo>
                      <a:pt x="3082" y="277"/>
                      <a:pt x="2311" y="0"/>
                      <a:pt x="150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4597225" y="3822525"/>
                <a:ext cx="811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5052" extrusionOk="0">
                    <a:moveTo>
                      <a:pt x="1729" y="1"/>
                    </a:moveTo>
                    <a:cubicBezTo>
                      <a:pt x="1717" y="1"/>
                      <a:pt x="1705" y="1"/>
                      <a:pt x="1693" y="1"/>
                    </a:cubicBezTo>
                    <a:cubicBezTo>
                      <a:pt x="114" y="1"/>
                      <a:pt x="418" y="1066"/>
                      <a:pt x="190" y="2683"/>
                    </a:cubicBezTo>
                    <a:cubicBezTo>
                      <a:pt x="1" y="4149"/>
                      <a:pt x="530" y="5052"/>
                      <a:pt x="1254" y="5052"/>
                    </a:cubicBezTo>
                    <a:cubicBezTo>
                      <a:pt x="1329" y="5052"/>
                      <a:pt x="1405" y="5042"/>
                      <a:pt x="1484" y="5023"/>
                    </a:cubicBezTo>
                    <a:cubicBezTo>
                      <a:pt x="2321" y="4813"/>
                      <a:pt x="3215" y="4243"/>
                      <a:pt x="3024" y="2721"/>
                    </a:cubicBezTo>
                    <a:cubicBezTo>
                      <a:pt x="2836" y="1193"/>
                      <a:pt x="3246" y="1"/>
                      <a:pt x="172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4908675" y="3931550"/>
                <a:ext cx="865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5217" extrusionOk="0">
                    <a:moveTo>
                      <a:pt x="1835" y="1"/>
                    </a:moveTo>
                    <a:cubicBezTo>
                      <a:pt x="1633" y="1"/>
                      <a:pt x="1430" y="39"/>
                      <a:pt x="1256" y="148"/>
                    </a:cubicBezTo>
                    <a:cubicBezTo>
                      <a:pt x="647" y="548"/>
                      <a:pt x="172" y="738"/>
                      <a:pt x="58" y="2488"/>
                    </a:cubicBezTo>
                    <a:cubicBezTo>
                      <a:pt x="1" y="3458"/>
                      <a:pt x="381" y="4960"/>
                      <a:pt x="1256" y="5132"/>
                    </a:cubicBezTo>
                    <a:cubicBezTo>
                      <a:pt x="1554" y="5195"/>
                      <a:pt x="1863" y="5216"/>
                      <a:pt x="2142" y="5216"/>
                    </a:cubicBezTo>
                    <a:cubicBezTo>
                      <a:pt x="2699" y="5216"/>
                      <a:pt x="3139" y="5132"/>
                      <a:pt x="3139" y="5132"/>
                    </a:cubicBezTo>
                    <a:cubicBezTo>
                      <a:pt x="3462" y="2069"/>
                      <a:pt x="2816" y="3325"/>
                      <a:pt x="2835" y="243"/>
                    </a:cubicBezTo>
                    <a:cubicBezTo>
                      <a:pt x="2835" y="243"/>
                      <a:pt x="2340" y="1"/>
                      <a:pt x="183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4929600" y="3935400"/>
                <a:ext cx="7897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5095" extrusionOk="0">
                    <a:moveTo>
                      <a:pt x="1674" y="1"/>
                    </a:moveTo>
                    <a:cubicBezTo>
                      <a:pt x="1009" y="1"/>
                      <a:pt x="438" y="801"/>
                      <a:pt x="438" y="2200"/>
                    </a:cubicBezTo>
                    <a:cubicBezTo>
                      <a:pt x="438" y="3836"/>
                      <a:pt x="1" y="4863"/>
                      <a:pt x="1560" y="5073"/>
                    </a:cubicBezTo>
                    <a:cubicBezTo>
                      <a:pt x="1670" y="5087"/>
                      <a:pt x="1768" y="5095"/>
                      <a:pt x="1855" y="5095"/>
                    </a:cubicBezTo>
                    <a:cubicBezTo>
                      <a:pt x="3004" y="5095"/>
                      <a:pt x="2405" y="3864"/>
                      <a:pt x="2759" y="2486"/>
                    </a:cubicBezTo>
                    <a:cubicBezTo>
                      <a:pt x="3158" y="1002"/>
                      <a:pt x="2816" y="374"/>
                      <a:pt x="2017" y="70"/>
                    </a:cubicBezTo>
                    <a:cubicBezTo>
                      <a:pt x="1901" y="23"/>
                      <a:pt x="1786" y="1"/>
                      <a:pt x="1674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6"/>
              <p:cNvSpPr/>
              <p:nvPr/>
            </p:nvSpPr>
            <p:spPr>
              <a:xfrm>
                <a:off x="4798825" y="4037725"/>
                <a:ext cx="9545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5798" extrusionOk="0">
                    <a:moveTo>
                      <a:pt x="1782" y="1"/>
                    </a:moveTo>
                    <a:cubicBezTo>
                      <a:pt x="1546" y="1"/>
                      <a:pt x="1331" y="70"/>
                      <a:pt x="1180" y="200"/>
                    </a:cubicBezTo>
                    <a:cubicBezTo>
                      <a:pt x="629" y="675"/>
                      <a:pt x="1" y="1702"/>
                      <a:pt x="96" y="3072"/>
                    </a:cubicBezTo>
                    <a:cubicBezTo>
                      <a:pt x="191" y="4422"/>
                      <a:pt x="952" y="5716"/>
                      <a:pt x="1846" y="5792"/>
                    </a:cubicBezTo>
                    <a:cubicBezTo>
                      <a:pt x="1899" y="5796"/>
                      <a:pt x="1951" y="5798"/>
                      <a:pt x="2000" y="5798"/>
                    </a:cubicBezTo>
                    <a:cubicBezTo>
                      <a:pt x="3817" y="5798"/>
                      <a:pt x="3349" y="3144"/>
                      <a:pt x="3349" y="1607"/>
                    </a:cubicBezTo>
                    <a:cubicBezTo>
                      <a:pt x="3196" y="488"/>
                      <a:pt x="2412" y="1"/>
                      <a:pt x="178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4638575" y="3813925"/>
                <a:ext cx="330050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202" h="13130" extrusionOk="0">
                    <a:moveTo>
                      <a:pt x="10986" y="0"/>
                    </a:moveTo>
                    <a:cubicBezTo>
                      <a:pt x="10034" y="0"/>
                      <a:pt x="8928" y="501"/>
                      <a:pt x="8323" y="501"/>
                    </a:cubicBezTo>
                    <a:cubicBezTo>
                      <a:pt x="8293" y="501"/>
                      <a:pt x="8264" y="500"/>
                      <a:pt x="8237" y="497"/>
                    </a:cubicBezTo>
                    <a:cubicBezTo>
                      <a:pt x="8200" y="495"/>
                      <a:pt x="8163" y="493"/>
                      <a:pt x="8124" y="493"/>
                    </a:cubicBezTo>
                    <a:cubicBezTo>
                      <a:pt x="7084" y="493"/>
                      <a:pt x="5155" y="1442"/>
                      <a:pt x="3615" y="1772"/>
                    </a:cubicBezTo>
                    <a:cubicBezTo>
                      <a:pt x="2017" y="2095"/>
                      <a:pt x="2683" y="5043"/>
                      <a:pt x="2093" y="5633"/>
                    </a:cubicBezTo>
                    <a:cubicBezTo>
                      <a:pt x="1503" y="6223"/>
                      <a:pt x="1" y="6470"/>
                      <a:pt x="419" y="9323"/>
                    </a:cubicBezTo>
                    <a:cubicBezTo>
                      <a:pt x="838" y="12195"/>
                      <a:pt x="590" y="12785"/>
                      <a:pt x="3786" y="13108"/>
                    </a:cubicBezTo>
                    <a:cubicBezTo>
                      <a:pt x="3922" y="13123"/>
                      <a:pt x="4058" y="13130"/>
                      <a:pt x="4194" y="13130"/>
                    </a:cubicBezTo>
                    <a:cubicBezTo>
                      <a:pt x="7227" y="13130"/>
                      <a:pt x="9918" y="9565"/>
                      <a:pt x="10082" y="7307"/>
                    </a:cubicBezTo>
                    <a:cubicBezTo>
                      <a:pt x="10253" y="4967"/>
                      <a:pt x="13201" y="3826"/>
                      <a:pt x="12612" y="1353"/>
                    </a:cubicBezTo>
                    <a:cubicBezTo>
                      <a:pt x="12362" y="298"/>
                      <a:pt x="11720" y="0"/>
                      <a:pt x="10986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1864400" y="2666500"/>
                <a:ext cx="697150" cy="614850"/>
              </a:xfrm>
              <a:custGeom>
                <a:avLst/>
                <a:gdLst/>
                <a:ahLst/>
                <a:cxnLst/>
                <a:rect l="l" t="t" r="r" b="b"/>
                <a:pathLst>
                  <a:path w="27886" h="24594" extrusionOk="0">
                    <a:moveTo>
                      <a:pt x="17439" y="1"/>
                    </a:moveTo>
                    <a:cubicBezTo>
                      <a:pt x="17234" y="1"/>
                      <a:pt x="17026" y="8"/>
                      <a:pt x="16815" y="22"/>
                    </a:cubicBezTo>
                    <a:cubicBezTo>
                      <a:pt x="9320" y="535"/>
                      <a:pt x="0" y="6755"/>
                      <a:pt x="0" y="13469"/>
                    </a:cubicBezTo>
                    <a:cubicBezTo>
                      <a:pt x="0" y="19984"/>
                      <a:pt x="6445" y="24593"/>
                      <a:pt x="10981" y="24593"/>
                    </a:cubicBezTo>
                    <a:cubicBezTo>
                      <a:pt x="11134" y="24593"/>
                      <a:pt x="11284" y="24588"/>
                      <a:pt x="11432" y="24578"/>
                    </a:cubicBezTo>
                    <a:cubicBezTo>
                      <a:pt x="15959" y="24235"/>
                      <a:pt x="26553" y="21382"/>
                      <a:pt x="27238" y="14649"/>
                    </a:cubicBezTo>
                    <a:cubicBezTo>
                      <a:pt x="27885" y="8124"/>
                      <a:pt x="24491" y="1"/>
                      <a:pt x="17439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1743600" y="1851050"/>
                <a:ext cx="4597375" cy="1897325"/>
              </a:xfrm>
              <a:custGeom>
                <a:avLst/>
                <a:gdLst/>
                <a:ahLst/>
                <a:cxnLst/>
                <a:rect l="l" t="t" r="r" b="b"/>
                <a:pathLst>
                  <a:path w="183895" h="75893" extrusionOk="0">
                    <a:moveTo>
                      <a:pt x="6658" y="0"/>
                    </a:moveTo>
                    <a:lnTo>
                      <a:pt x="1" y="2130"/>
                    </a:lnTo>
                    <a:lnTo>
                      <a:pt x="115" y="43386"/>
                    </a:lnTo>
                    <a:lnTo>
                      <a:pt x="1903" y="42911"/>
                    </a:lnTo>
                    <a:lnTo>
                      <a:pt x="5041" y="41237"/>
                    </a:lnTo>
                    <a:lnTo>
                      <a:pt x="18889" y="46411"/>
                    </a:lnTo>
                    <a:lnTo>
                      <a:pt x="23720" y="44984"/>
                    </a:lnTo>
                    <a:lnTo>
                      <a:pt x="38861" y="54266"/>
                    </a:lnTo>
                    <a:lnTo>
                      <a:pt x="44091" y="51832"/>
                    </a:lnTo>
                    <a:lnTo>
                      <a:pt x="55979" y="59193"/>
                    </a:lnTo>
                    <a:lnTo>
                      <a:pt x="62161" y="55864"/>
                    </a:lnTo>
                    <a:lnTo>
                      <a:pt x="78101" y="67581"/>
                    </a:lnTo>
                    <a:lnTo>
                      <a:pt x="84511" y="64480"/>
                    </a:lnTo>
                    <a:lnTo>
                      <a:pt x="98852" y="75893"/>
                    </a:lnTo>
                    <a:lnTo>
                      <a:pt x="102999" y="74181"/>
                    </a:lnTo>
                    <a:lnTo>
                      <a:pt x="118634" y="70795"/>
                    </a:lnTo>
                    <a:lnTo>
                      <a:pt x="122685" y="72812"/>
                    </a:lnTo>
                    <a:lnTo>
                      <a:pt x="135277" y="64614"/>
                    </a:lnTo>
                    <a:lnTo>
                      <a:pt x="141098" y="66268"/>
                    </a:lnTo>
                    <a:lnTo>
                      <a:pt x="153765" y="51946"/>
                    </a:lnTo>
                    <a:lnTo>
                      <a:pt x="160252" y="54856"/>
                    </a:lnTo>
                    <a:lnTo>
                      <a:pt x="176001" y="43215"/>
                    </a:lnTo>
                    <a:lnTo>
                      <a:pt x="181878" y="45174"/>
                    </a:lnTo>
                    <a:lnTo>
                      <a:pt x="183894" y="45460"/>
                    </a:lnTo>
                    <a:lnTo>
                      <a:pt x="183780" y="8369"/>
                    </a:lnTo>
                    <a:lnTo>
                      <a:pt x="179539" y="6296"/>
                    </a:lnTo>
                    <a:lnTo>
                      <a:pt x="168278" y="12306"/>
                    </a:lnTo>
                    <a:lnTo>
                      <a:pt x="106936" y="40286"/>
                    </a:lnTo>
                    <a:lnTo>
                      <a:pt x="80649" y="29825"/>
                    </a:lnTo>
                    <a:lnTo>
                      <a:pt x="30491" y="8731"/>
                    </a:lnTo>
                    <a:lnTo>
                      <a:pt x="6658" y="0"/>
                    </a:ln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>
                <a:off x="3287625" y="2510100"/>
                <a:ext cx="151250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3615" fill="none" extrusionOk="0">
                    <a:moveTo>
                      <a:pt x="1" y="3615"/>
                    </a:moveTo>
                    <a:lnTo>
                      <a:pt x="6049" y="1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3189675" y="2561825"/>
                <a:ext cx="587300" cy="1016525"/>
              </a:xfrm>
              <a:custGeom>
                <a:avLst/>
                <a:gdLst/>
                <a:ahLst/>
                <a:cxnLst/>
                <a:rect l="l" t="t" r="r" b="b"/>
                <a:pathLst>
                  <a:path w="23492" h="40661" extrusionOk="0">
                    <a:moveTo>
                      <a:pt x="8022" y="0"/>
                    </a:moveTo>
                    <a:cubicBezTo>
                      <a:pt x="6767" y="0"/>
                      <a:pt x="5575" y="422"/>
                      <a:pt x="4147" y="1432"/>
                    </a:cubicBezTo>
                    <a:cubicBezTo>
                      <a:pt x="818" y="3771"/>
                      <a:pt x="1807" y="13396"/>
                      <a:pt x="1408" y="20643"/>
                    </a:cubicBezTo>
                    <a:cubicBezTo>
                      <a:pt x="1027" y="27909"/>
                      <a:pt x="0" y="32359"/>
                      <a:pt x="1750" y="35498"/>
                    </a:cubicBezTo>
                    <a:cubicBezTo>
                      <a:pt x="3519" y="38636"/>
                      <a:pt x="5916" y="38788"/>
                      <a:pt x="10424" y="39568"/>
                    </a:cubicBezTo>
                    <a:cubicBezTo>
                      <a:pt x="13083" y="40028"/>
                      <a:pt x="14696" y="40660"/>
                      <a:pt x="16298" y="40660"/>
                    </a:cubicBezTo>
                    <a:cubicBezTo>
                      <a:pt x="17412" y="40660"/>
                      <a:pt x="18521" y="40355"/>
                      <a:pt x="19972" y="39473"/>
                    </a:cubicBezTo>
                    <a:cubicBezTo>
                      <a:pt x="23491" y="37305"/>
                      <a:pt x="21380" y="33938"/>
                      <a:pt x="21969" y="26672"/>
                    </a:cubicBezTo>
                    <a:cubicBezTo>
                      <a:pt x="22559" y="19425"/>
                      <a:pt x="21969" y="11589"/>
                      <a:pt x="19820" y="8051"/>
                    </a:cubicBezTo>
                    <a:cubicBezTo>
                      <a:pt x="17652" y="4532"/>
                      <a:pt x="18508" y="3733"/>
                      <a:pt x="14000" y="1812"/>
                    </a:cubicBezTo>
                    <a:cubicBezTo>
                      <a:pt x="11438" y="731"/>
                      <a:pt x="9674" y="0"/>
                      <a:pt x="8022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3266375" y="3129475"/>
                <a:ext cx="94975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80" extrusionOk="0">
                    <a:moveTo>
                      <a:pt x="2024" y="1"/>
                    </a:moveTo>
                    <a:cubicBezTo>
                      <a:pt x="1398" y="1"/>
                      <a:pt x="608" y="484"/>
                      <a:pt x="470" y="1589"/>
                    </a:cubicBezTo>
                    <a:cubicBezTo>
                      <a:pt x="452" y="3125"/>
                      <a:pt x="1" y="5779"/>
                      <a:pt x="1801" y="5779"/>
                    </a:cubicBezTo>
                    <a:cubicBezTo>
                      <a:pt x="1850" y="5779"/>
                      <a:pt x="1901" y="5777"/>
                      <a:pt x="1954" y="5773"/>
                    </a:cubicBezTo>
                    <a:cubicBezTo>
                      <a:pt x="2848" y="5697"/>
                      <a:pt x="3609" y="4423"/>
                      <a:pt x="3704" y="3053"/>
                    </a:cubicBezTo>
                    <a:cubicBezTo>
                      <a:pt x="3799" y="1703"/>
                      <a:pt x="3171" y="676"/>
                      <a:pt x="2620" y="200"/>
                    </a:cubicBezTo>
                    <a:cubicBezTo>
                      <a:pt x="2474" y="70"/>
                      <a:pt x="2260" y="1"/>
                      <a:pt x="2024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3381300" y="2695075"/>
                <a:ext cx="350500" cy="7118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28475" extrusionOk="0">
                    <a:moveTo>
                      <a:pt x="6715" y="1"/>
                    </a:moveTo>
                    <a:cubicBezTo>
                      <a:pt x="4661" y="1"/>
                      <a:pt x="2645" y="1123"/>
                      <a:pt x="1579" y="1561"/>
                    </a:cubicBezTo>
                    <a:cubicBezTo>
                      <a:pt x="495" y="2017"/>
                      <a:pt x="1" y="2702"/>
                      <a:pt x="1" y="2702"/>
                    </a:cubicBezTo>
                    <a:cubicBezTo>
                      <a:pt x="1" y="2702"/>
                      <a:pt x="3786" y="11318"/>
                      <a:pt x="3919" y="11508"/>
                    </a:cubicBezTo>
                    <a:cubicBezTo>
                      <a:pt x="4071" y="11718"/>
                      <a:pt x="2702" y="24005"/>
                      <a:pt x="2702" y="24005"/>
                    </a:cubicBezTo>
                    <a:lnTo>
                      <a:pt x="2949" y="28475"/>
                    </a:lnTo>
                    <a:cubicBezTo>
                      <a:pt x="2949" y="28475"/>
                      <a:pt x="7153" y="27239"/>
                      <a:pt x="8769" y="27010"/>
                    </a:cubicBezTo>
                    <a:cubicBezTo>
                      <a:pt x="10405" y="26763"/>
                      <a:pt x="13829" y="25489"/>
                      <a:pt x="13829" y="25489"/>
                    </a:cubicBezTo>
                    <a:lnTo>
                      <a:pt x="13582" y="23035"/>
                    </a:lnTo>
                    <a:lnTo>
                      <a:pt x="14019" y="18432"/>
                    </a:lnTo>
                    <a:lnTo>
                      <a:pt x="13772" y="10348"/>
                    </a:lnTo>
                    <a:lnTo>
                      <a:pt x="12992" y="3672"/>
                    </a:lnTo>
                    <a:lnTo>
                      <a:pt x="10443" y="400"/>
                    </a:lnTo>
                    <a:cubicBezTo>
                      <a:pt x="10443" y="400"/>
                      <a:pt x="8769" y="1"/>
                      <a:pt x="6715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3274325" y="2765775"/>
                <a:ext cx="81325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833" extrusionOk="0">
                    <a:moveTo>
                      <a:pt x="1698" y="0"/>
                    </a:moveTo>
                    <a:cubicBezTo>
                      <a:pt x="839" y="0"/>
                      <a:pt x="0" y="521"/>
                      <a:pt x="0" y="521"/>
                    </a:cubicBezTo>
                    <a:cubicBezTo>
                      <a:pt x="95" y="3602"/>
                      <a:pt x="571" y="2651"/>
                      <a:pt x="951" y="5713"/>
                    </a:cubicBezTo>
                    <a:cubicBezTo>
                      <a:pt x="951" y="5713"/>
                      <a:pt x="1315" y="5832"/>
                      <a:pt x="1724" y="5832"/>
                    </a:cubicBezTo>
                    <a:cubicBezTo>
                      <a:pt x="2007" y="5832"/>
                      <a:pt x="2312" y="5775"/>
                      <a:pt x="2530" y="5580"/>
                    </a:cubicBezTo>
                    <a:cubicBezTo>
                      <a:pt x="3081" y="5105"/>
                      <a:pt x="3253" y="4477"/>
                      <a:pt x="3138" y="2727"/>
                    </a:cubicBezTo>
                    <a:cubicBezTo>
                      <a:pt x="3081" y="1757"/>
                      <a:pt x="2758" y="83"/>
                      <a:pt x="1864" y="7"/>
                    </a:cubicBezTo>
                    <a:cubicBezTo>
                      <a:pt x="1809" y="2"/>
                      <a:pt x="1753" y="0"/>
                      <a:pt x="169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3358150" y="3348225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2015" y="0"/>
                    </a:moveTo>
                    <a:cubicBezTo>
                      <a:pt x="1386" y="0"/>
                      <a:pt x="603" y="484"/>
                      <a:pt x="451" y="1588"/>
                    </a:cubicBezTo>
                    <a:cubicBezTo>
                      <a:pt x="451" y="3125"/>
                      <a:pt x="1" y="5779"/>
                      <a:pt x="1801" y="5779"/>
                    </a:cubicBezTo>
                    <a:cubicBezTo>
                      <a:pt x="1850" y="5779"/>
                      <a:pt x="1901" y="5777"/>
                      <a:pt x="1954" y="5773"/>
                    </a:cubicBezTo>
                    <a:cubicBezTo>
                      <a:pt x="2848" y="5697"/>
                      <a:pt x="3609" y="4403"/>
                      <a:pt x="3704" y="3053"/>
                    </a:cubicBezTo>
                    <a:cubicBezTo>
                      <a:pt x="3799" y="1683"/>
                      <a:pt x="3171" y="675"/>
                      <a:pt x="2620" y="200"/>
                    </a:cubicBezTo>
                    <a:cubicBezTo>
                      <a:pt x="2468" y="69"/>
                      <a:pt x="2253" y="0"/>
                      <a:pt x="201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3598150" y="2759625"/>
                <a:ext cx="880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1" extrusionOk="0">
                    <a:moveTo>
                      <a:pt x="1716" y="1"/>
                    </a:moveTo>
                    <a:cubicBezTo>
                      <a:pt x="1309" y="1"/>
                      <a:pt x="951" y="120"/>
                      <a:pt x="951" y="120"/>
                    </a:cubicBezTo>
                    <a:cubicBezTo>
                      <a:pt x="552" y="3182"/>
                      <a:pt x="76" y="1851"/>
                      <a:pt x="0" y="4913"/>
                    </a:cubicBezTo>
                    <a:cubicBezTo>
                      <a:pt x="0" y="4913"/>
                      <a:pt x="771" y="5190"/>
                      <a:pt x="1576" y="5190"/>
                    </a:cubicBezTo>
                    <a:cubicBezTo>
                      <a:pt x="1666" y="5190"/>
                      <a:pt x="1756" y="5187"/>
                      <a:pt x="1845" y="5179"/>
                    </a:cubicBezTo>
                    <a:cubicBezTo>
                      <a:pt x="2739" y="5103"/>
                      <a:pt x="3329" y="3677"/>
                      <a:pt x="3386" y="2707"/>
                    </a:cubicBezTo>
                    <a:cubicBezTo>
                      <a:pt x="3519" y="957"/>
                      <a:pt x="3063" y="710"/>
                      <a:pt x="2530" y="253"/>
                    </a:cubicBezTo>
                    <a:cubicBezTo>
                      <a:pt x="2304" y="58"/>
                      <a:pt x="1998" y="1"/>
                      <a:pt x="171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3253400" y="2774025"/>
                <a:ext cx="78475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5" extrusionOk="0">
                    <a:moveTo>
                      <a:pt x="1579" y="0"/>
                    </a:moveTo>
                    <a:cubicBezTo>
                      <a:pt x="0" y="0"/>
                      <a:pt x="571" y="1180"/>
                      <a:pt x="400" y="2701"/>
                    </a:cubicBezTo>
                    <a:cubicBezTo>
                      <a:pt x="209" y="4242"/>
                      <a:pt x="951" y="5212"/>
                      <a:pt x="1788" y="5402"/>
                    </a:cubicBezTo>
                    <a:cubicBezTo>
                      <a:pt x="1847" y="5417"/>
                      <a:pt x="1905" y="5425"/>
                      <a:pt x="1960" y="5425"/>
                    </a:cubicBezTo>
                    <a:cubicBezTo>
                      <a:pt x="2666" y="5425"/>
                      <a:pt x="3027" y="4218"/>
                      <a:pt x="2815" y="2701"/>
                    </a:cubicBezTo>
                    <a:cubicBezTo>
                      <a:pt x="2606" y="1085"/>
                      <a:pt x="3139" y="19"/>
                      <a:pt x="157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3589575" y="3381100"/>
                <a:ext cx="766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198" extrusionOk="0">
                    <a:moveTo>
                      <a:pt x="1628" y="0"/>
                    </a:moveTo>
                    <a:cubicBezTo>
                      <a:pt x="804" y="0"/>
                      <a:pt x="1" y="273"/>
                      <a:pt x="1" y="273"/>
                    </a:cubicBezTo>
                    <a:cubicBezTo>
                      <a:pt x="77" y="3355"/>
                      <a:pt x="552" y="2004"/>
                      <a:pt x="952" y="5066"/>
                    </a:cubicBezTo>
                    <a:cubicBezTo>
                      <a:pt x="952" y="5066"/>
                      <a:pt x="1326" y="5198"/>
                      <a:pt x="1743" y="5198"/>
                    </a:cubicBezTo>
                    <a:cubicBezTo>
                      <a:pt x="2018" y="5198"/>
                      <a:pt x="2312" y="5141"/>
                      <a:pt x="2531" y="4952"/>
                    </a:cubicBezTo>
                    <a:cubicBezTo>
                      <a:pt x="3063" y="4477"/>
                      <a:pt x="3025" y="4249"/>
                      <a:pt x="2911" y="2499"/>
                    </a:cubicBezTo>
                    <a:cubicBezTo>
                      <a:pt x="2854" y="1529"/>
                      <a:pt x="2740" y="83"/>
                      <a:pt x="1846" y="7"/>
                    </a:cubicBezTo>
                    <a:cubicBezTo>
                      <a:pt x="1773" y="2"/>
                      <a:pt x="1701" y="0"/>
                      <a:pt x="162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3568650" y="3383150"/>
                <a:ext cx="81275" cy="1263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3" extrusionOk="0">
                    <a:moveTo>
                      <a:pt x="1561" y="1"/>
                    </a:moveTo>
                    <a:cubicBezTo>
                      <a:pt x="1" y="1"/>
                      <a:pt x="400" y="1199"/>
                      <a:pt x="229" y="2721"/>
                    </a:cubicBezTo>
                    <a:cubicBezTo>
                      <a:pt x="39" y="4243"/>
                      <a:pt x="933" y="4813"/>
                      <a:pt x="1770" y="5022"/>
                    </a:cubicBezTo>
                    <a:cubicBezTo>
                      <a:pt x="1847" y="5042"/>
                      <a:pt x="1924" y="5052"/>
                      <a:pt x="1998" y="5052"/>
                    </a:cubicBezTo>
                    <a:cubicBezTo>
                      <a:pt x="2709" y="5052"/>
                      <a:pt x="3251" y="4164"/>
                      <a:pt x="3044" y="2683"/>
                    </a:cubicBezTo>
                    <a:cubicBezTo>
                      <a:pt x="2835" y="1066"/>
                      <a:pt x="3120" y="1"/>
                      <a:pt x="15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3647600" y="3035125"/>
                <a:ext cx="8132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826" extrusionOk="0">
                    <a:moveTo>
                      <a:pt x="1743" y="0"/>
                    </a:moveTo>
                    <a:cubicBezTo>
                      <a:pt x="1325" y="0"/>
                      <a:pt x="951" y="132"/>
                      <a:pt x="951" y="132"/>
                    </a:cubicBezTo>
                    <a:cubicBezTo>
                      <a:pt x="552" y="3194"/>
                      <a:pt x="95" y="2224"/>
                      <a:pt x="0" y="5306"/>
                    </a:cubicBezTo>
                    <a:cubicBezTo>
                      <a:pt x="0" y="5306"/>
                      <a:pt x="840" y="5826"/>
                      <a:pt x="1682" y="5826"/>
                    </a:cubicBezTo>
                    <a:cubicBezTo>
                      <a:pt x="1737" y="5826"/>
                      <a:pt x="1791" y="5824"/>
                      <a:pt x="1845" y="5819"/>
                    </a:cubicBezTo>
                    <a:cubicBezTo>
                      <a:pt x="2758" y="5762"/>
                      <a:pt x="3063" y="4069"/>
                      <a:pt x="3139" y="3099"/>
                    </a:cubicBezTo>
                    <a:cubicBezTo>
                      <a:pt x="3253" y="1349"/>
                      <a:pt x="3082" y="722"/>
                      <a:pt x="2530" y="246"/>
                    </a:cubicBezTo>
                    <a:cubicBezTo>
                      <a:pt x="2311" y="57"/>
                      <a:pt x="2018" y="0"/>
                      <a:pt x="174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6"/>
              <p:cNvSpPr/>
              <p:nvPr/>
            </p:nvSpPr>
            <p:spPr>
              <a:xfrm>
                <a:off x="3626675" y="3036900"/>
                <a:ext cx="7800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5425" extrusionOk="0">
                    <a:moveTo>
                      <a:pt x="1943" y="1"/>
                    </a:moveTo>
                    <a:cubicBezTo>
                      <a:pt x="1887" y="1"/>
                      <a:pt x="1829" y="8"/>
                      <a:pt x="1769" y="23"/>
                    </a:cubicBezTo>
                    <a:cubicBezTo>
                      <a:pt x="932" y="232"/>
                      <a:pt x="191" y="1202"/>
                      <a:pt x="381" y="2724"/>
                    </a:cubicBezTo>
                    <a:cubicBezTo>
                      <a:pt x="571" y="4245"/>
                      <a:pt x="0" y="5425"/>
                      <a:pt x="1560" y="5425"/>
                    </a:cubicBezTo>
                    <a:cubicBezTo>
                      <a:pt x="3120" y="5425"/>
                      <a:pt x="2587" y="4341"/>
                      <a:pt x="2816" y="2724"/>
                    </a:cubicBezTo>
                    <a:cubicBezTo>
                      <a:pt x="3010" y="1223"/>
                      <a:pt x="2663" y="1"/>
                      <a:pt x="194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6"/>
              <p:cNvSpPr/>
              <p:nvPr/>
            </p:nvSpPr>
            <p:spPr>
              <a:xfrm>
                <a:off x="3511200" y="2620225"/>
                <a:ext cx="95050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5796" extrusionOk="0">
                    <a:moveTo>
                      <a:pt x="2020" y="0"/>
                    </a:moveTo>
                    <a:cubicBezTo>
                      <a:pt x="1392" y="0"/>
                      <a:pt x="611" y="487"/>
                      <a:pt x="473" y="1606"/>
                    </a:cubicBezTo>
                    <a:cubicBezTo>
                      <a:pt x="454" y="3130"/>
                      <a:pt x="0" y="5796"/>
                      <a:pt x="1822" y="5796"/>
                    </a:cubicBezTo>
                    <a:cubicBezTo>
                      <a:pt x="1865" y="5796"/>
                      <a:pt x="1910" y="5794"/>
                      <a:pt x="1957" y="5791"/>
                    </a:cubicBezTo>
                    <a:cubicBezTo>
                      <a:pt x="2851" y="5715"/>
                      <a:pt x="3611" y="4421"/>
                      <a:pt x="3706" y="3071"/>
                    </a:cubicBezTo>
                    <a:cubicBezTo>
                      <a:pt x="3802" y="1701"/>
                      <a:pt x="3174" y="674"/>
                      <a:pt x="2622" y="199"/>
                    </a:cubicBezTo>
                    <a:cubicBezTo>
                      <a:pt x="2472" y="69"/>
                      <a:pt x="2257" y="0"/>
                      <a:pt x="2020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6"/>
              <p:cNvSpPr/>
              <p:nvPr/>
            </p:nvSpPr>
            <p:spPr>
              <a:xfrm>
                <a:off x="3188725" y="2539600"/>
                <a:ext cx="587300" cy="1063275"/>
              </a:xfrm>
              <a:custGeom>
                <a:avLst/>
                <a:gdLst/>
                <a:ahLst/>
                <a:cxnLst/>
                <a:rect l="l" t="t" r="r" b="b"/>
                <a:pathLst>
                  <a:path w="23492" h="42531" extrusionOk="0">
                    <a:moveTo>
                      <a:pt x="5060" y="3671"/>
                    </a:moveTo>
                    <a:cubicBezTo>
                      <a:pt x="1731" y="6011"/>
                      <a:pt x="2302" y="14075"/>
                      <a:pt x="2606" y="21322"/>
                    </a:cubicBezTo>
                    <a:cubicBezTo>
                      <a:pt x="2910" y="28588"/>
                      <a:pt x="571" y="31613"/>
                      <a:pt x="2682" y="35360"/>
                    </a:cubicBezTo>
                    <a:cubicBezTo>
                      <a:pt x="4794" y="39126"/>
                      <a:pt x="5897" y="38650"/>
                      <a:pt x="10405" y="39430"/>
                    </a:cubicBezTo>
                    <a:cubicBezTo>
                      <a:pt x="14913" y="40210"/>
                      <a:pt x="16663" y="40153"/>
                      <a:pt x="18812" y="39449"/>
                    </a:cubicBezTo>
                    <a:cubicBezTo>
                      <a:pt x="20942" y="38745"/>
                      <a:pt x="20410" y="34751"/>
                      <a:pt x="20980" y="27504"/>
                    </a:cubicBezTo>
                    <a:cubicBezTo>
                      <a:pt x="21570" y="20238"/>
                      <a:pt x="21228" y="12801"/>
                      <a:pt x="19078" y="9282"/>
                    </a:cubicBezTo>
                    <a:cubicBezTo>
                      <a:pt x="16929" y="5744"/>
                      <a:pt x="16815" y="5155"/>
                      <a:pt x="13962" y="4071"/>
                    </a:cubicBezTo>
                    <a:cubicBezTo>
                      <a:pt x="11127" y="2986"/>
                      <a:pt x="8388" y="1332"/>
                      <a:pt x="5060" y="3671"/>
                    </a:cubicBezTo>
                    <a:close/>
                    <a:moveTo>
                      <a:pt x="4147" y="2340"/>
                    </a:moveTo>
                    <a:cubicBezTo>
                      <a:pt x="818" y="4660"/>
                      <a:pt x="1807" y="14304"/>
                      <a:pt x="1408" y="21551"/>
                    </a:cubicBezTo>
                    <a:cubicBezTo>
                      <a:pt x="1027" y="28798"/>
                      <a:pt x="0" y="33267"/>
                      <a:pt x="1769" y="36406"/>
                    </a:cubicBezTo>
                    <a:cubicBezTo>
                      <a:pt x="3519" y="39544"/>
                      <a:pt x="5916" y="39677"/>
                      <a:pt x="10443" y="40457"/>
                    </a:cubicBezTo>
                    <a:cubicBezTo>
                      <a:pt x="14951" y="41256"/>
                      <a:pt x="16434" y="42531"/>
                      <a:pt x="19972" y="40362"/>
                    </a:cubicBezTo>
                    <a:cubicBezTo>
                      <a:pt x="23491" y="38213"/>
                      <a:pt x="21380" y="34827"/>
                      <a:pt x="21969" y="27580"/>
                    </a:cubicBezTo>
                    <a:cubicBezTo>
                      <a:pt x="22559" y="20333"/>
                      <a:pt x="22217" y="11451"/>
                      <a:pt x="20067" y="7932"/>
                    </a:cubicBezTo>
                    <a:cubicBezTo>
                      <a:pt x="17899" y="4394"/>
                      <a:pt x="18508" y="4641"/>
                      <a:pt x="14000" y="2720"/>
                    </a:cubicBezTo>
                    <a:cubicBezTo>
                      <a:pt x="9492" y="799"/>
                      <a:pt x="7475" y="0"/>
                      <a:pt x="4147" y="234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6"/>
              <p:cNvSpPr/>
              <p:nvPr/>
            </p:nvSpPr>
            <p:spPr>
              <a:xfrm>
                <a:off x="3274325" y="3293150"/>
                <a:ext cx="770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2" extrusionOk="0">
                    <a:moveTo>
                      <a:pt x="1715" y="1"/>
                    </a:moveTo>
                    <a:cubicBezTo>
                      <a:pt x="1309" y="1"/>
                      <a:pt x="951" y="120"/>
                      <a:pt x="951" y="120"/>
                    </a:cubicBezTo>
                    <a:cubicBezTo>
                      <a:pt x="552" y="3183"/>
                      <a:pt x="95" y="1851"/>
                      <a:pt x="0" y="4932"/>
                    </a:cubicBezTo>
                    <a:cubicBezTo>
                      <a:pt x="0" y="4932"/>
                      <a:pt x="761" y="5191"/>
                      <a:pt x="1562" y="5191"/>
                    </a:cubicBezTo>
                    <a:cubicBezTo>
                      <a:pt x="1656" y="5191"/>
                      <a:pt x="1751" y="5188"/>
                      <a:pt x="1845" y="5180"/>
                    </a:cubicBezTo>
                    <a:cubicBezTo>
                      <a:pt x="2758" y="5123"/>
                      <a:pt x="2853" y="3677"/>
                      <a:pt x="2929" y="2707"/>
                    </a:cubicBezTo>
                    <a:cubicBezTo>
                      <a:pt x="3043" y="957"/>
                      <a:pt x="3081" y="729"/>
                      <a:pt x="2530" y="253"/>
                    </a:cubicBezTo>
                    <a:cubicBezTo>
                      <a:pt x="2304" y="58"/>
                      <a:pt x="1998" y="1"/>
                      <a:pt x="171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6"/>
              <p:cNvSpPr/>
              <p:nvPr/>
            </p:nvSpPr>
            <p:spPr>
              <a:xfrm>
                <a:off x="3253400" y="3294925"/>
                <a:ext cx="812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2" extrusionOk="0">
                    <a:moveTo>
                      <a:pt x="2002" y="1"/>
                    </a:moveTo>
                    <a:cubicBezTo>
                      <a:pt x="1926" y="1"/>
                      <a:pt x="1848" y="10"/>
                      <a:pt x="1769" y="30"/>
                    </a:cubicBezTo>
                    <a:cubicBezTo>
                      <a:pt x="932" y="239"/>
                      <a:pt x="38" y="810"/>
                      <a:pt x="228" y="2332"/>
                    </a:cubicBezTo>
                    <a:cubicBezTo>
                      <a:pt x="419" y="3853"/>
                      <a:pt x="0" y="5052"/>
                      <a:pt x="1560" y="5052"/>
                    </a:cubicBezTo>
                    <a:cubicBezTo>
                      <a:pt x="3120" y="5052"/>
                      <a:pt x="2834" y="3986"/>
                      <a:pt x="3043" y="2370"/>
                    </a:cubicBezTo>
                    <a:cubicBezTo>
                      <a:pt x="3250" y="889"/>
                      <a:pt x="2724" y="1"/>
                      <a:pt x="2002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>
                <a:off x="3623825" y="3202300"/>
                <a:ext cx="7705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33" extrusionOk="0">
                    <a:moveTo>
                      <a:pt x="1698" y="0"/>
                    </a:moveTo>
                    <a:cubicBezTo>
                      <a:pt x="840" y="0"/>
                      <a:pt x="0" y="521"/>
                      <a:pt x="0" y="521"/>
                    </a:cubicBezTo>
                    <a:cubicBezTo>
                      <a:pt x="95" y="3602"/>
                      <a:pt x="552" y="2651"/>
                      <a:pt x="951" y="5713"/>
                    </a:cubicBezTo>
                    <a:cubicBezTo>
                      <a:pt x="951" y="5713"/>
                      <a:pt x="1309" y="5833"/>
                      <a:pt x="1716" y="5833"/>
                    </a:cubicBezTo>
                    <a:cubicBezTo>
                      <a:pt x="1998" y="5833"/>
                      <a:pt x="2304" y="5775"/>
                      <a:pt x="2530" y="5580"/>
                    </a:cubicBezTo>
                    <a:cubicBezTo>
                      <a:pt x="3082" y="5105"/>
                      <a:pt x="2777" y="4477"/>
                      <a:pt x="2663" y="2727"/>
                    </a:cubicBezTo>
                    <a:cubicBezTo>
                      <a:pt x="2587" y="1757"/>
                      <a:pt x="2758" y="83"/>
                      <a:pt x="1864" y="7"/>
                    </a:cubicBezTo>
                    <a:cubicBezTo>
                      <a:pt x="1809" y="2"/>
                      <a:pt x="1754" y="0"/>
                      <a:pt x="169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>
                <a:off x="3602900" y="3210550"/>
                <a:ext cx="78475" cy="1360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41" extrusionOk="0">
                    <a:moveTo>
                      <a:pt x="1560" y="0"/>
                    </a:moveTo>
                    <a:cubicBezTo>
                      <a:pt x="0" y="0"/>
                      <a:pt x="571" y="1180"/>
                      <a:pt x="400" y="2701"/>
                    </a:cubicBezTo>
                    <a:cubicBezTo>
                      <a:pt x="210" y="4242"/>
                      <a:pt x="951" y="5212"/>
                      <a:pt x="1769" y="5421"/>
                    </a:cubicBezTo>
                    <a:cubicBezTo>
                      <a:pt x="1825" y="5434"/>
                      <a:pt x="1877" y="5440"/>
                      <a:pt x="1925" y="5440"/>
                    </a:cubicBezTo>
                    <a:cubicBezTo>
                      <a:pt x="2598" y="5440"/>
                      <a:pt x="2535" y="4228"/>
                      <a:pt x="2340" y="2701"/>
                    </a:cubicBezTo>
                    <a:cubicBezTo>
                      <a:pt x="2131" y="1085"/>
                      <a:pt x="3139" y="19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6"/>
              <p:cNvSpPr/>
              <p:nvPr/>
            </p:nvSpPr>
            <p:spPr>
              <a:xfrm>
                <a:off x="3338025" y="2611750"/>
                <a:ext cx="9275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5833" extrusionOk="0">
                    <a:moveTo>
                      <a:pt x="1716" y="0"/>
                    </a:moveTo>
                    <a:cubicBezTo>
                      <a:pt x="1310" y="0"/>
                      <a:pt x="952" y="119"/>
                      <a:pt x="952" y="119"/>
                    </a:cubicBezTo>
                    <a:cubicBezTo>
                      <a:pt x="552" y="3182"/>
                      <a:pt x="77" y="2231"/>
                      <a:pt x="1" y="5312"/>
                    </a:cubicBezTo>
                    <a:cubicBezTo>
                      <a:pt x="1" y="5312"/>
                      <a:pt x="840" y="5832"/>
                      <a:pt x="1683" y="5832"/>
                    </a:cubicBezTo>
                    <a:cubicBezTo>
                      <a:pt x="1737" y="5832"/>
                      <a:pt x="1792" y="5830"/>
                      <a:pt x="1846" y="5826"/>
                    </a:cubicBezTo>
                    <a:cubicBezTo>
                      <a:pt x="2740" y="5750"/>
                      <a:pt x="3539" y="4076"/>
                      <a:pt x="3596" y="3106"/>
                    </a:cubicBezTo>
                    <a:cubicBezTo>
                      <a:pt x="3710" y="1356"/>
                      <a:pt x="3063" y="728"/>
                      <a:pt x="2531" y="253"/>
                    </a:cubicBezTo>
                    <a:cubicBezTo>
                      <a:pt x="2305" y="58"/>
                      <a:pt x="1999" y="0"/>
                      <a:pt x="17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6"/>
              <p:cNvSpPr/>
              <p:nvPr/>
            </p:nvSpPr>
            <p:spPr>
              <a:xfrm>
                <a:off x="3317100" y="2613675"/>
                <a:ext cx="871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5426" extrusionOk="0">
                    <a:moveTo>
                      <a:pt x="1949" y="1"/>
                    </a:moveTo>
                    <a:cubicBezTo>
                      <a:pt x="1889" y="1"/>
                      <a:pt x="1829" y="8"/>
                      <a:pt x="1770" y="23"/>
                    </a:cubicBezTo>
                    <a:cubicBezTo>
                      <a:pt x="933" y="214"/>
                      <a:pt x="191" y="1184"/>
                      <a:pt x="381" y="2724"/>
                    </a:cubicBezTo>
                    <a:cubicBezTo>
                      <a:pt x="572" y="4246"/>
                      <a:pt x="1" y="5425"/>
                      <a:pt x="1561" y="5425"/>
                    </a:cubicBezTo>
                    <a:cubicBezTo>
                      <a:pt x="3120" y="5406"/>
                      <a:pt x="3063" y="4341"/>
                      <a:pt x="3272" y="2724"/>
                    </a:cubicBezTo>
                    <a:cubicBezTo>
                      <a:pt x="3484" y="1207"/>
                      <a:pt x="2714" y="1"/>
                      <a:pt x="194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3577550" y="2760925"/>
                <a:ext cx="8095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38" h="5052" extrusionOk="0">
                    <a:moveTo>
                      <a:pt x="1981" y="1"/>
                    </a:moveTo>
                    <a:cubicBezTo>
                      <a:pt x="1908" y="1"/>
                      <a:pt x="1833" y="10"/>
                      <a:pt x="1756" y="30"/>
                    </a:cubicBezTo>
                    <a:cubicBezTo>
                      <a:pt x="919" y="239"/>
                      <a:pt x="501" y="810"/>
                      <a:pt x="691" y="2331"/>
                    </a:cubicBezTo>
                    <a:cubicBezTo>
                      <a:pt x="861" y="3860"/>
                      <a:pt x="1" y="5052"/>
                      <a:pt x="1511" y="5052"/>
                    </a:cubicBezTo>
                    <a:cubicBezTo>
                      <a:pt x="1523" y="5052"/>
                      <a:pt x="1535" y="5051"/>
                      <a:pt x="1547" y="5051"/>
                    </a:cubicBezTo>
                    <a:cubicBezTo>
                      <a:pt x="3107" y="5051"/>
                      <a:pt x="2821" y="4005"/>
                      <a:pt x="3031" y="2369"/>
                    </a:cubicBezTo>
                    <a:cubicBezTo>
                      <a:pt x="3238" y="904"/>
                      <a:pt x="2694" y="1"/>
                      <a:pt x="198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3481650" y="3397000"/>
                <a:ext cx="7705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8" extrusionOk="0">
                    <a:moveTo>
                      <a:pt x="1742" y="0"/>
                    </a:moveTo>
                    <a:cubicBezTo>
                      <a:pt x="1325" y="0"/>
                      <a:pt x="951" y="132"/>
                      <a:pt x="951" y="132"/>
                    </a:cubicBezTo>
                    <a:cubicBezTo>
                      <a:pt x="552" y="3194"/>
                      <a:pt x="95" y="1844"/>
                      <a:pt x="0" y="4925"/>
                    </a:cubicBezTo>
                    <a:cubicBezTo>
                      <a:pt x="0" y="4925"/>
                      <a:pt x="803" y="5198"/>
                      <a:pt x="1642" y="5198"/>
                    </a:cubicBezTo>
                    <a:cubicBezTo>
                      <a:pt x="1716" y="5198"/>
                      <a:pt x="1790" y="5196"/>
                      <a:pt x="1864" y="5191"/>
                    </a:cubicBezTo>
                    <a:cubicBezTo>
                      <a:pt x="2758" y="5115"/>
                      <a:pt x="2853" y="3689"/>
                      <a:pt x="2929" y="2719"/>
                    </a:cubicBezTo>
                    <a:cubicBezTo>
                      <a:pt x="3043" y="969"/>
                      <a:pt x="3081" y="721"/>
                      <a:pt x="2530" y="246"/>
                    </a:cubicBezTo>
                    <a:cubicBezTo>
                      <a:pt x="2311" y="57"/>
                      <a:pt x="2017" y="0"/>
                      <a:pt x="174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6"/>
              <p:cNvSpPr/>
              <p:nvPr/>
            </p:nvSpPr>
            <p:spPr>
              <a:xfrm>
                <a:off x="3460725" y="3398600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999" y="1"/>
                    </a:moveTo>
                    <a:cubicBezTo>
                      <a:pt x="1924" y="1"/>
                      <a:pt x="1847" y="10"/>
                      <a:pt x="1769" y="30"/>
                    </a:cubicBezTo>
                    <a:cubicBezTo>
                      <a:pt x="951" y="239"/>
                      <a:pt x="57" y="810"/>
                      <a:pt x="228" y="2331"/>
                    </a:cubicBezTo>
                    <a:cubicBezTo>
                      <a:pt x="419" y="3853"/>
                      <a:pt x="0" y="5051"/>
                      <a:pt x="1560" y="5051"/>
                    </a:cubicBezTo>
                    <a:cubicBezTo>
                      <a:pt x="3139" y="5051"/>
                      <a:pt x="2834" y="3986"/>
                      <a:pt x="3063" y="2369"/>
                    </a:cubicBezTo>
                    <a:cubicBezTo>
                      <a:pt x="3252" y="903"/>
                      <a:pt x="2723" y="1"/>
                      <a:pt x="199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6"/>
              <p:cNvSpPr/>
              <p:nvPr/>
            </p:nvSpPr>
            <p:spPr>
              <a:xfrm>
                <a:off x="3284775" y="2740250"/>
                <a:ext cx="349050" cy="669725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26789" extrusionOk="0">
                    <a:moveTo>
                      <a:pt x="7894" y="1"/>
                    </a:moveTo>
                    <a:cubicBezTo>
                      <a:pt x="5973" y="1"/>
                      <a:pt x="4337" y="629"/>
                      <a:pt x="3272" y="1237"/>
                    </a:cubicBezTo>
                    <a:cubicBezTo>
                      <a:pt x="2397" y="1751"/>
                      <a:pt x="2359" y="5194"/>
                      <a:pt x="1313" y="6677"/>
                    </a:cubicBezTo>
                    <a:cubicBezTo>
                      <a:pt x="0" y="8541"/>
                      <a:pt x="286" y="10291"/>
                      <a:pt x="495" y="13582"/>
                    </a:cubicBezTo>
                    <a:cubicBezTo>
                      <a:pt x="685" y="16872"/>
                      <a:pt x="1275" y="17310"/>
                      <a:pt x="1180" y="19022"/>
                    </a:cubicBezTo>
                    <a:cubicBezTo>
                      <a:pt x="1066" y="20867"/>
                      <a:pt x="2701" y="21513"/>
                      <a:pt x="2797" y="22445"/>
                    </a:cubicBezTo>
                    <a:cubicBezTo>
                      <a:pt x="2892" y="23377"/>
                      <a:pt x="3177" y="25089"/>
                      <a:pt x="4756" y="26269"/>
                    </a:cubicBezTo>
                    <a:cubicBezTo>
                      <a:pt x="5249" y="26642"/>
                      <a:pt x="5764" y="26788"/>
                      <a:pt x="6296" y="26788"/>
                    </a:cubicBezTo>
                    <a:cubicBezTo>
                      <a:pt x="7445" y="26788"/>
                      <a:pt x="8674" y="26105"/>
                      <a:pt x="9948" y="25546"/>
                    </a:cubicBezTo>
                    <a:cubicBezTo>
                      <a:pt x="11812" y="24709"/>
                      <a:pt x="12288" y="24024"/>
                      <a:pt x="11812" y="22693"/>
                    </a:cubicBezTo>
                    <a:cubicBezTo>
                      <a:pt x="11318" y="21380"/>
                      <a:pt x="11946" y="19022"/>
                      <a:pt x="12744" y="17253"/>
                    </a:cubicBezTo>
                    <a:cubicBezTo>
                      <a:pt x="13524" y="15484"/>
                      <a:pt x="13581" y="12555"/>
                      <a:pt x="13772" y="10938"/>
                    </a:cubicBezTo>
                    <a:cubicBezTo>
                      <a:pt x="13962" y="9264"/>
                      <a:pt x="12687" y="5403"/>
                      <a:pt x="11812" y="4509"/>
                    </a:cubicBezTo>
                    <a:cubicBezTo>
                      <a:pt x="10918" y="3634"/>
                      <a:pt x="10443" y="1"/>
                      <a:pt x="7894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2850625" y="2319900"/>
                <a:ext cx="15172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6069" h="3615" fill="none" extrusionOk="0">
                    <a:moveTo>
                      <a:pt x="0" y="3614"/>
                    </a:moveTo>
                    <a:lnTo>
                      <a:pt x="6068" y="1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2775975" y="2391825"/>
                <a:ext cx="464600" cy="955600"/>
              </a:xfrm>
              <a:custGeom>
                <a:avLst/>
                <a:gdLst/>
                <a:ahLst/>
                <a:cxnLst/>
                <a:rect l="l" t="t" r="r" b="b"/>
                <a:pathLst>
                  <a:path w="18584" h="38224" extrusionOk="0">
                    <a:moveTo>
                      <a:pt x="6040" y="1"/>
                    </a:moveTo>
                    <a:cubicBezTo>
                      <a:pt x="4888" y="1"/>
                      <a:pt x="3635" y="275"/>
                      <a:pt x="2644" y="966"/>
                    </a:cubicBezTo>
                    <a:cubicBezTo>
                      <a:pt x="190" y="2621"/>
                      <a:pt x="799" y="11180"/>
                      <a:pt x="400" y="18427"/>
                    </a:cubicBezTo>
                    <a:cubicBezTo>
                      <a:pt x="0" y="25674"/>
                      <a:pt x="209" y="30486"/>
                      <a:pt x="1959" y="33624"/>
                    </a:cubicBezTo>
                    <a:cubicBezTo>
                      <a:pt x="3976" y="36913"/>
                      <a:pt x="7981" y="38224"/>
                      <a:pt x="11218" y="38224"/>
                    </a:cubicBezTo>
                    <a:cubicBezTo>
                      <a:pt x="12773" y="38224"/>
                      <a:pt x="14151" y="37921"/>
                      <a:pt x="15046" y="37390"/>
                    </a:cubicBezTo>
                    <a:cubicBezTo>
                      <a:pt x="18584" y="35222"/>
                      <a:pt x="16472" y="31551"/>
                      <a:pt x="17043" y="24304"/>
                    </a:cubicBezTo>
                    <a:cubicBezTo>
                      <a:pt x="17633" y="17057"/>
                      <a:pt x="18184" y="8574"/>
                      <a:pt x="16016" y="5036"/>
                    </a:cubicBezTo>
                    <a:cubicBezTo>
                      <a:pt x="13866" y="1517"/>
                      <a:pt x="9910" y="1289"/>
                      <a:pt x="8636" y="566"/>
                    </a:cubicBezTo>
                    <a:cubicBezTo>
                      <a:pt x="8032" y="224"/>
                      <a:pt x="7077" y="1"/>
                      <a:pt x="6040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2873600" y="2925500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2026" y="0"/>
                    </a:moveTo>
                    <a:cubicBezTo>
                      <a:pt x="1399" y="0"/>
                      <a:pt x="608" y="487"/>
                      <a:pt x="470" y="1607"/>
                    </a:cubicBezTo>
                    <a:cubicBezTo>
                      <a:pt x="451" y="3125"/>
                      <a:pt x="0" y="5778"/>
                      <a:pt x="1801" y="5778"/>
                    </a:cubicBezTo>
                    <a:cubicBezTo>
                      <a:pt x="1850" y="5778"/>
                      <a:pt x="1901" y="5776"/>
                      <a:pt x="1954" y="5772"/>
                    </a:cubicBezTo>
                    <a:cubicBezTo>
                      <a:pt x="2848" y="5715"/>
                      <a:pt x="3627" y="4422"/>
                      <a:pt x="3704" y="3052"/>
                    </a:cubicBezTo>
                    <a:cubicBezTo>
                      <a:pt x="3799" y="1702"/>
                      <a:pt x="3171" y="675"/>
                      <a:pt x="2619" y="199"/>
                    </a:cubicBezTo>
                    <a:cubicBezTo>
                      <a:pt x="2474" y="69"/>
                      <a:pt x="2261" y="0"/>
                      <a:pt x="202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>
                <a:off x="2927350" y="2499900"/>
                <a:ext cx="9545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5779" extrusionOk="0">
                    <a:moveTo>
                      <a:pt x="2034" y="0"/>
                    </a:moveTo>
                    <a:cubicBezTo>
                      <a:pt x="1405" y="0"/>
                      <a:pt x="621" y="484"/>
                      <a:pt x="469" y="1588"/>
                    </a:cubicBezTo>
                    <a:cubicBezTo>
                      <a:pt x="469" y="3125"/>
                      <a:pt x="1" y="5779"/>
                      <a:pt x="1818" y="5779"/>
                    </a:cubicBezTo>
                    <a:cubicBezTo>
                      <a:pt x="1867" y="5779"/>
                      <a:pt x="1919" y="5777"/>
                      <a:pt x="1972" y="5773"/>
                    </a:cubicBezTo>
                    <a:cubicBezTo>
                      <a:pt x="2866" y="5697"/>
                      <a:pt x="3627" y="4403"/>
                      <a:pt x="3722" y="3053"/>
                    </a:cubicBezTo>
                    <a:cubicBezTo>
                      <a:pt x="3817" y="1683"/>
                      <a:pt x="3189" y="675"/>
                      <a:pt x="2638" y="200"/>
                    </a:cubicBezTo>
                    <a:cubicBezTo>
                      <a:pt x="2487" y="69"/>
                      <a:pt x="2271" y="0"/>
                      <a:pt x="2034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>
                <a:off x="2873450" y="2546725"/>
                <a:ext cx="322900" cy="633300"/>
              </a:xfrm>
              <a:custGeom>
                <a:avLst/>
                <a:gdLst/>
                <a:ahLst/>
                <a:cxnLst/>
                <a:rect l="l" t="t" r="r" b="b"/>
                <a:pathLst>
                  <a:path w="12916" h="25332" extrusionOk="0">
                    <a:moveTo>
                      <a:pt x="11565" y="0"/>
                    </a:moveTo>
                    <a:cubicBezTo>
                      <a:pt x="11565" y="0"/>
                      <a:pt x="10500" y="381"/>
                      <a:pt x="8446" y="381"/>
                    </a:cubicBezTo>
                    <a:cubicBezTo>
                      <a:pt x="6391" y="381"/>
                      <a:pt x="3862" y="1009"/>
                      <a:pt x="2778" y="1446"/>
                    </a:cubicBezTo>
                    <a:cubicBezTo>
                      <a:pt x="1712" y="1883"/>
                      <a:pt x="0" y="2720"/>
                      <a:pt x="0" y="2720"/>
                    </a:cubicBezTo>
                    <a:cubicBezTo>
                      <a:pt x="0" y="2720"/>
                      <a:pt x="5935" y="9511"/>
                      <a:pt x="6087" y="9701"/>
                    </a:cubicBezTo>
                    <a:cubicBezTo>
                      <a:pt x="6239" y="9891"/>
                      <a:pt x="4870" y="22198"/>
                      <a:pt x="4870" y="22198"/>
                    </a:cubicBezTo>
                    <a:lnTo>
                      <a:pt x="3576" y="24347"/>
                    </a:lnTo>
                    <a:cubicBezTo>
                      <a:pt x="3576" y="24347"/>
                      <a:pt x="7515" y="25332"/>
                      <a:pt x="9456" y="25332"/>
                    </a:cubicBezTo>
                    <a:cubicBezTo>
                      <a:pt x="9656" y="25332"/>
                      <a:pt x="9835" y="25321"/>
                      <a:pt x="9986" y="25298"/>
                    </a:cubicBezTo>
                    <a:cubicBezTo>
                      <a:pt x="11603" y="25051"/>
                      <a:pt x="12573" y="24043"/>
                      <a:pt x="12573" y="24043"/>
                    </a:cubicBezTo>
                    <a:lnTo>
                      <a:pt x="12516" y="21399"/>
                    </a:lnTo>
                    <a:lnTo>
                      <a:pt x="12782" y="16910"/>
                    </a:lnTo>
                    <a:lnTo>
                      <a:pt x="12916" y="8712"/>
                    </a:lnTo>
                    <a:lnTo>
                      <a:pt x="12782" y="1903"/>
                    </a:lnTo>
                    <a:lnTo>
                      <a:pt x="11565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6"/>
              <p:cNvSpPr/>
              <p:nvPr/>
            </p:nvSpPr>
            <p:spPr>
              <a:xfrm>
                <a:off x="2930975" y="3167925"/>
                <a:ext cx="77075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192" extrusionOk="0">
                    <a:moveTo>
                      <a:pt x="1563" y="1"/>
                    </a:moveTo>
                    <a:cubicBezTo>
                      <a:pt x="762" y="1"/>
                      <a:pt x="1" y="260"/>
                      <a:pt x="1" y="260"/>
                    </a:cubicBezTo>
                    <a:cubicBezTo>
                      <a:pt x="96" y="3341"/>
                      <a:pt x="553" y="2010"/>
                      <a:pt x="952" y="5072"/>
                    </a:cubicBezTo>
                    <a:cubicBezTo>
                      <a:pt x="952" y="5072"/>
                      <a:pt x="1310" y="5191"/>
                      <a:pt x="1716" y="5191"/>
                    </a:cubicBezTo>
                    <a:cubicBezTo>
                      <a:pt x="1999" y="5191"/>
                      <a:pt x="2305" y="5134"/>
                      <a:pt x="2531" y="4939"/>
                    </a:cubicBezTo>
                    <a:cubicBezTo>
                      <a:pt x="3082" y="4463"/>
                      <a:pt x="3044" y="4235"/>
                      <a:pt x="2930" y="2485"/>
                    </a:cubicBezTo>
                    <a:cubicBezTo>
                      <a:pt x="2854" y="1515"/>
                      <a:pt x="2759" y="70"/>
                      <a:pt x="1846" y="13"/>
                    </a:cubicBezTo>
                    <a:cubicBezTo>
                      <a:pt x="1752" y="5"/>
                      <a:pt x="1657" y="1"/>
                      <a:pt x="156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6"/>
              <p:cNvSpPr/>
              <p:nvPr/>
            </p:nvSpPr>
            <p:spPr>
              <a:xfrm>
                <a:off x="2910075" y="3169650"/>
                <a:ext cx="8130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052" extrusionOk="0">
                    <a:moveTo>
                      <a:pt x="1560" y="1"/>
                    </a:moveTo>
                    <a:cubicBezTo>
                      <a:pt x="0" y="1"/>
                      <a:pt x="419" y="1199"/>
                      <a:pt x="228" y="2721"/>
                    </a:cubicBezTo>
                    <a:cubicBezTo>
                      <a:pt x="38" y="4261"/>
                      <a:pt x="932" y="4832"/>
                      <a:pt x="1769" y="5022"/>
                    </a:cubicBezTo>
                    <a:cubicBezTo>
                      <a:pt x="1848" y="5042"/>
                      <a:pt x="1926" y="5052"/>
                      <a:pt x="2002" y="5052"/>
                    </a:cubicBezTo>
                    <a:cubicBezTo>
                      <a:pt x="2724" y="5052"/>
                      <a:pt x="3252" y="4163"/>
                      <a:pt x="3062" y="2683"/>
                    </a:cubicBezTo>
                    <a:cubicBezTo>
                      <a:pt x="2834" y="1066"/>
                      <a:pt x="3119" y="20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2832550" y="2757750"/>
                <a:ext cx="76600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831" extrusionOk="0">
                    <a:moveTo>
                      <a:pt x="1722" y="1"/>
                    </a:moveTo>
                    <a:cubicBezTo>
                      <a:pt x="866" y="1"/>
                      <a:pt x="1" y="537"/>
                      <a:pt x="1" y="537"/>
                    </a:cubicBezTo>
                    <a:cubicBezTo>
                      <a:pt x="77" y="3600"/>
                      <a:pt x="552" y="2649"/>
                      <a:pt x="952" y="5711"/>
                    </a:cubicBezTo>
                    <a:cubicBezTo>
                      <a:pt x="952" y="5711"/>
                      <a:pt x="1309" y="5830"/>
                      <a:pt x="1716" y="5830"/>
                    </a:cubicBezTo>
                    <a:cubicBezTo>
                      <a:pt x="1998" y="5830"/>
                      <a:pt x="2304" y="5773"/>
                      <a:pt x="2530" y="5578"/>
                    </a:cubicBezTo>
                    <a:cubicBezTo>
                      <a:pt x="3063" y="5121"/>
                      <a:pt x="2778" y="4475"/>
                      <a:pt x="2645" y="2725"/>
                    </a:cubicBezTo>
                    <a:cubicBezTo>
                      <a:pt x="2588" y="1755"/>
                      <a:pt x="2740" y="81"/>
                      <a:pt x="1846" y="5"/>
                    </a:cubicBezTo>
                    <a:cubicBezTo>
                      <a:pt x="1804" y="2"/>
                      <a:pt x="1763" y="1"/>
                      <a:pt x="172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6"/>
              <p:cNvSpPr/>
              <p:nvPr/>
            </p:nvSpPr>
            <p:spPr>
              <a:xfrm>
                <a:off x="2811625" y="2765950"/>
                <a:ext cx="78025" cy="136100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5444" extrusionOk="0">
                    <a:moveTo>
                      <a:pt x="1560" y="0"/>
                    </a:moveTo>
                    <a:cubicBezTo>
                      <a:pt x="1" y="0"/>
                      <a:pt x="571" y="1179"/>
                      <a:pt x="381" y="2720"/>
                    </a:cubicBezTo>
                    <a:cubicBezTo>
                      <a:pt x="191" y="4242"/>
                      <a:pt x="933" y="5212"/>
                      <a:pt x="1770" y="5421"/>
                    </a:cubicBezTo>
                    <a:cubicBezTo>
                      <a:pt x="1830" y="5436"/>
                      <a:pt x="1885" y="5443"/>
                      <a:pt x="1936" y="5443"/>
                    </a:cubicBezTo>
                    <a:cubicBezTo>
                      <a:pt x="2598" y="5443"/>
                      <a:pt x="2533" y="4221"/>
                      <a:pt x="2321" y="2720"/>
                    </a:cubicBezTo>
                    <a:cubicBezTo>
                      <a:pt x="2112" y="1084"/>
                      <a:pt x="3120" y="19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2834925" y="3014350"/>
                <a:ext cx="77075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67" extrusionOk="0">
                    <a:moveTo>
                      <a:pt x="1563" y="0"/>
                    </a:moveTo>
                    <a:cubicBezTo>
                      <a:pt x="762" y="0"/>
                      <a:pt x="1" y="259"/>
                      <a:pt x="1" y="259"/>
                    </a:cubicBezTo>
                    <a:cubicBezTo>
                      <a:pt x="96" y="3341"/>
                      <a:pt x="552" y="2485"/>
                      <a:pt x="952" y="5547"/>
                    </a:cubicBezTo>
                    <a:cubicBezTo>
                      <a:pt x="952" y="5547"/>
                      <a:pt x="1310" y="5666"/>
                      <a:pt x="1716" y="5666"/>
                    </a:cubicBezTo>
                    <a:cubicBezTo>
                      <a:pt x="1999" y="5666"/>
                      <a:pt x="2304" y="5609"/>
                      <a:pt x="2531" y="5414"/>
                    </a:cubicBezTo>
                    <a:cubicBezTo>
                      <a:pt x="3082" y="4938"/>
                      <a:pt x="3044" y="4710"/>
                      <a:pt x="2930" y="2960"/>
                    </a:cubicBezTo>
                    <a:cubicBezTo>
                      <a:pt x="2854" y="1990"/>
                      <a:pt x="2759" y="69"/>
                      <a:pt x="1846" y="12"/>
                    </a:cubicBezTo>
                    <a:cubicBezTo>
                      <a:pt x="1752" y="4"/>
                      <a:pt x="1657" y="0"/>
                      <a:pt x="156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2814000" y="3016050"/>
                <a:ext cx="81325" cy="13855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542" extrusionOk="0">
                    <a:moveTo>
                      <a:pt x="1561" y="1"/>
                    </a:moveTo>
                    <a:cubicBezTo>
                      <a:pt x="1" y="1"/>
                      <a:pt x="895" y="1675"/>
                      <a:pt x="705" y="3196"/>
                    </a:cubicBezTo>
                    <a:cubicBezTo>
                      <a:pt x="514" y="4737"/>
                      <a:pt x="933" y="5308"/>
                      <a:pt x="1770" y="5517"/>
                    </a:cubicBezTo>
                    <a:cubicBezTo>
                      <a:pt x="1843" y="5534"/>
                      <a:pt x="1915" y="5542"/>
                      <a:pt x="1985" y="5542"/>
                    </a:cubicBezTo>
                    <a:cubicBezTo>
                      <a:pt x="2716" y="5542"/>
                      <a:pt x="3252" y="4653"/>
                      <a:pt x="3044" y="3177"/>
                    </a:cubicBezTo>
                    <a:cubicBezTo>
                      <a:pt x="2835" y="1542"/>
                      <a:pt x="3120" y="20"/>
                      <a:pt x="15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6"/>
              <p:cNvSpPr/>
              <p:nvPr/>
            </p:nvSpPr>
            <p:spPr>
              <a:xfrm>
                <a:off x="2852525" y="2455475"/>
                <a:ext cx="880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8" extrusionOk="0">
                    <a:moveTo>
                      <a:pt x="1743" y="0"/>
                    </a:moveTo>
                    <a:cubicBezTo>
                      <a:pt x="1325" y="0"/>
                      <a:pt x="952" y="132"/>
                      <a:pt x="952" y="132"/>
                    </a:cubicBezTo>
                    <a:cubicBezTo>
                      <a:pt x="552" y="3194"/>
                      <a:pt x="96" y="1843"/>
                      <a:pt x="1" y="4925"/>
                    </a:cubicBezTo>
                    <a:cubicBezTo>
                      <a:pt x="1" y="4925"/>
                      <a:pt x="804" y="5198"/>
                      <a:pt x="1628" y="5198"/>
                    </a:cubicBezTo>
                    <a:cubicBezTo>
                      <a:pt x="1700" y="5198"/>
                      <a:pt x="1773" y="5196"/>
                      <a:pt x="1846" y="5191"/>
                    </a:cubicBezTo>
                    <a:cubicBezTo>
                      <a:pt x="2759" y="5115"/>
                      <a:pt x="3329" y="3688"/>
                      <a:pt x="3405" y="2718"/>
                    </a:cubicBezTo>
                    <a:cubicBezTo>
                      <a:pt x="3519" y="969"/>
                      <a:pt x="3082" y="721"/>
                      <a:pt x="2530" y="246"/>
                    </a:cubicBezTo>
                    <a:cubicBezTo>
                      <a:pt x="2311" y="57"/>
                      <a:pt x="2018" y="0"/>
                      <a:pt x="174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6"/>
              <p:cNvSpPr/>
              <p:nvPr/>
            </p:nvSpPr>
            <p:spPr>
              <a:xfrm>
                <a:off x="2831600" y="2457075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999" y="0"/>
                    </a:moveTo>
                    <a:cubicBezTo>
                      <a:pt x="1924" y="0"/>
                      <a:pt x="1848" y="10"/>
                      <a:pt x="1770" y="30"/>
                    </a:cubicBezTo>
                    <a:cubicBezTo>
                      <a:pt x="952" y="239"/>
                      <a:pt x="514" y="809"/>
                      <a:pt x="704" y="2331"/>
                    </a:cubicBezTo>
                    <a:cubicBezTo>
                      <a:pt x="895" y="3853"/>
                      <a:pt x="1" y="5051"/>
                      <a:pt x="1560" y="5051"/>
                    </a:cubicBezTo>
                    <a:cubicBezTo>
                      <a:pt x="3139" y="5051"/>
                      <a:pt x="2835" y="3986"/>
                      <a:pt x="3063" y="2369"/>
                    </a:cubicBezTo>
                    <a:cubicBezTo>
                      <a:pt x="3253" y="903"/>
                      <a:pt x="2723" y="0"/>
                      <a:pt x="199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6"/>
              <p:cNvSpPr/>
              <p:nvPr/>
            </p:nvSpPr>
            <p:spPr>
              <a:xfrm>
                <a:off x="3051775" y="3160975"/>
                <a:ext cx="7705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1" extrusionOk="0">
                    <a:moveTo>
                      <a:pt x="1716" y="0"/>
                    </a:moveTo>
                    <a:cubicBezTo>
                      <a:pt x="1309" y="0"/>
                      <a:pt x="951" y="119"/>
                      <a:pt x="951" y="119"/>
                    </a:cubicBezTo>
                    <a:cubicBezTo>
                      <a:pt x="552" y="3182"/>
                      <a:pt x="95" y="1850"/>
                      <a:pt x="0" y="4932"/>
                    </a:cubicBezTo>
                    <a:cubicBezTo>
                      <a:pt x="0" y="4932"/>
                      <a:pt x="762" y="5191"/>
                      <a:pt x="1562" y="5191"/>
                    </a:cubicBezTo>
                    <a:cubicBezTo>
                      <a:pt x="1656" y="5191"/>
                      <a:pt x="1751" y="5187"/>
                      <a:pt x="1845" y="5179"/>
                    </a:cubicBezTo>
                    <a:cubicBezTo>
                      <a:pt x="2758" y="5122"/>
                      <a:pt x="2853" y="3676"/>
                      <a:pt x="2929" y="2706"/>
                    </a:cubicBezTo>
                    <a:cubicBezTo>
                      <a:pt x="3044" y="956"/>
                      <a:pt x="3082" y="728"/>
                      <a:pt x="2530" y="253"/>
                    </a:cubicBezTo>
                    <a:cubicBezTo>
                      <a:pt x="2304" y="58"/>
                      <a:pt x="1998" y="0"/>
                      <a:pt x="17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6"/>
              <p:cNvSpPr/>
              <p:nvPr/>
            </p:nvSpPr>
            <p:spPr>
              <a:xfrm>
                <a:off x="3030850" y="3162725"/>
                <a:ext cx="812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2" extrusionOk="0">
                    <a:moveTo>
                      <a:pt x="2002" y="1"/>
                    </a:moveTo>
                    <a:cubicBezTo>
                      <a:pt x="1926" y="1"/>
                      <a:pt x="1849" y="11"/>
                      <a:pt x="1769" y="30"/>
                    </a:cubicBezTo>
                    <a:cubicBezTo>
                      <a:pt x="932" y="240"/>
                      <a:pt x="38" y="810"/>
                      <a:pt x="229" y="2332"/>
                    </a:cubicBezTo>
                    <a:cubicBezTo>
                      <a:pt x="419" y="3854"/>
                      <a:pt x="0" y="5052"/>
                      <a:pt x="1560" y="5052"/>
                    </a:cubicBezTo>
                    <a:cubicBezTo>
                      <a:pt x="3120" y="5052"/>
                      <a:pt x="2834" y="3987"/>
                      <a:pt x="3044" y="2370"/>
                    </a:cubicBezTo>
                    <a:cubicBezTo>
                      <a:pt x="3250" y="889"/>
                      <a:pt x="2724" y="1"/>
                      <a:pt x="2002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6"/>
              <p:cNvSpPr/>
              <p:nvPr/>
            </p:nvSpPr>
            <p:spPr>
              <a:xfrm>
                <a:off x="3102175" y="2580200"/>
                <a:ext cx="7705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79" extrusionOk="0">
                    <a:moveTo>
                      <a:pt x="1590" y="1"/>
                    </a:moveTo>
                    <a:cubicBezTo>
                      <a:pt x="771" y="1"/>
                      <a:pt x="0" y="278"/>
                      <a:pt x="0" y="278"/>
                    </a:cubicBezTo>
                    <a:cubicBezTo>
                      <a:pt x="96" y="3360"/>
                      <a:pt x="571" y="2485"/>
                      <a:pt x="952" y="5547"/>
                    </a:cubicBezTo>
                    <a:cubicBezTo>
                      <a:pt x="952" y="5547"/>
                      <a:pt x="1325" y="5678"/>
                      <a:pt x="1743" y="5678"/>
                    </a:cubicBezTo>
                    <a:cubicBezTo>
                      <a:pt x="2018" y="5678"/>
                      <a:pt x="2311" y="5622"/>
                      <a:pt x="2530" y="5433"/>
                    </a:cubicBezTo>
                    <a:cubicBezTo>
                      <a:pt x="3082" y="4957"/>
                      <a:pt x="3044" y="4710"/>
                      <a:pt x="2930" y="2960"/>
                    </a:cubicBezTo>
                    <a:cubicBezTo>
                      <a:pt x="2873" y="1990"/>
                      <a:pt x="2759" y="88"/>
                      <a:pt x="1865" y="12"/>
                    </a:cubicBezTo>
                    <a:cubicBezTo>
                      <a:pt x="1773" y="4"/>
                      <a:pt x="1682" y="1"/>
                      <a:pt x="159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6"/>
              <p:cNvSpPr/>
              <p:nvPr/>
            </p:nvSpPr>
            <p:spPr>
              <a:xfrm>
                <a:off x="3081500" y="2582375"/>
                <a:ext cx="810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5528" extrusionOk="0">
                    <a:moveTo>
                      <a:pt x="1543" y="1"/>
                    </a:moveTo>
                    <a:cubicBezTo>
                      <a:pt x="1" y="1"/>
                      <a:pt x="883" y="1664"/>
                      <a:pt x="694" y="3196"/>
                    </a:cubicBezTo>
                    <a:cubicBezTo>
                      <a:pt x="523" y="4718"/>
                      <a:pt x="942" y="5289"/>
                      <a:pt x="1779" y="5498"/>
                    </a:cubicBezTo>
                    <a:cubicBezTo>
                      <a:pt x="1855" y="5518"/>
                      <a:pt x="1930" y="5527"/>
                      <a:pt x="2003" y="5527"/>
                    </a:cubicBezTo>
                    <a:cubicBezTo>
                      <a:pt x="2713" y="5527"/>
                      <a:pt x="3243" y="4624"/>
                      <a:pt x="3053" y="3158"/>
                    </a:cubicBezTo>
                    <a:cubicBezTo>
                      <a:pt x="2844" y="1542"/>
                      <a:pt x="3129" y="1"/>
                      <a:pt x="1569" y="1"/>
                    </a:cubicBezTo>
                    <a:cubicBezTo>
                      <a:pt x="1560" y="1"/>
                      <a:pt x="1552" y="1"/>
                      <a:pt x="154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6"/>
              <p:cNvSpPr/>
              <p:nvPr/>
            </p:nvSpPr>
            <p:spPr>
              <a:xfrm>
                <a:off x="2837775" y="2601400"/>
                <a:ext cx="323875" cy="559025"/>
              </a:xfrm>
              <a:custGeom>
                <a:avLst/>
                <a:gdLst/>
                <a:ahLst/>
                <a:cxnLst/>
                <a:rect l="l" t="t" r="r" b="b"/>
                <a:pathLst>
                  <a:path w="12955" h="22361" extrusionOk="0">
                    <a:moveTo>
                      <a:pt x="4584" y="0"/>
                    </a:moveTo>
                    <a:cubicBezTo>
                      <a:pt x="4220" y="0"/>
                      <a:pt x="3821" y="23"/>
                      <a:pt x="2968" y="58"/>
                    </a:cubicBezTo>
                    <a:cubicBezTo>
                      <a:pt x="1123" y="115"/>
                      <a:pt x="1" y="1142"/>
                      <a:pt x="705" y="3196"/>
                    </a:cubicBezTo>
                    <a:cubicBezTo>
                      <a:pt x="1751" y="6164"/>
                      <a:pt x="2455" y="7191"/>
                      <a:pt x="2398" y="9606"/>
                    </a:cubicBezTo>
                    <a:cubicBezTo>
                      <a:pt x="2264" y="12802"/>
                      <a:pt x="2321" y="15560"/>
                      <a:pt x="2607" y="18679"/>
                    </a:cubicBezTo>
                    <a:cubicBezTo>
                      <a:pt x="2892" y="21780"/>
                      <a:pt x="3805" y="22065"/>
                      <a:pt x="5498" y="22255"/>
                    </a:cubicBezTo>
                    <a:cubicBezTo>
                      <a:pt x="6055" y="22320"/>
                      <a:pt x="6541" y="22360"/>
                      <a:pt x="7002" y="22360"/>
                    </a:cubicBezTo>
                    <a:cubicBezTo>
                      <a:pt x="8164" y="22360"/>
                      <a:pt x="9168" y="22105"/>
                      <a:pt x="10748" y="21342"/>
                    </a:cubicBezTo>
                    <a:cubicBezTo>
                      <a:pt x="12954" y="20258"/>
                      <a:pt x="10653" y="16054"/>
                      <a:pt x="10272" y="13525"/>
                    </a:cubicBezTo>
                    <a:cubicBezTo>
                      <a:pt x="9892" y="10995"/>
                      <a:pt x="9435" y="8941"/>
                      <a:pt x="10272" y="7552"/>
                    </a:cubicBezTo>
                    <a:cubicBezTo>
                      <a:pt x="11147" y="6068"/>
                      <a:pt x="10120" y="3672"/>
                      <a:pt x="9245" y="2797"/>
                    </a:cubicBezTo>
                    <a:cubicBezTo>
                      <a:pt x="8351" y="1922"/>
                      <a:pt x="8294" y="267"/>
                      <a:pt x="6430" y="115"/>
                    </a:cubicBezTo>
                    <a:cubicBezTo>
                      <a:pt x="5398" y="32"/>
                      <a:pt x="5015" y="0"/>
                      <a:pt x="4584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6"/>
              <p:cNvSpPr/>
              <p:nvPr/>
            </p:nvSpPr>
            <p:spPr>
              <a:xfrm>
                <a:off x="3108825" y="2818450"/>
                <a:ext cx="76600" cy="14165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666" extrusionOk="0">
                    <a:moveTo>
                      <a:pt x="1577" y="0"/>
                    </a:moveTo>
                    <a:cubicBezTo>
                      <a:pt x="771" y="0"/>
                      <a:pt x="1" y="278"/>
                      <a:pt x="1" y="278"/>
                    </a:cubicBezTo>
                    <a:cubicBezTo>
                      <a:pt x="77" y="3340"/>
                      <a:pt x="552" y="2484"/>
                      <a:pt x="952" y="5546"/>
                    </a:cubicBezTo>
                    <a:cubicBezTo>
                      <a:pt x="952" y="5546"/>
                      <a:pt x="1310" y="5666"/>
                      <a:pt x="1716" y="5666"/>
                    </a:cubicBezTo>
                    <a:cubicBezTo>
                      <a:pt x="1999" y="5666"/>
                      <a:pt x="2304" y="5608"/>
                      <a:pt x="2531" y="5413"/>
                    </a:cubicBezTo>
                    <a:cubicBezTo>
                      <a:pt x="3063" y="4957"/>
                      <a:pt x="3044" y="4709"/>
                      <a:pt x="2930" y="2960"/>
                    </a:cubicBezTo>
                    <a:cubicBezTo>
                      <a:pt x="2854" y="1989"/>
                      <a:pt x="2740" y="87"/>
                      <a:pt x="1846" y="11"/>
                    </a:cubicBezTo>
                    <a:cubicBezTo>
                      <a:pt x="1756" y="4"/>
                      <a:pt x="1666" y="0"/>
                      <a:pt x="157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6"/>
              <p:cNvSpPr/>
              <p:nvPr/>
            </p:nvSpPr>
            <p:spPr>
              <a:xfrm>
                <a:off x="3088150" y="2820625"/>
                <a:ext cx="81050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5527" extrusionOk="0">
                    <a:moveTo>
                      <a:pt x="1524" y="0"/>
                    </a:moveTo>
                    <a:cubicBezTo>
                      <a:pt x="1" y="0"/>
                      <a:pt x="865" y="1664"/>
                      <a:pt x="695" y="3196"/>
                    </a:cubicBezTo>
                    <a:cubicBezTo>
                      <a:pt x="504" y="4718"/>
                      <a:pt x="923" y="5288"/>
                      <a:pt x="1760" y="5497"/>
                    </a:cubicBezTo>
                    <a:cubicBezTo>
                      <a:pt x="1838" y="5517"/>
                      <a:pt x="1915" y="5527"/>
                      <a:pt x="1989" y="5527"/>
                    </a:cubicBezTo>
                    <a:cubicBezTo>
                      <a:pt x="2713" y="5527"/>
                      <a:pt x="3241" y="4624"/>
                      <a:pt x="3034" y="3158"/>
                    </a:cubicBezTo>
                    <a:cubicBezTo>
                      <a:pt x="2825" y="1522"/>
                      <a:pt x="3110" y="0"/>
                      <a:pt x="1551" y="0"/>
                    </a:cubicBezTo>
                    <a:cubicBezTo>
                      <a:pt x="1542" y="0"/>
                      <a:pt x="1533" y="0"/>
                      <a:pt x="1524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6"/>
              <p:cNvSpPr/>
              <p:nvPr/>
            </p:nvSpPr>
            <p:spPr>
              <a:xfrm>
                <a:off x="3003275" y="2463075"/>
                <a:ext cx="7705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9" extrusionOk="0">
                    <a:moveTo>
                      <a:pt x="1743" y="0"/>
                    </a:moveTo>
                    <a:cubicBezTo>
                      <a:pt x="1325" y="0"/>
                      <a:pt x="951" y="132"/>
                      <a:pt x="951" y="132"/>
                    </a:cubicBezTo>
                    <a:cubicBezTo>
                      <a:pt x="552" y="3194"/>
                      <a:pt x="95" y="1844"/>
                      <a:pt x="0" y="4925"/>
                    </a:cubicBezTo>
                    <a:cubicBezTo>
                      <a:pt x="0" y="4925"/>
                      <a:pt x="803" y="5198"/>
                      <a:pt x="1642" y="5198"/>
                    </a:cubicBezTo>
                    <a:cubicBezTo>
                      <a:pt x="1716" y="5198"/>
                      <a:pt x="1790" y="5196"/>
                      <a:pt x="1864" y="5191"/>
                    </a:cubicBezTo>
                    <a:cubicBezTo>
                      <a:pt x="2758" y="5115"/>
                      <a:pt x="2853" y="3689"/>
                      <a:pt x="2929" y="2719"/>
                    </a:cubicBezTo>
                    <a:cubicBezTo>
                      <a:pt x="3043" y="969"/>
                      <a:pt x="3082" y="722"/>
                      <a:pt x="2530" y="246"/>
                    </a:cubicBezTo>
                    <a:cubicBezTo>
                      <a:pt x="2311" y="57"/>
                      <a:pt x="2017" y="0"/>
                      <a:pt x="174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6"/>
              <p:cNvSpPr/>
              <p:nvPr/>
            </p:nvSpPr>
            <p:spPr>
              <a:xfrm>
                <a:off x="2982350" y="2464675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999" y="1"/>
                    </a:moveTo>
                    <a:cubicBezTo>
                      <a:pt x="1924" y="1"/>
                      <a:pt x="1847" y="10"/>
                      <a:pt x="1769" y="30"/>
                    </a:cubicBezTo>
                    <a:cubicBezTo>
                      <a:pt x="951" y="239"/>
                      <a:pt x="57" y="810"/>
                      <a:pt x="228" y="2331"/>
                    </a:cubicBezTo>
                    <a:cubicBezTo>
                      <a:pt x="419" y="3853"/>
                      <a:pt x="0" y="5051"/>
                      <a:pt x="1560" y="5051"/>
                    </a:cubicBezTo>
                    <a:cubicBezTo>
                      <a:pt x="3139" y="5051"/>
                      <a:pt x="2834" y="3986"/>
                      <a:pt x="3063" y="2369"/>
                    </a:cubicBezTo>
                    <a:cubicBezTo>
                      <a:pt x="3252" y="904"/>
                      <a:pt x="2723" y="1"/>
                      <a:pt x="199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6"/>
              <p:cNvSpPr/>
              <p:nvPr/>
            </p:nvSpPr>
            <p:spPr>
              <a:xfrm>
                <a:off x="2775025" y="2376000"/>
                <a:ext cx="464600" cy="991975"/>
              </a:xfrm>
              <a:custGeom>
                <a:avLst/>
                <a:gdLst/>
                <a:ahLst/>
                <a:cxnLst/>
                <a:rect l="l" t="t" r="r" b="b"/>
                <a:pathLst>
                  <a:path w="18584" h="39679" extrusionOk="0">
                    <a:moveTo>
                      <a:pt x="3995" y="2264"/>
                    </a:moveTo>
                    <a:cubicBezTo>
                      <a:pt x="875" y="4870"/>
                      <a:pt x="1294" y="11604"/>
                      <a:pt x="1598" y="18851"/>
                    </a:cubicBezTo>
                    <a:cubicBezTo>
                      <a:pt x="1902" y="26097"/>
                      <a:pt x="780" y="29464"/>
                      <a:pt x="2891" y="33230"/>
                    </a:cubicBezTo>
                    <a:cubicBezTo>
                      <a:pt x="5383" y="38366"/>
                      <a:pt x="9473" y="37947"/>
                      <a:pt x="14133" y="36369"/>
                    </a:cubicBezTo>
                    <a:cubicBezTo>
                      <a:pt x="16282" y="35665"/>
                      <a:pt x="15483" y="32108"/>
                      <a:pt x="16073" y="24861"/>
                    </a:cubicBezTo>
                    <a:cubicBezTo>
                      <a:pt x="16662" y="17614"/>
                      <a:pt x="17195" y="10558"/>
                      <a:pt x="15046" y="7039"/>
                    </a:cubicBezTo>
                    <a:cubicBezTo>
                      <a:pt x="12877" y="3501"/>
                      <a:pt x="11527" y="3406"/>
                      <a:pt x="8598" y="2550"/>
                    </a:cubicBezTo>
                    <a:cubicBezTo>
                      <a:pt x="6676" y="1998"/>
                      <a:pt x="5992" y="591"/>
                      <a:pt x="3995" y="2264"/>
                    </a:cubicBezTo>
                    <a:close/>
                    <a:moveTo>
                      <a:pt x="400" y="19079"/>
                    </a:moveTo>
                    <a:cubicBezTo>
                      <a:pt x="0" y="26326"/>
                      <a:pt x="209" y="31119"/>
                      <a:pt x="1959" y="34257"/>
                    </a:cubicBezTo>
                    <a:cubicBezTo>
                      <a:pt x="4946" y="39146"/>
                      <a:pt x="12288" y="39678"/>
                      <a:pt x="15046" y="38023"/>
                    </a:cubicBezTo>
                    <a:cubicBezTo>
                      <a:pt x="18584" y="35874"/>
                      <a:pt x="16472" y="32203"/>
                      <a:pt x="17062" y="24956"/>
                    </a:cubicBezTo>
                    <a:cubicBezTo>
                      <a:pt x="17651" y="17690"/>
                      <a:pt x="18184" y="9226"/>
                      <a:pt x="16016" y="5688"/>
                    </a:cubicBezTo>
                    <a:cubicBezTo>
                      <a:pt x="13866" y="2169"/>
                      <a:pt x="13106" y="3215"/>
                      <a:pt x="8636" y="1218"/>
                    </a:cubicBezTo>
                    <a:cubicBezTo>
                      <a:pt x="7171" y="553"/>
                      <a:pt x="4147" y="1"/>
                      <a:pt x="2492" y="1808"/>
                    </a:cubicBezTo>
                    <a:cubicBezTo>
                      <a:pt x="247" y="4300"/>
                      <a:pt x="799" y="11813"/>
                      <a:pt x="400" y="19079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6"/>
              <p:cNvSpPr/>
              <p:nvPr/>
            </p:nvSpPr>
            <p:spPr>
              <a:xfrm>
                <a:off x="4948150" y="2686525"/>
                <a:ext cx="153150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2569" fill="none" extrusionOk="0">
                    <a:moveTo>
                      <a:pt x="6125" y="2568"/>
                    </a:moveTo>
                    <a:lnTo>
                      <a:pt x="0" y="1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6"/>
              <p:cNvSpPr/>
              <p:nvPr/>
            </p:nvSpPr>
            <p:spPr>
              <a:xfrm>
                <a:off x="4716575" y="2737525"/>
                <a:ext cx="464125" cy="955825"/>
              </a:xfrm>
              <a:custGeom>
                <a:avLst/>
                <a:gdLst/>
                <a:ahLst/>
                <a:cxnLst/>
                <a:rect l="l" t="t" r="r" b="b"/>
                <a:pathLst>
                  <a:path w="18565" h="38233" extrusionOk="0">
                    <a:moveTo>
                      <a:pt x="12535" y="1"/>
                    </a:moveTo>
                    <a:cubicBezTo>
                      <a:pt x="11502" y="1"/>
                      <a:pt x="10552" y="224"/>
                      <a:pt x="9948" y="566"/>
                    </a:cubicBezTo>
                    <a:cubicBezTo>
                      <a:pt x="8674" y="1289"/>
                      <a:pt x="4717" y="1517"/>
                      <a:pt x="2549" y="5036"/>
                    </a:cubicBezTo>
                    <a:cubicBezTo>
                      <a:pt x="400" y="8574"/>
                      <a:pt x="932" y="17057"/>
                      <a:pt x="1522" y="24304"/>
                    </a:cubicBezTo>
                    <a:cubicBezTo>
                      <a:pt x="2112" y="31551"/>
                      <a:pt x="0" y="35222"/>
                      <a:pt x="3519" y="37391"/>
                    </a:cubicBezTo>
                    <a:cubicBezTo>
                      <a:pt x="4414" y="37928"/>
                      <a:pt x="5793" y="38232"/>
                      <a:pt x="7348" y="38232"/>
                    </a:cubicBezTo>
                    <a:cubicBezTo>
                      <a:pt x="10585" y="38232"/>
                      <a:pt x="14588" y="36913"/>
                      <a:pt x="16605" y="33624"/>
                    </a:cubicBezTo>
                    <a:cubicBezTo>
                      <a:pt x="18374" y="30486"/>
                      <a:pt x="18565" y="25674"/>
                      <a:pt x="18184" y="18427"/>
                    </a:cubicBezTo>
                    <a:cubicBezTo>
                      <a:pt x="17785" y="11180"/>
                      <a:pt x="18393" y="2621"/>
                      <a:pt x="15921" y="966"/>
                    </a:cubicBezTo>
                    <a:cubicBezTo>
                      <a:pt x="14930" y="275"/>
                      <a:pt x="13682" y="1"/>
                      <a:pt x="12535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6"/>
              <p:cNvSpPr/>
              <p:nvPr/>
            </p:nvSpPr>
            <p:spPr>
              <a:xfrm>
                <a:off x="4988100" y="3271200"/>
                <a:ext cx="9542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79" extrusionOk="0">
                    <a:moveTo>
                      <a:pt x="1782" y="0"/>
                    </a:moveTo>
                    <a:cubicBezTo>
                      <a:pt x="1545" y="0"/>
                      <a:pt x="1330" y="69"/>
                      <a:pt x="1179" y="199"/>
                    </a:cubicBezTo>
                    <a:cubicBezTo>
                      <a:pt x="628" y="675"/>
                      <a:pt x="0" y="1702"/>
                      <a:pt x="95" y="3052"/>
                    </a:cubicBezTo>
                    <a:cubicBezTo>
                      <a:pt x="190" y="4422"/>
                      <a:pt x="951" y="5715"/>
                      <a:pt x="1864" y="5772"/>
                    </a:cubicBezTo>
                    <a:cubicBezTo>
                      <a:pt x="1917" y="5776"/>
                      <a:pt x="1968" y="5778"/>
                      <a:pt x="2017" y="5778"/>
                    </a:cubicBezTo>
                    <a:cubicBezTo>
                      <a:pt x="3816" y="5778"/>
                      <a:pt x="3348" y="3125"/>
                      <a:pt x="3348" y="1607"/>
                    </a:cubicBezTo>
                    <a:cubicBezTo>
                      <a:pt x="3196" y="487"/>
                      <a:pt x="2411" y="0"/>
                      <a:pt x="178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6"/>
              <p:cNvSpPr/>
              <p:nvPr/>
            </p:nvSpPr>
            <p:spPr>
              <a:xfrm>
                <a:off x="4934350" y="2845600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1768" y="0"/>
                    </a:moveTo>
                    <a:cubicBezTo>
                      <a:pt x="1529" y="0"/>
                      <a:pt x="1312" y="69"/>
                      <a:pt x="1161" y="200"/>
                    </a:cubicBezTo>
                    <a:cubicBezTo>
                      <a:pt x="628" y="675"/>
                      <a:pt x="1" y="1683"/>
                      <a:pt x="96" y="3053"/>
                    </a:cubicBezTo>
                    <a:cubicBezTo>
                      <a:pt x="172" y="4422"/>
                      <a:pt x="952" y="5697"/>
                      <a:pt x="1846" y="5773"/>
                    </a:cubicBezTo>
                    <a:cubicBezTo>
                      <a:pt x="1898" y="5777"/>
                      <a:pt x="1949" y="5779"/>
                      <a:pt x="1999" y="5779"/>
                    </a:cubicBezTo>
                    <a:cubicBezTo>
                      <a:pt x="3799" y="5779"/>
                      <a:pt x="3348" y="3125"/>
                      <a:pt x="3329" y="1588"/>
                    </a:cubicBezTo>
                    <a:cubicBezTo>
                      <a:pt x="3191" y="484"/>
                      <a:pt x="2402" y="0"/>
                      <a:pt x="176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6"/>
              <p:cNvSpPr/>
              <p:nvPr/>
            </p:nvSpPr>
            <p:spPr>
              <a:xfrm>
                <a:off x="4760800" y="2892425"/>
                <a:ext cx="322900" cy="633300"/>
              </a:xfrm>
              <a:custGeom>
                <a:avLst/>
                <a:gdLst/>
                <a:ahLst/>
                <a:cxnLst/>
                <a:rect l="l" t="t" r="r" b="b"/>
                <a:pathLst>
                  <a:path w="12916" h="25332" extrusionOk="0">
                    <a:moveTo>
                      <a:pt x="1351" y="1"/>
                    </a:moveTo>
                    <a:lnTo>
                      <a:pt x="114" y="1903"/>
                    </a:lnTo>
                    <a:lnTo>
                      <a:pt x="0" y="8712"/>
                    </a:lnTo>
                    <a:lnTo>
                      <a:pt x="133" y="16910"/>
                    </a:lnTo>
                    <a:lnTo>
                      <a:pt x="381" y="21399"/>
                    </a:lnTo>
                    <a:lnTo>
                      <a:pt x="343" y="24043"/>
                    </a:lnTo>
                    <a:cubicBezTo>
                      <a:pt x="343" y="24043"/>
                      <a:pt x="1294" y="25051"/>
                      <a:pt x="2910" y="25298"/>
                    </a:cubicBezTo>
                    <a:cubicBezTo>
                      <a:pt x="3062" y="25321"/>
                      <a:pt x="3241" y="25332"/>
                      <a:pt x="3441" y="25332"/>
                    </a:cubicBezTo>
                    <a:cubicBezTo>
                      <a:pt x="5382" y="25332"/>
                      <a:pt x="9320" y="24347"/>
                      <a:pt x="9320" y="24347"/>
                    </a:cubicBezTo>
                    <a:lnTo>
                      <a:pt x="8046" y="22198"/>
                    </a:lnTo>
                    <a:cubicBezTo>
                      <a:pt x="8046" y="22198"/>
                      <a:pt x="6676" y="9891"/>
                      <a:pt x="6810" y="9701"/>
                    </a:cubicBezTo>
                    <a:cubicBezTo>
                      <a:pt x="6962" y="9511"/>
                      <a:pt x="12915" y="2721"/>
                      <a:pt x="12915" y="2721"/>
                    </a:cubicBezTo>
                    <a:cubicBezTo>
                      <a:pt x="12915" y="2721"/>
                      <a:pt x="11203" y="1884"/>
                      <a:pt x="10119" y="1446"/>
                    </a:cubicBezTo>
                    <a:cubicBezTo>
                      <a:pt x="9054" y="1009"/>
                      <a:pt x="6524" y="400"/>
                      <a:pt x="4470" y="400"/>
                    </a:cubicBezTo>
                    <a:cubicBezTo>
                      <a:pt x="2416" y="400"/>
                      <a:pt x="1351" y="1"/>
                      <a:pt x="1351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6"/>
              <p:cNvSpPr/>
              <p:nvPr/>
            </p:nvSpPr>
            <p:spPr>
              <a:xfrm>
                <a:off x="4949100" y="3513650"/>
                <a:ext cx="7705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1" extrusionOk="0">
                    <a:moveTo>
                      <a:pt x="1506" y="0"/>
                    </a:moveTo>
                    <a:cubicBezTo>
                      <a:pt x="1410" y="0"/>
                      <a:pt x="1314" y="4"/>
                      <a:pt x="1218" y="12"/>
                    </a:cubicBezTo>
                    <a:cubicBezTo>
                      <a:pt x="324" y="69"/>
                      <a:pt x="210" y="1514"/>
                      <a:pt x="153" y="2484"/>
                    </a:cubicBezTo>
                    <a:cubicBezTo>
                      <a:pt x="38" y="4234"/>
                      <a:pt x="0" y="4463"/>
                      <a:pt x="552" y="4938"/>
                    </a:cubicBezTo>
                    <a:cubicBezTo>
                      <a:pt x="770" y="5133"/>
                      <a:pt x="1075" y="5190"/>
                      <a:pt x="1358" y="5190"/>
                    </a:cubicBezTo>
                    <a:cubicBezTo>
                      <a:pt x="1766" y="5190"/>
                      <a:pt x="2131" y="5071"/>
                      <a:pt x="2131" y="5071"/>
                    </a:cubicBezTo>
                    <a:cubicBezTo>
                      <a:pt x="2511" y="2009"/>
                      <a:pt x="2987" y="3340"/>
                      <a:pt x="3082" y="259"/>
                    </a:cubicBezTo>
                    <a:cubicBezTo>
                      <a:pt x="3082" y="259"/>
                      <a:pt x="2320" y="0"/>
                      <a:pt x="150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6"/>
              <p:cNvSpPr/>
              <p:nvPr/>
            </p:nvSpPr>
            <p:spPr>
              <a:xfrm>
                <a:off x="4965750" y="3515350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674" y="1"/>
                    </a:moveTo>
                    <a:cubicBezTo>
                      <a:pt x="114" y="20"/>
                      <a:pt x="400" y="1066"/>
                      <a:pt x="190" y="2683"/>
                    </a:cubicBezTo>
                    <a:cubicBezTo>
                      <a:pt x="1" y="4163"/>
                      <a:pt x="528" y="5052"/>
                      <a:pt x="1237" y="5052"/>
                    </a:cubicBezTo>
                    <a:cubicBezTo>
                      <a:pt x="1311" y="5052"/>
                      <a:pt x="1387" y="5042"/>
                      <a:pt x="1465" y="5022"/>
                    </a:cubicBezTo>
                    <a:cubicBezTo>
                      <a:pt x="2302" y="4832"/>
                      <a:pt x="3196" y="4261"/>
                      <a:pt x="3005" y="2721"/>
                    </a:cubicBezTo>
                    <a:cubicBezTo>
                      <a:pt x="2834" y="1199"/>
                      <a:pt x="3253" y="1"/>
                      <a:pt x="1674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6"/>
              <p:cNvSpPr/>
              <p:nvPr/>
            </p:nvSpPr>
            <p:spPr>
              <a:xfrm>
                <a:off x="5047525" y="3103450"/>
                <a:ext cx="77075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831" extrusionOk="0">
                    <a:moveTo>
                      <a:pt x="1345" y="1"/>
                    </a:moveTo>
                    <a:cubicBezTo>
                      <a:pt x="1302" y="1"/>
                      <a:pt x="1260" y="2"/>
                      <a:pt x="1218" y="5"/>
                    </a:cubicBezTo>
                    <a:cubicBezTo>
                      <a:pt x="324" y="81"/>
                      <a:pt x="495" y="1755"/>
                      <a:pt x="419" y="2725"/>
                    </a:cubicBezTo>
                    <a:cubicBezTo>
                      <a:pt x="305" y="4475"/>
                      <a:pt x="1" y="5121"/>
                      <a:pt x="552" y="5578"/>
                    </a:cubicBezTo>
                    <a:cubicBezTo>
                      <a:pt x="778" y="5773"/>
                      <a:pt x="1084" y="5830"/>
                      <a:pt x="1367" y="5830"/>
                    </a:cubicBezTo>
                    <a:cubicBezTo>
                      <a:pt x="1773" y="5830"/>
                      <a:pt x="2131" y="5711"/>
                      <a:pt x="2131" y="5711"/>
                    </a:cubicBezTo>
                    <a:cubicBezTo>
                      <a:pt x="2531" y="2649"/>
                      <a:pt x="2987" y="3600"/>
                      <a:pt x="3082" y="537"/>
                    </a:cubicBezTo>
                    <a:cubicBezTo>
                      <a:pt x="3082" y="537"/>
                      <a:pt x="2217" y="1"/>
                      <a:pt x="134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5067025" y="3111650"/>
                <a:ext cx="78500" cy="1361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444" extrusionOk="0">
                    <a:moveTo>
                      <a:pt x="1579" y="0"/>
                    </a:moveTo>
                    <a:cubicBezTo>
                      <a:pt x="1" y="19"/>
                      <a:pt x="1009" y="1084"/>
                      <a:pt x="799" y="2720"/>
                    </a:cubicBezTo>
                    <a:cubicBezTo>
                      <a:pt x="605" y="4221"/>
                      <a:pt x="542" y="5443"/>
                      <a:pt x="1204" y="5443"/>
                    </a:cubicBezTo>
                    <a:cubicBezTo>
                      <a:pt x="1255" y="5443"/>
                      <a:pt x="1310" y="5436"/>
                      <a:pt x="1370" y="5421"/>
                    </a:cubicBezTo>
                    <a:cubicBezTo>
                      <a:pt x="2188" y="5212"/>
                      <a:pt x="2930" y="4242"/>
                      <a:pt x="2759" y="2720"/>
                    </a:cubicBezTo>
                    <a:cubicBezTo>
                      <a:pt x="2568" y="1179"/>
                      <a:pt x="3139" y="0"/>
                      <a:pt x="157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6"/>
              <p:cNvSpPr/>
              <p:nvPr/>
            </p:nvSpPr>
            <p:spPr>
              <a:xfrm>
                <a:off x="5045150" y="3360050"/>
                <a:ext cx="770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67" extrusionOk="0">
                    <a:moveTo>
                      <a:pt x="1506" y="0"/>
                    </a:moveTo>
                    <a:cubicBezTo>
                      <a:pt x="1411" y="0"/>
                      <a:pt x="1314" y="4"/>
                      <a:pt x="1218" y="12"/>
                    </a:cubicBezTo>
                    <a:cubicBezTo>
                      <a:pt x="324" y="69"/>
                      <a:pt x="210" y="1990"/>
                      <a:pt x="153" y="2960"/>
                    </a:cubicBezTo>
                    <a:cubicBezTo>
                      <a:pt x="39" y="4710"/>
                      <a:pt x="1" y="4938"/>
                      <a:pt x="552" y="5414"/>
                    </a:cubicBezTo>
                    <a:cubicBezTo>
                      <a:pt x="778" y="5609"/>
                      <a:pt x="1084" y="5666"/>
                      <a:pt x="1367" y="5666"/>
                    </a:cubicBezTo>
                    <a:cubicBezTo>
                      <a:pt x="1773" y="5666"/>
                      <a:pt x="2131" y="5547"/>
                      <a:pt x="2131" y="5547"/>
                    </a:cubicBezTo>
                    <a:cubicBezTo>
                      <a:pt x="2530" y="2485"/>
                      <a:pt x="2987" y="3341"/>
                      <a:pt x="3082" y="259"/>
                    </a:cubicBezTo>
                    <a:cubicBezTo>
                      <a:pt x="3082" y="259"/>
                      <a:pt x="2321" y="0"/>
                      <a:pt x="150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6"/>
              <p:cNvSpPr/>
              <p:nvPr/>
            </p:nvSpPr>
            <p:spPr>
              <a:xfrm>
                <a:off x="5061775" y="3361775"/>
                <a:ext cx="81350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541" extrusionOk="0">
                    <a:moveTo>
                      <a:pt x="1694" y="0"/>
                    </a:moveTo>
                    <a:cubicBezTo>
                      <a:pt x="115" y="19"/>
                      <a:pt x="420" y="1541"/>
                      <a:pt x="192" y="3177"/>
                    </a:cubicBezTo>
                    <a:cubicBezTo>
                      <a:pt x="1" y="4652"/>
                      <a:pt x="538" y="5541"/>
                      <a:pt x="1269" y="5541"/>
                    </a:cubicBezTo>
                    <a:cubicBezTo>
                      <a:pt x="1340" y="5541"/>
                      <a:pt x="1412" y="5533"/>
                      <a:pt x="1485" y="5516"/>
                    </a:cubicBezTo>
                    <a:cubicBezTo>
                      <a:pt x="2303" y="5307"/>
                      <a:pt x="2721" y="4736"/>
                      <a:pt x="2550" y="3196"/>
                    </a:cubicBezTo>
                    <a:cubicBezTo>
                      <a:pt x="2360" y="1674"/>
                      <a:pt x="3254" y="0"/>
                      <a:pt x="1694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6"/>
              <p:cNvSpPr/>
              <p:nvPr/>
            </p:nvSpPr>
            <p:spPr>
              <a:xfrm>
                <a:off x="5016625" y="2801175"/>
                <a:ext cx="880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8" extrusionOk="0">
                    <a:moveTo>
                      <a:pt x="1762" y="0"/>
                    </a:moveTo>
                    <a:cubicBezTo>
                      <a:pt x="1490" y="0"/>
                      <a:pt x="1201" y="57"/>
                      <a:pt x="989" y="246"/>
                    </a:cubicBezTo>
                    <a:cubicBezTo>
                      <a:pt x="438" y="721"/>
                      <a:pt x="0" y="969"/>
                      <a:pt x="115" y="2719"/>
                    </a:cubicBezTo>
                    <a:cubicBezTo>
                      <a:pt x="172" y="3689"/>
                      <a:pt x="761" y="5115"/>
                      <a:pt x="1655" y="5191"/>
                    </a:cubicBezTo>
                    <a:cubicBezTo>
                      <a:pt x="1728" y="5196"/>
                      <a:pt x="1801" y="5198"/>
                      <a:pt x="1874" y="5198"/>
                    </a:cubicBezTo>
                    <a:cubicBezTo>
                      <a:pt x="2700" y="5198"/>
                      <a:pt x="3519" y="4925"/>
                      <a:pt x="3519" y="4925"/>
                    </a:cubicBezTo>
                    <a:cubicBezTo>
                      <a:pt x="3424" y="1844"/>
                      <a:pt x="2949" y="3194"/>
                      <a:pt x="2549" y="132"/>
                    </a:cubicBezTo>
                    <a:cubicBezTo>
                      <a:pt x="2549" y="132"/>
                      <a:pt x="2175" y="0"/>
                      <a:pt x="176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6"/>
              <p:cNvSpPr/>
              <p:nvPr/>
            </p:nvSpPr>
            <p:spPr>
              <a:xfrm>
                <a:off x="5044225" y="2802775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240" y="1"/>
                    </a:moveTo>
                    <a:cubicBezTo>
                      <a:pt x="530" y="1"/>
                      <a:pt x="0" y="903"/>
                      <a:pt x="190" y="2369"/>
                    </a:cubicBezTo>
                    <a:cubicBezTo>
                      <a:pt x="399" y="3986"/>
                      <a:pt x="114" y="5051"/>
                      <a:pt x="1673" y="5051"/>
                    </a:cubicBezTo>
                    <a:cubicBezTo>
                      <a:pt x="3252" y="5051"/>
                      <a:pt x="2358" y="3853"/>
                      <a:pt x="2529" y="2331"/>
                    </a:cubicBezTo>
                    <a:cubicBezTo>
                      <a:pt x="2720" y="809"/>
                      <a:pt x="2301" y="239"/>
                      <a:pt x="1464" y="30"/>
                    </a:cubicBezTo>
                    <a:cubicBezTo>
                      <a:pt x="1388" y="10"/>
                      <a:pt x="1313" y="1"/>
                      <a:pt x="124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6"/>
              <p:cNvSpPr/>
              <p:nvPr/>
            </p:nvSpPr>
            <p:spPr>
              <a:xfrm>
                <a:off x="4828325" y="3506675"/>
                <a:ext cx="7705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1" extrusionOk="0">
                    <a:moveTo>
                      <a:pt x="1358" y="0"/>
                    </a:moveTo>
                    <a:cubicBezTo>
                      <a:pt x="1075" y="0"/>
                      <a:pt x="770" y="58"/>
                      <a:pt x="552" y="253"/>
                    </a:cubicBezTo>
                    <a:cubicBezTo>
                      <a:pt x="0" y="728"/>
                      <a:pt x="38" y="956"/>
                      <a:pt x="152" y="2706"/>
                    </a:cubicBezTo>
                    <a:cubicBezTo>
                      <a:pt x="209" y="3676"/>
                      <a:pt x="323" y="5122"/>
                      <a:pt x="1217" y="5179"/>
                    </a:cubicBezTo>
                    <a:cubicBezTo>
                      <a:pt x="1314" y="5187"/>
                      <a:pt x="1410" y="5191"/>
                      <a:pt x="1506" y="5191"/>
                    </a:cubicBezTo>
                    <a:cubicBezTo>
                      <a:pt x="2320" y="5191"/>
                      <a:pt x="3082" y="4932"/>
                      <a:pt x="3082" y="4932"/>
                    </a:cubicBezTo>
                    <a:cubicBezTo>
                      <a:pt x="2986" y="1850"/>
                      <a:pt x="2511" y="3182"/>
                      <a:pt x="2130" y="119"/>
                    </a:cubicBezTo>
                    <a:cubicBezTo>
                      <a:pt x="2130" y="119"/>
                      <a:pt x="1766" y="0"/>
                      <a:pt x="135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4844975" y="3508425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237" y="1"/>
                    </a:moveTo>
                    <a:cubicBezTo>
                      <a:pt x="528" y="1"/>
                      <a:pt x="1" y="889"/>
                      <a:pt x="190" y="2370"/>
                    </a:cubicBezTo>
                    <a:cubicBezTo>
                      <a:pt x="399" y="3987"/>
                      <a:pt x="114" y="5052"/>
                      <a:pt x="1674" y="5052"/>
                    </a:cubicBezTo>
                    <a:cubicBezTo>
                      <a:pt x="3252" y="5052"/>
                      <a:pt x="2834" y="3854"/>
                      <a:pt x="3024" y="2332"/>
                    </a:cubicBezTo>
                    <a:cubicBezTo>
                      <a:pt x="3195" y="810"/>
                      <a:pt x="2301" y="240"/>
                      <a:pt x="1464" y="30"/>
                    </a:cubicBezTo>
                    <a:cubicBezTo>
                      <a:pt x="1387" y="11"/>
                      <a:pt x="1311" y="1"/>
                      <a:pt x="1237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6"/>
              <p:cNvSpPr/>
              <p:nvPr/>
            </p:nvSpPr>
            <p:spPr>
              <a:xfrm>
                <a:off x="4777425" y="2925900"/>
                <a:ext cx="7707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79" extrusionOk="0">
                    <a:moveTo>
                      <a:pt x="1506" y="1"/>
                    </a:moveTo>
                    <a:cubicBezTo>
                      <a:pt x="1417" y="1"/>
                      <a:pt x="1327" y="4"/>
                      <a:pt x="1237" y="12"/>
                    </a:cubicBezTo>
                    <a:cubicBezTo>
                      <a:pt x="324" y="88"/>
                      <a:pt x="229" y="1990"/>
                      <a:pt x="153" y="2960"/>
                    </a:cubicBezTo>
                    <a:cubicBezTo>
                      <a:pt x="39" y="4710"/>
                      <a:pt x="1" y="4957"/>
                      <a:pt x="553" y="5433"/>
                    </a:cubicBezTo>
                    <a:cubicBezTo>
                      <a:pt x="771" y="5622"/>
                      <a:pt x="1065" y="5679"/>
                      <a:pt x="1340" y="5679"/>
                    </a:cubicBezTo>
                    <a:cubicBezTo>
                      <a:pt x="1758" y="5679"/>
                      <a:pt x="2131" y="5547"/>
                      <a:pt x="2131" y="5547"/>
                    </a:cubicBezTo>
                    <a:cubicBezTo>
                      <a:pt x="2531" y="2485"/>
                      <a:pt x="2987" y="3360"/>
                      <a:pt x="3082" y="278"/>
                    </a:cubicBezTo>
                    <a:cubicBezTo>
                      <a:pt x="3082" y="278"/>
                      <a:pt x="2312" y="1"/>
                      <a:pt x="150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6"/>
              <p:cNvSpPr/>
              <p:nvPr/>
            </p:nvSpPr>
            <p:spPr>
              <a:xfrm>
                <a:off x="4794125" y="2928075"/>
                <a:ext cx="81050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5528" extrusionOk="0">
                    <a:moveTo>
                      <a:pt x="1718" y="1"/>
                    </a:moveTo>
                    <a:cubicBezTo>
                      <a:pt x="1709" y="1"/>
                      <a:pt x="1700" y="1"/>
                      <a:pt x="1691" y="1"/>
                    </a:cubicBezTo>
                    <a:cubicBezTo>
                      <a:pt x="132" y="1"/>
                      <a:pt x="417" y="1542"/>
                      <a:pt x="208" y="3159"/>
                    </a:cubicBezTo>
                    <a:cubicBezTo>
                      <a:pt x="1" y="4624"/>
                      <a:pt x="529" y="5527"/>
                      <a:pt x="1253" y="5527"/>
                    </a:cubicBezTo>
                    <a:cubicBezTo>
                      <a:pt x="1327" y="5527"/>
                      <a:pt x="1404" y="5518"/>
                      <a:pt x="1482" y="5498"/>
                    </a:cubicBezTo>
                    <a:cubicBezTo>
                      <a:pt x="2319" y="5289"/>
                      <a:pt x="2738" y="4718"/>
                      <a:pt x="2547" y="3197"/>
                    </a:cubicBezTo>
                    <a:cubicBezTo>
                      <a:pt x="2358" y="1665"/>
                      <a:pt x="3241" y="1"/>
                      <a:pt x="1718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4795500" y="2947100"/>
                <a:ext cx="323850" cy="559025"/>
              </a:xfrm>
              <a:custGeom>
                <a:avLst/>
                <a:gdLst/>
                <a:ahLst/>
                <a:cxnLst/>
                <a:rect l="l" t="t" r="r" b="b"/>
                <a:pathLst>
                  <a:path w="12954" h="22361" extrusionOk="0">
                    <a:moveTo>
                      <a:pt x="8366" y="0"/>
                    </a:moveTo>
                    <a:cubicBezTo>
                      <a:pt x="7935" y="0"/>
                      <a:pt x="7548" y="32"/>
                      <a:pt x="6506" y="115"/>
                    </a:cubicBezTo>
                    <a:cubicBezTo>
                      <a:pt x="4642" y="267"/>
                      <a:pt x="4585" y="1922"/>
                      <a:pt x="3710" y="2797"/>
                    </a:cubicBezTo>
                    <a:cubicBezTo>
                      <a:pt x="2835" y="3672"/>
                      <a:pt x="1789" y="6069"/>
                      <a:pt x="2683" y="7552"/>
                    </a:cubicBezTo>
                    <a:cubicBezTo>
                      <a:pt x="3520" y="8941"/>
                      <a:pt x="3063" y="10995"/>
                      <a:pt x="2683" y="13525"/>
                    </a:cubicBezTo>
                    <a:cubicBezTo>
                      <a:pt x="2302" y="16054"/>
                      <a:pt x="1" y="20258"/>
                      <a:pt x="2207" y="21342"/>
                    </a:cubicBezTo>
                    <a:cubicBezTo>
                      <a:pt x="3787" y="22105"/>
                      <a:pt x="4791" y="22360"/>
                      <a:pt x="5946" y="22360"/>
                    </a:cubicBezTo>
                    <a:cubicBezTo>
                      <a:pt x="6404" y="22360"/>
                      <a:pt x="6887" y="22320"/>
                      <a:pt x="7438" y="22255"/>
                    </a:cubicBezTo>
                    <a:cubicBezTo>
                      <a:pt x="9150" y="22065"/>
                      <a:pt x="10044" y="21780"/>
                      <a:pt x="10329" y="18679"/>
                    </a:cubicBezTo>
                    <a:cubicBezTo>
                      <a:pt x="10614" y="15560"/>
                      <a:pt x="10690" y="12802"/>
                      <a:pt x="10538" y="9606"/>
                    </a:cubicBezTo>
                    <a:cubicBezTo>
                      <a:pt x="10481" y="7191"/>
                      <a:pt x="11204" y="6164"/>
                      <a:pt x="12231" y="3196"/>
                    </a:cubicBezTo>
                    <a:cubicBezTo>
                      <a:pt x="12954" y="1142"/>
                      <a:pt x="11832" y="115"/>
                      <a:pt x="9968" y="58"/>
                    </a:cubicBezTo>
                    <a:cubicBezTo>
                      <a:pt x="9124" y="23"/>
                      <a:pt x="8729" y="0"/>
                      <a:pt x="8366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771250" y="3164150"/>
                <a:ext cx="77050" cy="141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66" extrusionOk="0">
                    <a:moveTo>
                      <a:pt x="1492" y="0"/>
                    </a:moveTo>
                    <a:cubicBezTo>
                      <a:pt x="1401" y="0"/>
                      <a:pt x="1309" y="4"/>
                      <a:pt x="1218" y="11"/>
                    </a:cubicBezTo>
                    <a:cubicBezTo>
                      <a:pt x="324" y="87"/>
                      <a:pt x="229" y="1990"/>
                      <a:pt x="153" y="2960"/>
                    </a:cubicBezTo>
                    <a:cubicBezTo>
                      <a:pt x="39" y="4710"/>
                      <a:pt x="1" y="4957"/>
                      <a:pt x="552" y="5413"/>
                    </a:cubicBezTo>
                    <a:cubicBezTo>
                      <a:pt x="778" y="5608"/>
                      <a:pt x="1084" y="5666"/>
                      <a:pt x="1367" y="5666"/>
                    </a:cubicBezTo>
                    <a:cubicBezTo>
                      <a:pt x="1773" y="5666"/>
                      <a:pt x="2131" y="5546"/>
                      <a:pt x="2131" y="5546"/>
                    </a:cubicBezTo>
                    <a:cubicBezTo>
                      <a:pt x="2530" y="2484"/>
                      <a:pt x="2987" y="3340"/>
                      <a:pt x="3082" y="278"/>
                    </a:cubicBezTo>
                    <a:cubicBezTo>
                      <a:pt x="3082" y="278"/>
                      <a:pt x="2312" y="0"/>
                      <a:pt x="149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787900" y="3166325"/>
                <a:ext cx="81075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5527" extrusionOk="0">
                    <a:moveTo>
                      <a:pt x="1719" y="0"/>
                    </a:moveTo>
                    <a:cubicBezTo>
                      <a:pt x="1711" y="0"/>
                      <a:pt x="1702" y="0"/>
                      <a:pt x="1693" y="0"/>
                    </a:cubicBezTo>
                    <a:cubicBezTo>
                      <a:pt x="114" y="0"/>
                      <a:pt x="419" y="1522"/>
                      <a:pt x="191" y="3158"/>
                    </a:cubicBezTo>
                    <a:cubicBezTo>
                      <a:pt x="1" y="4624"/>
                      <a:pt x="530" y="5527"/>
                      <a:pt x="1255" y="5527"/>
                    </a:cubicBezTo>
                    <a:cubicBezTo>
                      <a:pt x="1329" y="5527"/>
                      <a:pt x="1406" y="5517"/>
                      <a:pt x="1484" y="5497"/>
                    </a:cubicBezTo>
                    <a:cubicBezTo>
                      <a:pt x="2302" y="5288"/>
                      <a:pt x="2720" y="4718"/>
                      <a:pt x="2549" y="3196"/>
                    </a:cubicBezTo>
                    <a:cubicBezTo>
                      <a:pt x="2360" y="1664"/>
                      <a:pt x="3243" y="0"/>
                      <a:pt x="171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76825" y="2808775"/>
                <a:ext cx="765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199" extrusionOk="0">
                    <a:moveTo>
                      <a:pt x="1320" y="1"/>
                    </a:moveTo>
                    <a:cubicBezTo>
                      <a:pt x="1045" y="1"/>
                      <a:pt x="752" y="57"/>
                      <a:pt x="533" y="246"/>
                    </a:cubicBezTo>
                    <a:cubicBezTo>
                      <a:pt x="0" y="722"/>
                      <a:pt x="19" y="969"/>
                      <a:pt x="133" y="2719"/>
                    </a:cubicBezTo>
                    <a:cubicBezTo>
                      <a:pt x="209" y="3689"/>
                      <a:pt x="324" y="5115"/>
                      <a:pt x="1218" y="5192"/>
                    </a:cubicBezTo>
                    <a:cubicBezTo>
                      <a:pt x="1290" y="5196"/>
                      <a:pt x="1363" y="5198"/>
                      <a:pt x="1436" y="5198"/>
                    </a:cubicBezTo>
                    <a:cubicBezTo>
                      <a:pt x="2260" y="5198"/>
                      <a:pt x="3063" y="4925"/>
                      <a:pt x="3063" y="4925"/>
                    </a:cubicBezTo>
                    <a:cubicBezTo>
                      <a:pt x="2987" y="1844"/>
                      <a:pt x="2511" y="3194"/>
                      <a:pt x="2112" y="132"/>
                    </a:cubicBezTo>
                    <a:cubicBezTo>
                      <a:pt x="2112" y="132"/>
                      <a:pt x="1738" y="1"/>
                      <a:pt x="132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3050" y="2810375"/>
                <a:ext cx="812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2" extrusionOk="0">
                    <a:moveTo>
                      <a:pt x="1252" y="1"/>
                    </a:moveTo>
                    <a:cubicBezTo>
                      <a:pt x="528" y="1"/>
                      <a:pt x="0" y="904"/>
                      <a:pt x="207" y="2370"/>
                    </a:cubicBezTo>
                    <a:cubicBezTo>
                      <a:pt x="416" y="3986"/>
                      <a:pt x="131" y="5051"/>
                      <a:pt x="1691" y="5051"/>
                    </a:cubicBezTo>
                    <a:cubicBezTo>
                      <a:pt x="3251" y="5051"/>
                      <a:pt x="2851" y="3853"/>
                      <a:pt x="3022" y="2331"/>
                    </a:cubicBezTo>
                    <a:cubicBezTo>
                      <a:pt x="3212" y="810"/>
                      <a:pt x="2319" y="239"/>
                      <a:pt x="1482" y="30"/>
                    </a:cubicBezTo>
                    <a:cubicBezTo>
                      <a:pt x="1403" y="10"/>
                      <a:pt x="1327" y="1"/>
                      <a:pt x="1252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717525" y="2721725"/>
                <a:ext cx="464125" cy="991950"/>
              </a:xfrm>
              <a:custGeom>
                <a:avLst/>
                <a:gdLst/>
                <a:ahLst/>
                <a:cxnLst/>
                <a:rect l="l" t="t" r="r" b="b"/>
                <a:pathLst>
                  <a:path w="18565" h="39678" extrusionOk="0">
                    <a:moveTo>
                      <a:pt x="14589" y="2264"/>
                    </a:moveTo>
                    <a:cubicBezTo>
                      <a:pt x="17709" y="4869"/>
                      <a:pt x="17290" y="11603"/>
                      <a:pt x="16986" y="18850"/>
                    </a:cubicBezTo>
                    <a:cubicBezTo>
                      <a:pt x="16682" y="26097"/>
                      <a:pt x="17804" y="29463"/>
                      <a:pt x="15692" y="33229"/>
                    </a:cubicBezTo>
                    <a:cubicBezTo>
                      <a:pt x="13201" y="38365"/>
                      <a:pt x="9111" y="37947"/>
                      <a:pt x="4432" y="36368"/>
                    </a:cubicBezTo>
                    <a:cubicBezTo>
                      <a:pt x="2302" y="35664"/>
                      <a:pt x="3101" y="32107"/>
                      <a:pt x="2511" y="24860"/>
                    </a:cubicBezTo>
                    <a:cubicBezTo>
                      <a:pt x="1921" y="17613"/>
                      <a:pt x="1370" y="10557"/>
                      <a:pt x="3538" y="7038"/>
                    </a:cubicBezTo>
                    <a:cubicBezTo>
                      <a:pt x="5688" y="3500"/>
                      <a:pt x="7038" y="3405"/>
                      <a:pt x="9967" y="2549"/>
                    </a:cubicBezTo>
                    <a:cubicBezTo>
                      <a:pt x="11888" y="1997"/>
                      <a:pt x="12573" y="590"/>
                      <a:pt x="14589" y="2264"/>
                    </a:cubicBezTo>
                    <a:close/>
                    <a:moveTo>
                      <a:pt x="18184" y="19078"/>
                    </a:moveTo>
                    <a:cubicBezTo>
                      <a:pt x="18565" y="26325"/>
                      <a:pt x="18374" y="31118"/>
                      <a:pt x="16605" y="34256"/>
                    </a:cubicBezTo>
                    <a:cubicBezTo>
                      <a:pt x="13619" y="39145"/>
                      <a:pt x="6277" y="39677"/>
                      <a:pt x="3519" y="38023"/>
                    </a:cubicBezTo>
                    <a:cubicBezTo>
                      <a:pt x="0" y="35873"/>
                      <a:pt x="2112" y="32202"/>
                      <a:pt x="1522" y="24955"/>
                    </a:cubicBezTo>
                    <a:cubicBezTo>
                      <a:pt x="932" y="17689"/>
                      <a:pt x="400" y="9225"/>
                      <a:pt x="2549" y="5687"/>
                    </a:cubicBezTo>
                    <a:cubicBezTo>
                      <a:pt x="4698" y="2168"/>
                      <a:pt x="5478" y="3215"/>
                      <a:pt x="9929" y="1217"/>
                    </a:cubicBezTo>
                    <a:cubicBezTo>
                      <a:pt x="11413" y="552"/>
                      <a:pt x="14418" y="0"/>
                      <a:pt x="16092" y="1807"/>
                    </a:cubicBezTo>
                    <a:cubicBezTo>
                      <a:pt x="18336" y="4299"/>
                      <a:pt x="17785" y="11812"/>
                      <a:pt x="18184" y="19078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291925" y="2857725"/>
                <a:ext cx="15172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6069" h="3614" fill="none" extrusionOk="0">
                    <a:moveTo>
                      <a:pt x="1" y="3614"/>
                    </a:moveTo>
                    <a:lnTo>
                      <a:pt x="6068" y="0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556325" y="2852950"/>
                <a:ext cx="15312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6125" h="2569" fill="none" extrusionOk="0">
                    <a:moveTo>
                      <a:pt x="6125" y="2569"/>
                    </a:moveTo>
                    <a:lnTo>
                      <a:pt x="0" y="1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249125" y="2905825"/>
                <a:ext cx="521675" cy="940050"/>
              </a:xfrm>
              <a:custGeom>
                <a:avLst/>
                <a:gdLst/>
                <a:ahLst/>
                <a:cxnLst/>
                <a:rect l="l" t="t" r="r" b="b"/>
                <a:pathLst>
                  <a:path w="20867" h="37602" extrusionOk="0">
                    <a:moveTo>
                      <a:pt x="16769" y="1"/>
                    </a:moveTo>
                    <a:cubicBezTo>
                      <a:pt x="15708" y="1"/>
                      <a:pt x="14460" y="405"/>
                      <a:pt x="13296" y="739"/>
                    </a:cubicBezTo>
                    <a:cubicBezTo>
                      <a:pt x="11394" y="1310"/>
                      <a:pt x="6791" y="2888"/>
                      <a:pt x="6791" y="2888"/>
                    </a:cubicBezTo>
                    <a:cubicBezTo>
                      <a:pt x="6791" y="2888"/>
                      <a:pt x="4235" y="1347"/>
                      <a:pt x="2652" y="1347"/>
                    </a:cubicBezTo>
                    <a:cubicBezTo>
                      <a:pt x="2214" y="1347"/>
                      <a:pt x="1851" y="1465"/>
                      <a:pt x="1637" y="1766"/>
                    </a:cubicBezTo>
                    <a:cubicBezTo>
                      <a:pt x="666" y="3174"/>
                      <a:pt x="1694" y="6008"/>
                      <a:pt x="1503" y="8480"/>
                    </a:cubicBezTo>
                    <a:cubicBezTo>
                      <a:pt x="1313" y="10953"/>
                      <a:pt x="666" y="20673"/>
                      <a:pt x="666" y="23469"/>
                    </a:cubicBezTo>
                    <a:cubicBezTo>
                      <a:pt x="666" y="26265"/>
                      <a:pt x="1" y="31591"/>
                      <a:pt x="1408" y="33816"/>
                    </a:cubicBezTo>
                    <a:cubicBezTo>
                      <a:pt x="2816" y="36060"/>
                      <a:pt x="6829" y="37601"/>
                      <a:pt x="6829" y="37601"/>
                    </a:cubicBezTo>
                    <a:cubicBezTo>
                      <a:pt x="6829" y="37601"/>
                      <a:pt x="11813" y="34254"/>
                      <a:pt x="13296" y="33816"/>
                    </a:cubicBezTo>
                    <a:cubicBezTo>
                      <a:pt x="14799" y="33398"/>
                      <a:pt x="17880" y="33131"/>
                      <a:pt x="18907" y="31819"/>
                    </a:cubicBezTo>
                    <a:cubicBezTo>
                      <a:pt x="19935" y="30506"/>
                      <a:pt x="20867" y="29384"/>
                      <a:pt x="19935" y="27254"/>
                    </a:cubicBezTo>
                    <a:cubicBezTo>
                      <a:pt x="19003" y="25105"/>
                      <a:pt x="20125" y="23754"/>
                      <a:pt x="20030" y="19646"/>
                    </a:cubicBezTo>
                    <a:cubicBezTo>
                      <a:pt x="19935" y="15537"/>
                      <a:pt x="19459" y="9146"/>
                      <a:pt x="19326" y="6008"/>
                    </a:cubicBezTo>
                    <a:cubicBezTo>
                      <a:pt x="19193" y="2888"/>
                      <a:pt x="19706" y="1861"/>
                      <a:pt x="18527" y="644"/>
                    </a:cubicBezTo>
                    <a:cubicBezTo>
                      <a:pt x="18070" y="172"/>
                      <a:pt x="17459" y="1"/>
                      <a:pt x="16769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249600" y="2938550"/>
                <a:ext cx="171700" cy="90637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36255" extrusionOk="0">
                    <a:moveTo>
                      <a:pt x="2661" y="0"/>
                    </a:moveTo>
                    <a:cubicBezTo>
                      <a:pt x="2218" y="0"/>
                      <a:pt x="1851" y="118"/>
                      <a:pt x="1637" y="419"/>
                    </a:cubicBezTo>
                    <a:cubicBezTo>
                      <a:pt x="666" y="1827"/>
                      <a:pt x="1694" y="4661"/>
                      <a:pt x="1503" y="7133"/>
                    </a:cubicBezTo>
                    <a:cubicBezTo>
                      <a:pt x="1313" y="9606"/>
                      <a:pt x="666" y="19326"/>
                      <a:pt x="666" y="22122"/>
                    </a:cubicBezTo>
                    <a:cubicBezTo>
                      <a:pt x="666" y="24918"/>
                      <a:pt x="1" y="30244"/>
                      <a:pt x="1408" y="32469"/>
                    </a:cubicBezTo>
                    <a:cubicBezTo>
                      <a:pt x="2816" y="34713"/>
                      <a:pt x="6829" y="36254"/>
                      <a:pt x="6829" y="36254"/>
                    </a:cubicBezTo>
                    <a:lnTo>
                      <a:pt x="6810" y="34885"/>
                    </a:lnTo>
                    <a:cubicBezTo>
                      <a:pt x="6810" y="34885"/>
                      <a:pt x="3862" y="33724"/>
                      <a:pt x="2473" y="31499"/>
                    </a:cubicBezTo>
                    <a:cubicBezTo>
                      <a:pt x="1066" y="29254"/>
                      <a:pt x="2150" y="24994"/>
                      <a:pt x="2150" y="22179"/>
                    </a:cubicBezTo>
                    <a:cubicBezTo>
                      <a:pt x="2150" y="19383"/>
                      <a:pt x="3120" y="10614"/>
                      <a:pt x="2892" y="7951"/>
                    </a:cubicBezTo>
                    <a:cubicBezTo>
                      <a:pt x="2683" y="5479"/>
                      <a:pt x="1770" y="3310"/>
                      <a:pt x="2759" y="1922"/>
                    </a:cubicBezTo>
                    <a:cubicBezTo>
                      <a:pt x="2996" y="1578"/>
                      <a:pt x="3320" y="1444"/>
                      <a:pt x="3684" y="1444"/>
                    </a:cubicBezTo>
                    <a:cubicBezTo>
                      <a:pt x="4810" y="1444"/>
                      <a:pt x="6317" y="2728"/>
                      <a:pt x="6791" y="3044"/>
                    </a:cubicBezTo>
                    <a:lnTo>
                      <a:pt x="6867" y="1541"/>
                    </a:lnTo>
                    <a:cubicBezTo>
                      <a:pt x="6867" y="1541"/>
                      <a:pt x="4264" y="0"/>
                      <a:pt x="2661" y="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320600" y="3004425"/>
                <a:ext cx="950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5779" extrusionOk="0">
                    <a:moveTo>
                      <a:pt x="2026" y="1"/>
                    </a:moveTo>
                    <a:cubicBezTo>
                      <a:pt x="1400" y="1"/>
                      <a:pt x="609" y="488"/>
                      <a:pt x="470" y="1607"/>
                    </a:cubicBezTo>
                    <a:cubicBezTo>
                      <a:pt x="452" y="3125"/>
                      <a:pt x="1" y="5779"/>
                      <a:pt x="1801" y="5779"/>
                    </a:cubicBezTo>
                    <a:cubicBezTo>
                      <a:pt x="1850" y="5779"/>
                      <a:pt x="1901" y="5777"/>
                      <a:pt x="1954" y="5773"/>
                    </a:cubicBezTo>
                    <a:cubicBezTo>
                      <a:pt x="2848" y="5716"/>
                      <a:pt x="3609" y="4422"/>
                      <a:pt x="3704" y="3053"/>
                    </a:cubicBezTo>
                    <a:cubicBezTo>
                      <a:pt x="3799" y="1702"/>
                      <a:pt x="3171" y="675"/>
                      <a:pt x="2620" y="200"/>
                    </a:cubicBezTo>
                    <a:cubicBezTo>
                      <a:pt x="2474" y="70"/>
                      <a:pt x="2262" y="1"/>
                      <a:pt x="202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360400" y="2971350"/>
                <a:ext cx="248250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0767" extrusionOk="0">
                    <a:moveTo>
                      <a:pt x="6544" y="1"/>
                    </a:moveTo>
                    <a:lnTo>
                      <a:pt x="2911" y="1066"/>
                    </a:lnTo>
                    <a:lnTo>
                      <a:pt x="1598" y="2264"/>
                    </a:lnTo>
                    <a:lnTo>
                      <a:pt x="1" y="3805"/>
                    </a:lnTo>
                    <a:lnTo>
                      <a:pt x="4927" y="10767"/>
                    </a:lnTo>
                    <a:lnTo>
                      <a:pt x="9929" y="3558"/>
                    </a:lnTo>
                    <a:lnTo>
                      <a:pt x="9397" y="2607"/>
                    </a:lnTo>
                    <a:cubicBezTo>
                      <a:pt x="9397" y="2607"/>
                      <a:pt x="8199" y="1485"/>
                      <a:pt x="7780" y="1313"/>
                    </a:cubicBezTo>
                    <a:cubicBezTo>
                      <a:pt x="7362" y="1123"/>
                      <a:pt x="6544" y="1"/>
                      <a:pt x="6544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329650" y="3572200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2015" y="0"/>
                    </a:moveTo>
                    <a:cubicBezTo>
                      <a:pt x="1386" y="0"/>
                      <a:pt x="603" y="483"/>
                      <a:pt x="451" y="1588"/>
                    </a:cubicBezTo>
                    <a:cubicBezTo>
                      <a:pt x="451" y="3125"/>
                      <a:pt x="0" y="5779"/>
                      <a:pt x="1800" y="5779"/>
                    </a:cubicBezTo>
                    <a:cubicBezTo>
                      <a:pt x="1850" y="5779"/>
                      <a:pt x="1901" y="5777"/>
                      <a:pt x="1953" y="5773"/>
                    </a:cubicBezTo>
                    <a:cubicBezTo>
                      <a:pt x="2847" y="5715"/>
                      <a:pt x="3608" y="4422"/>
                      <a:pt x="3703" y="3053"/>
                    </a:cubicBezTo>
                    <a:cubicBezTo>
                      <a:pt x="3798" y="1702"/>
                      <a:pt x="3171" y="675"/>
                      <a:pt x="2619" y="199"/>
                    </a:cubicBezTo>
                    <a:cubicBezTo>
                      <a:pt x="2468" y="69"/>
                      <a:pt x="2252" y="0"/>
                      <a:pt x="201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4394175" y="3661225"/>
                <a:ext cx="608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546" extrusionOk="0">
                    <a:moveTo>
                      <a:pt x="1195" y="1"/>
                    </a:moveTo>
                    <a:cubicBezTo>
                      <a:pt x="1164" y="1"/>
                      <a:pt x="1133" y="2"/>
                      <a:pt x="1103" y="5"/>
                    </a:cubicBezTo>
                    <a:cubicBezTo>
                      <a:pt x="533" y="43"/>
                      <a:pt x="0" y="290"/>
                      <a:pt x="0" y="290"/>
                    </a:cubicBezTo>
                    <a:cubicBezTo>
                      <a:pt x="0" y="290"/>
                      <a:pt x="533" y="652"/>
                      <a:pt x="761" y="1546"/>
                    </a:cubicBezTo>
                    <a:lnTo>
                      <a:pt x="2168" y="1089"/>
                    </a:lnTo>
                    <a:lnTo>
                      <a:pt x="2435" y="443"/>
                    </a:lnTo>
                    <a:cubicBezTo>
                      <a:pt x="2435" y="443"/>
                      <a:pt x="1738" y="1"/>
                      <a:pt x="119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4605775" y="3540875"/>
                <a:ext cx="77050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74" extrusionOk="0">
                    <a:moveTo>
                      <a:pt x="1440" y="0"/>
                    </a:moveTo>
                    <a:cubicBezTo>
                      <a:pt x="1366" y="0"/>
                      <a:pt x="1292" y="2"/>
                      <a:pt x="1218" y="7"/>
                    </a:cubicBezTo>
                    <a:cubicBezTo>
                      <a:pt x="324" y="83"/>
                      <a:pt x="229" y="1985"/>
                      <a:pt x="153" y="2974"/>
                    </a:cubicBezTo>
                    <a:cubicBezTo>
                      <a:pt x="38" y="4724"/>
                      <a:pt x="0" y="4952"/>
                      <a:pt x="552" y="5428"/>
                    </a:cubicBezTo>
                    <a:cubicBezTo>
                      <a:pt x="771" y="5616"/>
                      <a:pt x="1065" y="5673"/>
                      <a:pt x="1339" y="5673"/>
                    </a:cubicBezTo>
                    <a:cubicBezTo>
                      <a:pt x="1757" y="5673"/>
                      <a:pt x="2131" y="5542"/>
                      <a:pt x="2131" y="5542"/>
                    </a:cubicBezTo>
                    <a:cubicBezTo>
                      <a:pt x="2530" y="2480"/>
                      <a:pt x="2987" y="3355"/>
                      <a:pt x="3082" y="273"/>
                    </a:cubicBezTo>
                    <a:cubicBezTo>
                      <a:pt x="3082" y="273"/>
                      <a:pt x="2279" y="0"/>
                      <a:pt x="1440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4605300" y="3159075"/>
                <a:ext cx="880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1" extrusionOk="0">
                    <a:moveTo>
                      <a:pt x="1789" y="0"/>
                    </a:moveTo>
                    <a:cubicBezTo>
                      <a:pt x="1509" y="0"/>
                      <a:pt x="1208" y="58"/>
                      <a:pt x="989" y="252"/>
                    </a:cubicBezTo>
                    <a:cubicBezTo>
                      <a:pt x="438" y="728"/>
                      <a:pt x="0" y="956"/>
                      <a:pt x="114" y="2706"/>
                    </a:cubicBezTo>
                    <a:cubicBezTo>
                      <a:pt x="172" y="3676"/>
                      <a:pt x="761" y="5122"/>
                      <a:pt x="1655" y="5179"/>
                    </a:cubicBezTo>
                    <a:cubicBezTo>
                      <a:pt x="1749" y="5187"/>
                      <a:pt x="1844" y="5190"/>
                      <a:pt x="1939" y="5190"/>
                    </a:cubicBezTo>
                    <a:cubicBezTo>
                      <a:pt x="2743" y="5190"/>
                      <a:pt x="3519" y="4932"/>
                      <a:pt x="3519" y="4932"/>
                    </a:cubicBezTo>
                    <a:cubicBezTo>
                      <a:pt x="3424" y="1850"/>
                      <a:pt x="2949" y="3182"/>
                      <a:pt x="2549" y="119"/>
                    </a:cubicBezTo>
                    <a:cubicBezTo>
                      <a:pt x="2549" y="119"/>
                      <a:pt x="2191" y="0"/>
                      <a:pt x="1789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418900" y="2904875"/>
                <a:ext cx="352375" cy="940050"/>
              </a:xfrm>
              <a:custGeom>
                <a:avLst/>
                <a:gdLst/>
                <a:ahLst/>
                <a:cxnLst/>
                <a:rect l="l" t="t" r="r" b="b"/>
                <a:pathLst>
                  <a:path w="14095" h="37602" extrusionOk="0">
                    <a:moveTo>
                      <a:pt x="9997" y="1"/>
                    </a:moveTo>
                    <a:cubicBezTo>
                      <a:pt x="8936" y="1"/>
                      <a:pt x="7688" y="405"/>
                      <a:pt x="6524" y="739"/>
                    </a:cubicBezTo>
                    <a:cubicBezTo>
                      <a:pt x="4622" y="1310"/>
                      <a:pt x="38" y="2869"/>
                      <a:pt x="38" y="2869"/>
                    </a:cubicBezTo>
                    <a:lnTo>
                      <a:pt x="19" y="4391"/>
                    </a:lnTo>
                    <a:cubicBezTo>
                      <a:pt x="19" y="4391"/>
                      <a:pt x="4679" y="2793"/>
                      <a:pt x="6581" y="2242"/>
                    </a:cubicBezTo>
                    <a:cubicBezTo>
                      <a:pt x="7815" y="1875"/>
                      <a:pt x="8742" y="1360"/>
                      <a:pt x="9560" y="1360"/>
                    </a:cubicBezTo>
                    <a:cubicBezTo>
                      <a:pt x="10017" y="1360"/>
                      <a:pt x="10439" y="1520"/>
                      <a:pt x="10861" y="1956"/>
                    </a:cubicBezTo>
                    <a:cubicBezTo>
                      <a:pt x="12021" y="3174"/>
                      <a:pt x="11698" y="11961"/>
                      <a:pt x="11831" y="15081"/>
                    </a:cubicBezTo>
                    <a:cubicBezTo>
                      <a:pt x="11983" y="18219"/>
                      <a:pt x="11489" y="20673"/>
                      <a:pt x="11793" y="24800"/>
                    </a:cubicBezTo>
                    <a:cubicBezTo>
                      <a:pt x="12078" y="28909"/>
                      <a:pt x="12516" y="28072"/>
                      <a:pt x="12059" y="30031"/>
                    </a:cubicBezTo>
                    <a:cubicBezTo>
                      <a:pt x="11622" y="32009"/>
                      <a:pt x="7133" y="32047"/>
                      <a:pt x="5630" y="32466"/>
                    </a:cubicBezTo>
                    <a:cubicBezTo>
                      <a:pt x="4147" y="32884"/>
                      <a:pt x="19" y="36251"/>
                      <a:pt x="19" y="36251"/>
                    </a:cubicBezTo>
                    <a:lnTo>
                      <a:pt x="0" y="37601"/>
                    </a:lnTo>
                    <a:cubicBezTo>
                      <a:pt x="0" y="37601"/>
                      <a:pt x="5041" y="34253"/>
                      <a:pt x="6524" y="33816"/>
                    </a:cubicBezTo>
                    <a:cubicBezTo>
                      <a:pt x="8027" y="33398"/>
                      <a:pt x="11108" y="33131"/>
                      <a:pt x="12135" y="31819"/>
                    </a:cubicBezTo>
                    <a:cubicBezTo>
                      <a:pt x="13163" y="30506"/>
                      <a:pt x="14095" y="29384"/>
                      <a:pt x="13163" y="27254"/>
                    </a:cubicBezTo>
                    <a:cubicBezTo>
                      <a:pt x="12231" y="25104"/>
                      <a:pt x="13353" y="23754"/>
                      <a:pt x="13258" y="19646"/>
                    </a:cubicBezTo>
                    <a:cubicBezTo>
                      <a:pt x="13163" y="15537"/>
                      <a:pt x="12687" y="9146"/>
                      <a:pt x="12554" y="6008"/>
                    </a:cubicBezTo>
                    <a:cubicBezTo>
                      <a:pt x="12421" y="2888"/>
                      <a:pt x="12934" y="1861"/>
                      <a:pt x="11755" y="644"/>
                    </a:cubicBezTo>
                    <a:cubicBezTo>
                      <a:pt x="11298" y="172"/>
                      <a:pt x="10687" y="1"/>
                      <a:pt x="9997" y="1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622425" y="3542925"/>
                <a:ext cx="8132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528" extrusionOk="0">
                    <a:moveTo>
                      <a:pt x="1693" y="1"/>
                    </a:moveTo>
                    <a:cubicBezTo>
                      <a:pt x="114" y="1"/>
                      <a:pt x="419" y="1542"/>
                      <a:pt x="190" y="3158"/>
                    </a:cubicBezTo>
                    <a:cubicBezTo>
                      <a:pt x="1" y="4624"/>
                      <a:pt x="530" y="5527"/>
                      <a:pt x="1254" y="5527"/>
                    </a:cubicBezTo>
                    <a:cubicBezTo>
                      <a:pt x="1329" y="5527"/>
                      <a:pt x="1406" y="5517"/>
                      <a:pt x="1484" y="5498"/>
                    </a:cubicBezTo>
                    <a:cubicBezTo>
                      <a:pt x="2302" y="5289"/>
                      <a:pt x="2720" y="4718"/>
                      <a:pt x="2549" y="3196"/>
                    </a:cubicBezTo>
                    <a:cubicBezTo>
                      <a:pt x="2359" y="1675"/>
                      <a:pt x="3253" y="1"/>
                      <a:pt x="169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632900" y="3160375"/>
                <a:ext cx="81325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70" extrusionOk="0">
                    <a:moveTo>
                      <a:pt x="1240" y="0"/>
                    </a:moveTo>
                    <a:cubicBezTo>
                      <a:pt x="530" y="0"/>
                      <a:pt x="0" y="903"/>
                      <a:pt x="190" y="2369"/>
                    </a:cubicBezTo>
                    <a:cubicBezTo>
                      <a:pt x="399" y="4005"/>
                      <a:pt x="114" y="5051"/>
                      <a:pt x="1673" y="5070"/>
                    </a:cubicBezTo>
                    <a:cubicBezTo>
                      <a:pt x="3252" y="5070"/>
                      <a:pt x="2358" y="3871"/>
                      <a:pt x="2529" y="2350"/>
                    </a:cubicBezTo>
                    <a:cubicBezTo>
                      <a:pt x="2720" y="809"/>
                      <a:pt x="2301" y="238"/>
                      <a:pt x="1464" y="29"/>
                    </a:cubicBezTo>
                    <a:cubicBezTo>
                      <a:pt x="1388" y="10"/>
                      <a:pt x="1313" y="0"/>
                      <a:pt x="124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604825" y="3356725"/>
                <a:ext cx="770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67" extrusionOk="0">
                    <a:moveTo>
                      <a:pt x="1506" y="0"/>
                    </a:moveTo>
                    <a:cubicBezTo>
                      <a:pt x="1410" y="0"/>
                      <a:pt x="1314" y="4"/>
                      <a:pt x="1218" y="12"/>
                    </a:cubicBezTo>
                    <a:cubicBezTo>
                      <a:pt x="324" y="69"/>
                      <a:pt x="229" y="1990"/>
                      <a:pt x="152" y="2960"/>
                    </a:cubicBezTo>
                    <a:cubicBezTo>
                      <a:pt x="38" y="4710"/>
                      <a:pt x="0" y="4938"/>
                      <a:pt x="552" y="5414"/>
                    </a:cubicBezTo>
                    <a:cubicBezTo>
                      <a:pt x="778" y="5609"/>
                      <a:pt x="1084" y="5666"/>
                      <a:pt x="1366" y="5666"/>
                    </a:cubicBezTo>
                    <a:cubicBezTo>
                      <a:pt x="1773" y="5666"/>
                      <a:pt x="2131" y="5547"/>
                      <a:pt x="2131" y="5547"/>
                    </a:cubicBezTo>
                    <a:cubicBezTo>
                      <a:pt x="2530" y="2485"/>
                      <a:pt x="2987" y="3340"/>
                      <a:pt x="3082" y="259"/>
                    </a:cubicBezTo>
                    <a:cubicBezTo>
                      <a:pt x="3082" y="259"/>
                      <a:pt x="2320" y="0"/>
                      <a:pt x="150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4382750" y="3667600"/>
                <a:ext cx="8657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4583" extrusionOk="0">
                    <a:moveTo>
                      <a:pt x="544" y="0"/>
                    </a:moveTo>
                    <a:cubicBezTo>
                      <a:pt x="456" y="0"/>
                      <a:pt x="385" y="43"/>
                      <a:pt x="343" y="150"/>
                    </a:cubicBezTo>
                    <a:cubicBezTo>
                      <a:pt x="134" y="682"/>
                      <a:pt x="1" y="3421"/>
                      <a:pt x="495" y="3973"/>
                    </a:cubicBezTo>
                    <a:cubicBezTo>
                      <a:pt x="1009" y="4543"/>
                      <a:pt x="1541" y="4581"/>
                      <a:pt x="1541" y="4581"/>
                    </a:cubicBezTo>
                    <a:cubicBezTo>
                      <a:pt x="1541" y="4581"/>
                      <a:pt x="1559" y="4582"/>
                      <a:pt x="1590" y="4582"/>
                    </a:cubicBezTo>
                    <a:cubicBezTo>
                      <a:pt x="1828" y="4582"/>
                      <a:pt x="2867" y="4537"/>
                      <a:pt x="2968" y="3763"/>
                    </a:cubicBezTo>
                    <a:cubicBezTo>
                      <a:pt x="3082" y="2908"/>
                      <a:pt x="3462" y="796"/>
                      <a:pt x="2987" y="302"/>
                    </a:cubicBezTo>
                    <a:cubicBezTo>
                      <a:pt x="2881" y="187"/>
                      <a:pt x="2748" y="143"/>
                      <a:pt x="2606" y="143"/>
                    </a:cubicBezTo>
                    <a:cubicBezTo>
                      <a:pt x="2112" y="143"/>
                      <a:pt x="1503" y="682"/>
                      <a:pt x="1503" y="682"/>
                    </a:cubicBezTo>
                    <a:cubicBezTo>
                      <a:pt x="1503" y="682"/>
                      <a:pt x="895" y="0"/>
                      <a:pt x="544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4601025" y="2959825"/>
                <a:ext cx="7705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1" extrusionOk="0">
                    <a:moveTo>
                      <a:pt x="1366" y="0"/>
                    </a:moveTo>
                    <a:cubicBezTo>
                      <a:pt x="1084" y="0"/>
                      <a:pt x="778" y="58"/>
                      <a:pt x="552" y="253"/>
                    </a:cubicBezTo>
                    <a:cubicBezTo>
                      <a:pt x="0" y="728"/>
                      <a:pt x="38" y="957"/>
                      <a:pt x="152" y="2706"/>
                    </a:cubicBezTo>
                    <a:cubicBezTo>
                      <a:pt x="228" y="3676"/>
                      <a:pt x="324" y="5122"/>
                      <a:pt x="1237" y="5179"/>
                    </a:cubicBezTo>
                    <a:cubicBezTo>
                      <a:pt x="1331" y="5187"/>
                      <a:pt x="1425" y="5191"/>
                      <a:pt x="1520" y="5191"/>
                    </a:cubicBezTo>
                    <a:cubicBezTo>
                      <a:pt x="2320" y="5191"/>
                      <a:pt x="3082" y="4932"/>
                      <a:pt x="3082" y="4932"/>
                    </a:cubicBezTo>
                    <a:cubicBezTo>
                      <a:pt x="2986" y="1850"/>
                      <a:pt x="2530" y="3182"/>
                      <a:pt x="2130" y="120"/>
                    </a:cubicBezTo>
                    <a:cubicBezTo>
                      <a:pt x="2130" y="120"/>
                      <a:pt x="1773" y="0"/>
                      <a:pt x="136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4332825" y="3030150"/>
                <a:ext cx="306725" cy="630750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25230" extrusionOk="0">
                    <a:moveTo>
                      <a:pt x="9638" y="0"/>
                    </a:moveTo>
                    <a:cubicBezTo>
                      <a:pt x="8311" y="0"/>
                      <a:pt x="6374" y="1438"/>
                      <a:pt x="3481" y="2347"/>
                    </a:cubicBezTo>
                    <a:cubicBezTo>
                      <a:pt x="3481" y="2347"/>
                      <a:pt x="2262" y="1262"/>
                      <a:pt x="1521" y="1262"/>
                    </a:cubicBezTo>
                    <a:cubicBezTo>
                      <a:pt x="1380" y="1262"/>
                      <a:pt x="1255" y="1301"/>
                      <a:pt x="1161" y="1396"/>
                    </a:cubicBezTo>
                    <a:cubicBezTo>
                      <a:pt x="571" y="1986"/>
                      <a:pt x="1693" y="6322"/>
                      <a:pt x="628" y="9423"/>
                    </a:cubicBezTo>
                    <a:cubicBezTo>
                      <a:pt x="0" y="11211"/>
                      <a:pt x="799" y="17259"/>
                      <a:pt x="438" y="18572"/>
                    </a:cubicBezTo>
                    <a:cubicBezTo>
                      <a:pt x="96" y="19884"/>
                      <a:pt x="514" y="22966"/>
                      <a:pt x="1275" y="23917"/>
                    </a:cubicBezTo>
                    <a:cubicBezTo>
                      <a:pt x="2055" y="24868"/>
                      <a:pt x="3367" y="25229"/>
                      <a:pt x="3367" y="25229"/>
                    </a:cubicBezTo>
                    <a:cubicBezTo>
                      <a:pt x="3367" y="25229"/>
                      <a:pt x="7457" y="24392"/>
                      <a:pt x="8826" y="23860"/>
                    </a:cubicBezTo>
                    <a:cubicBezTo>
                      <a:pt x="10196" y="23327"/>
                      <a:pt x="11071" y="22756"/>
                      <a:pt x="10652" y="20968"/>
                    </a:cubicBezTo>
                    <a:cubicBezTo>
                      <a:pt x="10234" y="19180"/>
                      <a:pt x="11052" y="18382"/>
                      <a:pt x="11299" y="16194"/>
                    </a:cubicBezTo>
                    <a:cubicBezTo>
                      <a:pt x="11527" y="13988"/>
                      <a:pt x="12269" y="4477"/>
                      <a:pt x="11679" y="2937"/>
                    </a:cubicBezTo>
                    <a:cubicBezTo>
                      <a:pt x="11227" y="738"/>
                      <a:pt x="10589" y="0"/>
                      <a:pt x="9638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617725" y="2961575"/>
                <a:ext cx="81275" cy="1263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3" extrusionOk="0">
                    <a:moveTo>
                      <a:pt x="1249" y="1"/>
                    </a:moveTo>
                    <a:cubicBezTo>
                      <a:pt x="526" y="1"/>
                      <a:pt x="1" y="889"/>
                      <a:pt x="207" y="2370"/>
                    </a:cubicBezTo>
                    <a:cubicBezTo>
                      <a:pt x="416" y="3987"/>
                      <a:pt x="131" y="5052"/>
                      <a:pt x="1691" y="5052"/>
                    </a:cubicBezTo>
                    <a:cubicBezTo>
                      <a:pt x="3250" y="5052"/>
                      <a:pt x="2832" y="3854"/>
                      <a:pt x="3022" y="2332"/>
                    </a:cubicBezTo>
                    <a:cubicBezTo>
                      <a:pt x="3212" y="810"/>
                      <a:pt x="2318" y="240"/>
                      <a:pt x="1482" y="31"/>
                    </a:cubicBezTo>
                    <a:cubicBezTo>
                      <a:pt x="1402" y="11"/>
                      <a:pt x="1324" y="1"/>
                      <a:pt x="124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4621475" y="3358425"/>
                <a:ext cx="8132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528" extrusionOk="0">
                    <a:moveTo>
                      <a:pt x="1693" y="1"/>
                    </a:moveTo>
                    <a:cubicBezTo>
                      <a:pt x="114" y="20"/>
                      <a:pt x="419" y="1542"/>
                      <a:pt x="190" y="3177"/>
                    </a:cubicBezTo>
                    <a:cubicBezTo>
                      <a:pt x="1" y="4641"/>
                      <a:pt x="528" y="5527"/>
                      <a:pt x="1251" y="5527"/>
                    </a:cubicBezTo>
                    <a:cubicBezTo>
                      <a:pt x="1326" y="5527"/>
                      <a:pt x="1404" y="5518"/>
                      <a:pt x="1484" y="5498"/>
                    </a:cubicBezTo>
                    <a:cubicBezTo>
                      <a:pt x="2302" y="5308"/>
                      <a:pt x="2720" y="4737"/>
                      <a:pt x="2549" y="3196"/>
                    </a:cubicBezTo>
                    <a:cubicBezTo>
                      <a:pt x="2359" y="1675"/>
                      <a:pt x="3253" y="1"/>
                      <a:pt x="169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5459325" y="2419275"/>
                <a:ext cx="1531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2550" fill="none" extrusionOk="0">
                    <a:moveTo>
                      <a:pt x="6125" y="2550"/>
                    </a:moveTo>
                    <a:lnTo>
                      <a:pt x="1" y="1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145500" y="2465850"/>
                <a:ext cx="559700" cy="1048650"/>
              </a:xfrm>
              <a:custGeom>
                <a:avLst/>
                <a:gdLst/>
                <a:ahLst/>
                <a:cxnLst/>
                <a:rect l="l" t="t" r="r" b="b"/>
                <a:pathLst>
                  <a:path w="22388" h="41946" extrusionOk="0">
                    <a:moveTo>
                      <a:pt x="16285" y="0"/>
                    </a:moveTo>
                    <a:cubicBezTo>
                      <a:pt x="14165" y="0"/>
                      <a:pt x="12075" y="1579"/>
                      <a:pt x="8902" y="2931"/>
                    </a:cubicBezTo>
                    <a:cubicBezTo>
                      <a:pt x="4394" y="4852"/>
                      <a:pt x="4318" y="4605"/>
                      <a:pt x="2149" y="8143"/>
                    </a:cubicBezTo>
                    <a:cubicBezTo>
                      <a:pt x="0" y="11662"/>
                      <a:pt x="1560" y="19707"/>
                      <a:pt x="2149" y="26954"/>
                    </a:cubicBezTo>
                    <a:cubicBezTo>
                      <a:pt x="2739" y="34220"/>
                      <a:pt x="571" y="39071"/>
                      <a:pt x="4109" y="41220"/>
                    </a:cubicBezTo>
                    <a:cubicBezTo>
                      <a:pt x="4962" y="41741"/>
                      <a:pt x="5636" y="41946"/>
                      <a:pt x="6232" y="41946"/>
                    </a:cubicBezTo>
                    <a:cubicBezTo>
                      <a:pt x="8095" y="41946"/>
                      <a:pt x="9196" y="39947"/>
                      <a:pt x="12611" y="39356"/>
                    </a:cubicBezTo>
                    <a:cubicBezTo>
                      <a:pt x="17119" y="38576"/>
                      <a:pt x="18488" y="37986"/>
                      <a:pt x="20257" y="34848"/>
                    </a:cubicBezTo>
                    <a:cubicBezTo>
                      <a:pt x="22026" y="31710"/>
                      <a:pt x="20847" y="28191"/>
                      <a:pt x="20447" y="20925"/>
                    </a:cubicBezTo>
                    <a:cubicBezTo>
                      <a:pt x="20067" y="13678"/>
                      <a:pt x="22388" y="3312"/>
                      <a:pt x="19059" y="972"/>
                    </a:cubicBezTo>
                    <a:cubicBezTo>
                      <a:pt x="18073" y="279"/>
                      <a:pt x="17176" y="0"/>
                      <a:pt x="16285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5368500" y="3222225"/>
                <a:ext cx="9552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3821" h="5796" extrusionOk="0">
                    <a:moveTo>
                      <a:pt x="1785" y="0"/>
                    </a:moveTo>
                    <a:cubicBezTo>
                      <a:pt x="1547" y="0"/>
                      <a:pt x="1331" y="69"/>
                      <a:pt x="1180" y="199"/>
                    </a:cubicBezTo>
                    <a:cubicBezTo>
                      <a:pt x="628" y="675"/>
                      <a:pt x="1" y="1702"/>
                      <a:pt x="96" y="3071"/>
                    </a:cubicBezTo>
                    <a:cubicBezTo>
                      <a:pt x="191" y="4422"/>
                      <a:pt x="952" y="5715"/>
                      <a:pt x="1865" y="5791"/>
                    </a:cubicBezTo>
                    <a:cubicBezTo>
                      <a:pt x="1911" y="5794"/>
                      <a:pt x="1956" y="5796"/>
                      <a:pt x="2000" y="5796"/>
                    </a:cubicBezTo>
                    <a:cubicBezTo>
                      <a:pt x="3820" y="5796"/>
                      <a:pt x="3348" y="3130"/>
                      <a:pt x="3348" y="1607"/>
                    </a:cubicBezTo>
                    <a:cubicBezTo>
                      <a:pt x="3210" y="487"/>
                      <a:pt x="2419" y="0"/>
                      <a:pt x="178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5393225" y="2515125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1768" y="0"/>
                    </a:moveTo>
                    <a:cubicBezTo>
                      <a:pt x="1529" y="0"/>
                      <a:pt x="1312" y="69"/>
                      <a:pt x="1161" y="199"/>
                    </a:cubicBezTo>
                    <a:cubicBezTo>
                      <a:pt x="629" y="656"/>
                      <a:pt x="1" y="1683"/>
                      <a:pt x="96" y="3052"/>
                    </a:cubicBezTo>
                    <a:cubicBezTo>
                      <a:pt x="172" y="4403"/>
                      <a:pt x="952" y="5696"/>
                      <a:pt x="1846" y="5772"/>
                    </a:cubicBezTo>
                    <a:cubicBezTo>
                      <a:pt x="1899" y="5776"/>
                      <a:pt x="1950" y="5778"/>
                      <a:pt x="1999" y="5778"/>
                    </a:cubicBezTo>
                    <a:cubicBezTo>
                      <a:pt x="3798" y="5778"/>
                      <a:pt x="3330" y="3124"/>
                      <a:pt x="3330" y="1588"/>
                    </a:cubicBezTo>
                    <a:cubicBezTo>
                      <a:pt x="3191" y="483"/>
                      <a:pt x="2402" y="0"/>
                      <a:pt x="176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5183050" y="2606175"/>
                <a:ext cx="344300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3772" h="27695" extrusionOk="0">
                    <a:moveTo>
                      <a:pt x="7057" y="0"/>
                    </a:moveTo>
                    <a:cubicBezTo>
                      <a:pt x="5003" y="0"/>
                      <a:pt x="3329" y="399"/>
                      <a:pt x="3329" y="399"/>
                    </a:cubicBezTo>
                    <a:lnTo>
                      <a:pt x="781" y="3671"/>
                    </a:lnTo>
                    <a:lnTo>
                      <a:pt x="1" y="10347"/>
                    </a:lnTo>
                    <a:lnTo>
                      <a:pt x="838" y="18469"/>
                    </a:lnTo>
                    <a:lnTo>
                      <a:pt x="1427" y="23034"/>
                    </a:lnTo>
                    <a:lnTo>
                      <a:pt x="1370" y="25678"/>
                    </a:lnTo>
                    <a:cubicBezTo>
                      <a:pt x="1370" y="25678"/>
                      <a:pt x="2740" y="27143"/>
                      <a:pt x="4356" y="27390"/>
                    </a:cubicBezTo>
                    <a:cubicBezTo>
                      <a:pt x="5973" y="27637"/>
                      <a:pt x="9321" y="27694"/>
                      <a:pt x="9321" y="27694"/>
                    </a:cubicBezTo>
                    <a:lnTo>
                      <a:pt x="11071" y="24004"/>
                    </a:lnTo>
                    <a:cubicBezTo>
                      <a:pt x="11071" y="24004"/>
                      <a:pt x="9701" y="11717"/>
                      <a:pt x="9853" y="11508"/>
                    </a:cubicBezTo>
                    <a:cubicBezTo>
                      <a:pt x="10006" y="11317"/>
                      <a:pt x="13772" y="2701"/>
                      <a:pt x="13772" y="2701"/>
                    </a:cubicBezTo>
                    <a:cubicBezTo>
                      <a:pt x="13772" y="2701"/>
                      <a:pt x="13277" y="2016"/>
                      <a:pt x="12212" y="1560"/>
                    </a:cubicBezTo>
                    <a:cubicBezTo>
                      <a:pt x="11128" y="1122"/>
                      <a:pt x="9112" y="0"/>
                      <a:pt x="7057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5221100" y="3262275"/>
                <a:ext cx="8132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843" extrusionOk="0">
                    <a:moveTo>
                      <a:pt x="1515" y="1"/>
                    </a:moveTo>
                    <a:cubicBezTo>
                      <a:pt x="1473" y="1"/>
                      <a:pt x="1431" y="2"/>
                      <a:pt x="1389" y="5"/>
                    </a:cubicBezTo>
                    <a:cubicBezTo>
                      <a:pt x="495" y="81"/>
                      <a:pt x="191" y="1755"/>
                      <a:pt x="114" y="2725"/>
                    </a:cubicBezTo>
                    <a:cubicBezTo>
                      <a:pt x="0" y="4475"/>
                      <a:pt x="172" y="5121"/>
                      <a:pt x="723" y="5597"/>
                    </a:cubicBezTo>
                    <a:cubicBezTo>
                      <a:pt x="942" y="5785"/>
                      <a:pt x="1236" y="5842"/>
                      <a:pt x="1511" y="5842"/>
                    </a:cubicBezTo>
                    <a:cubicBezTo>
                      <a:pt x="1928" y="5842"/>
                      <a:pt x="2302" y="5711"/>
                      <a:pt x="2302" y="5711"/>
                    </a:cubicBezTo>
                    <a:cubicBezTo>
                      <a:pt x="2701" y="2649"/>
                      <a:pt x="3158" y="3619"/>
                      <a:pt x="3253" y="537"/>
                    </a:cubicBezTo>
                    <a:cubicBezTo>
                      <a:pt x="3253" y="537"/>
                      <a:pt x="2388" y="1"/>
                      <a:pt x="151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5475500" y="2837525"/>
                <a:ext cx="9495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798" extrusionOk="0">
                    <a:moveTo>
                      <a:pt x="1766" y="1"/>
                    </a:moveTo>
                    <a:cubicBezTo>
                      <a:pt x="1528" y="1"/>
                      <a:pt x="1312" y="69"/>
                      <a:pt x="1161" y="199"/>
                    </a:cubicBezTo>
                    <a:cubicBezTo>
                      <a:pt x="609" y="675"/>
                      <a:pt x="0" y="1702"/>
                      <a:pt x="77" y="3071"/>
                    </a:cubicBezTo>
                    <a:cubicBezTo>
                      <a:pt x="172" y="4422"/>
                      <a:pt x="933" y="5715"/>
                      <a:pt x="1846" y="5791"/>
                    </a:cubicBezTo>
                    <a:cubicBezTo>
                      <a:pt x="1898" y="5796"/>
                      <a:pt x="1949" y="5797"/>
                      <a:pt x="1998" y="5797"/>
                    </a:cubicBezTo>
                    <a:cubicBezTo>
                      <a:pt x="3798" y="5797"/>
                      <a:pt x="3329" y="3144"/>
                      <a:pt x="3329" y="1607"/>
                    </a:cubicBezTo>
                    <a:cubicBezTo>
                      <a:pt x="3191" y="487"/>
                      <a:pt x="2400" y="1"/>
                      <a:pt x="176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5146450" y="2432125"/>
                <a:ext cx="559225" cy="11184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44738" extrusionOk="0">
                    <a:moveTo>
                      <a:pt x="18127" y="3690"/>
                    </a:moveTo>
                    <a:cubicBezTo>
                      <a:pt x="21456" y="6011"/>
                      <a:pt x="19553" y="14818"/>
                      <a:pt x="19249" y="22065"/>
                    </a:cubicBezTo>
                    <a:cubicBezTo>
                      <a:pt x="18964" y="29330"/>
                      <a:pt x="21456" y="31423"/>
                      <a:pt x="19344" y="35170"/>
                    </a:cubicBezTo>
                    <a:cubicBezTo>
                      <a:pt x="17233" y="38936"/>
                      <a:pt x="17157" y="38898"/>
                      <a:pt x="12649" y="39678"/>
                    </a:cubicBezTo>
                    <a:cubicBezTo>
                      <a:pt x="8141" y="40477"/>
                      <a:pt x="7171" y="41618"/>
                      <a:pt x="5022" y="40933"/>
                    </a:cubicBezTo>
                    <a:cubicBezTo>
                      <a:pt x="2872" y="40229"/>
                      <a:pt x="3728" y="35493"/>
                      <a:pt x="3139" y="28246"/>
                    </a:cubicBezTo>
                    <a:cubicBezTo>
                      <a:pt x="2549" y="20980"/>
                      <a:pt x="970" y="14380"/>
                      <a:pt x="3139" y="10842"/>
                    </a:cubicBezTo>
                    <a:cubicBezTo>
                      <a:pt x="5288" y="7323"/>
                      <a:pt x="6087" y="6715"/>
                      <a:pt x="8940" y="5631"/>
                    </a:cubicBezTo>
                    <a:cubicBezTo>
                      <a:pt x="11774" y="4546"/>
                      <a:pt x="14798" y="1351"/>
                      <a:pt x="18127" y="3690"/>
                    </a:cubicBezTo>
                    <a:close/>
                    <a:moveTo>
                      <a:pt x="19059" y="2340"/>
                    </a:moveTo>
                    <a:cubicBezTo>
                      <a:pt x="22369" y="4680"/>
                      <a:pt x="20067" y="15046"/>
                      <a:pt x="20447" y="22293"/>
                    </a:cubicBezTo>
                    <a:cubicBezTo>
                      <a:pt x="20847" y="29540"/>
                      <a:pt x="22026" y="33078"/>
                      <a:pt x="20257" y="36216"/>
                    </a:cubicBezTo>
                    <a:cubicBezTo>
                      <a:pt x="18488" y="39354"/>
                      <a:pt x="17119" y="39925"/>
                      <a:pt x="12611" y="40724"/>
                    </a:cubicBezTo>
                    <a:cubicBezTo>
                      <a:pt x="8103" y="41504"/>
                      <a:pt x="7627" y="44737"/>
                      <a:pt x="4109" y="42588"/>
                    </a:cubicBezTo>
                    <a:cubicBezTo>
                      <a:pt x="571" y="40420"/>
                      <a:pt x="2739" y="35569"/>
                      <a:pt x="2149" y="28322"/>
                    </a:cubicBezTo>
                    <a:cubicBezTo>
                      <a:pt x="1560" y="21075"/>
                      <a:pt x="0" y="13030"/>
                      <a:pt x="2149" y="9511"/>
                    </a:cubicBezTo>
                    <a:cubicBezTo>
                      <a:pt x="4299" y="5973"/>
                      <a:pt x="4394" y="6201"/>
                      <a:pt x="8902" y="4299"/>
                    </a:cubicBezTo>
                    <a:cubicBezTo>
                      <a:pt x="13410" y="2378"/>
                      <a:pt x="15730" y="0"/>
                      <a:pt x="19059" y="234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244875" y="3270925"/>
                <a:ext cx="78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5426" extrusionOk="0">
                    <a:moveTo>
                      <a:pt x="1615" y="1"/>
                    </a:moveTo>
                    <a:cubicBezTo>
                      <a:pt x="1603" y="1"/>
                      <a:pt x="1591" y="1"/>
                      <a:pt x="1579" y="1"/>
                    </a:cubicBezTo>
                    <a:cubicBezTo>
                      <a:pt x="0" y="1"/>
                      <a:pt x="533" y="1066"/>
                      <a:pt x="324" y="2702"/>
                    </a:cubicBezTo>
                    <a:cubicBezTo>
                      <a:pt x="129" y="4203"/>
                      <a:pt x="476" y="5425"/>
                      <a:pt x="1197" y="5425"/>
                    </a:cubicBezTo>
                    <a:cubicBezTo>
                      <a:pt x="1252" y="5425"/>
                      <a:pt x="1310" y="5418"/>
                      <a:pt x="1370" y="5403"/>
                    </a:cubicBezTo>
                    <a:cubicBezTo>
                      <a:pt x="2188" y="5194"/>
                      <a:pt x="2930" y="4224"/>
                      <a:pt x="2758" y="2702"/>
                    </a:cubicBezTo>
                    <a:cubicBezTo>
                      <a:pt x="2570" y="1192"/>
                      <a:pt x="3130" y="1"/>
                      <a:pt x="1615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233925" y="3085200"/>
                <a:ext cx="770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195" extrusionOk="0">
                    <a:moveTo>
                      <a:pt x="1492" y="1"/>
                    </a:moveTo>
                    <a:cubicBezTo>
                      <a:pt x="1401" y="1"/>
                      <a:pt x="1310" y="4"/>
                      <a:pt x="1218" y="12"/>
                    </a:cubicBezTo>
                    <a:cubicBezTo>
                      <a:pt x="324" y="88"/>
                      <a:pt x="229" y="1515"/>
                      <a:pt x="153" y="2485"/>
                    </a:cubicBezTo>
                    <a:cubicBezTo>
                      <a:pt x="39" y="4235"/>
                      <a:pt x="1" y="4482"/>
                      <a:pt x="553" y="4957"/>
                    </a:cubicBezTo>
                    <a:cubicBezTo>
                      <a:pt x="773" y="5140"/>
                      <a:pt x="1070" y="5195"/>
                      <a:pt x="1347" y="5195"/>
                    </a:cubicBezTo>
                    <a:cubicBezTo>
                      <a:pt x="1761" y="5195"/>
                      <a:pt x="2131" y="5071"/>
                      <a:pt x="2131" y="5071"/>
                    </a:cubicBezTo>
                    <a:cubicBezTo>
                      <a:pt x="2531" y="2009"/>
                      <a:pt x="2987" y="3360"/>
                      <a:pt x="3082" y="278"/>
                    </a:cubicBezTo>
                    <a:cubicBezTo>
                      <a:pt x="3082" y="278"/>
                      <a:pt x="2312" y="1"/>
                      <a:pt x="149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250600" y="3087375"/>
                <a:ext cx="8115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5052" extrusionOk="0">
                    <a:moveTo>
                      <a:pt x="1729" y="1"/>
                    </a:moveTo>
                    <a:cubicBezTo>
                      <a:pt x="1717" y="1"/>
                      <a:pt x="1705" y="1"/>
                      <a:pt x="1692" y="1"/>
                    </a:cubicBezTo>
                    <a:cubicBezTo>
                      <a:pt x="114" y="1"/>
                      <a:pt x="418" y="1047"/>
                      <a:pt x="190" y="2683"/>
                    </a:cubicBezTo>
                    <a:cubicBezTo>
                      <a:pt x="0" y="4149"/>
                      <a:pt x="530" y="5052"/>
                      <a:pt x="1254" y="5052"/>
                    </a:cubicBezTo>
                    <a:cubicBezTo>
                      <a:pt x="1328" y="5052"/>
                      <a:pt x="1405" y="5042"/>
                      <a:pt x="1483" y="5023"/>
                    </a:cubicBezTo>
                    <a:cubicBezTo>
                      <a:pt x="2301" y="4813"/>
                      <a:pt x="3195" y="4243"/>
                      <a:pt x="3024" y="2721"/>
                    </a:cubicBezTo>
                    <a:cubicBezTo>
                      <a:pt x="2835" y="1192"/>
                      <a:pt x="3246" y="1"/>
                      <a:pt x="172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543975" y="3153350"/>
                <a:ext cx="81350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831" extrusionOk="0">
                    <a:moveTo>
                      <a:pt x="1538" y="1"/>
                    </a:moveTo>
                    <a:cubicBezTo>
                      <a:pt x="1255" y="1"/>
                      <a:pt x="949" y="58"/>
                      <a:pt x="723" y="253"/>
                    </a:cubicBezTo>
                    <a:cubicBezTo>
                      <a:pt x="172" y="710"/>
                      <a:pt x="0" y="1356"/>
                      <a:pt x="115" y="3106"/>
                    </a:cubicBezTo>
                    <a:cubicBezTo>
                      <a:pt x="191" y="4076"/>
                      <a:pt x="495" y="5750"/>
                      <a:pt x="1389" y="5826"/>
                    </a:cubicBezTo>
                    <a:cubicBezTo>
                      <a:pt x="1431" y="5829"/>
                      <a:pt x="1473" y="5830"/>
                      <a:pt x="1516" y="5830"/>
                    </a:cubicBezTo>
                    <a:cubicBezTo>
                      <a:pt x="2388" y="5830"/>
                      <a:pt x="3253" y="5294"/>
                      <a:pt x="3253" y="5294"/>
                    </a:cubicBezTo>
                    <a:cubicBezTo>
                      <a:pt x="3158" y="2231"/>
                      <a:pt x="2701" y="3182"/>
                      <a:pt x="2302" y="120"/>
                    </a:cubicBezTo>
                    <a:cubicBezTo>
                      <a:pt x="2302" y="120"/>
                      <a:pt x="1944" y="1"/>
                      <a:pt x="153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567750" y="3154825"/>
                <a:ext cx="78475" cy="1361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44" extrusionOk="0">
                    <a:moveTo>
                      <a:pt x="1197" y="1"/>
                    </a:moveTo>
                    <a:cubicBezTo>
                      <a:pt x="476" y="1"/>
                      <a:pt x="130" y="1223"/>
                      <a:pt x="324" y="2724"/>
                    </a:cubicBezTo>
                    <a:cubicBezTo>
                      <a:pt x="533" y="4360"/>
                      <a:pt x="1" y="5425"/>
                      <a:pt x="1579" y="5444"/>
                    </a:cubicBezTo>
                    <a:cubicBezTo>
                      <a:pt x="3139" y="5444"/>
                      <a:pt x="2568" y="4265"/>
                      <a:pt x="2740" y="2724"/>
                    </a:cubicBezTo>
                    <a:cubicBezTo>
                      <a:pt x="2930" y="1202"/>
                      <a:pt x="2188" y="232"/>
                      <a:pt x="1370" y="23"/>
                    </a:cubicBezTo>
                    <a:cubicBezTo>
                      <a:pt x="1310" y="8"/>
                      <a:pt x="1252" y="1"/>
                      <a:pt x="1197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5208725" y="2898000"/>
                <a:ext cx="7660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192" extrusionOk="0">
                    <a:moveTo>
                      <a:pt x="1348" y="1"/>
                    </a:moveTo>
                    <a:cubicBezTo>
                      <a:pt x="1065" y="1"/>
                      <a:pt x="759" y="58"/>
                      <a:pt x="533" y="253"/>
                    </a:cubicBezTo>
                    <a:cubicBezTo>
                      <a:pt x="1" y="729"/>
                      <a:pt x="20" y="957"/>
                      <a:pt x="134" y="2707"/>
                    </a:cubicBezTo>
                    <a:cubicBezTo>
                      <a:pt x="210" y="3677"/>
                      <a:pt x="324" y="5122"/>
                      <a:pt x="1218" y="5179"/>
                    </a:cubicBezTo>
                    <a:cubicBezTo>
                      <a:pt x="1312" y="5187"/>
                      <a:pt x="1407" y="5191"/>
                      <a:pt x="1501" y="5191"/>
                    </a:cubicBezTo>
                    <a:cubicBezTo>
                      <a:pt x="2302" y="5191"/>
                      <a:pt x="3063" y="4932"/>
                      <a:pt x="3063" y="4932"/>
                    </a:cubicBezTo>
                    <a:cubicBezTo>
                      <a:pt x="2987" y="1851"/>
                      <a:pt x="2512" y="3182"/>
                      <a:pt x="2112" y="120"/>
                    </a:cubicBezTo>
                    <a:cubicBezTo>
                      <a:pt x="2112" y="120"/>
                      <a:pt x="1754" y="1"/>
                      <a:pt x="134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5224975" y="2899775"/>
                <a:ext cx="812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2" extrusionOk="0">
                    <a:moveTo>
                      <a:pt x="1248" y="0"/>
                    </a:moveTo>
                    <a:cubicBezTo>
                      <a:pt x="526" y="0"/>
                      <a:pt x="0" y="889"/>
                      <a:pt x="207" y="2369"/>
                    </a:cubicBezTo>
                    <a:cubicBezTo>
                      <a:pt x="416" y="3986"/>
                      <a:pt x="131" y="5032"/>
                      <a:pt x="1690" y="5051"/>
                    </a:cubicBezTo>
                    <a:cubicBezTo>
                      <a:pt x="3250" y="5051"/>
                      <a:pt x="2851" y="3853"/>
                      <a:pt x="3022" y="2331"/>
                    </a:cubicBezTo>
                    <a:cubicBezTo>
                      <a:pt x="3212" y="791"/>
                      <a:pt x="2318" y="220"/>
                      <a:pt x="1481" y="30"/>
                    </a:cubicBezTo>
                    <a:cubicBezTo>
                      <a:pt x="1402" y="10"/>
                      <a:pt x="1324" y="0"/>
                      <a:pt x="1248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5544925" y="2714000"/>
                <a:ext cx="77050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31" extrusionOk="0">
                    <a:moveTo>
                      <a:pt x="1348" y="1"/>
                    </a:moveTo>
                    <a:cubicBezTo>
                      <a:pt x="1305" y="1"/>
                      <a:pt x="1261" y="2"/>
                      <a:pt x="1218" y="5"/>
                    </a:cubicBezTo>
                    <a:cubicBezTo>
                      <a:pt x="324" y="81"/>
                      <a:pt x="476" y="1755"/>
                      <a:pt x="419" y="2725"/>
                    </a:cubicBezTo>
                    <a:cubicBezTo>
                      <a:pt x="305" y="4475"/>
                      <a:pt x="1" y="5121"/>
                      <a:pt x="552" y="5578"/>
                    </a:cubicBezTo>
                    <a:cubicBezTo>
                      <a:pt x="778" y="5773"/>
                      <a:pt x="1084" y="5830"/>
                      <a:pt x="1367" y="5830"/>
                    </a:cubicBezTo>
                    <a:cubicBezTo>
                      <a:pt x="1773" y="5830"/>
                      <a:pt x="2131" y="5711"/>
                      <a:pt x="2131" y="5711"/>
                    </a:cubicBezTo>
                    <a:cubicBezTo>
                      <a:pt x="2511" y="2649"/>
                      <a:pt x="2987" y="3600"/>
                      <a:pt x="3082" y="518"/>
                    </a:cubicBezTo>
                    <a:cubicBezTo>
                      <a:pt x="3082" y="518"/>
                      <a:pt x="2219" y="1"/>
                      <a:pt x="134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5564425" y="2722200"/>
                <a:ext cx="78475" cy="1361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44" extrusionOk="0">
                    <a:moveTo>
                      <a:pt x="1560" y="0"/>
                    </a:moveTo>
                    <a:cubicBezTo>
                      <a:pt x="0" y="19"/>
                      <a:pt x="1008" y="1084"/>
                      <a:pt x="799" y="2720"/>
                    </a:cubicBezTo>
                    <a:cubicBezTo>
                      <a:pt x="587" y="4221"/>
                      <a:pt x="539" y="5443"/>
                      <a:pt x="1188" y="5443"/>
                    </a:cubicBezTo>
                    <a:cubicBezTo>
                      <a:pt x="1238" y="5443"/>
                      <a:pt x="1292" y="5436"/>
                      <a:pt x="1351" y="5421"/>
                    </a:cubicBezTo>
                    <a:cubicBezTo>
                      <a:pt x="2188" y="5212"/>
                      <a:pt x="2930" y="4242"/>
                      <a:pt x="2739" y="2720"/>
                    </a:cubicBezTo>
                    <a:cubicBezTo>
                      <a:pt x="2568" y="1179"/>
                      <a:pt x="3139" y="0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5216350" y="2708700"/>
                <a:ext cx="7657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675" extrusionOk="0">
                    <a:moveTo>
                      <a:pt x="1436" y="1"/>
                    </a:moveTo>
                    <a:cubicBezTo>
                      <a:pt x="1363" y="1"/>
                      <a:pt x="1290" y="3"/>
                      <a:pt x="1217" y="8"/>
                    </a:cubicBezTo>
                    <a:cubicBezTo>
                      <a:pt x="323" y="84"/>
                      <a:pt x="209" y="1986"/>
                      <a:pt x="133" y="2956"/>
                    </a:cubicBezTo>
                    <a:cubicBezTo>
                      <a:pt x="19" y="4706"/>
                      <a:pt x="0" y="4953"/>
                      <a:pt x="533" y="5428"/>
                    </a:cubicBezTo>
                    <a:cubicBezTo>
                      <a:pt x="752" y="5617"/>
                      <a:pt x="1045" y="5674"/>
                      <a:pt x="1320" y="5674"/>
                    </a:cubicBezTo>
                    <a:cubicBezTo>
                      <a:pt x="1738" y="5674"/>
                      <a:pt x="2111" y="5543"/>
                      <a:pt x="2111" y="5543"/>
                    </a:cubicBezTo>
                    <a:cubicBezTo>
                      <a:pt x="2511" y="2480"/>
                      <a:pt x="2986" y="3355"/>
                      <a:pt x="3062" y="274"/>
                    </a:cubicBezTo>
                    <a:cubicBezTo>
                      <a:pt x="3062" y="274"/>
                      <a:pt x="2259" y="1"/>
                      <a:pt x="143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>
                <a:off x="5232575" y="2710775"/>
                <a:ext cx="81275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527" extrusionOk="0">
                    <a:moveTo>
                      <a:pt x="1691" y="1"/>
                    </a:moveTo>
                    <a:cubicBezTo>
                      <a:pt x="131" y="1"/>
                      <a:pt x="416" y="1541"/>
                      <a:pt x="207" y="3158"/>
                    </a:cubicBezTo>
                    <a:cubicBezTo>
                      <a:pt x="0" y="4624"/>
                      <a:pt x="528" y="5527"/>
                      <a:pt x="1252" y="5527"/>
                    </a:cubicBezTo>
                    <a:cubicBezTo>
                      <a:pt x="1327" y="5527"/>
                      <a:pt x="1403" y="5517"/>
                      <a:pt x="1481" y="5498"/>
                    </a:cubicBezTo>
                    <a:cubicBezTo>
                      <a:pt x="2318" y="5288"/>
                      <a:pt x="2737" y="4718"/>
                      <a:pt x="2547" y="3196"/>
                    </a:cubicBezTo>
                    <a:cubicBezTo>
                      <a:pt x="2375" y="1674"/>
                      <a:pt x="3250" y="1"/>
                      <a:pt x="169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6"/>
              <p:cNvSpPr/>
              <p:nvPr/>
            </p:nvSpPr>
            <p:spPr>
              <a:xfrm>
                <a:off x="5499750" y="2531375"/>
                <a:ext cx="93225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5833" extrusionOk="0">
                    <a:moveTo>
                      <a:pt x="2013" y="1"/>
                    </a:moveTo>
                    <a:cubicBezTo>
                      <a:pt x="1731" y="1"/>
                      <a:pt x="1425" y="58"/>
                      <a:pt x="1199" y="253"/>
                    </a:cubicBezTo>
                    <a:cubicBezTo>
                      <a:pt x="647" y="729"/>
                      <a:pt x="1" y="1356"/>
                      <a:pt x="115" y="3106"/>
                    </a:cubicBezTo>
                    <a:cubicBezTo>
                      <a:pt x="191" y="4076"/>
                      <a:pt x="971" y="5750"/>
                      <a:pt x="1884" y="5826"/>
                    </a:cubicBezTo>
                    <a:cubicBezTo>
                      <a:pt x="1938" y="5831"/>
                      <a:pt x="1992" y="5833"/>
                      <a:pt x="2047" y="5833"/>
                    </a:cubicBezTo>
                    <a:cubicBezTo>
                      <a:pt x="2889" y="5833"/>
                      <a:pt x="3729" y="5313"/>
                      <a:pt x="3729" y="5313"/>
                    </a:cubicBezTo>
                    <a:cubicBezTo>
                      <a:pt x="3634" y="2231"/>
                      <a:pt x="3177" y="3182"/>
                      <a:pt x="2778" y="120"/>
                    </a:cubicBezTo>
                    <a:cubicBezTo>
                      <a:pt x="2778" y="120"/>
                      <a:pt x="2420" y="1"/>
                      <a:pt x="201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6"/>
              <p:cNvSpPr/>
              <p:nvPr/>
            </p:nvSpPr>
            <p:spPr>
              <a:xfrm>
                <a:off x="5526750" y="2533325"/>
                <a:ext cx="8715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5425" extrusionOk="0">
                    <a:moveTo>
                      <a:pt x="1534" y="0"/>
                    </a:moveTo>
                    <a:cubicBezTo>
                      <a:pt x="756" y="0"/>
                      <a:pt x="1" y="1207"/>
                      <a:pt x="195" y="2724"/>
                    </a:cubicBezTo>
                    <a:cubicBezTo>
                      <a:pt x="423" y="4341"/>
                      <a:pt x="366" y="5406"/>
                      <a:pt x="1926" y="5425"/>
                    </a:cubicBezTo>
                    <a:cubicBezTo>
                      <a:pt x="3486" y="5425"/>
                      <a:pt x="2915" y="4245"/>
                      <a:pt x="3105" y="2724"/>
                    </a:cubicBezTo>
                    <a:cubicBezTo>
                      <a:pt x="3295" y="1183"/>
                      <a:pt x="2554" y="213"/>
                      <a:pt x="1717" y="23"/>
                    </a:cubicBezTo>
                    <a:cubicBezTo>
                      <a:pt x="1656" y="8"/>
                      <a:pt x="1595" y="0"/>
                      <a:pt x="1534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6"/>
              <p:cNvSpPr/>
              <p:nvPr/>
            </p:nvSpPr>
            <p:spPr>
              <a:xfrm>
                <a:off x="5313825" y="2598425"/>
                <a:ext cx="87525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5191" extrusionOk="0">
                    <a:moveTo>
                      <a:pt x="1789" y="1"/>
                    </a:moveTo>
                    <a:cubicBezTo>
                      <a:pt x="1509" y="1"/>
                      <a:pt x="1208" y="58"/>
                      <a:pt x="989" y="253"/>
                    </a:cubicBezTo>
                    <a:cubicBezTo>
                      <a:pt x="438" y="709"/>
                      <a:pt x="0" y="957"/>
                      <a:pt x="115" y="2707"/>
                    </a:cubicBezTo>
                    <a:cubicBezTo>
                      <a:pt x="172" y="3677"/>
                      <a:pt x="761" y="5103"/>
                      <a:pt x="1655" y="5179"/>
                    </a:cubicBezTo>
                    <a:cubicBezTo>
                      <a:pt x="1745" y="5187"/>
                      <a:pt x="1835" y="5190"/>
                      <a:pt x="1924" y="5190"/>
                    </a:cubicBezTo>
                    <a:cubicBezTo>
                      <a:pt x="2730" y="5190"/>
                      <a:pt x="3500" y="4913"/>
                      <a:pt x="3500" y="4913"/>
                    </a:cubicBezTo>
                    <a:cubicBezTo>
                      <a:pt x="3424" y="1832"/>
                      <a:pt x="2949" y="3182"/>
                      <a:pt x="2549" y="120"/>
                    </a:cubicBezTo>
                    <a:cubicBezTo>
                      <a:pt x="2549" y="120"/>
                      <a:pt x="2191" y="1"/>
                      <a:pt x="1789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6"/>
              <p:cNvSpPr/>
              <p:nvPr/>
            </p:nvSpPr>
            <p:spPr>
              <a:xfrm>
                <a:off x="5341425" y="2599725"/>
                <a:ext cx="8050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5052" extrusionOk="0">
                    <a:moveTo>
                      <a:pt x="1240" y="1"/>
                    </a:moveTo>
                    <a:cubicBezTo>
                      <a:pt x="530" y="1"/>
                      <a:pt x="0" y="904"/>
                      <a:pt x="190" y="2369"/>
                    </a:cubicBezTo>
                    <a:cubicBezTo>
                      <a:pt x="399" y="4005"/>
                      <a:pt x="114" y="5051"/>
                      <a:pt x="1673" y="5051"/>
                    </a:cubicBezTo>
                    <a:cubicBezTo>
                      <a:pt x="1686" y="5051"/>
                      <a:pt x="1698" y="5051"/>
                      <a:pt x="1710" y="5051"/>
                    </a:cubicBezTo>
                    <a:cubicBezTo>
                      <a:pt x="3220" y="5051"/>
                      <a:pt x="2360" y="3860"/>
                      <a:pt x="2529" y="2331"/>
                    </a:cubicBezTo>
                    <a:cubicBezTo>
                      <a:pt x="2720" y="810"/>
                      <a:pt x="2301" y="239"/>
                      <a:pt x="1464" y="30"/>
                    </a:cubicBezTo>
                    <a:cubicBezTo>
                      <a:pt x="1388" y="10"/>
                      <a:pt x="1313" y="1"/>
                      <a:pt x="124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6"/>
              <p:cNvSpPr/>
              <p:nvPr/>
            </p:nvSpPr>
            <p:spPr>
              <a:xfrm>
                <a:off x="5340450" y="3301900"/>
                <a:ext cx="77050" cy="1300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203" extrusionOk="0">
                    <a:moveTo>
                      <a:pt x="1325" y="0"/>
                    </a:moveTo>
                    <a:cubicBezTo>
                      <a:pt x="1053" y="0"/>
                      <a:pt x="764" y="57"/>
                      <a:pt x="552" y="246"/>
                    </a:cubicBezTo>
                    <a:cubicBezTo>
                      <a:pt x="1" y="721"/>
                      <a:pt x="39" y="968"/>
                      <a:pt x="153" y="2718"/>
                    </a:cubicBezTo>
                    <a:cubicBezTo>
                      <a:pt x="210" y="3688"/>
                      <a:pt x="324" y="5115"/>
                      <a:pt x="1218" y="5191"/>
                    </a:cubicBezTo>
                    <a:cubicBezTo>
                      <a:pt x="1307" y="5199"/>
                      <a:pt x="1397" y="5202"/>
                      <a:pt x="1487" y="5202"/>
                    </a:cubicBezTo>
                    <a:cubicBezTo>
                      <a:pt x="2296" y="5202"/>
                      <a:pt x="3082" y="4925"/>
                      <a:pt x="3082" y="4925"/>
                    </a:cubicBezTo>
                    <a:cubicBezTo>
                      <a:pt x="2987" y="1843"/>
                      <a:pt x="2511" y="3194"/>
                      <a:pt x="2112" y="132"/>
                    </a:cubicBezTo>
                    <a:cubicBezTo>
                      <a:pt x="2112" y="132"/>
                      <a:pt x="1738" y="0"/>
                      <a:pt x="132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6"/>
              <p:cNvSpPr/>
              <p:nvPr/>
            </p:nvSpPr>
            <p:spPr>
              <a:xfrm>
                <a:off x="5357100" y="3303500"/>
                <a:ext cx="811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5052" extrusionOk="0">
                    <a:moveTo>
                      <a:pt x="1240" y="0"/>
                    </a:moveTo>
                    <a:cubicBezTo>
                      <a:pt x="530" y="0"/>
                      <a:pt x="1" y="903"/>
                      <a:pt x="191" y="2369"/>
                    </a:cubicBezTo>
                    <a:cubicBezTo>
                      <a:pt x="400" y="3986"/>
                      <a:pt x="114" y="5051"/>
                      <a:pt x="1674" y="5051"/>
                    </a:cubicBezTo>
                    <a:cubicBezTo>
                      <a:pt x="1686" y="5051"/>
                      <a:pt x="1698" y="5051"/>
                      <a:pt x="1710" y="5051"/>
                    </a:cubicBezTo>
                    <a:cubicBezTo>
                      <a:pt x="3246" y="5051"/>
                      <a:pt x="2836" y="3841"/>
                      <a:pt x="3006" y="2331"/>
                    </a:cubicBezTo>
                    <a:cubicBezTo>
                      <a:pt x="3196" y="809"/>
                      <a:pt x="2302" y="239"/>
                      <a:pt x="1465" y="30"/>
                    </a:cubicBezTo>
                    <a:cubicBezTo>
                      <a:pt x="1388" y="10"/>
                      <a:pt x="1313" y="0"/>
                      <a:pt x="124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6"/>
              <p:cNvSpPr/>
              <p:nvPr/>
            </p:nvSpPr>
            <p:spPr>
              <a:xfrm>
                <a:off x="5465525" y="3255550"/>
                <a:ext cx="77050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74" extrusionOk="0">
                    <a:moveTo>
                      <a:pt x="1440" y="1"/>
                    </a:moveTo>
                    <a:cubicBezTo>
                      <a:pt x="1366" y="1"/>
                      <a:pt x="1291" y="3"/>
                      <a:pt x="1217" y="7"/>
                    </a:cubicBezTo>
                    <a:cubicBezTo>
                      <a:pt x="323" y="83"/>
                      <a:pt x="228" y="2005"/>
                      <a:pt x="152" y="2975"/>
                    </a:cubicBezTo>
                    <a:cubicBezTo>
                      <a:pt x="38" y="4725"/>
                      <a:pt x="0" y="4953"/>
                      <a:pt x="552" y="5428"/>
                    </a:cubicBezTo>
                    <a:cubicBezTo>
                      <a:pt x="771" y="5617"/>
                      <a:pt x="1064" y="5674"/>
                      <a:pt x="1339" y="5674"/>
                    </a:cubicBezTo>
                    <a:cubicBezTo>
                      <a:pt x="1757" y="5674"/>
                      <a:pt x="2130" y="5542"/>
                      <a:pt x="2130" y="5542"/>
                    </a:cubicBezTo>
                    <a:cubicBezTo>
                      <a:pt x="2530" y="2480"/>
                      <a:pt x="2986" y="3355"/>
                      <a:pt x="3081" y="274"/>
                    </a:cubicBezTo>
                    <a:cubicBezTo>
                      <a:pt x="3081" y="274"/>
                      <a:pt x="2278" y="1"/>
                      <a:pt x="144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6"/>
              <p:cNvSpPr/>
              <p:nvPr/>
            </p:nvSpPr>
            <p:spPr>
              <a:xfrm>
                <a:off x="5482175" y="3257625"/>
                <a:ext cx="81325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527" extrusionOk="0">
                    <a:moveTo>
                      <a:pt x="1693" y="0"/>
                    </a:moveTo>
                    <a:cubicBezTo>
                      <a:pt x="114" y="0"/>
                      <a:pt x="418" y="1541"/>
                      <a:pt x="190" y="3158"/>
                    </a:cubicBezTo>
                    <a:cubicBezTo>
                      <a:pt x="0" y="4624"/>
                      <a:pt x="530" y="5527"/>
                      <a:pt x="1254" y="5527"/>
                    </a:cubicBezTo>
                    <a:cubicBezTo>
                      <a:pt x="1329" y="5527"/>
                      <a:pt x="1405" y="5517"/>
                      <a:pt x="1483" y="5497"/>
                    </a:cubicBezTo>
                    <a:cubicBezTo>
                      <a:pt x="2301" y="5288"/>
                      <a:pt x="2720" y="4718"/>
                      <a:pt x="2549" y="3196"/>
                    </a:cubicBezTo>
                    <a:cubicBezTo>
                      <a:pt x="2358" y="1674"/>
                      <a:pt x="3252" y="0"/>
                      <a:pt x="1693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>
                <a:off x="5456000" y="2889575"/>
                <a:ext cx="131750" cy="259400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0376" extrusionOk="0">
                    <a:moveTo>
                      <a:pt x="3710" y="0"/>
                    </a:moveTo>
                    <a:cubicBezTo>
                      <a:pt x="3710" y="0"/>
                      <a:pt x="2017" y="19"/>
                      <a:pt x="1009" y="1142"/>
                    </a:cubicBezTo>
                    <a:cubicBezTo>
                      <a:pt x="1" y="2245"/>
                      <a:pt x="153" y="3938"/>
                      <a:pt x="229" y="5402"/>
                    </a:cubicBezTo>
                    <a:cubicBezTo>
                      <a:pt x="305" y="6867"/>
                      <a:pt x="210" y="7837"/>
                      <a:pt x="1104" y="9035"/>
                    </a:cubicBezTo>
                    <a:cubicBezTo>
                      <a:pt x="1930" y="10102"/>
                      <a:pt x="2740" y="10375"/>
                      <a:pt x="3747" y="10375"/>
                    </a:cubicBezTo>
                    <a:cubicBezTo>
                      <a:pt x="3853" y="10375"/>
                      <a:pt x="3961" y="10372"/>
                      <a:pt x="4071" y="10367"/>
                    </a:cubicBezTo>
                    <a:cubicBezTo>
                      <a:pt x="4718" y="10329"/>
                      <a:pt x="5269" y="9549"/>
                      <a:pt x="5269" y="9549"/>
                    </a:cubicBezTo>
                    <a:cubicBezTo>
                      <a:pt x="5269" y="9549"/>
                      <a:pt x="4813" y="2530"/>
                      <a:pt x="4813" y="2245"/>
                    </a:cubicBezTo>
                    <a:cubicBezTo>
                      <a:pt x="4832" y="1960"/>
                      <a:pt x="3710" y="0"/>
                      <a:pt x="3710" y="0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>
                <a:off x="5496425" y="2889475"/>
                <a:ext cx="118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10108" extrusionOk="0">
                    <a:moveTo>
                      <a:pt x="2201" y="1"/>
                    </a:moveTo>
                    <a:cubicBezTo>
                      <a:pt x="1998" y="1"/>
                      <a:pt x="1769" y="60"/>
                      <a:pt x="1503" y="176"/>
                    </a:cubicBezTo>
                    <a:cubicBezTo>
                      <a:pt x="818" y="499"/>
                      <a:pt x="685" y="1260"/>
                      <a:pt x="685" y="1260"/>
                    </a:cubicBezTo>
                    <a:cubicBezTo>
                      <a:pt x="685" y="1260"/>
                      <a:pt x="0" y="3447"/>
                      <a:pt x="172" y="5730"/>
                    </a:cubicBezTo>
                    <a:cubicBezTo>
                      <a:pt x="248" y="6662"/>
                      <a:pt x="780" y="8925"/>
                      <a:pt x="1560" y="9610"/>
                    </a:cubicBezTo>
                    <a:cubicBezTo>
                      <a:pt x="1914" y="9929"/>
                      <a:pt x="2299" y="10108"/>
                      <a:pt x="2670" y="10108"/>
                    </a:cubicBezTo>
                    <a:cubicBezTo>
                      <a:pt x="3115" y="10108"/>
                      <a:pt x="3540" y="9849"/>
                      <a:pt x="3862" y="9268"/>
                    </a:cubicBezTo>
                    <a:cubicBezTo>
                      <a:pt x="4451" y="8202"/>
                      <a:pt x="4737" y="6548"/>
                      <a:pt x="4622" y="5330"/>
                    </a:cubicBezTo>
                    <a:cubicBezTo>
                      <a:pt x="4527" y="4113"/>
                      <a:pt x="3805" y="1945"/>
                      <a:pt x="3329" y="974"/>
                    </a:cubicBezTo>
                    <a:cubicBezTo>
                      <a:pt x="2998" y="312"/>
                      <a:pt x="2667" y="1"/>
                      <a:pt x="2201" y="1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>
                <a:off x="5303350" y="2654100"/>
                <a:ext cx="255875" cy="644625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25785" extrusionOk="0">
                    <a:moveTo>
                      <a:pt x="7094" y="1"/>
                    </a:moveTo>
                    <a:cubicBezTo>
                      <a:pt x="6454" y="1"/>
                      <a:pt x="5879" y="260"/>
                      <a:pt x="5631" y="974"/>
                    </a:cubicBezTo>
                    <a:cubicBezTo>
                      <a:pt x="4984" y="2781"/>
                      <a:pt x="1903" y="3523"/>
                      <a:pt x="1028" y="4398"/>
                    </a:cubicBezTo>
                    <a:cubicBezTo>
                      <a:pt x="134" y="5292"/>
                      <a:pt x="1" y="7841"/>
                      <a:pt x="191" y="9495"/>
                    </a:cubicBezTo>
                    <a:cubicBezTo>
                      <a:pt x="381" y="11112"/>
                      <a:pt x="1" y="14593"/>
                      <a:pt x="781" y="16362"/>
                    </a:cubicBezTo>
                    <a:cubicBezTo>
                      <a:pt x="1561" y="18131"/>
                      <a:pt x="1504" y="21269"/>
                      <a:pt x="1028" y="22582"/>
                    </a:cubicBezTo>
                    <a:cubicBezTo>
                      <a:pt x="534" y="23913"/>
                      <a:pt x="1028" y="24598"/>
                      <a:pt x="2892" y="25435"/>
                    </a:cubicBezTo>
                    <a:cubicBezTo>
                      <a:pt x="3439" y="25677"/>
                      <a:pt x="3889" y="25784"/>
                      <a:pt x="4292" y="25784"/>
                    </a:cubicBezTo>
                    <a:cubicBezTo>
                      <a:pt x="5250" y="25784"/>
                      <a:pt x="5947" y="25181"/>
                      <a:pt x="7058" y="24351"/>
                    </a:cubicBezTo>
                    <a:cubicBezTo>
                      <a:pt x="8617" y="23171"/>
                      <a:pt x="9949" y="23267"/>
                      <a:pt x="10044" y="22335"/>
                    </a:cubicBezTo>
                    <a:cubicBezTo>
                      <a:pt x="10139" y="21402"/>
                      <a:pt x="9549" y="20775"/>
                      <a:pt x="8180" y="19538"/>
                    </a:cubicBezTo>
                    <a:cubicBezTo>
                      <a:pt x="6810" y="18321"/>
                      <a:pt x="6411" y="16609"/>
                      <a:pt x="6601" y="13319"/>
                    </a:cubicBezTo>
                    <a:cubicBezTo>
                      <a:pt x="6810" y="10047"/>
                      <a:pt x="7495" y="9305"/>
                      <a:pt x="8865" y="8126"/>
                    </a:cubicBezTo>
                    <a:cubicBezTo>
                      <a:pt x="10234" y="6947"/>
                      <a:pt x="10120" y="1982"/>
                      <a:pt x="9549" y="1126"/>
                    </a:cubicBezTo>
                    <a:cubicBezTo>
                      <a:pt x="9204" y="609"/>
                      <a:pt x="8073" y="1"/>
                      <a:pt x="7094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>
                <a:off x="5965750" y="2178675"/>
                <a:ext cx="1531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2550" fill="none" extrusionOk="0">
                    <a:moveTo>
                      <a:pt x="6126" y="2549"/>
                    </a:moveTo>
                    <a:lnTo>
                      <a:pt x="1" y="0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6"/>
              <p:cNvSpPr/>
              <p:nvPr/>
            </p:nvSpPr>
            <p:spPr>
              <a:xfrm>
                <a:off x="5657625" y="2227025"/>
                <a:ext cx="558275" cy="1002825"/>
              </a:xfrm>
              <a:custGeom>
                <a:avLst/>
                <a:gdLst/>
                <a:ahLst/>
                <a:cxnLst/>
                <a:rect l="l" t="t" r="r" b="b"/>
                <a:pathLst>
                  <a:path w="22331" h="40113" extrusionOk="0">
                    <a:moveTo>
                      <a:pt x="16279" y="0"/>
                    </a:moveTo>
                    <a:cubicBezTo>
                      <a:pt x="14444" y="0"/>
                      <a:pt x="12746" y="1417"/>
                      <a:pt x="9644" y="2726"/>
                    </a:cubicBezTo>
                    <a:cubicBezTo>
                      <a:pt x="5136" y="4648"/>
                      <a:pt x="4413" y="3677"/>
                      <a:pt x="2264" y="7215"/>
                    </a:cubicBezTo>
                    <a:cubicBezTo>
                      <a:pt x="96" y="10734"/>
                      <a:pt x="647" y="19217"/>
                      <a:pt x="1218" y="26464"/>
                    </a:cubicBezTo>
                    <a:cubicBezTo>
                      <a:pt x="1807" y="33711"/>
                      <a:pt x="0" y="36736"/>
                      <a:pt x="3519" y="38904"/>
                    </a:cubicBezTo>
                    <a:cubicBezTo>
                      <a:pt x="4998" y="39802"/>
                      <a:pt x="6018" y="40112"/>
                      <a:pt x="7033" y="40112"/>
                    </a:cubicBezTo>
                    <a:cubicBezTo>
                      <a:pt x="8448" y="40112"/>
                      <a:pt x="9854" y="39510"/>
                      <a:pt x="12478" y="39056"/>
                    </a:cubicBezTo>
                    <a:cubicBezTo>
                      <a:pt x="16986" y="38276"/>
                      <a:pt x="18356" y="37496"/>
                      <a:pt x="20125" y="34358"/>
                    </a:cubicBezTo>
                    <a:cubicBezTo>
                      <a:pt x="21874" y="31220"/>
                      <a:pt x="22084" y="26407"/>
                      <a:pt x="21684" y="19160"/>
                    </a:cubicBezTo>
                    <a:cubicBezTo>
                      <a:pt x="21285" y="11913"/>
                      <a:pt x="22331" y="3354"/>
                      <a:pt x="19002" y="1015"/>
                    </a:cubicBezTo>
                    <a:cubicBezTo>
                      <a:pt x="17970" y="291"/>
                      <a:pt x="17110" y="0"/>
                      <a:pt x="16279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6"/>
              <p:cNvSpPr/>
              <p:nvPr/>
            </p:nvSpPr>
            <p:spPr>
              <a:xfrm>
                <a:off x="5727525" y="2359150"/>
                <a:ext cx="95425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98" extrusionOk="0">
                    <a:moveTo>
                      <a:pt x="1785" y="1"/>
                    </a:moveTo>
                    <a:cubicBezTo>
                      <a:pt x="1547" y="1"/>
                      <a:pt x="1331" y="69"/>
                      <a:pt x="1180" y="199"/>
                    </a:cubicBezTo>
                    <a:cubicBezTo>
                      <a:pt x="628" y="675"/>
                      <a:pt x="1" y="1702"/>
                      <a:pt x="96" y="3072"/>
                    </a:cubicBezTo>
                    <a:cubicBezTo>
                      <a:pt x="191" y="4422"/>
                      <a:pt x="952" y="5715"/>
                      <a:pt x="1865" y="5792"/>
                    </a:cubicBezTo>
                    <a:cubicBezTo>
                      <a:pt x="1917" y="5796"/>
                      <a:pt x="1968" y="5798"/>
                      <a:pt x="2017" y="5798"/>
                    </a:cubicBezTo>
                    <a:cubicBezTo>
                      <a:pt x="3817" y="5798"/>
                      <a:pt x="3348" y="3144"/>
                      <a:pt x="3348" y="1607"/>
                    </a:cubicBezTo>
                    <a:cubicBezTo>
                      <a:pt x="3210" y="487"/>
                      <a:pt x="2419" y="1"/>
                      <a:pt x="178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6"/>
              <p:cNvSpPr/>
              <p:nvPr/>
            </p:nvSpPr>
            <p:spPr>
              <a:xfrm>
                <a:off x="5690425" y="2395500"/>
                <a:ext cx="378550" cy="645875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25835" extrusionOk="0">
                    <a:moveTo>
                      <a:pt x="2207" y="1"/>
                    </a:moveTo>
                    <a:lnTo>
                      <a:pt x="990" y="1903"/>
                    </a:lnTo>
                    <a:lnTo>
                      <a:pt x="191" y="8579"/>
                    </a:lnTo>
                    <a:lnTo>
                      <a:pt x="1" y="16701"/>
                    </a:lnTo>
                    <a:lnTo>
                      <a:pt x="591" y="21266"/>
                    </a:lnTo>
                    <a:lnTo>
                      <a:pt x="533" y="23910"/>
                    </a:lnTo>
                    <a:cubicBezTo>
                      <a:pt x="533" y="23910"/>
                      <a:pt x="3672" y="25527"/>
                      <a:pt x="5289" y="25774"/>
                    </a:cubicBezTo>
                    <a:cubicBezTo>
                      <a:pt x="5569" y="25817"/>
                      <a:pt x="5908" y="25835"/>
                      <a:pt x="6277" y="25835"/>
                    </a:cubicBezTo>
                    <a:cubicBezTo>
                      <a:pt x="8038" y="25835"/>
                      <a:pt x="10481" y="25432"/>
                      <a:pt x="10481" y="25432"/>
                    </a:cubicBezTo>
                    <a:lnTo>
                      <a:pt x="12003" y="22388"/>
                    </a:lnTo>
                    <a:cubicBezTo>
                      <a:pt x="12003" y="22388"/>
                      <a:pt x="10634" y="10101"/>
                      <a:pt x="10786" y="9892"/>
                    </a:cubicBezTo>
                    <a:cubicBezTo>
                      <a:pt x="10938" y="9701"/>
                      <a:pt x="15141" y="3291"/>
                      <a:pt x="15141" y="3291"/>
                    </a:cubicBezTo>
                    <a:cubicBezTo>
                      <a:pt x="15141" y="3291"/>
                      <a:pt x="14647" y="2588"/>
                      <a:pt x="13582" y="2150"/>
                    </a:cubicBezTo>
                    <a:cubicBezTo>
                      <a:pt x="12498" y="1713"/>
                      <a:pt x="10481" y="590"/>
                      <a:pt x="8427" y="590"/>
                    </a:cubicBezTo>
                    <a:cubicBezTo>
                      <a:pt x="6373" y="590"/>
                      <a:pt x="2207" y="1"/>
                      <a:pt x="2207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6"/>
              <p:cNvSpPr/>
              <p:nvPr/>
            </p:nvSpPr>
            <p:spPr>
              <a:xfrm>
                <a:off x="6072750" y="2453825"/>
                <a:ext cx="8135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833" extrusionOk="0">
                    <a:moveTo>
                      <a:pt x="1555" y="1"/>
                    </a:moveTo>
                    <a:cubicBezTo>
                      <a:pt x="1500" y="1"/>
                      <a:pt x="1445" y="3"/>
                      <a:pt x="1389" y="7"/>
                    </a:cubicBezTo>
                    <a:cubicBezTo>
                      <a:pt x="495" y="83"/>
                      <a:pt x="191" y="1757"/>
                      <a:pt x="115" y="2727"/>
                    </a:cubicBezTo>
                    <a:cubicBezTo>
                      <a:pt x="1" y="4477"/>
                      <a:pt x="172" y="5105"/>
                      <a:pt x="723" y="5580"/>
                    </a:cubicBezTo>
                    <a:cubicBezTo>
                      <a:pt x="950" y="5775"/>
                      <a:pt x="1255" y="5833"/>
                      <a:pt x="1538" y="5833"/>
                    </a:cubicBezTo>
                    <a:cubicBezTo>
                      <a:pt x="1944" y="5833"/>
                      <a:pt x="2302" y="5714"/>
                      <a:pt x="2302" y="5714"/>
                    </a:cubicBezTo>
                    <a:cubicBezTo>
                      <a:pt x="2702" y="2651"/>
                      <a:pt x="3158" y="3602"/>
                      <a:pt x="3253" y="521"/>
                    </a:cubicBezTo>
                    <a:cubicBezTo>
                      <a:pt x="3253" y="521"/>
                      <a:pt x="2414" y="1"/>
                      <a:pt x="155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>
                <a:off x="6034225" y="2785200"/>
                <a:ext cx="950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5780" extrusionOk="0">
                    <a:moveTo>
                      <a:pt x="1769" y="1"/>
                    </a:moveTo>
                    <a:cubicBezTo>
                      <a:pt x="1529" y="1"/>
                      <a:pt x="1312" y="70"/>
                      <a:pt x="1161" y="200"/>
                    </a:cubicBezTo>
                    <a:cubicBezTo>
                      <a:pt x="629" y="676"/>
                      <a:pt x="1" y="1684"/>
                      <a:pt x="96" y="3053"/>
                    </a:cubicBezTo>
                    <a:cubicBezTo>
                      <a:pt x="172" y="4404"/>
                      <a:pt x="952" y="5697"/>
                      <a:pt x="1846" y="5773"/>
                    </a:cubicBezTo>
                    <a:cubicBezTo>
                      <a:pt x="1899" y="5777"/>
                      <a:pt x="1950" y="5779"/>
                      <a:pt x="1999" y="5779"/>
                    </a:cubicBezTo>
                    <a:cubicBezTo>
                      <a:pt x="3799" y="5779"/>
                      <a:pt x="3348" y="3125"/>
                      <a:pt x="3330" y="1589"/>
                    </a:cubicBezTo>
                    <a:cubicBezTo>
                      <a:pt x="3192" y="484"/>
                      <a:pt x="2402" y="1"/>
                      <a:pt x="1769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>
                <a:off x="5685200" y="2620900"/>
                <a:ext cx="13222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10395" extrusionOk="0">
                    <a:moveTo>
                      <a:pt x="3710" y="1"/>
                    </a:moveTo>
                    <a:cubicBezTo>
                      <a:pt x="3710" y="1"/>
                      <a:pt x="2017" y="39"/>
                      <a:pt x="1009" y="1161"/>
                    </a:cubicBezTo>
                    <a:cubicBezTo>
                      <a:pt x="1" y="2264"/>
                      <a:pt x="153" y="3957"/>
                      <a:pt x="229" y="5422"/>
                    </a:cubicBezTo>
                    <a:cubicBezTo>
                      <a:pt x="305" y="6886"/>
                      <a:pt x="210" y="7856"/>
                      <a:pt x="1123" y="9036"/>
                    </a:cubicBezTo>
                    <a:cubicBezTo>
                      <a:pt x="1932" y="10120"/>
                      <a:pt x="2741" y="10394"/>
                      <a:pt x="3748" y="10394"/>
                    </a:cubicBezTo>
                    <a:cubicBezTo>
                      <a:pt x="3853" y="10394"/>
                      <a:pt x="3961" y="10391"/>
                      <a:pt x="4071" y="10386"/>
                    </a:cubicBezTo>
                    <a:cubicBezTo>
                      <a:pt x="4718" y="10348"/>
                      <a:pt x="5288" y="9549"/>
                      <a:pt x="5288" y="9549"/>
                    </a:cubicBezTo>
                    <a:cubicBezTo>
                      <a:pt x="5288" y="9549"/>
                      <a:pt x="4813" y="2549"/>
                      <a:pt x="4813" y="2264"/>
                    </a:cubicBezTo>
                    <a:cubicBezTo>
                      <a:pt x="4832" y="1979"/>
                      <a:pt x="3710" y="1"/>
                      <a:pt x="3710" y="1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>
                <a:off x="6096525" y="2462075"/>
                <a:ext cx="78500" cy="13602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441" extrusionOk="0">
                    <a:moveTo>
                      <a:pt x="1560" y="1"/>
                    </a:moveTo>
                    <a:cubicBezTo>
                      <a:pt x="1" y="20"/>
                      <a:pt x="533" y="1085"/>
                      <a:pt x="324" y="2702"/>
                    </a:cubicBezTo>
                    <a:cubicBezTo>
                      <a:pt x="129" y="4229"/>
                      <a:pt x="480" y="5440"/>
                      <a:pt x="1209" y="5440"/>
                    </a:cubicBezTo>
                    <a:cubicBezTo>
                      <a:pt x="1261" y="5440"/>
                      <a:pt x="1314" y="5434"/>
                      <a:pt x="1370" y="5422"/>
                    </a:cubicBezTo>
                    <a:cubicBezTo>
                      <a:pt x="2188" y="5212"/>
                      <a:pt x="2930" y="4242"/>
                      <a:pt x="2740" y="2702"/>
                    </a:cubicBezTo>
                    <a:cubicBezTo>
                      <a:pt x="2569" y="1180"/>
                      <a:pt x="3139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6"/>
              <p:cNvSpPr/>
              <p:nvPr/>
            </p:nvSpPr>
            <p:spPr>
              <a:xfrm>
                <a:off x="5725625" y="2621275"/>
                <a:ext cx="118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10108" extrusionOk="0">
                    <a:moveTo>
                      <a:pt x="2211" y="1"/>
                    </a:moveTo>
                    <a:cubicBezTo>
                      <a:pt x="2009" y="1"/>
                      <a:pt x="1782" y="60"/>
                      <a:pt x="1522" y="176"/>
                    </a:cubicBezTo>
                    <a:cubicBezTo>
                      <a:pt x="818" y="499"/>
                      <a:pt x="685" y="1260"/>
                      <a:pt x="685" y="1260"/>
                    </a:cubicBezTo>
                    <a:cubicBezTo>
                      <a:pt x="685" y="1260"/>
                      <a:pt x="0" y="3447"/>
                      <a:pt x="172" y="5730"/>
                    </a:cubicBezTo>
                    <a:cubicBezTo>
                      <a:pt x="248" y="6662"/>
                      <a:pt x="780" y="8925"/>
                      <a:pt x="1560" y="9610"/>
                    </a:cubicBezTo>
                    <a:cubicBezTo>
                      <a:pt x="1914" y="9930"/>
                      <a:pt x="2299" y="10108"/>
                      <a:pt x="2670" y="10108"/>
                    </a:cubicBezTo>
                    <a:cubicBezTo>
                      <a:pt x="3115" y="10108"/>
                      <a:pt x="3540" y="9850"/>
                      <a:pt x="3862" y="9268"/>
                    </a:cubicBezTo>
                    <a:cubicBezTo>
                      <a:pt x="4470" y="8184"/>
                      <a:pt x="4737" y="6548"/>
                      <a:pt x="4642" y="5331"/>
                    </a:cubicBezTo>
                    <a:cubicBezTo>
                      <a:pt x="4527" y="4113"/>
                      <a:pt x="3805" y="1945"/>
                      <a:pt x="3329" y="975"/>
                    </a:cubicBezTo>
                    <a:cubicBezTo>
                      <a:pt x="3011" y="313"/>
                      <a:pt x="2675" y="1"/>
                      <a:pt x="2211" y="1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6"/>
              <p:cNvSpPr/>
              <p:nvPr/>
            </p:nvSpPr>
            <p:spPr>
              <a:xfrm>
                <a:off x="5977650" y="3021500"/>
                <a:ext cx="77050" cy="1300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203" extrusionOk="0">
                    <a:moveTo>
                      <a:pt x="1506" y="0"/>
                    </a:moveTo>
                    <a:cubicBezTo>
                      <a:pt x="1416" y="0"/>
                      <a:pt x="1326" y="4"/>
                      <a:pt x="1237" y="11"/>
                    </a:cubicBezTo>
                    <a:cubicBezTo>
                      <a:pt x="324" y="87"/>
                      <a:pt x="229" y="1514"/>
                      <a:pt x="153" y="2484"/>
                    </a:cubicBezTo>
                    <a:cubicBezTo>
                      <a:pt x="39" y="4234"/>
                      <a:pt x="0" y="4481"/>
                      <a:pt x="552" y="4957"/>
                    </a:cubicBezTo>
                    <a:cubicBezTo>
                      <a:pt x="771" y="5145"/>
                      <a:pt x="1065" y="5202"/>
                      <a:pt x="1340" y="5202"/>
                    </a:cubicBezTo>
                    <a:cubicBezTo>
                      <a:pt x="1757" y="5202"/>
                      <a:pt x="2131" y="5071"/>
                      <a:pt x="2131" y="5071"/>
                    </a:cubicBezTo>
                    <a:cubicBezTo>
                      <a:pt x="2530" y="2008"/>
                      <a:pt x="2987" y="3359"/>
                      <a:pt x="3082" y="277"/>
                    </a:cubicBezTo>
                    <a:cubicBezTo>
                      <a:pt x="3082" y="277"/>
                      <a:pt x="2312" y="0"/>
                      <a:pt x="150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6"/>
              <p:cNvSpPr/>
              <p:nvPr/>
            </p:nvSpPr>
            <p:spPr>
              <a:xfrm>
                <a:off x="5994300" y="3023675"/>
                <a:ext cx="81175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5051" extrusionOk="0">
                    <a:moveTo>
                      <a:pt x="1729" y="0"/>
                    </a:moveTo>
                    <a:cubicBezTo>
                      <a:pt x="1717" y="0"/>
                      <a:pt x="1705" y="0"/>
                      <a:pt x="1693" y="0"/>
                    </a:cubicBezTo>
                    <a:cubicBezTo>
                      <a:pt x="114" y="0"/>
                      <a:pt x="419" y="1065"/>
                      <a:pt x="190" y="2682"/>
                    </a:cubicBezTo>
                    <a:cubicBezTo>
                      <a:pt x="1" y="4148"/>
                      <a:pt x="530" y="5051"/>
                      <a:pt x="1254" y="5051"/>
                    </a:cubicBezTo>
                    <a:cubicBezTo>
                      <a:pt x="1329" y="5051"/>
                      <a:pt x="1406" y="5041"/>
                      <a:pt x="1484" y="5022"/>
                    </a:cubicBezTo>
                    <a:cubicBezTo>
                      <a:pt x="2321" y="4813"/>
                      <a:pt x="3215" y="4242"/>
                      <a:pt x="3025" y="2720"/>
                    </a:cubicBezTo>
                    <a:cubicBezTo>
                      <a:pt x="2836" y="1192"/>
                      <a:pt x="3246" y="0"/>
                      <a:pt x="172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6"/>
              <p:cNvSpPr/>
              <p:nvPr/>
            </p:nvSpPr>
            <p:spPr>
              <a:xfrm>
                <a:off x="5728000" y="2463075"/>
                <a:ext cx="7705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9" extrusionOk="0">
                    <a:moveTo>
                      <a:pt x="1340" y="0"/>
                    </a:moveTo>
                    <a:cubicBezTo>
                      <a:pt x="1065" y="0"/>
                      <a:pt x="771" y="57"/>
                      <a:pt x="552" y="246"/>
                    </a:cubicBezTo>
                    <a:cubicBezTo>
                      <a:pt x="1" y="722"/>
                      <a:pt x="39" y="969"/>
                      <a:pt x="153" y="2719"/>
                    </a:cubicBezTo>
                    <a:cubicBezTo>
                      <a:pt x="229" y="3689"/>
                      <a:pt x="324" y="5115"/>
                      <a:pt x="1237" y="5191"/>
                    </a:cubicBezTo>
                    <a:cubicBezTo>
                      <a:pt x="1309" y="5196"/>
                      <a:pt x="1382" y="5198"/>
                      <a:pt x="1455" y="5198"/>
                    </a:cubicBezTo>
                    <a:cubicBezTo>
                      <a:pt x="2279" y="5198"/>
                      <a:pt x="3082" y="4925"/>
                      <a:pt x="3082" y="4925"/>
                    </a:cubicBezTo>
                    <a:cubicBezTo>
                      <a:pt x="2987" y="1844"/>
                      <a:pt x="2530" y="3194"/>
                      <a:pt x="2131" y="132"/>
                    </a:cubicBezTo>
                    <a:cubicBezTo>
                      <a:pt x="2131" y="132"/>
                      <a:pt x="1757" y="0"/>
                      <a:pt x="1340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6"/>
              <p:cNvSpPr/>
              <p:nvPr/>
            </p:nvSpPr>
            <p:spPr>
              <a:xfrm>
                <a:off x="5744650" y="2464675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254" y="1"/>
                    </a:moveTo>
                    <a:cubicBezTo>
                      <a:pt x="530" y="1"/>
                      <a:pt x="1" y="904"/>
                      <a:pt x="190" y="2369"/>
                    </a:cubicBezTo>
                    <a:cubicBezTo>
                      <a:pt x="419" y="3986"/>
                      <a:pt x="133" y="5051"/>
                      <a:pt x="1693" y="5051"/>
                    </a:cubicBezTo>
                    <a:cubicBezTo>
                      <a:pt x="3253" y="5051"/>
                      <a:pt x="2834" y="3853"/>
                      <a:pt x="3025" y="2331"/>
                    </a:cubicBezTo>
                    <a:cubicBezTo>
                      <a:pt x="3215" y="810"/>
                      <a:pt x="2321" y="239"/>
                      <a:pt x="1484" y="30"/>
                    </a:cubicBezTo>
                    <a:cubicBezTo>
                      <a:pt x="1406" y="10"/>
                      <a:pt x="1329" y="1"/>
                      <a:pt x="1254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6"/>
              <p:cNvSpPr/>
              <p:nvPr/>
            </p:nvSpPr>
            <p:spPr>
              <a:xfrm>
                <a:off x="5727525" y="3007875"/>
                <a:ext cx="77050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43" extrusionOk="0">
                    <a:moveTo>
                      <a:pt x="1344" y="1"/>
                    </a:moveTo>
                    <a:cubicBezTo>
                      <a:pt x="1302" y="1"/>
                      <a:pt x="1260" y="2"/>
                      <a:pt x="1218" y="5"/>
                    </a:cubicBezTo>
                    <a:cubicBezTo>
                      <a:pt x="324" y="81"/>
                      <a:pt x="495" y="1754"/>
                      <a:pt x="419" y="2725"/>
                    </a:cubicBezTo>
                    <a:cubicBezTo>
                      <a:pt x="305" y="4493"/>
                      <a:pt x="1" y="5121"/>
                      <a:pt x="552" y="5597"/>
                    </a:cubicBezTo>
                    <a:cubicBezTo>
                      <a:pt x="771" y="5785"/>
                      <a:pt x="1065" y="5842"/>
                      <a:pt x="1340" y="5842"/>
                    </a:cubicBezTo>
                    <a:cubicBezTo>
                      <a:pt x="1757" y="5842"/>
                      <a:pt x="2131" y="5711"/>
                      <a:pt x="2131" y="5711"/>
                    </a:cubicBezTo>
                    <a:cubicBezTo>
                      <a:pt x="2530" y="2648"/>
                      <a:pt x="2987" y="3619"/>
                      <a:pt x="3082" y="537"/>
                    </a:cubicBezTo>
                    <a:cubicBezTo>
                      <a:pt x="3082" y="537"/>
                      <a:pt x="2217" y="1"/>
                      <a:pt x="1344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6"/>
              <p:cNvSpPr/>
              <p:nvPr/>
            </p:nvSpPr>
            <p:spPr>
              <a:xfrm>
                <a:off x="5747025" y="3016525"/>
                <a:ext cx="784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6" extrusionOk="0">
                    <a:moveTo>
                      <a:pt x="1579" y="1"/>
                    </a:moveTo>
                    <a:cubicBezTo>
                      <a:pt x="0" y="1"/>
                      <a:pt x="1008" y="1085"/>
                      <a:pt x="799" y="2702"/>
                    </a:cubicBezTo>
                    <a:cubicBezTo>
                      <a:pt x="605" y="4203"/>
                      <a:pt x="542" y="5425"/>
                      <a:pt x="1204" y="5425"/>
                    </a:cubicBezTo>
                    <a:cubicBezTo>
                      <a:pt x="1255" y="5425"/>
                      <a:pt x="1310" y="5418"/>
                      <a:pt x="1370" y="5403"/>
                    </a:cubicBezTo>
                    <a:cubicBezTo>
                      <a:pt x="2188" y="5194"/>
                      <a:pt x="2930" y="4224"/>
                      <a:pt x="2758" y="2702"/>
                    </a:cubicBezTo>
                    <a:cubicBezTo>
                      <a:pt x="2568" y="1180"/>
                      <a:pt x="3139" y="1"/>
                      <a:pt x="157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6"/>
              <p:cNvSpPr/>
              <p:nvPr/>
            </p:nvSpPr>
            <p:spPr>
              <a:xfrm>
                <a:off x="6073700" y="2867900"/>
                <a:ext cx="77075" cy="14195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78" extrusionOk="0">
                    <a:moveTo>
                      <a:pt x="1506" y="0"/>
                    </a:moveTo>
                    <a:cubicBezTo>
                      <a:pt x="1416" y="0"/>
                      <a:pt x="1326" y="4"/>
                      <a:pt x="1237" y="11"/>
                    </a:cubicBezTo>
                    <a:cubicBezTo>
                      <a:pt x="324" y="88"/>
                      <a:pt x="229" y="1990"/>
                      <a:pt x="153" y="2960"/>
                    </a:cubicBezTo>
                    <a:cubicBezTo>
                      <a:pt x="39" y="4710"/>
                      <a:pt x="1" y="4957"/>
                      <a:pt x="552" y="5432"/>
                    </a:cubicBezTo>
                    <a:cubicBezTo>
                      <a:pt x="771" y="5621"/>
                      <a:pt x="1065" y="5678"/>
                      <a:pt x="1340" y="5678"/>
                    </a:cubicBezTo>
                    <a:cubicBezTo>
                      <a:pt x="1757" y="5678"/>
                      <a:pt x="2131" y="5547"/>
                      <a:pt x="2131" y="5547"/>
                    </a:cubicBezTo>
                    <a:cubicBezTo>
                      <a:pt x="2530" y="2484"/>
                      <a:pt x="2987" y="3359"/>
                      <a:pt x="3082" y="278"/>
                    </a:cubicBezTo>
                    <a:cubicBezTo>
                      <a:pt x="3082" y="278"/>
                      <a:pt x="2312" y="0"/>
                      <a:pt x="150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6"/>
              <p:cNvSpPr/>
              <p:nvPr/>
            </p:nvSpPr>
            <p:spPr>
              <a:xfrm>
                <a:off x="6090400" y="2870075"/>
                <a:ext cx="81050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5527" extrusionOk="0">
                    <a:moveTo>
                      <a:pt x="1717" y="0"/>
                    </a:moveTo>
                    <a:cubicBezTo>
                      <a:pt x="1709" y="0"/>
                      <a:pt x="1700" y="0"/>
                      <a:pt x="1691" y="1"/>
                    </a:cubicBezTo>
                    <a:cubicBezTo>
                      <a:pt x="132" y="1"/>
                      <a:pt x="417" y="1541"/>
                      <a:pt x="208" y="3158"/>
                    </a:cubicBezTo>
                    <a:cubicBezTo>
                      <a:pt x="1" y="4624"/>
                      <a:pt x="529" y="5527"/>
                      <a:pt x="1253" y="5527"/>
                    </a:cubicBezTo>
                    <a:cubicBezTo>
                      <a:pt x="1327" y="5527"/>
                      <a:pt x="1404" y="5517"/>
                      <a:pt x="1482" y="5498"/>
                    </a:cubicBezTo>
                    <a:cubicBezTo>
                      <a:pt x="2319" y="5288"/>
                      <a:pt x="2737" y="4718"/>
                      <a:pt x="2547" y="3196"/>
                    </a:cubicBezTo>
                    <a:cubicBezTo>
                      <a:pt x="2358" y="1683"/>
                      <a:pt x="3241" y="0"/>
                      <a:pt x="1717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6"/>
              <p:cNvSpPr/>
              <p:nvPr/>
            </p:nvSpPr>
            <p:spPr>
              <a:xfrm>
                <a:off x="5813600" y="2337850"/>
                <a:ext cx="93225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5833" extrusionOk="0">
                    <a:moveTo>
                      <a:pt x="2013" y="0"/>
                    </a:moveTo>
                    <a:cubicBezTo>
                      <a:pt x="1731" y="0"/>
                      <a:pt x="1425" y="58"/>
                      <a:pt x="1199" y="253"/>
                    </a:cubicBezTo>
                    <a:cubicBezTo>
                      <a:pt x="647" y="728"/>
                      <a:pt x="0" y="1356"/>
                      <a:pt x="114" y="3106"/>
                    </a:cubicBezTo>
                    <a:cubicBezTo>
                      <a:pt x="191" y="4076"/>
                      <a:pt x="970" y="5750"/>
                      <a:pt x="1883" y="5826"/>
                    </a:cubicBezTo>
                    <a:cubicBezTo>
                      <a:pt x="1938" y="5830"/>
                      <a:pt x="1992" y="5832"/>
                      <a:pt x="2046" y="5832"/>
                    </a:cubicBezTo>
                    <a:cubicBezTo>
                      <a:pt x="2889" y="5832"/>
                      <a:pt x="3728" y="5312"/>
                      <a:pt x="3728" y="5312"/>
                    </a:cubicBezTo>
                    <a:cubicBezTo>
                      <a:pt x="3633" y="2231"/>
                      <a:pt x="3177" y="3182"/>
                      <a:pt x="2777" y="119"/>
                    </a:cubicBezTo>
                    <a:cubicBezTo>
                      <a:pt x="2777" y="119"/>
                      <a:pt x="2420" y="0"/>
                      <a:pt x="201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6"/>
              <p:cNvSpPr/>
              <p:nvPr/>
            </p:nvSpPr>
            <p:spPr>
              <a:xfrm>
                <a:off x="5840575" y="2339400"/>
                <a:ext cx="87175" cy="136025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441" extrusionOk="0">
                    <a:moveTo>
                      <a:pt x="1550" y="1"/>
                    </a:moveTo>
                    <a:cubicBezTo>
                      <a:pt x="766" y="1"/>
                      <a:pt x="0" y="1213"/>
                      <a:pt x="196" y="2739"/>
                    </a:cubicBezTo>
                    <a:cubicBezTo>
                      <a:pt x="424" y="4356"/>
                      <a:pt x="367" y="5421"/>
                      <a:pt x="1927" y="5440"/>
                    </a:cubicBezTo>
                    <a:cubicBezTo>
                      <a:pt x="3486" y="5440"/>
                      <a:pt x="2916" y="4261"/>
                      <a:pt x="3106" y="2739"/>
                    </a:cubicBezTo>
                    <a:cubicBezTo>
                      <a:pt x="3277" y="1199"/>
                      <a:pt x="2554" y="229"/>
                      <a:pt x="1717" y="19"/>
                    </a:cubicBezTo>
                    <a:cubicBezTo>
                      <a:pt x="1662" y="7"/>
                      <a:pt x="1606" y="1"/>
                      <a:pt x="155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6"/>
              <p:cNvSpPr/>
              <p:nvPr/>
            </p:nvSpPr>
            <p:spPr>
              <a:xfrm>
                <a:off x="6045175" y="2309300"/>
                <a:ext cx="880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1" extrusionOk="0">
                    <a:moveTo>
                      <a:pt x="1804" y="1"/>
                    </a:moveTo>
                    <a:cubicBezTo>
                      <a:pt x="1522" y="1"/>
                      <a:pt x="1216" y="58"/>
                      <a:pt x="990" y="253"/>
                    </a:cubicBezTo>
                    <a:cubicBezTo>
                      <a:pt x="438" y="710"/>
                      <a:pt x="0" y="957"/>
                      <a:pt x="115" y="2707"/>
                    </a:cubicBezTo>
                    <a:cubicBezTo>
                      <a:pt x="191" y="3677"/>
                      <a:pt x="761" y="5104"/>
                      <a:pt x="1655" y="5180"/>
                    </a:cubicBezTo>
                    <a:cubicBezTo>
                      <a:pt x="1747" y="5187"/>
                      <a:pt x="1838" y="5191"/>
                      <a:pt x="1929" y="5191"/>
                    </a:cubicBezTo>
                    <a:cubicBezTo>
                      <a:pt x="2749" y="5191"/>
                      <a:pt x="3519" y="4913"/>
                      <a:pt x="3519" y="4913"/>
                    </a:cubicBezTo>
                    <a:cubicBezTo>
                      <a:pt x="3424" y="1851"/>
                      <a:pt x="2968" y="3183"/>
                      <a:pt x="2568" y="120"/>
                    </a:cubicBezTo>
                    <a:cubicBezTo>
                      <a:pt x="2568" y="120"/>
                      <a:pt x="2211" y="1"/>
                      <a:pt x="1804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6"/>
              <p:cNvSpPr/>
              <p:nvPr/>
            </p:nvSpPr>
            <p:spPr>
              <a:xfrm>
                <a:off x="6072775" y="2310625"/>
                <a:ext cx="80975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5051" extrusionOk="0">
                    <a:moveTo>
                      <a:pt x="1254" y="0"/>
                    </a:moveTo>
                    <a:cubicBezTo>
                      <a:pt x="530" y="0"/>
                      <a:pt x="0" y="903"/>
                      <a:pt x="190" y="2369"/>
                    </a:cubicBezTo>
                    <a:cubicBezTo>
                      <a:pt x="418" y="4004"/>
                      <a:pt x="114" y="5051"/>
                      <a:pt x="1693" y="5051"/>
                    </a:cubicBezTo>
                    <a:cubicBezTo>
                      <a:pt x="1705" y="5051"/>
                      <a:pt x="1717" y="5051"/>
                      <a:pt x="1729" y="5051"/>
                    </a:cubicBezTo>
                    <a:cubicBezTo>
                      <a:pt x="3238" y="5051"/>
                      <a:pt x="2360" y="3859"/>
                      <a:pt x="2548" y="2331"/>
                    </a:cubicBezTo>
                    <a:cubicBezTo>
                      <a:pt x="2720" y="809"/>
                      <a:pt x="2301" y="238"/>
                      <a:pt x="1483" y="29"/>
                    </a:cubicBezTo>
                    <a:cubicBezTo>
                      <a:pt x="1405" y="10"/>
                      <a:pt x="1328" y="0"/>
                      <a:pt x="1254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6"/>
              <p:cNvSpPr/>
              <p:nvPr/>
            </p:nvSpPr>
            <p:spPr>
              <a:xfrm>
                <a:off x="5660950" y="2194375"/>
                <a:ext cx="555900" cy="1050425"/>
              </a:xfrm>
              <a:custGeom>
                <a:avLst/>
                <a:gdLst/>
                <a:ahLst/>
                <a:cxnLst/>
                <a:rect l="l" t="t" r="r" b="b"/>
                <a:pathLst>
                  <a:path w="22236" h="42017" extrusionOk="0">
                    <a:moveTo>
                      <a:pt x="17994" y="3690"/>
                    </a:moveTo>
                    <a:cubicBezTo>
                      <a:pt x="21323" y="6030"/>
                      <a:pt x="20695" y="13010"/>
                      <a:pt x="20391" y="20257"/>
                    </a:cubicBezTo>
                    <a:cubicBezTo>
                      <a:pt x="20087" y="27523"/>
                      <a:pt x="21209" y="30890"/>
                      <a:pt x="19098" y="34637"/>
                    </a:cubicBezTo>
                    <a:cubicBezTo>
                      <a:pt x="16986" y="38403"/>
                      <a:pt x="16910" y="38555"/>
                      <a:pt x="12402" y="39354"/>
                    </a:cubicBezTo>
                    <a:cubicBezTo>
                      <a:pt x="7894" y="40134"/>
                      <a:pt x="5916" y="40666"/>
                      <a:pt x="3767" y="39963"/>
                    </a:cubicBezTo>
                    <a:cubicBezTo>
                      <a:pt x="1636" y="39259"/>
                      <a:pt x="2702" y="34960"/>
                      <a:pt x="2112" y="27694"/>
                    </a:cubicBezTo>
                    <a:cubicBezTo>
                      <a:pt x="1522" y="20447"/>
                      <a:pt x="990" y="13410"/>
                      <a:pt x="3139" y="9872"/>
                    </a:cubicBezTo>
                    <a:cubicBezTo>
                      <a:pt x="5307" y="6353"/>
                      <a:pt x="6734" y="6486"/>
                      <a:pt x="9587" y="5402"/>
                    </a:cubicBezTo>
                    <a:cubicBezTo>
                      <a:pt x="12421" y="4318"/>
                      <a:pt x="14666" y="1351"/>
                      <a:pt x="17994" y="3690"/>
                    </a:cubicBezTo>
                    <a:close/>
                    <a:moveTo>
                      <a:pt x="18907" y="2340"/>
                    </a:moveTo>
                    <a:cubicBezTo>
                      <a:pt x="22236" y="4679"/>
                      <a:pt x="21190" y="13238"/>
                      <a:pt x="21589" y="20485"/>
                    </a:cubicBezTo>
                    <a:cubicBezTo>
                      <a:pt x="21989" y="27732"/>
                      <a:pt x="21779" y="32545"/>
                      <a:pt x="20011" y="35683"/>
                    </a:cubicBezTo>
                    <a:cubicBezTo>
                      <a:pt x="18261" y="38802"/>
                      <a:pt x="16891" y="39601"/>
                      <a:pt x="12383" y="40381"/>
                    </a:cubicBezTo>
                    <a:cubicBezTo>
                      <a:pt x="7875" y="41161"/>
                      <a:pt x="4737" y="42017"/>
                      <a:pt x="3139" y="40876"/>
                    </a:cubicBezTo>
                    <a:cubicBezTo>
                      <a:pt x="457" y="38955"/>
                      <a:pt x="1712" y="35036"/>
                      <a:pt x="1123" y="27789"/>
                    </a:cubicBezTo>
                    <a:cubicBezTo>
                      <a:pt x="533" y="20542"/>
                      <a:pt x="1" y="12059"/>
                      <a:pt x="2150" y="8521"/>
                    </a:cubicBezTo>
                    <a:cubicBezTo>
                      <a:pt x="4318" y="5003"/>
                      <a:pt x="5041" y="5973"/>
                      <a:pt x="9549" y="4051"/>
                    </a:cubicBezTo>
                    <a:cubicBezTo>
                      <a:pt x="14057" y="2130"/>
                      <a:pt x="15579" y="0"/>
                      <a:pt x="18907" y="234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6"/>
              <p:cNvSpPr/>
              <p:nvPr/>
            </p:nvSpPr>
            <p:spPr>
              <a:xfrm>
                <a:off x="5871125" y="3050825"/>
                <a:ext cx="766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198" extrusionOk="0">
                    <a:moveTo>
                      <a:pt x="1321" y="0"/>
                    </a:moveTo>
                    <a:cubicBezTo>
                      <a:pt x="1046" y="0"/>
                      <a:pt x="752" y="57"/>
                      <a:pt x="533" y="246"/>
                    </a:cubicBezTo>
                    <a:cubicBezTo>
                      <a:pt x="1" y="721"/>
                      <a:pt x="39" y="969"/>
                      <a:pt x="153" y="2718"/>
                    </a:cubicBezTo>
                    <a:cubicBezTo>
                      <a:pt x="210" y="3688"/>
                      <a:pt x="324" y="5115"/>
                      <a:pt x="1218" y="5191"/>
                    </a:cubicBezTo>
                    <a:cubicBezTo>
                      <a:pt x="1291" y="5196"/>
                      <a:pt x="1363" y="5198"/>
                      <a:pt x="1436" y="5198"/>
                    </a:cubicBezTo>
                    <a:cubicBezTo>
                      <a:pt x="2260" y="5198"/>
                      <a:pt x="3063" y="4925"/>
                      <a:pt x="3063" y="4925"/>
                    </a:cubicBezTo>
                    <a:cubicBezTo>
                      <a:pt x="2987" y="1843"/>
                      <a:pt x="2512" y="3194"/>
                      <a:pt x="2112" y="132"/>
                    </a:cubicBezTo>
                    <a:cubicBezTo>
                      <a:pt x="2112" y="132"/>
                      <a:pt x="1738" y="0"/>
                      <a:pt x="1321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6"/>
              <p:cNvSpPr/>
              <p:nvPr/>
            </p:nvSpPr>
            <p:spPr>
              <a:xfrm>
                <a:off x="5887800" y="3052425"/>
                <a:ext cx="8085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5052" extrusionOk="0">
                    <a:moveTo>
                      <a:pt x="1240" y="0"/>
                    </a:moveTo>
                    <a:cubicBezTo>
                      <a:pt x="530" y="0"/>
                      <a:pt x="0" y="903"/>
                      <a:pt x="190" y="2369"/>
                    </a:cubicBezTo>
                    <a:cubicBezTo>
                      <a:pt x="399" y="3986"/>
                      <a:pt x="114" y="5051"/>
                      <a:pt x="1673" y="5051"/>
                    </a:cubicBezTo>
                    <a:cubicBezTo>
                      <a:pt x="3233" y="5051"/>
                      <a:pt x="2834" y="3853"/>
                      <a:pt x="3005" y="2331"/>
                    </a:cubicBezTo>
                    <a:cubicBezTo>
                      <a:pt x="3195" y="809"/>
                      <a:pt x="2301" y="239"/>
                      <a:pt x="1464" y="30"/>
                    </a:cubicBezTo>
                    <a:cubicBezTo>
                      <a:pt x="1388" y="10"/>
                      <a:pt x="1313" y="0"/>
                      <a:pt x="124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6"/>
              <p:cNvSpPr/>
              <p:nvPr/>
            </p:nvSpPr>
            <p:spPr>
              <a:xfrm>
                <a:off x="6075600" y="2611225"/>
                <a:ext cx="77075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74" extrusionOk="0">
                    <a:moveTo>
                      <a:pt x="1455" y="1"/>
                    </a:moveTo>
                    <a:cubicBezTo>
                      <a:pt x="1382" y="1"/>
                      <a:pt x="1310" y="3"/>
                      <a:pt x="1237" y="7"/>
                    </a:cubicBezTo>
                    <a:cubicBezTo>
                      <a:pt x="324" y="83"/>
                      <a:pt x="229" y="1985"/>
                      <a:pt x="153" y="2955"/>
                    </a:cubicBezTo>
                    <a:cubicBezTo>
                      <a:pt x="39" y="4705"/>
                      <a:pt x="1" y="4953"/>
                      <a:pt x="552" y="5428"/>
                    </a:cubicBezTo>
                    <a:cubicBezTo>
                      <a:pt x="771" y="5617"/>
                      <a:pt x="1065" y="5674"/>
                      <a:pt x="1340" y="5674"/>
                    </a:cubicBezTo>
                    <a:cubicBezTo>
                      <a:pt x="1757" y="5674"/>
                      <a:pt x="2131" y="5542"/>
                      <a:pt x="2131" y="5542"/>
                    </a:cubicBezTo>
                    <a:cubicBezTo>
                      <a:pt x="2531" y="2480"/>
                      <a:pt x="2987" y="3355"/>
                      <a:pt x="3082" y="274"/>
                    </a:cubicBezTo>
                    <a:cubicBezTo>
                      <a:pt x="3082" y="274"/>
                      <a:pt x="2279" y="1"/>
                      <a:pt x="145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>
                <a:off x="6092300" y="2613300"/>
                <a:ext cx="81300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527" extrusionOk="0">
                    <a:moveTo>
                      <a:pt x="1691" y="0"/>
                    </a:moveTo>
                    <a:cubicBezTo>
                      <a:pt x="132" y="0"/>
                      <a:pt x="417" y="1541"/>
                      <a:pt x="208" y="3158"/>
                    </a:cubicBezTo>
                    <a:cubicBezTo>
                      <a:pt x="1" y="4624"/>
                      <a:pt x="529" y="5526"/>
                      <a:pt x="1253" y="5526"/>
                    </a:cubicBezTo>
                    <a:cubicBezTo>
                      <a:pt x="1327" y="5526"/>
                      <a:pt x="1404" y="5517"/>
                      <a:pt x="1482" y="5497"/>
                    </a:cubicBezTo>
                    <a:cubicBezTo>
                      <a:pt x="2319" y="5288"/>
                      <a:pt x="2738" y="4717"/>
                      <a:pt x="2547" y="3196"/>
                    </a:cubicBezTo>
                    <a:cubicBezTo>
                      <a:pt x="2357" y="1674"/>
                      <a:pt x="3251" y="0"/>
                      <a:pt x="1691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6"/>
              <p:cNvSpPr/>
              <p:nvPr/>
            </p:nvSpPr>
            <p:spPr>
              <a:xfrm>
                <a:off x="5794575" y="2456825"/>
                <a:ext cx="317675" cy="584475"/>
              </a:xfrm>
              <a:custGeom>
                <a:avLst/>
                <a:gdLst/>
                <a:ahLst/>
                <a:cxnLst/>
                <a:rect l="l" t="t" r="r" b="b"/>
                <a:pathLst>
                  <a:path w="12707" h="23379" extrusionOk="0">
                    <a:moveTo>
                      <a:pt x="8611" y="1"/>
                    </a:moveTo>
                    <a:cubicBezTo>
                      <a:pt x="8329" y="1"/>
                      <a:pt x="8026" y="14"/>
                      <a:pt x="7704" y="40"/>
                    </a:cubicBezTo>
                    <a:cubicBezTo>
                      <a:pt x="5840" y="192"/>
                      <a:pt x="3139" y="1713"/>
                      <a:pt x="2264" y="2588"/>
                    </a:cubicBezTo>
                    <a:cubicBezTo>
                      <a:pt x="1370" y="3482"/>
                      <a:pt x="343" y="5879"/>
                      <a:pt x="1218" y="7344"/>
                    </a:cubicBezTo>
                    <a:cubicBezTo>
                      <a:pt x="2055" y="8732"/>
                      <a:pt x="3329" y="11604"/>
                      <a:pt x="2949" y="14305"/>
                    </a:cubicBezTo>
                    <a:cubicBezTo>
                      <a:pt x="2663" y="16207"/>
                      <a:pt x="0" y="16569"/>
                      <a:pt x="0" y="19992"/>
                    </a:cubicBezTo>
                    <a:cubicBezTo>
                      <a:pt x="0" y="21349"/>
                      <a:pt x="955" y="23272"/>
                      <a:pt x="4109" y="23272"/>
                    </a:cubicBezTo>
                    <a:cubicBezTo>
                      <a:pt x="4226" y="23272"/>
                      <a:pt x="4347" y="23269"/>
                      <a:pt x="4470" y="23264"/>
                    </a:cubicBezTo>
                    <a:cubicBezTo>
                      <a:pt x="6506" y="23188"/>
                      <a:pt x="7057" y="23378"/>
                      <a:pt x="8617" y="22199"/>
                    </a:cubicBezTo>
                    <a:cubicBezTo>
                      <a:pt x="10196" y="21019"/>
                      <a:pt x="9321" y="22446"/>
                      <a:pt x="10633" y="20373"/>
                    </a:cubicBezTo>
                    <a:cubicBezTo>
                      <a:pt x="11147" y="19593"/>
                      <a:pt x="10652" y="17805"/>
                      <a:pt x="11470" y="16169"/>
                    </a:cubicBezTo>
                    <a:cubicBezTo>
                      <a:pt x="12155" y="14800"/>
                      <a:pt x="12706" y="15218"/>
                      <a:pt x="11869" y="12042"/>
                    </a:cubicBezTo>
                    <a:cubicBezTo>
                      <a:pt x="10975" y="8770"/>
                      <a:pt x="11375" y="8960"/>
                      <a:pt x="10443" y="5974"/>
                    </a:cubicBezTo>
                    <a:cubicBezTo>
                      <a:pt x="9910" y="4243"/>
                      <a:pt x="11927" y="1885"/>
                      <a:pt x="11375" y="1029"/>
                    </a:cubicBezTo>
                    <a:cubicBezTo>
                      <a:pt x="10901" y="318"/>
                      <a:pt x="9994" y="1"/>
                      <a:pt x="8611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6"/>
              <p:cNvSpPr/>
              <p:nvPr/>
            </p:nvSpPr>
            <p:spPr>
              <a:xfrm>
                <a:off x="5942450" y="2303450"/>
                <a:ext cx="7707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79" extrusionOk="0">
                    <a:moveTo>
                      <a:pt x="1488" y="1"/>
                    </a:moveTo>
                    <a:cubicBezTo>
                      <a:pt x="1398" y="1"/>
                      <a:pt x="1308" y="4"/>
                      <a:pt x="1218" y="12"/>
                    </a:cubicBezTo>
                    <a:cubicBezTo>
                      <a:pt x="324" y="88"/>
                      <a:pt x="210" y="1990"/>
                      <a:pt x="153" y="2960"/>
                    </a:cubicBezTo>
                    <a:cubicBezTo>
                      <a:pt x="39" y="4710"/>
                      <a:pt x="1" y="4957"/>
                      <a:pt x="553" y="5433"/>
                    </a:cubicBezTo>
                    <a:cubicBezTo>
                      <a:pt x="764" y="5621"/>
                      <a:pt x="1053" y="5678"/>
                      <a:pt x="1325" y="5678"/>
                    </a:cubicBezTo>
                    <a:cubicBezTo>
                      <a:pt x="1739" y="5678"/>
                      <a:pt x="2112" y="5547"/>
                      <a:pt x="2112" y="5547"/>
                    </a:cubicBezTo>
                    <a:cubicBezTo>
                      <a:pt x="2512" y="2485"/>
                      <a:pt x="2987" y="3359"/>
                      <a:pt x="3082" y="278"/>
                    </a:cubicBezTo>
                    <a:cubicBezTo>
                      <a:pt x="3082" y="278"/>
                      <a:pt x="2297" y="1"/>
                      <a:pt x="148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6"/>
              <p:cNvSpPr/>
              <p:nvPr/>
            </p:nvSpPr>
            <p:spPr>
              <a:xfrm>
                <a:off x="5959125" y="2305625"/>
                <a:ext cx="810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5528" extrusionOk="0">
                    <a:moveTo>
                      <a:pt x="1700" y="1"/>
                    </a:moveTo>
                    <a:cubicBezTo>
                      <a:pt x="1691" y="1"/>
                      <a:pt x="1682" y="1"/>
                      <a:pt x="1674" y="1"/>
                    </a:cubicBezTo>
                    <a:cubicBezTo>
                      <a:pt x="114" y="1"/>
                      <a:pt x="399" y="1542"/>
                      <a:pt x="190" y="3158"/>
                    </a:cubicBezTo>
                    <a:cubicBezTo>
                      <a:pt x="0" y="4624"/>
                      <a:pt x="530" y="5527"/>
                      <a:pt x="1240" y="5527"/>
                    </a:cubicBezTo>
                    <a:cubicBezTo>
                      <a:pt x="1313" y="5527"/>
                      <a:pt x="1388" y="5517"/>
                      <a:pt x="1464" y="5498"/>
                    </a:cubicBezTo>
                    <a:cubicBezTo>
                      <a:pt x="2301" y="5289"/>
                      <a:pt x="2720" y="4718"/>
                      <a:pt x="2529" y="3196"/>
                    </a:cubicBezTo>
                    <a:cubicBezTo>
                      <a:pt x="2359" y="1683"/>
                      <a:pt x="3242" y="1"/>
                      <a:pt x="170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6"/>
              <p:cNvSpPr/>
              <p:nvPr/>
            </p:nvSpPr>
            <p:spPr>
              <a:xfrm>
                <a:off x="5277675" y="1494100"/>
                <a:ext cx="1062350" cy="677000"/>
              </a:xfrm>
              <a:custGeom>
                <a:avLst/>
                <a:gdLst/>
                <a:ahLst/>
                <a:cxnLst/>
                <a:rect l="l" t="t" r="r" b="b"/>
                <a:pathLst>
                  <a:path w="42494" h="27080" extrusionOk="0">
                    <a:moveTo>
                      <a:pt x="5406" y="0"/>
                    </a:moveTo>
                    <a:cubicBezTo>
                      <a:pt x="5302" y="0"/>
                      <a:pt x="5199" y="4"/>
                      <a:pt x="5098" y="12"/>
                    </a:cubicBezTo>
                    <a:cubicBezTo>
                      <a:pt x="2264" y="241"/>
                      <a:pt x="2036" y="716"/>
                      <a:pt x="1104" y="2561"/>
                    </a:cubicBezTo>
                    <a:cubicBezTo>
                      <a:pt x="172" y="4406"/>
                      <a:pt x="1" y="4463"/>
                      <a:pt x="1" y="4463"/>
                    </a:cubicBezTo>
                    <a:lnTo>
                      <a:pt x="762" y="15096"/>
                    </a:lnTo>
                    <a:cubicBezTo>
                      <a:pt x="762" y="15096"/>
                      <a:pt x="14285" y="22628"/>
                      <a:pt x="14514" y="22742"/>
                    </a:cubicBezTo>
                    <a:cubicBezTo>
                      <a:pt x="14742" y="22856"/>
                      <a:pt x="24576" y="27079"/>
                      <a:pt x="24576" y="27079"/>
                    </a:cubicBezTo>
                    <a:lnTo>
                      <a:pt x="29483" y="26033"/>
                    </a:lnTo>
                    <a:lnTo>
                      <a:pt x="41504" y="19204"/>
                    </a:lnTo>
                    <a:lnTo>
                      <a:pt x="42493" y="14982"/>
                    </a:lnTo>
                    <a:cubicBezTo>
                      <a:pt x="42493" y="14982"/>
                      <a:pt x="18793" y="5395"/>
                      <a:pt x="15389" y="4121"/>
                    </a:cubicBezTo>
                    <a:cubicBezTo>
                      <a:pt x="12087" y="2892"/>
                      <a:pt x="8219" y="0"/>
                      <a:pt x="5406" y="0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6"/>
              <p:cNvSpPr/>
              <p:nvPr/>
            </p:nvSpPr>
            <p:spPr>
              <a:xfrm>
                <a:off x="5936275" y="1870525"/>
                <a:ext cx="404225" cy="347125"/>
              </a:xfrm>
              <a:custGeom>
                <a:avLst/>
                <a:gdLst/>
                <a:ahLst/>
                <a:cxnLst/>
                <a:rect l="l" t="t" r="r" b="b"/>
                <a:pathLst>
                  <a:path w="16169" h="13885" extrusionOk="0">
                    <a:moveTo>
                      <a:pt x="16168" y="1"/>
                    </a:moveTo>
                    <a:cubicBezTo>
                      <a:pt x="16168" y="1"/>
                      <a:pt x="13829" y="1447"/>
                      <a:pt x="11337" y="2417"/>
                    </a:cubicBezTo>
                    <a:cubicBezTo>
                      <a:pt x="8826" y="3387"/>
                      <a:pt x="2968" y="4927"/>
                      <a:pt x="1484" y="6753"/>
                    </a:cubicBezTo>
                    <a:cubicBezTo>
                      <a:pt x="1" y="8579"/>
                      <a:pt x="324" y="12821"/>
                      <a:pt x="1104" y="13582"/>
                    </a:cubicBezTo>
                    <a:cubicBezTo>
                      <a:pt x="1322" y="13800"/>
                      <a:pt x="1627" y="13885"/>
                      <a:pt x="1985" y="13885"/>
                    </a:cubicBezTo>
                    <a:cubicBezTo>
                      <a:pt x="2875" y="13885"/>
                      <a:pt x="4088" y="13356"/>
                      <a:pt x="5079" y="13030"/>
                    </a:cubicBezTo>
                    <a:cubicBezTo>
                      <a:pt x="6487" y="12555"/>
                      <a:pt x="10500" y="9435"/>
                      <a:pt x="12212" y="8617"/>
                    </a:cubicBezTo>
                    <a:cubicBezTo>
                      <a:pt x="14457" y="7552"/>
                      <a:pt x="16130" y="7077"/>
                      <a:pt x="16130" y="7077"/>
                    </a:cubicBezTo>
                    <a:lnTo>
                      <a:pt x="16168" y="1"/>
                    </a:ln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6"/>
              <p:cNvSpPr/>
              <p:nvPr/>
            </p:nvSpPr>
            <p:spPr>
              <a:xfrm>
                <a:off x="5956250" y="1884800"/>
                <a:ext cx="384250" cy="273450"/>
              </a:xfrm>
              <a:custGeom>
                <a:avLst/>
                <a:gdLst/>
                <a:ahLst/>
                <a:cxnLst/>
                <a:rect l="l" t="t" r="r" b="b"/>
                <a:pathLst>
                  <a:path w="15370" h="10938" extrusionOk="0">
                    <a:moveTo>
                      <a:pt x="15236" y="1"/>
                    </a:moveTo>
                    <a:lnTo>
                      <a:pt x="13106" y="1237"/>
                    </a:lnTo>
                    <a:lnTo>
                      <a:pt x="7514" y="3310"/>
                    </a:lnTo>
                    <a:lnTo>
                      <a:pt x="971" y="6449"/>
                    </a:lnTo>
                    <a:lnTo>
                      <a:pt x="1" y="9054"/>
                    </a:lnTo>
                    <a:cubicBezTo>
                      <a:pt x="1" y="9054"/>
                      <a:pt x="799" y="10367"/>
                      <a:pt x="1522" y="10709"/>
                    </a:cubicBezTo>
                    <a:cubicBezTo>
                      <a:pt x="1946" y="10899"/>
                      <a:pt x="2219" y="10938"/>
                      <a:pt x="2373" y="10938"/>
                    </a:cubicBezTo>
                    <a:cubicBezTo>
                      <a:pt x="2481" y="10938"/>
                      <a:pt x="2530" y="10918"/>
                      <a:pt x="2530" y="10918"/>
                    </a:cubicBezTo>
                    <a:lnTo>
                      <a:pt x="4528" y="8788"/>
                    </a:lnTo>
                    <a:lnTo>
                      <a:pt x="14894" y="3139"/>
                    </a:lnTo>
                    <a:lnTo>
                      <a:pt x="15369" y="1579"/>
                    </a:lnTo>
                    <a:lnTo>
                      <a:pt x="15236" y="1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6"/>
              <p:cNvSpPr/>
              <p:nvPr/>
            </p:nvSpPr>
            <p:spPr>
              <a:xfrm>
                <a:off x="5934850" y="1870050"/>
                <a:ext cx="4042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6169" h="13889" extrusionOk="0">
                    <a:moveTo>
                      <a:pt x="16168" y="1"/>
                    </a:moveTo>
                    <a:cubicBezTo>
                      <a:pt x="16168" y="1"/>
                      <a:pt x="13848" y="1447"/>
                      <a:pt x="11337" y="2417"/>
                    </a:cubicBezTo>
                    <a:cubicBezTo>
                      <a:pt x="8826" y="3387"/>
                      <a:pt x="2968" y="4927"/>
                      <a:pt x="1484" y="6753"/>
                    </a:cubicBezTo>
                    <a:cubicBezTo>
                      <a:pt x="1" y="8579"/>
                      <a:pt x="343" y="12821"/>
                      <a:pt x="1104" y="13582"/>
                    </a:cubicBezTo>
                    <a:cubicBezTo>
                      <a:pt x="1324" y="13802"/>
                      <a:pt x="1634" y="13888"/>
                      <a:pt x="1996" y="13888"/>
                    </a:cubicBezTo>
                    <a:cubicBezTo>
                      <a:pt x="2887" y="13888"/>
                      <a:pt x="4098" y="13368"/>
                      <a:pt x="5098" y="13030"/>
                    </a:cubicBezTo>
                    <a:cubicBezTo>
                      <a:pt x="6487" y="12574"/>
                      <a:pt x="10519" y="9435"/>
                      <a:pt x="12231" y="8617"/>
                    </a:cubicBezTo>
                    <a:cubicBezTo>
                      <a:pt x="14456" y="7552"/>
                      <a:pt x="16130" y="7096"/>
                      <a:pt x="16130" y="7096"/>
                    </a:cubicBezTo>
                    <a:lnTo>
                      <a:pt x="16092" y="6049"/>
                    </a:lnTo>
                    <a:cubicBezTo>
                      <a:pt x="16092" y="6049"/>
                      <a:pt x="14418" y="6506"/>
                      <a:pt x="12193" y="7571"/>
                    </a:cubicBezTo>
                    <a:cubicBezTo>
                      <a:pt x="10481" y="8389"/>
                      <a:pt x="6468" y="11527"/>
                      <a:pt x="5060" y="11984"/>
                    </a:cubicBezTo>
                    <a:cubicBezTo>
                      <a:pt x="4127" y="12299"/>
                      <a:pt x="3495" y="12681"/>
                      <a:pt x="2953" y="12681"/>
                    </a:cubicBezTo>
                    <a:cubicBezTo>
                      <a:pt x="2677" y="12681"/>
                      <a:pt x="2425" y="12583"/>
                      <a:pt x="2169" y="12326"/>
                    </a:cubicBezTo>
                    <a:cubicBezTo>
                      <a:pt x="1408" y="11566"/>
                      <a:pt x="933" y="9321"/>
                      <a:pt x="2435" y="7495"/>
                    </a:cubicBezTo>
                    <a:cubicBezTo>
                      <a:pt x="3919" y="5669"/>
                      <a:pt x="8788" y="4395"/>
                      <a:pt x="11299" y="3406"/>
                    </a:cubicBezTo>
                    <a:cubicBezTo>
                      <a:pt x="13810" y="2436"/>
                      <a:pt x="16149" y="990"/>
                      <a:pt x="16149" y="990"/>
                    </a:cubicBezTo>
                    <a:lnTo>
                      <a:pt x="16168" y="1"/>
                    </a:ln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6"/>
              <p:cNvSpPr/>
              <p:nvPr/>
            </p:nvSpPr>
            <p:spPr>
              <a:xfrm>
                <a:off x="5982875" y="1924750"/>
                <a:ext cx="356675" cy="238500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9540" extrusionOk="0">
                    <a:moveTo>
                      <a:pt x="14266" y="0"/>
                    </a:moveTo>
                    <a:cubicBezTo>
                      <a:pt x="14266" y="0"/>
                      <a:pt x="11756" y="1180"/>
                      <a:pt x="9245" y="2150"/>
                    </a:cubicBezTo>
                    <a:cubicBezTo>
                      <a:pt x="6753" y="3139"/>
                      <a:pt x="2968" y="3804"/>
                      <a:pt x="1484" y="5630"/>
                    </a:cubicBezTo>
                    <a:cubicBezTo>
                      <a:pt x="1" y="7456"/>
                      <a:pt x="457" y="8522"/>
                      <a:pt x="1237" y="9282"/>
                    </a:cubicBezTo>
                    <a:cubicBezTo>
                      <a:pt x="1416" y="9465"/>
                      <a:pt x="1596" y="9540"/>
                      <a:pt x="1787" y="9540"/>
                    </a:cubicBezTo>
                    <a:cubicBezTo>
                      <a:pt x="2406" y="9540"/>
                      <a:pt x="3127" y="8752"/>
                      <a:pt x="4204" y="8388"/>
                    </a:cubicBezTo>
                    <a:cubicBezTo>
                      <a:pt x="5593" y="7932"/>
                      <a:pt x="8598" y="5383"/>
                      <a:pt x="10310" y="4584"/>
                    </a:cubicBezTo>
                    <a:cubicBezTo>
                      <a:pt x="12535" y="3519"/>
                      <a:pt x="14266" y="3253"/>
                      <a:pt x="14266" y="3253"/>
                    </a:cubicBezTo>
                    <a:lnTo>
                      <a:pt x="14266" y="0"/>
                    </a:ln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6"/>
              <p:cNvSpPr/>
              <p:nvPr/>
            </p:nvSpPr>
            <p:spPr>
              <a:xfrm>
                <a:off x="5338550" y="1609950"/>
                <a:ext cx="517400" cy="398975"/>
              </a:xfrm>
              <a:custGeom>
                <a:avLst/>
                <a:gdLst/>
                <a:ahLst/>
                <a:cxnLst/>
                <a:rect l="l" t="t" r="r" b="b"/>
                <a:pathLst>
                  <a:path w="20696" h="15959" fill="none" extrusionOk="0">
                    <a:moveTo>
                      <a:pt x="0" y="1"/>
                    </a:moveTo>
                    <a:cubicBezTo>
                      <a:pt x="1846" y="4756"/>
                      <a:pt x="3348" y="8217"/>
                      <a:pt x="6696" y="10063"/>
                    </a:cubicBezTo>
                    <a:cubicBezTo>
                      <a:pt x="10063" y="11908"/>
                      <a:pt x="20695" y="15959"/>
                      <a:pt x="20695" y="15959"/>
                    </a:cubicBez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6"/>
              <p:cNvSpPr/>
              <p:nvPr/>
            </p:nvSpPr>
            <p:spPr>
              <a:xfrm>
                <a:off x="3814975" y="2698425"/>
                <a:ext cx="151725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6069" h="3634" fill="none" extrusionOk="0">
                    <a:moveTo>
                      <a:pt x="1" y="3633"/>
                    </a:moveTo>
                    <a:lnTo>
                      <a:pt x="6068" y="0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6"/>
              <p:cNvSpPr/>
              <p:nvPr/>
            </p:nvSpPr>
            <p:spPr>
              <a:xfrm>
                <a:off x="3754600" y="1157475"/>
                <a:ext cx="2138900" cy="1713100"/>
              </a:xfrm>
              <a:custGeom>
                <a:avLst/>
                <a:gdLst/>
                <a:ahLst/>
                <a:cxnLst/>
                <a:rect l="l" t="t" r="r" b="b"/>
                <a:pathLst>
                  <a:path w="85556" h="68524" extrusionOk="0">
                    <a:moveTo>
                      <a:pt x="32586" y="1"/>
                    </a:moveTo>
                    <a:cubicBezTo>
                      <a:pt x="32281" y="1"/>
                      <a:pt x="31984" y="58"/>
                      <a:pt x="31670" y="182"/>
                    </a:cubicBezTo>
                    <a:cubicBezTo>
                      <a:pt x="29939" y="886"/>
                      <a:pt x="28208" y="1970"/>
                      <a:pt x="27276" y="3587"/>
                    </a:cubicBezTo>
                    <a:cubicBezTo>
                      <a:pt x="26363" y="5222"/>
                      <a:pt x="22312" y="6421"/>
                      <a:pt x="22312" y="6421"/>
                    </a:cubicBezTo>
                    <a:lnTo>
                      <a:pt x="14437" y="11176"/>
                    </a:lnTo>
                    <a:lnTo>
                      <a:pt x="11679" y="15570"/>
                    </a:lnTo>
                    <a:lnTo>
                      <a:pt x="12364" y="37767"/>
                    </a:lnTo>
                    <a:lnTo>
                      <a:pt x="12592" y="44120"/>
                    </a:lnTo>
                    <a:lnTo>
                      <a:pt x="685" y="51976"/>
                    </a:lnTo>
                    <a:lnTo>
                      <a:pt x="0" y="57301"/>
                    </a:lnTo>
                    <a:lnTo>
                      <a:pt x="10747" y="62855"/>
                    </a:lnTo>
                    <a:lnTo>
                      <a:pt x="27276" y="68524"/>
                    </a:lnTo>
                    <a:lnTo>
                      <a:pt x="59421" y="54068"/>
                    </a:lnTo>
                    <a:lnTo>
                      <a:pt x="84985" y="40183"/>
                    </a:lnTo>
                    <a:lnTo>
                      <a:pt x="85556" y="37653"/>
                    </a:lnTo>
                    <a:cubicBezTo>
                      <a:pt x="85556" y="37653"/>
                      <a:pt x="79203" y="36264"/>
                      <a:pt x="74923" y="34058"/>
                    </a:cubicBezTo>
                    <a:cubicBezTo>
                      <a:pt x="70643" y="31871"/>
                      <a:pt x="64633" y="29436"/>
                      <a:pt x="62902" y="23425"/>
                    </a:cubicBezTo>
                    <a:cubicBezTo>
                      <a:pt x="61152" y="17415"/>
                      <a:pt x="61609" y="13763"/>
                      <a:pt x="59421" y="11461"/>
                    </a:cubicBezTo>
                    <a:cubicBezTo>
                      <a:pt x="57234" y="9141"/>
                      <a:pt x="43976" y="4386"/>
                      <a:pt x="39297" y="2617"/>
                    </a:cubicBezTo>
                    <a:cubicBezTo>
                      <a:pt x="35482" y="1168"/>
                      <a:pt x="33961" y="1"/>
                      <a:pt x="32586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6"/>
              <p:cNvSpPr/>
              <p:nvPr/>
            </p:nvSpPr>
            <p:spPr>
              <a:xfrm>
                <a:off x="3753175" y="2091500"/>
                <a:ext cx="2208800" cy="862300"/>
              </a:xfrm>
              <a:custGeom>
                <a:avLst/>
                <a:gdLst/>
                <a:ahLst/>
                <a:cxnLst/>
                <a:rect l="l" t="t" r="r" b="b"/>
                <a:pathLst>
                  <a:path w="88352" h="34492" extrusionOk="0">
                    <a:moveTo>
                      <a:pt x="84867" y="1"/>
                    </a:moveTo>
                    <a:cubicBezTo>
                      <a:pt x="81937" y="1"/>
                      <a:pt x="73739" y="5132"/>
                      <a:pt x="68399" y="7406"/>
                    </a:cubicBezTo>
                    <a:cubicBezTo>
                      <a:pt x="62617" y="9878"/>
                      <a:pt x="42321" y="19807"/>
                      <a:pt x="36805" y="22603"/>
                    </a:cubicBezTo>
                    <a:cubicBezTo>
                      <a:pt x="31289" y="25418"/>
                      <a:pt x="26686" y="26978"/>
                      <a:pt x="26686" y="26978"/>
                    </a:cubicBezTo>
                    <a:cubicBezTo>
                      <a:pt x="26686" y="26978"/>
                      <a:pt x="20200" y="25000"/>
                      <a:pt x="17404" y="23630"/>
                    </a:cubicBezTo>
                    <a:cubicBezTo>
                      <a:pt x="14608" y="22280"/>
                      <a:pt x="6714" y="18114"/>
                      <a:pt x="4242" y="17867"/>
                    </a:cubicBezTo>
                    <a:cubicBezTo>
                      <a:pt x="3571" y="17794"/>
                      <a:pt x="3071" y="17741"/>
                      <a:pt x="2681" y="17741"/>
                    </a:cubicBezTo>
                    <a:cubicBezTo>
                      <a:pt x="1643" y="17741"/>
                      <a:pt x="1383" y="18115"/>
                      <a:pt x="761" y="19484"/>
                    </a:cubicBezTo>
                    <a:cubicBezTo>
                      <a:pt x="0" y="21158"/>
                      <a:pt x="76" y="23383"/>
                      <a:pt x="1693" y="24391"/>
                    </a:cubicBezTo>
                    <a:cubicBezTo>
                      <a:pt x="3994" y="25837"/>
                      <a:pt x="13676" y="29413"/>
                      <a:pt x="16225" y="30516"/>
                    </a:cubicBezTo>
                    <a:cubicBezTo>
                      <a:pt x="18755" y="31619"/>
                      <a:pt x="26686" y="34491"/>
                      <a:pt x="26686" y="34491"/>
                    </a:cubicBezTo>
                    <a:cubicBezTo>
                      <a:pt x="26686" y="34491"/>
                      <a:pt x="32640" y="33217"/>
                      <a:pt x="34599" y="32380"/>
                    </a:cubicBezTo>
                    <a:cubicBezTo>
                      <a:pt x="36539" y="31524"/>
                      <a:pt x="56169" y="21938"/>
                      <a:pt x="59554" y="19712"/>
                    </a:cubicBezTo>
                    <a:cubicBezTo>
                      <a:pt x="62959" y="17506"/>
                      <a:pt x="77738" y="11647"/>
                      <a:pt x="80287" y="10544"/>
                    </a:cubicBezTo>
                    <a:cubicBezTo>
                      <a:pt x="82836" y="9441"/>
                      <a:pt x="86811" y="6226"/>
                      <a:pt x="87591" y="4438"/>
                    </a:cubicBezTo>
                    <a:cubicBezTo>
                      <a:pt x="88352" y="2650"/>
                      <a:pt x="87667" y="1034"/>
                      <a:pt x="85461" y="102"/>
                    </a:cubicBezTo>
                    <a:cubicBezTo>
                      <a:pt x="85299" y="33"/>
                      <a:pt x="85099" y="1"/>
                      <a:pt x="84867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6"/>
              <p:cNvSpPr/>
              <p:nvPr/>
            </p:nvSpPr>
            <p:spPr>
              <a:xfrm>
                <a:off x="3812125" y="2516250"/>
                <a:ext cx="1319125" cy="355750"/>
              </a:xfrm>
              <a:custGeom>
                <a:avLst/>
                <a:gdLst/>
                <a:ahLst/>
                <a:cxnLst/>
                <a:rect l="l" t="t" r="r" b="b"/>
                <a:pathLst>
                  <a:path w="52765" h="14230" extrusionOk="0">
                    <a:moveTo>
                      <a:pt x="47198" y="1"/>
                    </a:moveTo>
                    <a:cubicBezTo>
                      <a:pt x="47097" y="1"/>
                      <a:pt x="47039" y="2"/>
                      <a:pt x="47039" y="2"/>
                    </a:cubicBezTo>
                    <a:lnTo>
                      <a:pt x="24328" y="10673"/>
                    </a:lnTo>
                    <a:lnTo>
                      <a:pt x="19098" y="8885"/>
                    </a:lnTo>
                    <a:lnTo>
                      <a:pt x="12554" y="5822"/>
                    </a:lnTo>
                    <a:lnTo>
                      <a:pt x="3538" y="1847"/>
                    </a:lnTo>
                    <a:cubicBezTo>
                      <a:pt x="3538" y="1847"/>
                      <a:pt x="1979" y="2094"/>
                      <a:pt x="1256" y="2399"/>
                    </a:cubicBezTo>
                    <a:cubicBezTo>
                      <a:pt x="533" y="2703"/>
                      <a:pt x="1" y="3293"/>
                      <a:pt x="1" y="3293"/>
                    </a:cubicBezTo>
                    <a:lnTo>
                      <a:pt x="24062" y="14230"/>
                    </a:lnTo>
                    <a:cubicBezTo>
                      <a:pt x="24062" y="14230"/>
                      <a:pt x="33839" y="10825"/>
                      <a:pt x="34010" y="10787"/>
                    </a:cubicBezTo>
                    <a:cubicBezTo>
                      <a:pt x="34181" y="10749"/>
                      <a:pt x="52593" y="3102"/>
                      <a:pt x="52593" y="3102"/>
                    </a:cubicBezTo>
                    <a:cubicBezTo>
                      <a:pt x="52593" y="3102"/>
                      <a:pt x="52764" y="2304"/>
                      <a:pt x="52688" y="1923"/>
                    </a:cubicBezTo>
                    <a:cubicBezTo>
                      <a:pt x="52593" y="1543"/>
                      <a:pt x="50691" y="554"/>
                      <a:pt x="49588" y="268"/>
                    </a:cubicBezTo>
                    <a:cubicBezTo>
                      <a:pt x="48705" y="25"/>
                      <a:pt x="47604" y="1"/>
                      <a:pt x="47198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6"/>
              <p:cNvSpPr/>
              <p:nvPr/>
            </p:nvSpPr>
            <p:spPr>
              <a:xfrm>
                <a:off x="3751250" y="2534550"/>
                <a:ext cx="669100" cy="421150"/>
              </a:xfrm>
              <a:custGeom>
                <a:avLst/>
                <a:gdLst/>
                <a:ahLst/>
                <a:cxnLst/>
                <a:rect l="l" t="t" r="r" b="b"/>
                <a:pathLst>
                  <a:path w="26764" h="16846" extrusionOk="0">
                    <a:moveTo>
                      <a:pt x="2689" y="0"/>
                    </a:moveTo>
                    <a:cubicBezTo>
                      <a:pt x="1646" y="0"/>
                      <a:pt x="1389" y="374"/>
                      <a:pt x="781" y="1743"/>
                    </a:cubicBezTo>
                    <a:cubicBezTo>
                      <a:pt x="1" y="3417"/>
                      <a:pt x="77" y="5642"/>
                      <a:pt x="1713" y="6669"/>
                    </a:cubicBezTo>
                    <a:cubicBezTo>
                      <a:pt x="3995" y="8096"/>
                      <a:pt x="13677" y="11672"/>
                      <a:pt x="16226" y="12775"/>
                    </a:cubicBezTo>
                    <a:cubicBezTo>
                      <a:pt x="18774" y="13878"/>
                      <a:pt x="26763" y="16845"/>
                      <a:pt x="26763" y="16845"/>
                    </a:cubicBezTo>
                    <a:lnTo>
                      <a:pt x="26649" y="15685"/>
                    </a:lnTo>
                    <a:cubicBezTo>
                      <a:pt x="26649" y="15685"/>
                      <a:pt x="18927" y="12965"/>
                      <a:pt x="16378" y="11862"/>
                    </a:cubicBezTo>
                    <a:cubicBezTo>
                      <a:pt x="13829" y="10759"/>
                      <a:pt x="4756" y="7582"/>
                      <a:pt x="2626" y="5908"/>
                    </a:cubicBezTo>
                    <a:cubicBezTo>
                      <a:pt x="1408" y="4976"/>
                      <a:pt x="933" y="4273"/>
                      <a:pt x="1523" y="2523"/>
                    </a:cubicBezTo>
                    <a:cubicBezTo>
                      <a:pt x="1868" y="1472"/>
                      <a:pt x="2510" y="1107"/>
                      <a:pt x="3631" y="1107"/>
                    </a:cubicBezTo>
                    <a:cubicBezTo>
                      <a:pt x="3870" y="1107"/>
                      <a:pt x="4130" y="1123"/>
                      <a:pt x="4414" y="1153"/>
                    </a:cubicBezTo>
                    <a:cubicBezTo>
                      <a:pt x="6867" y="1419"/>
                      <a:pt x="14590" y="5661"/>
                      <a:pt x="17405" y="7012"/>
                    </a:cubicBezTo>
                    <a:cubicBezTo>
                      <a:pt x="20201" y="8381"/>
                      <a:pt x="26744" y="10492"/>
                      <a:pt x="26744" y="10492"/>
                    </a:cubicBezTo>
                    <a:lnTo>
                      <a:pt x="26668" y="9294"/>
                    </a:lnTo>
                    <a:cubicBezTo>
                      <a:pt x="26668" y="9294"/>
                      <a:pt x="20220" y="7259"/>
                      <a:pt x="17424" y="5889"/>
                    </a:cubicBezTo>
                    <a:cubicBezTo>
                      <a:pt x="14609" y="4539"/>
                      <a:pt x="6715" y="373"/>
                      <a:pt x="4262" y="126"/>
                    </a:cubicBezTo>
                    <a:cubicBezTo>
                      <a:pt x="3586" y="53"/>
                      <a:pt x="3082" y="0"/>
                      <a:pt x="2689" y="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6"/>
              <p:cNvSpPr/>
              <p:nvPr/>
            </p:nvSpPr>
            <p:spPr>
              <a:xfrm>
                <a:off x="3808375" y="2543275"/>
                <a:ext cx="1341900" cy="359150"/>
              </a:xfrm>
              <a:custGeom>
                <a:avLst/>
                <a:gdLst/>
                <a:ahLst/>
                <a:cxnLst/>
                <a:rect l="l" t="t" r="r" b="b"/>
                <a:pathLst>
                  <a:path w="53676" h="14366" extrusionOk="0">
                    <a:moveTo>
                      <a:pt x="50675" y="0"/>
                    </a:moveTo>
                    <a:cubicBezTo>
                      <a:pt x="48650" y="0"/>
                      <a:pt x="45766" y="1639"/>
                      <a:pt x="43404" y="2915"/>
                    </a:cubicBezTo>
                    <a:cubicBezTo>
                      <a:pt x="40608" y="4437"/>
                      <a:pt x="24421" y="11380"/>
                      <a:pt x="24421" y="11380"/>
                    </a:cubicBezTo>
                    <a:cubicBezTo>
                      <a:pt x="24421" y="11380"/>
                      <a:pt x="17669" y="9402"/>
                      <a:pt x="14873" y="8032"/>
                    </a:cubicBezTo>
                    <a:cubicBezTo>
                      <a:pt x="12077" y="6682"/>
                      <a:pt x="3403" y="2554"/>
                      <a:pt x="2129" y="2269"/>
                    </a:cubicBezTo>
                    <a:cubicBezTo>
                      <a:pt x="1550" y="2131"/>
                      <a:pt x="1042" y="1988"/>
                      <a:pt x="676" y="1988"/>
                    </a:cubicBezTo>
                    <a:cubicBezTo>
                      <a:pt x="235" y="1988"/>
                      <a:pt x="0" y="2194"/>
                      <a:pt x="94" y="2858"/>
                    </a:cubicBezTo>
                    <a:cubicBezTo>
                      <a:pt x="265" y="4076"/>
                      <a:pt x="208" y="4019"/>
                      <a:pt x="1881" y="5312"/>
                    </a:cubicBezTo>
                    <a:cubicBezTo>
                      <a:pt x="3555" y="6625"/>
                      <a:pt x="11810" y="9649"/>
                      <a:pt x="14359" y="10752"/>
                    </a:cubicBezTo>
                    <a:cubicBezTo>
                      <a:pt x="16908" y="11855"/>
                      <a:pt x="24516" y="14366"/>
                      <a:pt x="24516" y="14366"/>
                    </a:cubicBezTo>
                    <a:cubicBezTo>
                      <a:pt x="24516" y="14366"/>
                      <a:pt x="33475" y="11836"/>
                      <a:pt x="35263" y="10733"/>
                    </a:cubicBezTo>
                    <a:cubicBezTo>
                      <a:pt x="37032" y="9630"/>
                      <a:pt x="49700" y="4114"/>
                      <a:pt x="51640" y="2992"/>
                    </a:cubicBezTo>
                    <a:cubicBezTo>
                      <a:pt x="53599" y="1888"/>
                      <a:pt x="53675" y="1051"/>
                      <a:pt x="51735" y="195"/>
                    </a:cubicBezTo>
                    <a:cubicBezTo>
                      <a:pt x="51420" y="61"/>
                      <a:pt x="51063" y="0"/>
                      <a:pt x="50675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6"/>
              <p:cNvSpPr/>
              <p:nvPr/>
            </p:nvSpPr>
            <p:spPr>
              <a:xfrm>
                <a:off x="5294800" y="2120650"/>
                <a:ext cx="591100" cy="313950"/>
              </a:xfrm>
              <a:custGeom>
                <a:avLst/>
                <a:gdLst/>
                <a:ahLst/>
                <a:cxnLst/>
                <a:rect l="l" t="t" r="r" b="b"/>
                <a:pathLst>
                  <a:path w="23644" h="12558" extrusionOk="0">
                    <a:moveTo>
                      <a:pt x="20372" y="1"/>
                    </a:moveTo>
                    <a:lnTo>
                      <a:pt x="8237" y="6183"/>
                    </a:lnTo>
                    <a:lnTo>
                      <a:pt x="1" y="10063"/>
                    </a:lnTo>
                    <a:cubicBezTo>
                      <a:pt x="1" y="10063"/>
                      <a:pt x="1142" y="11166"/>
                      <a:pt x="1865" y="11451"/>
                    </a:cubicBezTo>
                    <a:cubicBezTo>
                      <a:pt x="2564" y="11746"/>
                      <a:pt x="4529" y="12557"/>
                      <a:pt x="5120" y="12557"/>
                    </a:cubicBezTo>
                    <a:cubicBezTo>
                      <a:pt x="5140" y="12557"/>
                      <a:pt x="5158" y="12556"/>
                      <a:pt x="5174" y="12555"/>
                    </a:cubicBezTo>
                    <a:cubicBezTo>
                      <a:pt x="5688" y="12516"/>
                      <a:pt x="8959" y="10177"/>
                      <a:pt x="8959" y="10177"/>
                    </a:cubicBezTo>
                    <a:lnTo>
                      <a:pt x="19649" y="5859"/>
                    </a:lnTo>
                    <a:lnTo>
                      <a:pt x="23643" y="1770"/>
                    </a:lnTo>
                    <a:cubicBezTo>
                      <a:pt x="23643" y="1770"/>
                      <a:pt x="22578" y="724"/>
                      <a:pt x="21989" y="457"/>
                    </a:cubicBezTo>
                    <a:cubicBezTo>
                      <a:pt x="21399" y="210"/>
                      <a:pt x="20372" y="1"/>
                      <a:pt x="20372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6"/>
              <p:cNvSpPr/>
              <p:nvPr/>
            </p:nvSpPr>
            <p:spPr>
              <a:xfrm>
                <a:off x="5034700" y="2368150"/>
                <a:ext cx="33097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13239" h="7657" extrusionOk="0">
                    <a:moveTo>
                      <a:pt x="11070" y="0"/>
                    </a:moveTo>
                    <a:cubicBezTo>
                      <a:pt x="10574" y="0"/>
                      <a:pt x="10100" y="68"/>
                      <a:pt x="10100" y="68"/>
                    </a:cubicBezTo>
                    <a:lnTo>
                      <a:pt x="0" y="5051"/>
                    </a:lnTo>
                    <a:cubicBezTo>
                      <a:pt x="0" y="5051"/>
                      <a:pt x="1959" y="6364"/>
                      <a:pt x="2739" y="6820"/>
                    </a:cubicBezTo>
                    <a:cubicBezTo>
                      <a:pt x="3519" y="7277"/>
                      <a:pt x="4147" y="7543"/>
                      <a:pt x="4394" y="7657"/>
                    </a:cubicBezTo>
                    <a:lnTo>
                      <a:pt x="10994" y="3701"/>
                    </a:lnTo>
                    <a:lnTo>
                      <a:pt x="13239" y="448"/>
                    </a:lnTo>
                    <a:cubicBezTo>
                      <a:pt x="13239" y="448"/>
                      <a:pt x="12383" y="220"/>
                      <a:pt x="11774" y="68"/>
                    </a:cubicBezTo>
                    <a:cubicBezTo>
                      <a:pt x="11571" y="17"/>
                      <a:pt x="11318" y="0"/>
                      <a:pt x="11070" y="0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6"/>
              <p:cNvSpPr/>
              <p:nvPr/>
            </p:nvSpPr>
            <p:spPr>
              <a:xfrm>
                <a:off x="4417950" y="2093425"/>
                <a:ext cx="1541175" cy="862275"/>
              </a:xfrm>
              <a:custGeom>
                <a:avLst/>
                <a:gdLst/>
                <a:ahLst/>
                <a:cxnLst/>
                <a:rect l="l" t="t" r="r" b="b"/>
                <a:pathLst>
                  <a:path w="61647" h="34491" extrusionOk="0">
                    <a:moveTo>
                      <a:pt x="58162" y="0"/>
                    </a:moveTo>
                    <a:cubicBezTo>
                      <a:pt x="55234" y="0"/>
                      <a:pt x="47052" y="5131"/>
                      <a:pt x="41694" y="7405"/>
                    </a:cubicBezTo>
                    <a:cubicBezTo>
                      <a:pt x="35931" y="9877"/>
                      <a:pt x="15635" y="19806"/>
                      <a:pt x="10100" y="22602"/>
                    </a:cubicBezTo>
                    <a:cubicBezTo>
                      <a:pt x="4584" y="25417"/>
                      <a:pt x="0" y="26939"/>
                      <a:pt x="0" y="26939"/>
                    </a:cubicBezTo>
                    <a:lnTo>
                      <a:pt x="38" y="28118"/>
                    </a:lnTo>
                    <a:cubicBezTo>
                      <a:pt x="38" y="28118"/>
                      <a:pt x="4698" y="26483"/>
                      <a:pt x="10214" y="23686"/>
                    </a:cubicBezTo>
                    <a:cubicBezTo>
                      <a:pt x="15730" y="20871"/>
                      <a:pt x="36026" y="10943"/>
                      <a:pt x="41808" y="8470"/>
                    </a:cubicBezTo>
                    <a:cubicBezTo>
                      <a:pt x="47153" y="6194"/>
                      <a:pt x="55066" y="990"/>
                      <a:pt x="57947" y="990"/>
                    </a:cubicBezTo>
                    <a:cubicBezTo>
                      <a:pt x="58172" y="990"/>
                      <a:pt x="58367" y="1022"/>
                      <a:pt x="58527" y="1090"/>
                    </a:cubicBezTo>
                    <a:cubicBezTo>
                      <a:pt x="60734" y="2022"/>
                      <a:pt x="60562" y="2611"/>
                      <a:pt x="59802" y="4399"/>
                    </a:cubicBezTo>
                    <a:cubicBezTo>
                      <a:pt x="59041" y="6187"/>
                      <a:pt x="56245" y="8299"/>
                      <a:pt x="53696" y="9421"/>
                    </a:cubicBezTo>
                    <a:cubicBezTo>
                      <a:pt x="51147" y="10524"/>
                      <a:pt x="36026" y="16706"/>
                      <a:pt x="32621" y="18931"/>
                    </a:cubicBezTo>
                    <a:cubicBezTo>
                      <a:pt x="29235" y="21138"/>
                      <a:pt x="9948" y="30382"/>
                      <a:pt x="8008" y="31238"/>
                    </a:cubicBezTo>
                    <a:cubicBezTo>
                      <a:pt x="6049" y="32075"/>
                      <a:pt x="19" y="33273"/>
                      <a:pt x="19" y="33273"/>
                    </a:cubicBezTo>
                    <a:lnTo>
                      <a:pt x="114" y="34490"/>
                    </a:lnTo>
                    <a:cubicBezTo>
                      <a:pt x="114" y="34490"/>
                      <a:pt x="5954" y="33216"/>
                      <a:pt x="7894" y="32379"/>
                    </a:cubicBezTo>
                    <a:cubicBezTo>
                      <a:pt x="9853" y="31523"/>
                      <a:pt x="29463" y="21937"/>
                      <a:pt x="32868" y="19711"/>
                    </a:cubicBezTo>
                    <a:cubicBezTo>
                      <a:pt x="36254" y="17505"/>
                      <a:pt x="51033" y="11646"/>
                      <a:pt x="53582" y="10543"/>
                    </a:cubicBezTo>
                    <a:cubicBezTo>
                      <a:pt x="56131" y="9440"/>
                      <a:pt x="60125" y="6225"/>
                      <a:pt x="60886" y="4437"/>
                    </a:cubicBezTo>
                    <a:cubicBezTo>
                      <a:pt x="61647" y="2650"/>
                      <a:pt x="60981" y="1033"/>
                      <a:pt x="58756" y="101"/>
                    </a:cubicBezTo>
                    <a:cubicBezTo>
                      <a:pt x="58593" y="32"/>
                      <a:pt x="58394" y="0"/>
                      <a:pt x="58162" y="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6"/>
              <p:cNvSpPr/>
              <p:nvPr/>
            </p:nvSpPr>
            <p:spPr>
              <a:xfrm>
                <a:off x="5390375" y="2146800"/>
                <a:ext cx="50740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20296" h="11609" extrusionOk="0">
                    <a:moveTo>
                      <a:pt x="17968" y="0"/>
                    </a:moveTo>
                    <a:cubicBezTo>
                      <a:pt x="16762" y="0"/>
                      <a:pt x="8390" y="4861"/>
                      <a:pt x="6106" y="6126"/>
                    </a:cubicBezTo>
                    <a:cubicBezTo>
                      <a:pt x="3824" y="7400"/>
                      <a:pt x="1009" y="8066"/>
                      <a:pt x="514" y="9340"/>
                    </a:cubicBezTo>
                    <a:cubicBezTo>
                      <a:pt x="1" y="10615"/>
                      <a:pt x="172" y="11223"/>
                      <a:pt x="1618" y="11566"/>
                    </a:cubicBezTo>
                    <a:cubicBezTo>
                      <a:pt x="1747" y="11595"/>
                      <a:pt x="1878" y="11608"/>
                      <a:pt x="2011" y="11608"/>
                    </a:cubicBezTo>
                    <a:cubicBezTo>
                      <a:pt x="3364" y="11608"/>
                      <a:pt x="4885" y="10206"/>
                      <a:pt x="6202" y="9340"/>
                    </a:cubicBezTo>
                    <a:cubicBezTo>
                      <a:pt x="7647" y="8408"/>
                      <a:pt x="12992" y="6963"/>
                      <a:pt x="15370" y="6031"/>
                    </a:cubicBezTo>
                    <a:cubicBezTo>
                      <a:pt x="17747" y="5099"/>
                      <a:pt x="19611" y="2721"/>
                      <a:pt x="19954" y="1618"/>
                    </a:cubicBezTo>
                    <a:cubicBezTo>
                      <a:pt x="20296" y="515"/>
                      <a:pt x="19098" y="96"/>
                      <a:pt x="17994" y="1"/>
                    </a:cubicBezTo>
                    <a:cubicBezTo>
                      <a:pt x="17986" y="0"/>
                      <a:pt x="17977" y="0"/>
                      <a:pt x="17968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6"/>
              <p:cNvSpPr/>
              <p:nvPr/>
            </p:nvSpPr>
            <p:spPr>
              <a:xfrm>
                <a:off x="5115050" y="2377450"/>
                <a:ext cx="288200" cy="194575"/>
              </a:xfrm>
              <a:custGeom>
                <a:avLst/>
                <a:gdLst/>
                <a:ahLst/>
                <a:cxnLst/>
                <a:rect l="l" t="t" r="r" b="b"/>
                <a:pathLst>
                  <a:path w="11528" h="7783" extrusionOk="0">
                    <a:moveTo>
                      <a:pt x="9591" y="1"/>
                    </a:moveTo>
                    <a:cubicBezTo>
                      <a:pt x="9529" y="1"/>
                      <a:pt x="9464" y="7"/>
                      <a:pt x="9397" y="19"/>
                    </a:cubicBezTo>
                    <a:cubicBezTo>
                      <a:pt x="8560" y="171"/>
                      <a:pt x="6924" y="970"/>
                      <a:pt x="6544" y="1160"/>
                    </a:cubicBezTo>
                    <a:cubicBezTo>
                      <a:pt x="5878" y="1484"/>
                      <a:pt x="4090" y="2663"/>
                      <a:pt x="3158" y="3024"/>
                    </a:cubicBezTo>
                    <a:cubicBezTo>
                      <a:pt x="2226" y="3386"/>
                      <a:pt x="971" y="3557"/>
                      <a:pt x="476" y="4698"/>
                    </a:cubicBezTo>
                    <a:cubicBezTo>
                      <a:pt x="1" y="5839"/>
                      <a:pt x="115" y="6296"/>
                      <a:pt x="571" y="6867"/>
                    </a:cubicBezTo>
                    <a:cubicBezTo>
                      <a:pt x="924" y="7307"/>
                      <a:pt x="1629" y="7783"/>
                      <a:pt x="2379" y="7783"/>
                    </a:cubicBezTo>
                    <a:cubicBezTo>
                      <a:pt x="2599" y="7783"/>
                      <a:pt x="2824" y="7741"/>
                      <a:pt x="3044" y="7646"/>
                    </a:cubicBezTo>
                    <a:cubicBezTo>
                      <a:pt x="3995" y="7228"/>
                      <a:pt x="6068" y="5839"/>
                      <a:pt x="6943" y="5459"/>
                    </a:cubicBezTo>
                    <a:cubicBezTo>
                      <a:pt x="7799" y="5060"/>
                      <a:pt x="10272" y="4166"/>
                      <a:pt x="10519" y="3918"/>
                    </a:cubicBezTo>
                    <a:cubicBezTo>
                      <a:pt x="10747" y="3690"/>
                      <a:pt x="11527" y="3138"/>
                      <a:pt x="11109" y="1921"/>
                    </a:cubicBezTo>
                    <a:cubicBezTo>
                      <a:pt x="10724" y="784"/>
                      <a:pt x="10307" y="1"/>
                      <a:pt x="9591" y="1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6"/>
              <p:cNvSpPr/>
              <p:nvPr/>
            </p:nvSpPr>
            <p:spPr>
              <a:xfrm>
                <a:off x="1664675" y="1552425"/>
                <a:ext cx="41875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4756" fill="none" extrusionOk="0">
                    <a:moveTo>
                      <a:pt x="1674" y="0"/>
                    </a:moveTo>
                    <a:lnTo>
                      <a:pt x="1" y="0"/>
                    </a:lnTo>
                    <a:lnTo>
                      <a:pt x="1" y="4755"/>
                    </a:lnTo>
                    <a:lnTo>
                      <a:pt x="1674" y="4755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6"/>
              <p:cNvSpPr/>
              <p:nvPr/>
            </p:nvSpPr>
            <p:spPr>
              <a:xfrm>
                <a:off x="1664675" y="1683175"/>
                <a:ext cx="41875" cy="2078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8313" fill="none" extrusionOk="0">
                    <a:moveTo>
                      <a:pt x="1674" y="1"/>
                    </a:moveTo>
                    <a:lnTo>
                      <a:pt x="1" y="1"/>
                    </a:lnTo>
                    <a:lnTo>
                      <a:pt x="1" y="8313"/>
                    </a:lnTo>
                    <a:lnTo>
                      <a:pt x="1674" y="8313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6"/>
              <p:cNvSpPr/>
              <p:nvPr/>
            </p:nvSpPr>
            <p:spPr>
              <a:xfrm>
                <a:off x="2338025" y="2112575"/>
                <a:ext cx="15122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3615" fill="none" extrusionOk="0">
                    <a:moveTo>
                      <a:pt x="0" y="3614"/>
                    </a:moveTo>
                    <a:lnTo>
                      <a:pt x="6049" y="0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6"/>
              <p:cNvSpPr/>
              <p:nvPr/>
            </p:nvSpPr>
            <p:spPr>
              <a:xfrm>
                <a:off x="2256700" y="2181000"/>
                <a:ext cx="559700" cy="1048675"/>
              </a:xfrm>
              <a:custGeom>
                <a:avLst/>
                <a:gdLst/>
                <a:ahLst/>
                <a:cxnLst/>
                <a:rect l="l" t="t" r="r" b="b"/>
                <a:pathLst>
                  <a:path w="22388" h="41947" extrusionOk="0">
                    <a:moveTo>
                      <a:pt x="6091" y="1"/>
                    </a:moveTo>
                    <a:cubicBezTo>
                      <a:pt x="5202" y="1"/>
                      <a:pt x="4309" y="280"/>
                      <a:pt x="3329" y="973"/>
                    </a:cubicBezTo>
                    <a:cubicBezTo>
                      <a:pt x="0" y="3312"/>
                      <a:pt x="2321" y="13678"/>
                      <a:pt x="1922" y="20925"/>
                    </a:cubicBezTo>
                    <a:cubicBezTo>
                      <a:pt x="1522" y="28172"/>
                      <a:pt x="362" y="31710"/>
                      <a:pt x="2112" y="34829"/>
                    </a:cubicBezTo>
                    <a:cubicBezTo>
                      <a:pt x="3881" y="37968"/>
                      <a:pt x="5250" y="38558"/>
                      <a:pt x="9758" y="39356"/>
                    </a:cubicBezTo>
                    <a:cubicBezTo>
                      <a:pt x="13173" y="39947"/>
                      <a:pt x="14274" y="41946"/>
                      <a:pt x="16137" y="41946"/>
                    </a:cubicBezTo>
                    <a:cubicBezTo>
                      <a:pt x="16733" y="41946"/>
                      <a:pt x="17407" y="41742"/>
                      <a:pt x="18260" y="41220"/>
                    </a:cubicBezTo>
                    <a:cubicBezTo>
                      <a:pt x="21798" y="39052"/>
                      <a:pt x="19630" y="34202"/>
                      <a:pt x="20220" y="26955"/>
                    </a:cubicBezTo>
                    <a:cubicBezTo>
                      <a:pt x="20809" y="19708"/>
                      <a:pt x="22388" y="11662"/>
                      <a:pt x="20220" y="8143"/>
                    </a:cubicBezTo>
                    <a:cubicBezTo>
                      <a:pt x="18070" y="4605"/>
                      <a:pt x="17975" y="4834"/>
                      <a:pt x="13467" y="2932"/>
                    </a:cubicBezTo>
                    <a:cubicBezTo>
                      <a:pt x="10294" y="1579"/>
                      <a:pt x="8204" y="1"/>
                      <a:pt x="6091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6"/>
              <p:cNvSpPr/>
              <p:nvPr/>
            </p:nvSpPr>
            <p:spPr>
              <a:xfrm>
                <a:off x="2497925" y="2937375"/>
                <a:ext cx="950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5779" extrusionOk="0">
                    <a:moveTo>
                      <a:pt x="2016" y="0"/>
                    </a:moveTo>
                    <a:cubicBezTo>
                      <a:pt x="1387" y="0"/>
                      <a:pt x="603" y="484"/>
                      <a:pt x="452" y="1588"/>
                    </a:cubicBezTo>
                    <a:cubicBezTo>
                      <a:pt x="452" y="3125"/>
                      <a:pt x="1" y="5779"/>
                      <a:pt x="1801" y="5779"/>
                    </a:cubicBezTo>
                    <a:cubicBezTo>
                      <a:pt x="1850" y="5779"/>
                      <a:pt x="1901" y="5777"/>
                      <a:pt x="1954" y="5773"/>
                    </a:cubicBezTo>
                    <a:cubicBezTo>
                      <a:pt x="2848" y="5697"/>
                      <a:pt x="3609" y="4422"/>
                      <a:pt x="3704" y="3053"/>
                    </a:cubicBezTo>
                    <a:cubicBezTo>
                      <a:pt x="3799" y="1702"/>
                      <a:pt x="3171" y="675"/>
                      <a:pt x="2620" y="200"/>
                    </a:cubicBezTo>
                    <a:cubicBezTo>
                      <a:pt x="2469" y="69"/>
                      <a:pt x="2253" y="0"/>
                      <a:pt x="20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6"/>
              <p:cNvSpPr/>
              <p:nvPr/>
            </p:nvSpPr>
            <p:spPr>
              <a:xfrm>
                <a:off x="2473225" y="2229800"/>
                <a:ext cx="9545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5779" extrusionOk="0">
                    <a:moveTo>
                      <a:pt x="2036" y="1"/>
                    </a:moveTo>
                    <a:cubicBezTo>
                      <a:pt x="1406" y="1"/>
                      <a:pt x="621" y="488"/>
                      <a:pt x="469" y="1607"/>
                    </a:cubicBezTo>
                    <a:cubicBezTo>
                      <a:pt x="469" y="3125"/>
                      <a:pt x="1" y="5779"/>
                      <a:pt x="1800" y="5779"/>
                    </a:cubicBezTo>
                    <a:cubicBezTo>
                      <a:pt x="1849" y="5779"/>
                      <a:pt x="1900" y="5777"/>
                      <a:pt x="1953" y="5773"/>
                    </a:cubicBezTo>
                    <a:cubicBezTo>
                      <a:pt x="2866" y="5716"/>
                      <a:pt x="3627" y="4422"/>
                      <a:pt x="3722" y="3053"/>
                    </a:cubicBezTo>
                    <a:cubicBezTo>
                      <a:pt x="3817" y="1702"/>
                      <a:pt x="3189" y="675"/>
                      <a:pt x="2638" y="200"/>
                    </a:cubicBezTo>
                    <a:cubicBezTo>
                      <a:pt x="2487" y="70"/>
                      <a:pt x="2272" y="1"/>
                      <a:pt x="203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6"/>
              <p:cNvSpPr/>
              <p:nvPr/>
            </p:nvSpPr>
            <p:spPr>
              <a:xfrm>
                <a:off x="2434075" y="2321325"/>
                <a:ext cx="344300" cy="691900"/>
              </a:xfrm>
              <a:custGeom>
                <a:avLst/>
                <a:gdLst/>
                <a:ahLst/>
                <a:cxnLst/>
                <a:rect l="l" t="t" r="r" b="b"/>
                <a:pathLst>
                  <a:path w="13772" h="27676" extrusionOk="0">
                    <a:moveTo>
                      <a:pt x="6715" y="1"/>
                    </a:moveTo>
                    <a:cubicBezTo>
                      <a:pt x="4660" y="1"/>
                      <a:pt x="2644" y="1123"/>
                      <a:pt x="1579" y="1560"/>
                    </a:cubicBezTo>
                    <a:cubicBezTo>
                      <a:pt x="495" y="1998"/>
                      <a:pt x="0" y="2683"/>
                      <a:pt x="0" y="2683"/>
                    </a:cubicBezTo>
                    <a:cubicBezTo>
                      <a:pt x="0" y="2683"/>
                      <a:pt x="3785" y="11318"/>
                      <a:pt x="3919" y="11508"/>
                    </a:cubicBezTo>
                    <a:cubicBezTo>
                      <a:pt x="4071" y="11698"/>
                      <a:pt x="2701" y="24005"/>
                      <a:pt x="2701" y="24005"/>
                    </a:cubicBezTo>
                    <a:lnTo>
                      <a:pt x="4470" y="27676"/>
                    </a:lnTo>
                    <a:cubicBezTo>
                      <a:pt x="4470" y="27676"/>
                      <a:pt x="7799" y="27638"/>
                      <a:pt x="9416" y="27390"/>
                    </a:cubicBezTo>
                    <a:cubicBezTo>
                      <a:pt x="11032" y="27143"/>
                      <a:pt x="12402" y="25679"/>
                      <a:pt x="12402" y="25679"/>
                    </a:cubicBezTo>
                    <a:lnTo>
                      <a:pt x="12364" y="23016"/>
                    </a:lnTo>
                    <a:lnTo>
                      <a:pt x="12934" y="18470"/>
                    </a:lnTo>
                    <a:lnTo>
                      <a:pt x="13771" y="10329"/>
                    </a:lnTo>
                    <a:lnTo>
                      <a:pt x="12991" y="3672"/>
                    </a:lnTo>
                    <a:lnTo>
                      <a:pt x="10443" y="381"/>
                    </a:lnTo>
                    <a:cubicBezTo>
                      <a:pt x="10443" y="381"/>
                      <a:pt x="8769" y="1"/>
                      <a:pt x="6715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6"/>
              <p:cNvSpPr/>
              <p:nvPr/>
            </p:nvSpPr>
            <p:spPr>
              <a:xfrm>
                <a:off x="2659000" y="2977375"/>
                <a:ext cx="81325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833" extrusionOk="0">
                    <a:moveTo>
                      <a:pt x="1701" y="0"/>
                    </a:moveTo>
                    <a:cubicBezTo>
                      <a:pt x="856" y="0"/>
                      <a:pt x="0" y="521"/>
                      <a:pt x="0" y="521"/>
                    </a:cubicBezTo>
                    <a:cubicBezTo>
                      <a:pt x="95" y="3602"/>
                      <a:pt x="571" y="2651"/>
                      <a:pt x="970" y="5713"/>
                    </a:cubicBezTo>
                    <a:cubicBezTo>
                      <a:pt x="970" y="5713"/>
                      <a:pt x="1328" y="5833"/>
                      <a:pt x="1731" y="5833"/>
                    </a:cubicBezTo>
                    <a:cubicBezTo>
                      <a:pt x="2010" y="5833"/>
                      <a:pt x="2312" y="5775"/>
                      <a:pt x="2530" y="5580"/>
                    </a:cubicBezTo>
                    <a:cubicBezTo>
                      <a:pt x="3081" y="5105"/>
                      <a:pt x="3253" y="4477"/>
                      <a:pt x="3139" y="2727"/>
                    </a:cubicBezTo>
                    <a:cubicBezTo>
                      <a:pt x="3081" y="1757"/>
                      <a:pt x="2758" y="83"/>
                      <a:pt x="1864" y="7"/>
                    </a:cubicBezTo>
                    <a:cubicBezTo>
                      <a:pt x="1810" y="3"/>
                      <a:pt x="1755" y="0"/>
                      <a:pt x="1701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6"/>
              <p:cNvSpPr/>
              <p:nvPr/>
            </p:nvSpPr>
            <p:spPr>
              <a:xfrm>
                <a:off x="2390975" y="2552675"/>
                <a:ext cx="95425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80" extrusionOk="0">
                    <a:moveTo>
                      <a:pt x="2033" y="1"/>
                    </a:moveTo>
                    <a:cubicBezTo>
                      <a:pt x="1404" y="1"/>
                      <a:pt x="621" y="484"/>
                      <a:pt x="469" y="1588"/>
                    </a:cubicBezTo>
                    <a:cubicBezTo>
                      <a:pt x="469" y="3125"/>
                      <a:pt x="0" y="5779"/>
                      <a:pt x="1817" y="5779"/>
                    </a:cubicBezTo>
                    <a:cubicBezTo>
                      <a:pt x="1867" y="5779"/>
                      <a:pt x="1918" y="5777"/>
                      <a:pt x="1971" y="5773"/>
                    </a:cubicBezTo>
                    <a:cubicBezTo>
                      <a:pt x="2865" y="5716"/>
                      <a:pt x="3626" y="4423"/>
                      <a:pt x="3721" y="3053"/>
                    </a:cubicBezTo>
                    <a:cubicBezTo>
                      <a:pt x="3817" y="1703"/>
                      <a:pt x="3189" y="675"/>
                      <a:pt x="2637" y="200"/>
                    </a:cubicBezTo>
                    <a:cubicBezTo>
                      <a:pt x="2486" y="70"/>
                      <a:pt x="2271" y="1"/>
                      <a:pt x="203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6"/>
              <p:cNvSpPr/>
              <p:nvPr/>
            </p:nvSpPr>
            <p:spPr>
              <a:xfrm>
                <a:off x="2255750" y="2147275"/>
                <a:ext cx="559700" cy="1118450"/>
              </a:xfrm>
              <a:custGeom>
                <a:avLst/>
                <a:gdLst/>
                <a:ahLst/>
                <a:cxnLst/>
                <a:rect l="l" t="t" r="r" b="b"/>
                <a:pathLst>
                  <a:path w="22388" h="44738" extrusionOk="0">
                    <a:moveTo>
                      <a:pt x="4242" y="3672"/>
                    </a:moveTo>
                    <a:cubicBezTo>
                      <a:pt x="913" y="6012"/>
                      <a:pt x="2815" y="14818"/>
                      <a:pt x="3120" y="22065"/>
                    </a:cubicBezTo>
                    <a:cubicBezTo>
                      <a:pt x="3424" y="29312"/>
                      <a:pt x="932" y="31404"/>
                      <a:pt x="3044" y="35170"/>
                    </a:cubicBezTo>
                    <a:cubicBezTo>
                      <a:pt x="5155" y="38936"/>
                      <a:pt x="5231" y="38898"/>
                      <a:pt x="9739" y="39678"/>
                    </a:cubicBezTo>
                    <a:cubicBezTo>
                      <a:pt x="14247" y="40458"/>
                      <a:pt x="15217" y="41618"/>
                      <a:pt x="17347" y="40915"/>
                    </a:cubicBezTo>
                    <a:cubicBezTo>
                      <a:pt x="19497" y="40211"/>
                      <a:pt x="18660" y="35475"/>
                      <a:pt x="19249" y="28228"/>
                    </a:cubicBezTo>
                    <a:cubicBezTo>
                      <a:pt x="19820" y="20981"/>
                      <a:pt x="21399" y="14362"/>
                      <a:pt x="19249" y="10843"/>
                    </a:cubicBezTo>
                    <a:cubicBezTo>
                      <a:pt x="17081" y="7305"/>
                      <a:pt x="16282" y="6715"/>
                      <a:pt x="13448" y="5631"/>
                    </a:cubicBezTo>
                    <a:cubicBezTo>
                      <a:pt x="10595" y="4547"/>
                      <a:pt x="7571" y="1332"/>
                      <a:pt x="4242" y="3672"/>
                    </a:cubicBezTo>
                    <a:close/>
                    <a:moveTo>
                      <a:pt x="3329" y="2322"/>
                    </a:moveTo>
                    <a:cubicBezTo>
                      <a:pt x="0" y="4661"/>
                      <a:pt x="2321" y="15027"/>
                      <a:pt x="1922" y="22293"/>
                    </a:cubicBezTo>
                    <a:cubicBezTo>
                      <a:pt x="1541" y="29540"/>
                      <a:pt x="362" y="33059"/>
                      <a:pt x="2112" y="36198"/>
                    </a:cubicBezTo>
                    <a:cubicBezTo>
                      <a:pt x="3881" y="39336"/>
                      <a:pt x="5250" y="39926"/>
                      <a:pt x="9758" y="40705"/>
                    </a:cubicBezTo>
                    <a:cubicBezTo>
                      <a:pt x="14266" y="41485"/>
                      <a:pt x="14742" y="44738"/>
                      <a:pt x="18260" y="42569"/>
                    </a:cubicBezTo>
                    <a:cubicBezTo>
                      <a:pt x="21798" y="40420"/>
                      <a:pt x="19630" y="35570"/>
                      <a:pt x="20220" y="28323"/>
                    </a:cubicBezTo>
                    <a:cubicBezTo>
                      <a:pt x="20809" y="21057"/>
                      <a:pt x="22388" y="13030"/>
                      <a:pt x="20220" y="9492"/>
                    </a:cubicBezTo>
                    <a:cubicBezTo>
                      <a:pt x="18070" y="5974"/>
                      <a:pt x="17975" y="6202"/>
                      <a:pt x="13467" y="4281"/>
                    </a:cubicBezTo>
                    <a:cubicBezTo>
                      <a:pt x="8959" y="2379"/>
                      <a:pt x="6658" y="1"/>
                      <a:pt x="3329" y="2322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6"/>
              <p:cNvSpPr/>
              <p:nvPr/>
            </p:nvSpPr>
            <p:spPr>
              <a:xfrm>
                <a:off x="2638075" y="2985625"/>
                <a:ext cx="784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6" extrusionOk="0">
                    <a:moveTo>
                      <a:pt x="1579" y="1"/>
                    </a:moveTo>
                    <a:cubicBezTo>
                      <a:pt x="0" y="1"/>
                      <a:pt x="571" y="1180"/>
                      <a:pt x="400" y="2702"/>
                    </a:cubicBezTo>
                    <a:cubicBezTo>
                      <a:pt x="209" y="4242"/>
                      <a:pt x="951" y="5193"/>
                      <a:pt x="1788" y="5402"/>
                    </a:cubicBezTo>
                    <a:cubicBezTo>
                      <a:pt x="1847" y="5418"/>
                      <a:pt x="1905" y="5425"/>
                      <a:pt x="1960" y="5425"/>
                    </a:cubicBezTo>
                    <a:cubicBezTo>
                      <a:pt x="2666" y="5425"/>
                      <a:pt x="3027" y="4219"/>
                      <a:pt x="2815" y="2702"/>
                    </a:cubicBezTo>
                    <a:cubicBezTo>
                      <a:pt x="2606" y="1085"/>
                      <a:pt x="3139" y="20"/>
                      <a:pt x="1579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6"/>
              <p:cNvSpPr/>
              <p:nvPr/>
            </p:nvSpPr>
            <p:spPr>
              <a:xfrm>
                <a:off x="2650900" y="2800000"/>
                <a:ext cx="7660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199" extrusionOk="0">
                    <a:moveTo>
                      <a:pt x="1628" y="1"/>
                    </a:moveTo>
                    <a:cubicBezTo>
                      <a:pt x="804" y="1"/>
                      <a:pt x="1" y="274"/>
                      <a:pt x="1" y="274"/>
                    </a:cubicBezTo>
                    <a:cubicBezTo>
                      <a:pt x="77" y="3355"/>
                      <a:pt x="552" y="2024"/>
                      <a:pt x="952" y="5067"/>
                    </a:cubicBezTo>
                    <a:cubicBezTo>
                      <a:pt x="952" y="5067"/>
                      <a:pt x="1325" y="5199"/>
                      <a:pt x="1743" y="5199"/>
                    </a:cubicBezTo>
                    <a:cubicBezTo>
                      <a:pt x="2018" y="5199"/>
                      <a:pt x="2312" y="5142"/>
                      <a:pt x="2530" y="4953"/>
                    </a:cubicBezTo>
                    <a:cubicBezTo>
                      <a:pt x="3063" y="4477"/>
                      <a:pt x="3025" y="4249"/>
                      <a:pt x="2911" y="2499"/>
                    </a:cubicBezTo>
                    <a:cubicBezTo>
                      <a:pt x="2854" y="1529"/>
                      <a:pt x="2740" y="84"/>
                      <a:pt x="1846" y="8"/>
                    </a:cubicBezTo>
                    <a:cubicBezTo>
                      <a:pt x="1773" y="3"/>
                      <a:pt x="1700" y="1"/>
                      <a:pt x="162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2629975" y="2802075"/>
                <a:ext cx="8085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5052" extrusionOk="0">
                    <a:moveTo>
                      <a:pt x="1561" y="1"/>
                    </a:moveTo>
                    <a:cubicBezTo>
                      <a:pt x="1" y="1"/>
                      <a:pt x="400" y="1199"/>
                      <a:pt x="229" y="2721"/>
                    </a:cubicBezTo>
                    <a:cubicBezTo>
                      <a:pt x="39" y="4242"/>
                      <a:pt x="933" y="4813"/>
                      <a:pt x="1770" y="5022"/>
                    </a:cubicBezTo>
                    <a:cubicBezTo>
                      <a:pt x="1847" y="5042"/>
                      <a:pt x="1923" y="5052"/>
                      <a:pt x="1998" y="5052"/>
                    </a:cubicBezTo>
                    <a:cubicBezTo>
                      <a:pt x="2706" y="5052"/>
                      <a:pt x="3234" y="4163"/>
                      <a:pt x="3044" y="2683"/>
                    </a:cubicBezTo>
                    <a:cubicBezTo>
                      <a:pt x="2835" y="1066"/>
                      <a:pt x="3120" y="1"/>
                      <a:pt x="15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2336575" y="2868225"/>
                <a:ext cx="808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5826" extrusionOk="0">
                    <a:moveTo>
                      <a:pt x="1743" y="0"/>
                    </a:moveTo>
                    <a:cubicBezTo>
                      <a:pt x="1326" y="0"/>
                      <a:pt x="952" y="132"/>
                      <a:pt x="952" y="132"/>
                    </a:cubicBezTo>
                    <a:cubicBezTo>
                      <a:pt x="553" y="3194"/>
                      <a:pt x="77" y="2224"/>
                      <a:pt x="1" y="5305"/>
                    </a:cubicBezTo>
                    <a:cubicBezTo>
                      <a:pt x="1" y="5305"/>
                      <a:pt x="840" y="5826"/>
                      <a:pt x="1683" y="5826"/>
                    </a:cubicBezTo>
                    <a:cubicBezTo>
                      <a:pt x="1737" y="5826"/>
                      <a:pt x="1792" y="5823"/>
                      <a:pt x="1846" y="5819"/>
                    </a:cubicBezTo>
                    <a:cubicBezTo>
                      <a:pt x="2740" y="5762"/>
                      <a:pt x="3063" y="4069"/>
                      <a:pt x="3120" y="3099"/>
                    </a:cubicBezTo>
                    <a:cubicBezTo>
                      <a:pt x="3234" y="1349"/>
                      <a:pt x="3063" y="721"/>
                      <a:pt x="2531" y="246"/>
                    </a:cubicBezTo>
                    <a:cubicBezTo>
                      <a:pt x="2312" y="57"/>
                      <a:pt x="2018" y="0"/>
                      <a:pt x="174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2315675" y="2870000"/>
                <a:ext cx="7800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5425" extrusionOk="0">
                    <a:moveTo>
                      <a:pt x="1939" y="0"/>
                    </a:moveTo>
                    <a:cubicBezTo>
                      <a:pt x="1884" y="0"/>
                      <a:pt x="1828" y="8"/>
                      <a:pt x="1769" y="23"/>
                    </a:cubicBezTo>
                    <a:cubicBezTo>
                      <a:pt x="932" y="232"/>
                      <a:pt x="190" y="1202"/>
                      <a:pt x="380" y="2724"/>
                    </a:cubicBezTo>
                    <a:cubicBezTo>
                      <a:pt x="571" y="4245"/>
                      <a:pt x="0" y="5424"/>
                      <a:pt x="1560" y="5424"/>
                    </a:cubicBezTo>
                    <a:cubicBezTo>
                      <a:pt x="3119" y="5424"/>
                      <a:pt x="2587" y="4340"/>
                      <a:pt x="2796" y="2724"/>
                    </a:cubicBezTo>
                    <a:cubicBezTo>
                      <a:pt x="3008" y="1223"/>
                      <a:pt x="2646" y="0"/>
                      <a:pt x="193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2676100" y="2612850"/>
                <a:ext cx="7707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204" extrusionOk="0">
                    <a:moveTo>
                      <a:pt x="1743" y="1"/>
                    </a:moveTo>
                    <a:cubicBezTo>
                      <a:pt x="1326" y="1"/>
                      <a:pt x="952" y="132"/>
                      <a:pt x="952" y="132"/>
                    </a:cubicBezTo>
                    <a:cubicBezTo>
                      <a:pt x="552" y="3195"/>
                      <a:pt x="96" y="1844"/>
                      <a:pt x="1" y="4926"/>
                    </a:cubicBezTo>
                    <a:cubicBezTo>
                      <a:pt x="1" y="4926"/>
                      <a:pt x="771" y="5203"/>
                      <a:pt x="1577" y="5203"/>
                    </a:cubicBezTo>
                    <a:cubicBezTo>
                      <a:pt x="1666" y="5203"/>
                      <a:pt x="1756" y="5200"/>
                      <a:pt x="1846" y="5192"/>
                    </a:cubicBezTo>
                    <a:cubicBezTo>
                      <a:pt x="2759" y="5116"/>
                      <a:pt x="2854" y="3689"/>
                      <a:pt x="2930" y="2719"/>
                    </a:cubicBezTo>
                    <a:cubicBezTo>
                      <a:pt x="3044" y="969"/>
                      <a:pt x="3082" y="722"/>
                      <a:pt x="2531" y="247"/>
                    </a:cubicBezTo>
                    <a:cubicBezTo>
                      <a:pt x="2312" y="58"/>
                      <a:pt x="2018" y="1"/>
                      <a:pt x="174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2655350" y="2614475"/>
                <a:ext cx="8115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5052" extrusionOk="0">
                    <a:moveTo>
                      <a:pt x="1992" y="0"/>
                    </a:moveTo>
                    <a:cubicBezTo>
                      <a:pt x="1918" y="0"/>
                      <a:pt x="1841" y="10"/>
                      <a:pt x="1763" y="29"/>
                    </a:cubicBezTo>
                    <a:cubicBezTo>
                      <a:pt x="926" y="239"/>
                      <a:pt x="32" y="809"/>
                      <a:pt x="222" y="2331"/>
                    </a:cubicBezTo>
                    <a:cubicBezTo>
                      <a:pt x="411" y="3841"/>
                      <a:pt x="0" y="5051"/>
                      <a:pt x="1518" y="5051"/>
                    </a:cubicBezTo>
                    <a:cubicBezTo>
                      <a:pt x="1530" y="5051"/>
                      <a:pt x="1542" y="5051"/>
                      <a:pt x="1554" y="5051"/>
                    </a:cubicBezTo>
                    <a:cubicBezTo>
                      <a:pt x="3132" y="5051"/>
                      <a:pt x="2828" y="3986"/>
                      <a:pt x="3056" y="2369"/>
                    </a:cubicBezTo>
                    <a:cubicBezTo>
                      <a:pt x="3246" y="903"/>
                      <a:pt x="2717" y="0"/>
                      <a:pt x="1992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2339925" y="2429100"/>
                <a:ext cx="77050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26" extrusionOk="0">
                    <a:moveTo>
                      <a:pt x="1682" y="1"/>
                    </a:moveTo>
                    <a:cubicBezTo>
                      <a:pt x="839" y="1"/>
                      <a:pt x="0" y="521"/>
                      <a:pt x="0" y="521"/>
                    </a:cubicBezTo>
                    <a:cubicBezTo>
                      <a:pt x="76" y="3602"/>
                      <a:pt x="552" y="2632"/>
                      <a:pt x="951" y="5695"/>
                    </a:cubicBezTo>
                    <a:cubicBezTo>
                      <a:pt x="951" y="5695"/>
                      <a:pt x="1325" y="5826"/>
                      <a:pt x="1742" y="5826"/>
                    </a:cubicBezTo>
                    <a:cubicBezTo>
                      <a:pt x="2017" y="5826"/>
                      <a:pt x="2311" y="5769"/>
                      <a:pt x="2530" y="5580"/>
                    </a:cubicBezTo>
                    <a:cubicBezTo>
                      <a:pt x="3081" y="5105"/>
                      <a:pt x="2777" y="4477"/>
                      <a:pt x="2663" y="2727"/>
                    </a:cubicBezTo>
                    <a:cubicBezTo>
                      <a:pt x="2587" y="1757"/>
                      <a:pt x="2758" y="64"/>
                      <a:pt x="1845" y="7"/>
                    </a:cubicBezTo>
                    <a:cubicBezTo>
                      <a:pt x="1791" y="3"/>
                      <a:pt x="1737" y="1"/>
                      <a:pt x="168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2319000" y="2437350"/>
                <a:ext cx="7800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5425" extrusionOk="0">
                    <a:moveTo>
                      <a:pt x="1560" y="1"/>
                    </a:moveTo>
                    <a:cubicBezTo>
                      <a:pt x="0" y="1"/>
                      <a:pt x="571" y="1180"/>
                      <a:pt x="381" y="2702"/>
                    </a:cubicBezTo>
                    <a:cubicBezTo>
                      <a:pt x="190" y="4223"/>
                      <a:pt x="932" y="5193"/>
                      <a:pt x="1769" y="5403"/>
                    </a:cubicBezTo>
                    <a:cubicBezTo>
                      <a:pt x="1829" y="5418"/>
                      <a:pt x="1884" y="5425"/>
                      <a:pt x="1935" y="5425"/>
                    </a:cubicBezTo>
                    <a:cubicBezTo>
                      <a:pt x="2597" y="5425"/>
                      <a:pt x="2534" y="4203"/>
                      <a:pt x="2340" y="2702"/>
                    </a:cubicBezTo>
                    <a:cubicBezTo>
                      <a:pt x="2111" y="1085"/>
                      <a:pt x="3120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2668500" y="2423750"/>
                <a:ext cx="770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67" extrusionOk="0">
                    <a:moveTo>
                      <a:pt x="1562" y="0"/>
                    </a:moveTo>
                    <a:cubicBezTo>
                      <a:pt x="762" y="0"/>
                      <a:pt x="0" y="259"/>
                      <a:pt x="0" y="259"/>
                    </a:cubicBezTo>
                    <a:cubicBezTo>
                      <a:pt x="96" y="3341"/>
                      <a:pt x="552" y="2485"/>
                      <a:pt x="952" y="5547"/>
                    </a:cubicBezTo>
                    <a:cubicBezTo>
                      <a:pt x="952" y="5547"/>
                      <a:pt x="1309" y="5666"/>
                      <a:pt x="1716" y="5666"/>
                    </a:cubicBezTo>
                    <a:cubicBezTo>
                      <a:pt x="1998" y="5666"/>
                      <a:pt x="2304" y="5609"/>
                      <a:pt x="2530" y="5414"/>
                    </a:cubicBezTo>
                    <a:cubicBezTo>
                      <a:pt x="3082" y="4938"/>
                      <a:pt x="3044" y="4710"/>
                      <a:pt x="2930" y="2960"/>
                    </a:cubicBezTo>
                    <a:cubicBezTo>
                      <a:pt x="2854" y="1990"/>
                      <a:pt x="2759" y="69"/>
                      <a:pt x="1846" y="12"/>
                    </a:cubicBezTo>
                    <a:cubicBezTo>
                      <a:pt x="1751" y="4"/>
                      <a:pt x="1657" y="0"/>
                      <a:pt x="156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647575" y="2425475"/>
                <a:ext cx="81325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527" extrusionOk="0">
                    <a:moveTo>
                      <a:pt x="1560" y="0"/>
                    </a:moveTo>
                    <a:cubicBezTo>
                      <a:pt x="1" y="0"/>
                      <a:pt x="895" y="1674"/>
                      <a:pt x="704" y="3196"/>
                    </a:cubicBezTo>
                    <a:cubicBezTo>
                      <a:pt x="514" y="4736"/>
                      <a:pt x="933" y="5307"/>
                      <a:pt x="1770" y="5497"/>
                    </a:cubicBezTo>
                    <a:cubicBezTo>
                      <a:pt x="1849" y="5517"/>
                      <a:pt x="1927" y="5527"/>
                      <a:pt x="2003" y="5527"/>
                    </a:cubicBezTo>
                    <a:cubicBezTo>
                      <a:pt x="2725" y="5527"/>
                      <a:pt x="3252" y="4640"/>
                      <a:pt x="3063" y="3177"/>
                    </a:cubicBezTo>
                    <a:cubicBezTo>
                      <a:pt x="2835" y="1541"/>
                      <a:pt x="3120" y="19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2368450" y="2246225"/>
                <a:ext cx="9322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5843" extrusionOk="0">
                    <a:moveTo>
                      <a:pt x="1743" y="1"/>
                    </a:moveTo>
                    <a:cubicBezTo>
                      <a:pt x="1325" y="1"/>
                      <a:pt x="951" y="132"/>
                      <a:pt x="951" y="132"/>
                    </a:cubicBezTo>
                    <a:cubicBezTo>
                      <a:pt x="552" y="3195"/>
                      <a:pt x="95" y="2225"/>
                      <a:pt x="0" y="5306"/>
                    </a:cubicBezTo>
                    <a:cubicBezTo>
                      <a:pt x="0" y="5306"/>
                      <a:pt x="866" y="5843"/>
                      <a:pt x="1738" y="5843"/>
                    </a:cubicBezTo>
                    <a:cubicBezTo>
                      <a:pt x="1780" y="5843"/>
                      <a:pt x="1822" y="5841"/>
                      <a:pt x="1864" y="5839"/>
                    </a:cubicBezTo>
                    <a:cubicBezTo>
                      <a:pt x="2758" y="5763"/>
                      <a:pt x="3538" y="4089"/>
                      <a:pt x="3614" y="3119"/>
                    </a:cubicBezTo>
                    <a:cubicBezTo>
                      <a:pt x="3728" y="1369"/>
                      <a:pt x="3082" y="722"/>
                      <a:pt x="2530" y="247"/>
                    </a:cubicBezTo>
                    <a:cubicBezTo>
                      <a:pt x="2311" y="58"/>
                      <a:pt x="2017" y="1"/>
                      <a:pt x="174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2347750" y="2248025"/>
                <a:ext cx="86925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5425" extrusionOk="0">
                    <a:moveTo>
                      <a:pt x="1941" y="0"/>
                    </a:moveTo>
                    <a:cubicBezTo>
                      <a:pt x="1881" y="0"/>
                      <a:pt x="1820" y="7"/>
                      <a:pt x="1760" y="22"/>
                    </a:cubicBezTo>
                    <a:cubicBezTo>
                      <a:pt x="942" y="232"/>
                      <a:pt x="201" y="1202"/>
                      <a:pt x="372" y="2723"/>
                    </a:cubicBezTo>
                    <a:cubicBezTo>
                      <a:pt x="561" y="4233"/>
                      <a:pt x="0" y="5425"/>
                      <a:pt x="1515" y="5425"/>
                    </a:cubicBezTo>
                    <a:cubicBezTo>
                      <a:pt x="1527" y="5425"/>
                      <a:pt x="1539" y="5424"/>
                      <a:pt x="1551" y="5424"/>
                    </a:cubicBezTo>
                    <a:cubicBezTo>
                      <a:pt x="3130" y="5424"/>
                      <a:pt x="3073" y="4340"/>
                      <a:pt x="3282" y="2723"/>
                    </a:cubicBezTo>
                    <a:cubicBezTo>
                      <a:pt x="3476" y="1222"/>
                      <a:pt x="2720" y="0"/>
                      <a:pt x="1941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560075" y="2313275"/>
                <a:ext cx="8800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9" extrusionOk="0">
                    <a:moveTo>
                      <a:pt x="1743" y="1"/>
                    </a:moveTo>
                    <a:cubicBezTo>
                      <a:pt x="1325" y="1"/>
                      <a:pt x="952" y="132"/>
                      <a:pt x="952" y="132"/>
                    </a:cubicBezTo>
                    <a:cubicBezTo>
                      <a:pt x="552" y="3195"/>
                      <a:pt x="96" y="1844"/>
                      <a:pt x="1" y="4926"/>
                    </a:cubicBezTo>
                    <a:cubicBezTo>
                      <a:pt x="1" y="4926"/>
                      <a:pt x="804" y="5199"/>
                      <a:pt x="1628" y="5199"/>
                    </a:cubicBezTo>
                    <a:cubicBezTo>
                      <a:pt x="1700" y="5199"/>
                      <a:pt x="1773" y="5197"/>
                      <a:pt x="1846" y="5192"/>
                    </a:cubicBezTo>
                    <a:cubicBezTo>
                      <a:pt x="2759" y="5116"/>
                      <a:pt x="3329" y="3670"/>
                      <a:pt x="3405" y="2700"/>
                    </a:cubicBezTo>
                    <a:cubicBezTo>
                      <a:pt x="3520" y="950"/>
                      <a:pt x="3082" y="722"/>
                      <a:pt x="2531" y="247"/>
                    </a:cubicBezTo>
                    <a:cubicBezTo>
                      <a:pt x="2312" y="58"/>
                      <a:pt x="2018" y="1"/>
                      <a:pt x="174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6"/>
              <p:cNvSpPr/>
              <p:nvPr/>
            </p:nvSpPr>
            <p:spPr>
              <a:xfrm>
                <a:off x="2539150" y="2314900"/>
                <a:ext cx="81300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051" extrusionOk="0">
                    <a:moveTo>
                      <a:pt x="1999" y="0"/>
                    </a:moveTo>
                    <a:cubicBezTo>
                      <a:pt x="1925" y="0"/>
                      <a:pt x="1848" y="10"/>
                      <a:pt x="1770" y="29"/>
                    </a:cubicBezTo>
                    <a:cubicBezTo>
                      <a:pt x="933" y="239"/>
                      <a:pt x="514" y="809"/>
                      <a:pt x="705" y="2331"/>
                    </a:cubicBezTo>
                    <a:cubicBezTo>
                      <a:pt x="895" y="3853"/>
                      <a:pt x="1" y="5051"/>
                      <a:pt x="1561" y="5051"/>
                    </a:cubicBezTo>
                    <a:cubicBezTo>
                      <a:pt x="3120" y="5051"/>
                      <a:pt x="2835" y="3986"/>
                      <a:pt x="3044" y="2369"/>
                    </a:cubicBezTo>
                    <a:cubicBezTo>
                      <a:pt x="3251" y="903"/>
                      <a:pt x="2723" y="0"/>
                      <a:pt x="199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6"/>
              <p:cNvSpPr/>
              <p:nvPr/>
            </p:nvSpPr>
            <p:spPr>
              <a:xfrm>
                <a:off x="2544400" y="3017050"/>
                <a:ext cx="770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85" extrusionOk="0">
                    <a:moveTo>
                      <a:pt x="1742" y="1"/>
                    </a:moveTo>
                    <a:cubicBezTo>
                      <a:pt x="1325" y="1"/>
                      <a:pt x="951" y="132"/>
                      <a:pt x="951" y="132"/>
                    </a:cubicBezTo>
                    <a:cubicBezTo>
                      <a:pt x="552" y="3175"/>
                      <a:pt x="95" y="1844"/>
                      <a:pt x="0" y="4925"/>
                    </a:cubicBezTo>
                    <a:cubicBezTo>
                      <a:pt x="0" y="4925"/>
                      <a:pt x="761" y="5184"/>
                      <a:pt x="1562" y="5184"/>
                    </a:cubicBezTo>
                    <a:cubicBezTo>
                      <a:pt x="1656" y="5184"/>
                      <a:pt x="1751" y="5181"/>
                      <a:pt x="1845" y="5173"/>
                    </a:cubicBezTo>
                    <a:cubicBezTo>
                      <a:pt x="2758" y="5116"/>
                      <a:pt x="2853" y="3670"/>
                      <a:pt x="2929" y="2700"/>
                    </a:cubicBezTo>
                    <a:cubicBezTo>
                      <a:pt x="3043" y="950"/>
                      <a:pt x="3081" y="722"/>
                      <a:pt x="2530" y="246"/>
                    </a:cubicBezTo>
                    <a:cubicBezTo>
                      <a:pt x="2311" y="58"/>
                      <a:pt x="2017" y="1"/>
                      <a:pt x="174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523475" y="3018650"/>
                <a:ext cx="812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2" extrusionOk="0">
                    <a:moveTo>
                      <a:pt x="2002" y="0"/>
                    </a:moveTo>
                    <a:cubicBezTo>
                      <a:pt x="1926" y="0"/>
                      <a:pt x="1848" y="10"/>
                      <a:pt x="1769" y="30"/>
                    </a:cubicBezTo>
                    <a:cubicBezTo>
                      <a:pt x="932" y="239"/>
                      <a:pt x="38" y="810"/>
                      <a:pt x="228" y="2332"/>
                    </a:cubicBezTo>
                    <a:cubicBezTo>
                      <a:pt x="419" y="3853"/>
                      <a:pt x="0" y="5052"/>
                      <a:pt x="1560" y="5052"/>
                    </a:cubicBezTo>
                    <a:cubicBezTo>
                      <a:pt x="3120" y="5052"/>
                      <a:pt x="2834" y="3986"/>
                      <a:pt x="3043" y="2370"/>
                    </a:cubicBezTo>
                    <a:cubicBezTo>
                      <a:pt x="3250" y="889"/>
                      <a:pt x="2724" y="0"/>
                      <a:pt x="2002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6"/>
              <p:cNvSpPr/>
              <p:nvPr/>
            </p:nvSpPr>
            <p:spPr>
              <a:xfrm>
                <a:off x="2418850" y="2970600"/>
                <a:ext cx="770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667" extrusionOk="0">
                    <a:moveTo>
                      <a:pt x="1595" y="1"/>
                    </a:moveTo>
                    <a:cubicBezTo>
                      <a:pt x="786" y="1"/>
                      <a:pt x="1" y="278"/>
                      <a:pt x="1" y="278"/>
                    </a:cubicBezTo>
                    <a:cubicBezTo>
                      <a:pt x="96" y="3341"/>
                      <a:pt x="571" y="2485"/>
                      <a:pt x="971" y="5547"/>
                    </a:cubicBezTo>
                    <a:cubicBezTo>
                      <a:pt x="971" y="5547"/>
                      <a:pt x="1328" y="5666"/>
                      <a:pt x="1731" y="5666"/>
                    </a:cubicBezTo>
                    <a:cubicBezTo>
                      <a:pt x="2011" y="5666"/>
                      <a:pt x="2312" y="5609"/>
                      <a:pt x="2530" y="5414"/>
                    </a:cubicBezTo>
                    <a:cubicBezTo>
                      <a:pt x="3082" y="4957"/>
                      <a:pt x="3044" y="4710"/>
                      <a:pt x="2930" y="2960"/>
                    </a:cubicBezTo>
                    <a:cubicBezTo>
                      <a:pt x="2873" y="1990"/>
                      <a:pt x="2759" y="88"/>
                      <a:pt x="1865" y="12"/>
                    </a:cubicBezTo>
                    <a:cubicBezTo>
                      <a:pt x="1775" y="4"/>
                      <a:pt x="1685" y="1"/>
                      <a:pt x="159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6"/>
              <p:cNvSpPr/>
              <p:nvPr/>
            </p:nvSpPr>
            <p:spPr>
              <a:xfrm>
                <a:off x="2398175" y="2972775"/>
                <a:ext cx="810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5528" extrusionOk="0">
                    <a:moveTo>
                      <a:pt x="1543" y="1"/>
                    </a:moveTo>
                    <a:cubicBezTo>
                      <a:pt x="1" y="1"/>
                      <a:pt x="884" y="1665"/>
                      <a:pt x="713" y="3197"/>
                    </a:cubicBezTo>
                    <a:cubicBezTo>
                      <a:pt x="523" y="4718"/>
                      <a:pt x="942" y="5289"/>
                      <a:pt x="1779" y="5498"/>
                    </a:cubicBezTo>
                    <a:cubicBezTo>
                      <a:pt x="1855" y="5518"/>
                      <a:pt x="1930" y="5527"/>
                      <a:pt x="2003" y="5527"/>
                    </a:cubicBezTo>
                    <a:cubicBezTo>
                      <a:pt x="2713" y="5527"/>
                      <a:pt x="3243" y="4624"/>
                      <a:pt x="3053" y="3158"/>
                    </a:cubicBezTo>
                    <a:cubicBezTo>
                      <a:pt x="2844" y="1523"/>
                      <a:pt x="3129" y="1"/>
                      <a:pt x="1569" y="1"/>
                    </a:cubicBezTo>
                    <a:cubicBezTo>
                      <a:pt x="1560" y="1"/>
                      <a:pt x="1552" y="1"/>
                      <a:pt x="154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73675" y="2604250"/>
                <a:ext cx="1322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10377" extrusionOk="0">
                    <a:moveTo>
                      <a:pt x="1579" y="1"/>
                    </a:moveTo>
                    <a:cubicBezTo>
                      <a:pt x="1579" y="1"/>
                      <a:pt x="438" y="1979"/>
                      <a:pt x="457" y="2264"/>
                    </a:cubicBezTo>
                    <a:cubicBezTo>
                      <a:pt x="476" y="2550"/>
                      <a:pt x="1" y="9549"/>
                      <a:pt x="1" y="9549"/>
                    </a:cubicBezTo>
                    <a:cubicBezTo>
                      <a:pt x="1" y="9549"/>
                      <a:pt x="571" y="10348"/>
                      <a:pt x="1199" y="10367"/>
                    </a:cubicBezTo>
                    <a:cubicBezTo>
                      <a:pt x="1317" y="10373"/>
                      <a:pt x="1432" y="10376"/>
                      <a:pt x="1544" y="10376"/>
                    </a:cubicBezTo>
                    <a:cubicBezTo>
                      <a:pt x="2557" y="10376"/>
                      <a:pt x="3362" y="10114"/>
                      <a:pt x="4166" y="9036"/>
                    </a:cubicBezTo>
                    <a:cubicBezTo>
                      <a:pt x="5060" y="7838"/>
                      <a:pt x="4965" y="6886"/>
                      <a:pt x="5041" y="5422"/>
                    </a:cubicBezTo>
                    <a:cubicBezTo>
                      <a:pt x="5117" y="3938"/>
                      <a:pt x="5288" y="2264"/>
                      <a:pt x="4280" y="1142"/>
                    </a:cubicBezTo>
                    <a:cubicBezTo>
                      <a:pt x="3253" y="39"/>
                      <a:pt x="1579" y="1"/>
                      <a:pt x="1579" y="1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6"/>
              <p:cNvSpPr/>
              <p:nvPr/>
            </p:nvSpPr>
            <p:spPr>
              <a:xfrm>
                <a:off x="2347050" y="2604350"/>
                <a:ext cx="118425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10112" extrusionOk="0">
                    <a:moveTo>
                      <a:pt x="2506" y="0"/>
                    </a:moveTo>
                    <a:cubicBezTo>
                      <a:pt x="2046" y="0"/>
                      <a:pt x="1717" y="316"/>
                      <a:pt x="1389" y="986"/>
                    </a:cubicBezTo>
                    <a:cubicBezTo>
                      <a:pt x="913" y="1956"/>
                      <a:pt x="191" y="4124"/>
                      <a:pt x="96" y="5342"/>
                    </a:cubicBezTo>
                    <a:cubicBezTo>
                      <a:pt x="0" y="6559"/>
                      <a:pt x="267" y="8195"/>
                      <a:pt x="856" y="9279"/>
                    </a:cubicBezTo>
                    <a:cubicBezTo>
                      <a:pt x="1187" y="9859"/>
                      <a:pt x="1609" y="10111"/>
                      <a:pt x="2049" y="10111"/>
                    </a:cubicBezTo>
                    <a:cubicBezTo>
                      <a:pt x="2419" y="10111"/>
                      <a:pt x="2802" y="9934"/>
                      <a:pt x="3158" y="9621"/>
                    </a:cubicBezTo>
                    <a:cubicBezTo>
                      <a:pt x="3938" y="8918"/>
                      <a:pt x="4489" y="6654"/>
                      <a:pt x="4546" y="5722"/>
                    </a:cubicBezTo>
                    <a:cubicBezTo>
                      <a:pt x="4737" y="3459"/>
                      <a:pt x="4033" y="1252"/>
                      <a:pt x="4033" y="1252"/>
                    </a:cubicBezTo>
                    <a:cubicBezTo>
                      <a:pt x="4033" y="1252"/>
                      <a:pt x="3900" y="511"/>
                      <a:pt x="3215" y="187"/>
                    </a:cubicBezTo>
                    <a:cubicBezTo>
                      <a:pt x="2944" y="64"/>
                      <a:pt x="2712" y="0"/>
                      <a:pt x="2506" y="0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402200" y="2368900"/>
                <a:ext cx="256350" cy="644725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25789" extrusionOk="0">
                    <a:moveTo>
                      <a:pt x="3131" y="0"/>
                    </a:moveTo>
                    <a:cubicBezTo>
                      <a:pt x="2154" y="0"/>
                      <a:pt x="1030" y="606"/>
                      <a:pt x="686" y="1122"/>
                    </a:cubicBezTo>
                    <a:cubicBezTo>
                      <a:pt x="134" y="1978"/>
                      <a:pt x="1" y="6961"/>
                      <a:pt x="1370" y="8141"/>
                    </a:cubicBezTo>
                    <a:cubicBezTo>
                      <a:pt x="2759" y="9320"/>
                      <a:pt x="3444" y="10043"/>
                      <a:pt x="3634" y="13333"/>
                    </a:cubicBezTo>
                    <a:cubicBezTo>
                      <a:pt x="3824" y="16605"/>
                      <a:pt x="3444" y="18336"/>
                      <a:pt x="2074" y="19553"/>
                    </a:cubicBezTo>
                    <a:cubicBezTo>
                      <a:pt x="686" y="20770"/>
                      <a:pt x="96" y="21417"/>
                      <a:pt x="210" y="22349"/>
                    </a:cubicBezTo>
                    <a:cubicBezTo>
                      <a:pt x="305" y="23281"/>
                      <a:pt x="1618" y="23186"/>
                      <a:pt x="3196" y="24346"/>
                    </a:cubicBezTo>
                    <a:cubicBezTo>
                      <a:pt x="4293" y="25175"/>
                      <a:pt x="4985" y="25788"/>
                      <a:pt x="5947" y="25788"/>
                    </a:cubicBezTo>
                    <a:cubicBezTo>
                      <a:pt x="6354" y="25788"/>
                      <a:pt x="6808" y="25679"/>
                      <a:pt x="7362" y="25430"/>
                    </a:cubicBezTo>
                    <a:cubicBezTo>
                      <a:pt x="9226" y="24594"/>
                      <a:pt x="9701" y="23909"/>
                      <a:pt x="9226" y="22596"/>
                    </a:cubicBezTo>
                    <a:cubicBezTo>
                      <a:pt x="8731" y="21265"/>
                      <a:pt x="8674" y="18126"/>
                      <a:pt x="9473" y="16377"/>
                    </a:cubicBezTo>
                    <a:cubicBezTo>
                      <a:pt x="10253" y="14608"/>
                      <a:pt x="9854" y="11127"/>
                      <a:pt x="10044" y="9510"/>
                    </a:cubicBezTo>
                    <a:cubicBezTo>
                      <a:pt x="10253" y="7836"/>
                      <a:pt x="10101" y="5287"/>
                      <a:pt x="9226" y="4412"/>
                    </a:cubicBezTo>
                    <a:cubicBezTo>
                      <a:pt x="8332" y="3538"/>
                      <a:pt x="5251" y="2796"/>
                      <a:pt x="4604" y="989"/>
                    </a:cubicBezTo>
                    <a:cubicBezTo>
                      <a:pt x="4355" y="263"/>
                      <a:pt x="3775" y="0"/>
                      <a:pt x="3131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1881525" y="1978475"/>
                <a:ext cx="1250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2740" fill="none" extrusionOk="0">
                    <a:moveTo>
                      <a:pt x="0" y="2740"/>
                    </a:moveTo>
                    <a:lnTo>
                      <a:pt x="5002" y="1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1801150" y="2017975"/>
                <a:ext cx="520250" cy="1017000"/>
              </a:xfrm>
              <a:custGeom>
                <a:avLst/>
                <a:gdLst/>
                <a:ahLst/>
                <a:cxnLst/>
                <a:rect l="l" t="t" r="r" b="b"/>
                <a:pathLst>
                  <a:path w="20810" h="40680" extrusionOk="0">
                    <a:moveTo>
                      <a:pt x="7263" y="1"/>
                    </a:moveTo>
                    <a:cubicBezTo>
                      <a:pt x="5846" y="1"/>
                      <a:pt x="4495" y="348"/>
                      <a:pt x="3329" y="1122"/>
                    </a:cubicBezTo>
                    <a:cubicBezTo>
                      <a:pt x="0" y="3461"/>
                      <a:pt x="1579" y="14874"/>
                      <a:pt x="1199" y="22120"/>
                    </a:cubicBezTo>
                    <a:cubicBezTo>
                      <a:pt x="799" y="29386"/>
                      <a:pt x="96" y="33704"/>
                      <a:pt x="1865" y="36843"/>
                    </a:cubicBezTo>
                    <a:cubicBezTo>
                      <a:pt x="3971" y="39539"/>
                      <a:pt x="7893" y="40679"/>
                      <a:pt x="11452" y="40679"/>
                    </a:cubicBezTo>
                    <a:cubicBezTo>
                      <a:pt x="13742" y="40679"/>
                      <a:pt x="15883" y="40207"/>
                      <a:pt x="17290" y="39372"/>
                    </a:cubicBezTo>
                    <a:cubicBezTo>
                      <a:pt x="20809" y="37223"/>
                      <a:pt x="18375" y="28683"/>
                      <a:pt x="18964" y="21436"/>
                    </a:cubicBezTo>
                    <a:cubicBezTo>
                      <a:pt x="19554" y="14189"/>
                      <a:pt x="19687" y="9129"/>
                      <a:pt x="17538" y="5591"/>
                    </a:cubicBezTo>
                    <a:cubicBezTo>
                      <a:pt x="15041" y="2326"/>
                      <a:pt x="10930" y="1"/>
                      <a:pt x="7263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1872175" y="2343675"/>
                <a:ext cx="95425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89" extrusionOk="0">
                    <a:moveTo>
                      <a:pt x="2036" y="0"/>
                    </a:moveTo>
                    <a:cubicBezTo>
                      <a:pt x="1401" y="0"/>
                      <a:pt x="608" y="477"/>
                      <a:pt x="469" y="1598"/>
                    </a:cubicBezTo>
                    <a:cubicBezTo>
                      <a:pt x="469" y="3135"/>
                      <a:pt x="1" y="5789"/>
                      <a:pt x="1800" y="5789"/>
                    </a:cubicBezTo>
                    <a:cubicBezTo>
                      <a:pt x="1849" y="5789"/>
                      <a:pt x="1900" y="5787"/>
                      <a:pt x="1953" y="5783"/>
                    </a:cubicBezTo>
                    <a:cubicBezTo>
                      <a:pt x="2866" y="5707"/>
                      <a:pt x="3627" y="4413"/>
                      <a:pt x="3722" y="3063"/>
                    </a:cubicBezTo>
                    <a:cubicBezTo>
                      <a:pt x="3817" y="1693"/>
                      <a:pt x="3189" y="666"/>
                      <a:pt x="2637" y="191"/>
                    </a:cubicBezTo>
                    <a:cubicBezTo>
                      <a:pt x="2487" y="67"/>
                      <a:pt x="2273" y="0"/>
                      <a:pt x="203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1980900" y="2148725"/>
                <a:ext cx="290100" cy="706625"/>
              </a:xfrm>
              <a:custGeom>
                <a:avLst/>
                <a:gdLst/>
                <a:ahLst/>
                <a:cxnLst/>
                <a:rect l="l" t="t" r="r" b="b"/>
                <a:pathLst>
                  <a:path w="11604" h="28265" extrusionOk="0">
                    <a:moveTo>
                      <a:pt x="9910" y="0"/>
                    </a:moveTo>
                    <a:cubicBezTo>
                      <a:pt x="9910" y="0"/>
                      <a:pt x="8769" y="590"/>
                      <a:pt x="6715" y="590"/>
                    </a:cubicBezTo>
                    <a:cubicBezTo>
                      <a:pt x="4660" y="590"/>
                      <a:pt x="2644" y="1712"/>
                      <a:pt x="1560" y="2149"/>
                    </a:cubicBezTo>
                    <a:cubicBezTo>
                      <a:pt x="495" y="2606"/>
                      <a:pt x="0" y="3291"/>
                      <a:pt x="0" y="3291"/>
                    </a:cubicBezTo>
                    <a:cubicBezTo>
                      <a:pt x="0" y="3291"/>
                      <a:pt x="3766" y="11907"/>
                      <a:pt x="3919" y="12097"/>
                    </a:cubicBezTo>
                    <a:cubicBezTo>
                      <a:pt x="4071" y="12306"/>
                      <a:pt x="2701" y="24594"/>
                      <a:pt x="2701" y="24594"/>
                    </a:cubicBezTo>
                    <a:lnTo>
                      <a:pt x="4527" y="28265"/>
                    </a:lnTo>
                    <a:cubicBezTo>
                      <a:pt x="4527" y="28265"/>
                      <a:pt x="7152" y="27827"/>
                      <a:pt x="8769" y="27580"/>
                    </a:cubicBezTo>
                    <a:cubicBezTo>
                      <a:pt x="9651" y="27456"/>
                      <a:pt x="10210" y="27427"/>
                      <a:pt x="10536" y="27427"/>
                    </a:cubicBezTo>
                    <a:cubicBezTo>
                      <a:pt x="10808" y="27427"/>
                      <a:pt x="10918" y="27447"/>
                      <a:pt x="10918" y="27447"/>
                    </a:cubicBezTo>
                    <a:lnTo>
                      <a:pt x="10671" y="25012"/>
                    </a:lnTo>
                    <a:lnTo>
                      <a:pt x="11109" y="20390"/>
                    </a:lnTo>
                    <a:lnTo>
                      <a:pt x="11527" y="12306"/>
                    </a:lnTo>
                    <a:lnTo>
                      <a:pt x="11603" y="4261"/>
                    </a:lnTo>
                    <a:lnTo>
                      <a:pt x="9910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1971375" y="2075800"/>
                <a:ext cx="8135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833" extrusionOk="0">
                    <a:moveTo>
                      <a:pt x="1683" y="0"/>
                    </a:moveTo>
                    <a:cubicBezTo>
                      <a:pt x="840" y="0"/>
                      <a:pt x="1" y="520"/>
                      <a:pt x="1" y="520"/>
                    </a:cubicBezTo>
                    <a:cubicBezTo>
                      <a:pt x="77" y="3602"/>
                      <a:pt x="553" y="2651"/>
                      <a:pt x="952" y="5713"/>
                    </a:cubicBezTo>
                    <a:cubicBezTo>
                      <a:pt x="952" y="5713"/>
                      <a:pt x="1310" y="5832"/>
                      <a:pt x="1716" y="5832"/>
                    </a:cubicBezTo>
                    <a:cubicBezTo>
                      <a:pt x="1999" y="5832"/>
                      <a:pt x="2305" y="5775"/>
                      <a:pt x="2531" y="5580"/>
                    </a:cubicBezTo>
                    <a:cubicBezTo>
                      <a:pt x="3063" y="5104"/>
                      <a:pt x="3254" y="4477"/>
                      <a:pt x="3139" y="2727"/>
                    </a:cubicBezTo>
                    <a:cubicBezTo>
                      <a:pt x="3063" y="1757"/>
                      <a:pt x="2740" y="64"/>
                      <a:pt x="1846" y="7"/>
                    </a:cubicBezTo>
                    <a:cubicBezTo>
                      <a:pt x="1792" y="2"/>
                      <a:pt x="1737" y="0"/>
                      <a:pt x="168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160350" y="2824675"/>
                <a:ext cx="9495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779" extrusionOk="0">
                    <a:moveTo>
                      <a:pt x="2030" y="1"/>
                    </a:moveTo>
                    <a:cubicBezTo>
                      <a:pt x="1396" y="1"/>
                      <a:pt x="607" y="484"/>
                      <a:pt x="469" y="1588"/>
                    </a:cubicBezTo>
                    <a:cubicBezTo>
                      <a:pt x="469" y="3125"/>
                      <a:pt x="0" y="5779"/>
                      <a:pt x="1799" y="5779"/>
                    </a:cubicBezTo>
                    <a:cubicBezTo>
                      <a:pt x="1849" y="5779"/>
                      <a:pt x="1900" y="5777"/>
                      <a:pt x="1952" y="5773"/>
                    </a:cubicBezTo>
                    <a:cubicBezTo>
                      <a:pt x="2846" y="5697"/>
                      <a:pt x="3626" y="4422"/>
                      <a:pt x="3702" y="3053"/>
                    </a:cubicBezTo>
                    <a:cubicBezTo>
                      <a:pt x="3797" y="1702"/>
                      <a:pt x="3170" y="675"/>
                      <a:pt x="2637" y="200"/>
                    </a:cubicBezTo>
                    <a:cubicBezTo>
                      <a:pt x="2486" y="69"/>
                      <a:pt x="2269" y="1"/>
                      <a:pt x="2030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1882475" y="2194875"/>
                <a:ext cx="879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519" h="5199" extrusionOk="0">
                    <a:moveTo>
                      <a:pt x="1742" y="1"/>
                    </a:moveTo>
                    <a:cubicBezTo>
                      <a:pt x="1325" y="1"/>
                      <a:pt x="951" y="132"/>
                      <a:pt x="951" y="132"/>
                    </a:cubicBezTo>
                    <a:cubicBezTo>
                      <a:pt x="552" y="3195"/>
                      <a:pt x="76" y="1844"/>
                      <a:pt x="0" y="4925"/>
                    </a:cubicBezTo>
                    <a:cubicBezTo>
                      <a:pt x="0" y="4925"/>
                      <a:pt x="803" y="5198"/>
                      <a:pt x="1627" y="5198"/>
                    </a:cubicBezTo>
                    <a:cubicBezTo>
                      <a:pt x="1700" y="5198"/>
                      <a:pt x="1773" y="5196"/>
                      <a:pt x="1845" y="5192"/>
                    </a:cubicBezTo>
                    <a:cubicBezTo>
                      <a:pt x="2739" y="5116"/>
                      <a:pt x="3329" y="3670"/>
                      <a:pt x="3405" y="2700"/>
                    </a:cubicBezTo>
                    <a:cubicBezTo>
                      <a:pt x="3519" y="950"/>
                      <a:pt x="3062" y="722"/>
                      <a:pt x="2530" y="246"/>
                    </a:cubicBezTo>
                    <a:cubicBezTo>
                      <a:pt x="2311" y="58"/>
                      <a:pt x="2017" y="1"/>
                      <a:pt x="1742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1950475" y="2084050"/>
                <a:ext cx="7800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5425" extrusionOk="0">
                    <a:moveTo>
                      <a:pt x="1560" y="0"/>
                    </a:moveTo>
                    <a:cubicBezTo>
                      <a:pt x="0" y="0"/>
                      <a:pt x="571" y="1180"/>
                      <a:pt x="380" y="2701"/>
                    </a:cubicBezTo>
                    <a:cubicBezTo>
                      <a:pt x="190" y="4223"/>
                      <a:pt x="932" y="5193"/>
                      <a:pt x="1769" y="5402"/>
                    </a:cubicBezTo>
                    <a:cubicBezTo>
                      <a:pt x="1830" y="5417"/>
                      <a:pt x="1888" y="5425"/>
                      <a:pt x="1944" y="5425"/>
                    </a:cubicBezTo>
                    <a:cubicBezTo>
                      <a:pt x="2663" y="5425"/>
                      <a:pt x="3008" y="4218"/>
                      <a:pt x="2796" y="2701"/>
                    </a:cubicBezTo>
                    <a:cubicBezTo>
                      <a:pt x="2587" y="1084"/>
                      <a:pt x="3119" y="0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1888650" y="2793350"/>
                <a:ext cx="7705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9" extrusionOk="0">
                    <a:moveTo>
                      <a:pt x="1627" y="0"/>
                    </a:moveTo>
                    <a:cubicBezTo>
                      <a:pt x="803" y="0"/>
                      <a:pt x="0" y="274"/>
                      <a:pt x="0" y="274"/>
                    </a:cubicBezTo>
                    <a:cubicBezTo>
                      <a:pt x="95" y="3355"/>
                      <a:pt x="552" y="2004"/>
                      <a:pt x="951" y="5067"/>
                    </a:cubicBezTo>
                    <a:cubicBezTo>
                      <a:pt x="951" y="5067"/>
                      <a:pt x="1325" y="5198"/>
                      <a:pt x="1743" y="5198"/>
                    </a:cubicBezTo>
                    <a:cubicBezTo>
                      <a:pt x="2017" y="5198"/>
                      <a:pt x="2311" y="5141"/>
                      <a:pt x="2530" y="4953"/>
                    </a:cubicBezTo>
                    <a:cubicBezTo>
                      <a:pt x="3082" y="4477"/>
                      <a:pt x="3044" y="4249"/>
                      <a:pt x="2930" y="2499"/>
                    </a:cubicBezTo>
                    <a:cubicBezTo>
                      <a:pt x="2853" y="1529"/>
                      <a:pt x="2758" y="83"/>
                      <a:pt x="1845" y="7"/>
                    </a:cubicBezTo>
                    <a:cubicBezTo>
                      <a:pt x="1773" y="3"/>
                      <a:pt x="1700" y="0"/>
                      <a:pt x="162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867725" y="2795425"/>
                <a:ext cx="81275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1" extrusionOk="0">
                    <a:moveTo>
                      <a:pt x="1560" y="0"/>
                    </a:moveTo>
                    <a:cubicBezTo>
                      <a:pt x="0" y="0"/>
                      <a:pt x="419" y="1199"/>
                      <a:pt x="229" y="2720"/>
                    </a:cubicBezTo>
                    <a:cubicBezTo>
                      <a:pt x="38" y="4242"/>
                      <a:pt x="932" y="4813"/>
                      <a:pt x="1769" y="5022"/>
                    </a:cubicBezTo>
                    <a:cubicBezTo>
                      <a:pt x="1848" y="5041"/>
                      <a:pt x="1924" y="5051"/>
                      <a:pt x="1999" y="5051"/>
                    </a:cubicBezTo>
                    <a:cubicBezTo>
                      <a:pt x="2723" y="5051"/>
                      <a:pt x="3251" y="4148"/>
                      <a:pt x="3044" y="2682"/>
                    </a:cubicBezTo>
                    <a:cubicBezTo>
                      <a:pt x="2835" y="1065"/>
                      <a:pt x="3120" y="0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110425" y="2088575"/>
                <a:ext cx="9542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79" extrusionOk="0">
                    <a:moveTo>
                      <a:pt x="2035" y="1"/>
                    </a:moveTo>
                    <a:cubicBezTo>
                      <a:pt x="1405" y="1"/>
                      <a:pt x="621" y="488"/>
                      <a:pt x="469" y="1607"/>
                    </a:cubicBezTo>
                    <a:cubicBezTo>
                      <a:pt x="469" y="3125"/>
                      <a:pt x="0" y="5779"/>
                      <a:pt x="1799" y="5779"/>
                    </a:cubicBezTo>
                    <a:cubicBezTo>
                      <a:pt x="1849" y="5779"/>
                      <a:pt x="1899" y="5777"/>
                      <a:pt x="1952" y="5773"/>
                    </a:cubicBezTo>
                    <a:cubicBezTo>
                      <a:pt x="2865" y="5716"/>
                      <a:pt x="3626" y="4422"/>
                      <a:pt x="3721" y="3053"/>
                    </a:cubicBezTo>
                    <a:cubicBezTo>
                      <a:pt x="3816" y="1702"/>
                      <a:pt x="3189" y="675"/>
                      <a:pt x="2637" y="200"/>
                    </a:cubicBezTo>
                    <a:cubicBezTo>
                      <a:pt x="2486" y="70"/>
                      <a:pt x="2271" y="1"/>
                      <a:pt x="2035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917650" y="2375550"/>
                <a:ext cx="184525" cy="262100"/>
              </a:xfrm>
              <a:custGeom>
                <a:avLst/>
                <a:gdLst/>
                <a:ahLst/>
                <a:cxnLst/>
                <a:rect l="l" t="t" r="r" b="b"/>
                <a:pathLst>
                  <a:path w="7381" h="10484" extrusionOk="0">
                    <a:moveTo>
                      <a:pt x="4271" y="0"/>
                    </a:moveTo>
                    <a:cubicBezTo>
                      <a:pt x="4071" y="0"/>
                      <a:pt x="3872" y="38"/>
                      <a:pt x="3672" y="114"/>
                    </a:cubicBezTo>
                    <a:cubicBezTo>
                      <a:pt x="2816" y="437"/>
                      <a:pt x="495" y="1978"/>
                      <a:pt x="381" y="4679"/>
                    </a:cubicBezTo>
                    <a:cubicBezTo>
                      <a:pt x="286" y="7380"/>
                      <a:pt x="1" y="10366"/>
                      <a:pt x="3310" y="10480"/>
                    </a:cubicBezTo>
                    <a:cubicBezTo>
                      <a:pt x="3370" y="10482"/>
                      <a:pt x="3430" y="10484"/>
                      <a:pt x="3488" y="10484"/>
                    </a:cubicBezTo>
                    <a:cubicBezTo>
                      <a:pt x="6617" y="10484"/>
                      <a:pt x="7040" y="7514"/>
                      <a:pt x="7152" y="5516"/>
                    </a:cubicBezTo>
                    <a:cubicBezTo>
                      <a:pt x="7248" y="3500"/>
                      <a:pt x="7381" y="2359"/>
                      <a:pt x="6373" y="1255"/>
                    </a:cubicBezTo>
                    <a:cubicBezTo>
                      <a:pt x="5600" y="410"/>
                      <a:pt x="4928" y="0"/>
                      <a:pt x="4271" y="0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165875" y="2176800"/>
                <a:ext cx="81350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843" extrusionOk="0">
                    <a:moveTo>
                      <a:pt x="1751" y="1"/>
                    </a:moveTo>
                    <a:cubicBezTo>
                      <a:pt x="1332" y="1"/>
                      <a:pt x="952" y="132"/>
                      <a:pt x="952" y="132"/>
                    </a:cubicBezTo>
                    <a:cubicBezTo>
                      <a:pt x="571" y="3195"/>
                      <a:pt x="96" y="2225"/>
                      <a:pt x="0" y="5306"/>
                    </a:cubicBezTo>
                    <a:cubicBezTo>
                      <a:pt x="0" y="5306"/>
                      <a:pt x="866" y="5843"/>
                      <a:pt x="1738" y="5843"/>
                    </a:cubicBezTo>
                    <a:cubicBezTo>
                      <a:pt x="1780" y="5843"/>
                      <a:pt x="1822" y="5841"/>
                      <a:pt x="1865" y="5839"/>
                    </a:cubicBezTo>
                    <a:cubicBezTo>
                      <a:pt x="2758" y="5763"/>
                      <a:pt x="3082" y="4089"/>
                      <a:pt x="3139" y="3119"/>
                    </a:cubicBezTo>
                    <a:cubicBezTo>
                      <a:pt x="3253" y="1350"/>
                      <a:pt x="3082" y="722"/>
                      <a:pt x="2530" y="247"/>
                    </a:cubicBezTo>
                    <a:cubicBezTo>
                      <a:pt x="2319" y="58"/>
                      <a:pt x="2027" y="1"/>
                      <a:pt x="1751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900050" y="2641225"/>
                <a:ext cx="77075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191" extrusionOk="0">
                    <a:moveTo>
                      <a:pt x="1716" y="0"/>
                    </a:moveTo>
                    <a:cubicBezTo>
                      <a:pt x="1310" y="0"/>
                      <a:pt x="952" y="120"/>
                      <a:pt x="952" y="120"/>
                    </a:cubicBezTo>
                    <a:cubicBezTo>
                      <a:pt x="552" y="3182"/>
                      <a:pt x="96" y="1832"/>
                      <a:pt x="1" y="4913"/>
                    </a:cubicBezTo>
                    <a:cubicBezTo>
                      <a:pt x="1" y="4913"/>
                      <a:pt x="771" y="5190"/>
                      <a:pt x="1577" y="5190"/>
                    </a:cubicBezTo>
                    <a:cubicBezTo>
                      <a:pt x="1666" y="5190"/>
                      <a:pt x="1756" y="5187"/>
                      <a:pt x="1846" y="5179"/>
                    </a:cubicBezTo>
                    <a:cubicBezTo>
                      <a:pt x="2759" y="5103"/>
                      <a:pt x="2854" y="3677"/>
                      <a:pt x="2930" y="2707"/>
                    </a:cubicBezTo>
                    <a:cubicBezTo>
                      <a:pt x="3044" y="957"/>
                      <a:pt x="3082" y="709"/>
                      <a:pt x="2531" y="253"/>
                    </a:cubicBezTo>
                    <a:cubicBezTo>
                      <a:pt x="2305" y="58"/>
                      <a:pt x="1999" y="0"/>
                      <a:pt x="17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1879300" y="2642525"/>
                <a:ext cx="81150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5052" extrusionOk="0">
                    <a:moveTo>
                      <a:pt x="1992" y="1"/>
                    </a:moveTo>
                    <a:cubicBezTo>
                      <a:pt x="1918" y="1"/>
                      <a:pt x="1841" y="10"/>
                      <a:pt x="1763" y="30"/>
                    </a:cubicBezTo>
                    <a:cubicBezTo>
                      <a:pt x="926" y="239"/>
                      <a:pt x="32" y="809"/>
                      <a:pt x="222" y="2331"/>
                    </a:cubicBezTo>
                    <a:cubicBezTo>
                      <a:pt x="411" y="3860"/>
                      <a:pt x="0" y="5051"/>
                      <a:pt x="1517" y="5051"/>
                    </a:cubicBezTo>
                    <a:cubicBezTo>
                      <a:pt x="1529" y="5051"/>
                      <a:pt x="1541" y="5051"/>
                      <a:pt x="1554" y="5051"/>
                    </a:cubicBezTo>
                    <a:cubicBezTo>
                      <a:pt x="3113" y="5051"/>
                      <a:pt x="2828" y="4005"/>
                      <a:pt x="3056" y="2369"/>
                    </a:cubicBezTo>
                    <a:cubicBezTo>
                      <a:pt x="3246" y="903"/>
                      <a:pt x="2716" y="1"/>
                      <a:pt x="1992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174900" y="2579875"/>
                <a:ext cx="9322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5834" extrusionOk="0">
                    <a:moveTo>
                      <a:pt x="1716" y="1"/>
                    </a:moveTo>
                    <a:cubicBezTo>
                      <a:pt x="1310" y="1"/>
                      <a:pt x="952" y="120"/>
                      <a:pt x="952" y="120"/>
                    </a:cubicBezTo>
                    <a:cubicBezTo>
                      <a:pt x="552" y="3182"/>
                      <a:pt x="77" y="2231"/>
                      <a:pt x="1" y="5313"/>
                    </a:cubicBezTo>
                    <a:cubicBezTo>
                      <a:pt x="1" y="5313"/>
                      <a:pt x="840" y="5833"/>
                      <a:pt x="1683" y="5833"/>
                    </a:cubicBezTo>
                    <a:cubicBezTo>
                      <a:pt x="1737" y="5833"/>
                      <a:pt x="1792" y="5831"/>
                      <a:pt x="1846" y="5826"/>
                    </a:cubicBezTo>
                    <a:cubicBezTo>
                      <a:pt x="2759" y="5750"/>
                      <a:pt x="3539" y="4076"/>
                      <a:pt x="3615" y="3106"/>
                    </a:cubicBezTo>
                    <a:cubicBezTo>
                      <a:pt x="3729" y="1356"/>
                      <a:pt x="3082" y="729"/>
                      <a:pt x="2531" y="253"/>
                    </a:cubicBezTo>
                    <a:cubicBezTo>
                      <a:pt x="2305" y="58"/>
                      <a:pt x="1999" y="1"/>
                      <a:pt x="171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153975" y="2581450"/>
                <a:ext cx="87175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440" extrusionOk="0">
                    <a:moveTo>
                      <a:pt x="1938" y="0"/>
                    </a:moveTo>
                    <a:cubicBezTo>
                      <a:pt x="1882" y="0"/>
                      <a:pt x="1826" y="6"/>
                      <a:pt x="1770" y="19"/>
                    </a:cubicBezTo>
                    <a:cubicBezTo>
                      <a:pt x="933" y="228"/>
                      <a:pt x="191" y="1198"/>
                      <a:pt x="381" y="2739"/>
                    </a:cubicBezTo>
                    <a:cubicBezTo>
                      <a:pt x="572" y="4261"/>
                      <a:pt x="1" y="5440"/>
                      <a:pt x="1561" y="5440"/>
                    </a:cubicBezTo>
                    <a:cubicBezTo>
                      <a:pt x="3120" y="5421"/>
                      <a:pt x="3063" y="4356"/>
                      <a:pt x="3292" y="2739"/>
                    </a:cubicBezTo>
                    <a:cubicBezTo>
                      <a:pt x="3487" y="1212"/>
                      <a:pt x="2721" y="0"/>
                      <a:pt x="1938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1861550" y="2196475"/>
                <a:ext cx="812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052" extrusionOk="0">
                    <a:moveTo>
                      <a:pt x="2002" y="1"/>
                    </a:moveTo>
                    <a:cubicBezTo>
                      <a:pt x="1926" y="1"/>
                      <a:pt x="1848" y="10"/>
                      <a:pt x="1769" y="30"/>
                    </a:cubicBezTo>
                    <a:cubicBezTo>
                      <a:pt x="932" y="239"/>
                      <a:pt x="514" y="810"/>
                      <a:pt x="704" y="2332"/>
                    </a:cubicBezTo>
                    <a:cubicBezTo>
                      <a:pt x="875" y="3853"/>
                      <a:pt x="0" y="5052"/>
                      <a:pt x="1560" y="5052"/>
                    </a:cubicBezTo>
                    <a:cubicBezTo>
                      <a:pt x="3120" y="5052"/>
                      <a:pt x="2834" y="3986"/>
                      <a:pt x="3043" y="2370"/>
                    </a:cubicBezTo>
                    <a:cubicBezTo>
                      <a:pt x="3250" y="889"/>
                      <a:pt x="2724" y="1"/>
                      <a:pt x="2002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091225" y="2863775"/>
                <a:ext cx="76575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191" extrusionOk="0">
                    <a:moveTo>
                      <a:pt x="1716" y="0"/>
                    </a:moveTo>
                    <a:cubicBezTo>
                      <a:pt x="1309" y="0"/>
                      <a:pt x="951" y="119"/>
                      <a:pt x="951" y="119"/>
                    </a:cubicBezTo>
                    <a:cubicBezTo>
                      <a:pt x="552" y="3182"/>
                      <a:pt x="76" y="1850"/>
                      <a:pt x="0" y="4932"/>
                    </a:cubicBezTo>
                    <a:cubicBezTo>
                      <a:pt x="0" y="4932"/>
                      <a:pt x="762" y="5191"/>
                      <a:pt x="1562" y="5191"/>
                    </a:cubicBezTo>
                    <a:cubicBezTo>
                      <a:pt x="1656" y="5191"/>
                      <a:pt x="1751" y="5187"/>
                      <a:pt x="1845" y="5179"/>
                    </a:cubicBezTo>
                    <a:cubicBezTo>
                      <a:pt x="2739" y="5122"/>
                      <a:pt x="2853" y="3676"/>
                      <a:pt x="2929" y="2706"/>
                    </a:cubicBezTo>
                    <a:cubicBezTo>
                      <a:pt x="3044" y="956"/>
                      <a:pt x="3063" y="728"/>
                      <a:pt x="2530" y="253"/>
                    </a:cubicBezTo>
                    <a:cubicBezTo>
                      <a:pt x="2304" y="58"/>
                      <a:pt x="1998" y="0"/>
                      <a:pt x="17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070300" y="2865175"/>
                <a:ext cx="8130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066" extrusionOk="0">
                    <a:moveTo>
                      <a:pt x="1985" y="1"/>
                    </a:moveTo>
                    <a:cubicBezTo>
                      <a:pt x="1915" y="1"/>
                      <a:pt x="1843" y="9"/>
                      <a:pt x="1769" y="25"/>
                    </a:cubicBezTo>
                    <a:cubicBezTo>
                      <a:pt x="932" y="235"/>
                      <a:pt x="38" y="805"/>
                      <a:pt x="229" y="2346"/>
                    </a:cubicBezTo>
                    <a:cubicBezTo>
                      <a:pt x="400" y="3868"/>
                      <a:pt x="0" y="5066"/>
                      <a:pt x="1560" y="5066"/>
                    </a:cubicBezTo>
                    <a:cubicBezTo>
                      <a:pt x="3120" y="5047"/>
                      <a:pt x="2834" y="4001"/>
                      <a:pt x="3044" y="2365"/>
                    </a:cubicBezTo>
                    <a:cubicBezTo>
                      <a:pt x="3252" y="890"/>
                      <a:pt x="2716" y="1"/>
                      <a:pt x="1985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1982800" y="2797300"/>
                <a:ext cx="8705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5798" extrusionOk="0">
                    <a:moveTo>
                      <a:pt x="1839" y="1"/>
                    </a:moveTo>
                    <a:cubicBezTo>
                      <a:pt x="1729" y="1"/>
                      <a:pt x="1611" y="13"/>
                      <a:pt x="1484" y="39"/>
                    </a:cubicBezTo>
                    <a:cubicBezTo>
                      <a:pt x="590" y="230"/>
                      <a:pt x="0" y="1599"/>
                      <a:pt x="77" y="2969"/>
                    </a:cubicBezTo>
                    <a:cubicBezTo>
                      <a:pt x="172" y="4319"/>
                      <a:pt x="913" y="5270"/>
                      <a:pt x="1522" y="5670"/>
                    </a:cubicBezTo>
                    <a:cubicBezTo>
                      <a:pt x="1651" y="5754"/>
                      <a:pt x="1814" y="5797"/>
                      <a:pt x="1990" y="5797"/>
                    </a:cubicBezTo>
                    <a:cubicBezTo>
                      <a:pt x="2644" y="5797"/>
                      <a:pt x="3481" y="5209"/>
                      <a:pt x="3481" y="3996"/>
                    </a:cubicBezTo>
                    <a:cubicBezTo>
                      <a:pt x="3304" y="2538"/>
                      <a:pt x="3408" y="1"/>
                      <a:pt x="1839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1943800" y="2208625"/>
                <a:ext cx="305800" cy="649000"/>
              </a:xfrm>
              <a:custGeom>
                <a:avLst/>
                <a:gdLst/>
                <a:ahLst/>
                <a:cxnLst/>
                <a:rect l="l" t="t" r="r" b="b"/>
                <a:pathLst>
                  <a:path w="12232" h="25960" extrusionOk="0">
                    <a:moveTo>
                      <a:pt x="5498" y="1"/>
                    </a:moveTo>
                    <a:cubicBezTo>
                      <a:pt x="3577" y="1"/>
                      <a:pt x="1941" y="609"/>
                      <a:pt x="895" y="1237"/>
                    </a:cubicBezTo>
                    <a:cubicBezTo>
                      <a:pt x="1" y="1751"/>
                      <a:pt x="590" y="4318"/>
                      <a:pt x="1713" y="5745"/>
                    </a:cubicBezTo>
                    <a:cubicBezTo>
                      <a:pt x="3158" y="7609"/>
                      <a:pt x="1922" y="9968"/>
                      <a:pt x="2131" y="13258"/>
                    </a:cubicBezTo>
                    <a:cubicBezTo>
                      <a:pt x="2321" y="16530"/>
                      <a:pt x="1598" y="16910"/>
                      <a:pt x="1484" y="18622"/>
                    </a:cubicBezTo>
                    <a:cubicBezTo>
                      <a:pt x="1085" y="21913"/>
                      <a:pt x="229" y="22730"/>
                      <a:pt x="2835" y="24747"/>
                    </a:cubicBezTo>
                    <a:cubicBezTo>
                      <a:pt x="3841" y="25508"/>
                      <a:pt x="4745" y="25960"/>
                      <a:pt x="5755" y="25960"/>
                    </a:cubicBezTo>
                    <a:cubicBezTo>
                      <a:pt x="6310" y="25960"/>
                      <a:pt x="6898" y="25823"/>
                      <a:pt x="7552" y="25527"/>
                    </a:cubicBezTo>
                    <a:cubicBezTo>
                      <a:pt x="10995" y="23624"/>
                      <a:pt x="7400" y="20144"/>
                      <a:pt x="8104" y="16929"/>
                    </a:cubicBezTo>
                    <a:cubicBezTo>
                      <a:pt x="8807" y="13696"/>
                      <a:pt x="11851" y="11090"/>
                      <a:pt x="12041" y="9473"/>
                    </a:cubicBezTo>
                    <a:cubicBezTo>
                      <a:pt x="12231" y="7818"/>
                      <a:pt x="9245" y="6525"/>
                      <a:pt x="8503" y="5231"/>
                    </a:cubicBezTo>
                    <a:cubicBezTo>
                      <a:pt x="7875" y="4166"/>
                      <a:pt x="8047" y="1"/>
                      <a:pt x="5498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144950" y="2178600"/>
                <a:ext cx="78475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5" extrusionOk="0">
                    <a:moveTo>
                      <a:pt x="1958" y="0"/>
                    </a:moveTo>
                    <a:cubicBezTo>
                      <a:pt x="1904" y="0"/>
                      <a:pt x="1847" y="7"/>
                      <a:pt x="1789" y="22"/>
                    </a:cubicBezTo>
                    <a:cubicBezTo>
                      <a:pt x="952" y="232"/>
                      <a:pt x="210" y="1202"/>
                      <a:pt x="400" y="2723"/>
                    </a:cubicBezTo>
                    <a:cubicBezTo>
                      <a:pt x="571" y="4245"/>
                      <a:pt x="1" y="5424"/>
                      <a:pt x="1579" y="5424"/>
                    </a:cubicBezTo>
                    <a:cubicBezTo>
                      <a:pt x="3139" y="5424"/>
                      <a:pt x="2606" y="4340"/>
                      <a:pt x="2816" y="2723"/>
                    </a:cubicBezTo>
                    <a:cubicBezTo>
                      <a:pt x="3028" y="1222"/>
                      <a:pt x="2666" y="0"/>
                      <a:pt x="1958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1800200" y="1980850"/>
                <a:ext cx="520725" cy="1075175"/>
              </a:xfrm>
              <a:custGeom>
                <a:avLst/>
                <a:gdLst/>
                <a:ahLst/>
                <a:cxnLst/>
                <a:rect l="l" t="t" r="r" b="b"/>
                <a:pathLst>
                  <a:path w="20829" h="43007" extrusionOk="0">
                    <a:moveTo>
                      <a:pt x="4242" y="3957"/>
                    </a:moveTo>
                    <a:cubicBezTo>
                      <a:pt x="913" y="6297"/>
                      <a:pt x="2093" y="16149"/>
                      <a:pt x="2397" y="23396"/>
                    </a:cubicBezTo>
                    <a:cubicBezTo>
                      <a:pt x="2701" y="30662"/>
                      <a:pt x="685" y="33553"/>
                      <a:pt x="2797" y="37300"/>
                    </a:cubicBezTo>
                    <a:cubicBezTo>
                      <a:pt x="6049" y="41942"/>
                      <a:pt x="10823" y="41713"/>
                      <a:pt x="16130" y="39944"/>
                    </a:cubicBezTo>
                    <a:cubicBezTo>
                      <a:pt x="18279" y="39260"/>
                      <a:pt x="17385" y="30111"/>
                      <a:pt x="17975" y="22845"/>
                    </a:cubicBezTo>
                    <a:cubicBezTo>
                      <a:pt x="18565" y="15598"/>
                      <a:pt x="18945" y="10938"/>
                      <a:pt x="16796" y="7419"/>
                    </a:cubicBezTo>
                    <a:cubicBezTo>
                      <a:pt x="13600" y="3501"/>
                      <a:pt x="7285" y="1979"/>
                      <a:pt x="4242" y="3957"/>
                    </a:cubicBezTo>
                    <a:close/>
                    <a:moveTo>
                      <a:pt x="3329" y="2626"/>
                    </a:moveTo>
                    <a:cubicBezTo>
                      <a:pt x="0" y="4965"/>
                      <a:pt x="1598" y="16378"/>
                      <a:pt x="1199" y="23625"/>
                    </a:cubicBezTo>
                    <a:cubicBezTo>
                      <a:pt x="799" y="30871"/>
                      <a:pt x="115" y="35208"/>
                      <a:pt x="1864" y="38347"/>
                    </a:cubicBezTo>
                    <a:cubicBezTo>
                      <a:pt x="5326" y="42778"/>
                      <a:pt x="13695" y="43007"/>
                      <a:pt x="17290" y="40876"/>
                    </a:cubicBezTo>
                    <a:cubicBezTo>
                      <a:pt x="20828" y="38727"/>
                      <a:pt x="18375" y="30187"/>
                      <a:pt x="18964" y="22940"/>
                    </a:cubicBezTo>
                    <a:cubicBezTo>
                      <a:pt x="19554" y="15693"/>
                      <a:pt x="19934" y="9606"/>
                      <a:pt x="17785" y="6068"/>
                    </a:cubicBezTo>
                    <a:cubicBezTo>
                      <a:pt x="14171" y="2397"/>
                      <a:pt x="7266" y="1"/>
                      <a:pt x="3329" y="2626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1741225" y="1687925"/>
                <a:ext cx="780850" cy="459475"/>
              </a:xfrm>
              <a:custGeom>
                <a:avLst/>
                <a:gdLst/>
                <a:ahLst/>
                <a:cxnLst/>
                <a:rect l="l" t="t" r="r" b="b"/>
                <a:pathLst>
                  <a:path w="31234" h="18379" extrusionOk="0">
                    <a:moveTo>
                      <a:pt x="1" y="1"/>
                    </a:moveTo>
                    <a:lnTo>
                      <a:pt x="1" y="8161"/>
                    </a:lnTo>
                    <a:cubicBezTo>
                      <a:pt x="1" y="8161"/>
                      <a:pt x="7971" y="12060"/>
                      <a:pt x="11033" y="12745"/>
                    </a:cubicBezTo>
                    <a:cubicBezTo>
                      <a:pt x="14095" y="13411"/>
                      <a:pt x="23092" y="17671"/>
                      <a:pt x="25299" y="18166"/>
                    </a:cubicBezTo>
                    <a:cubicBezTo>
                      <a:pt x="25884" y="18302"/>
                      <a:pt x="26507" y="18378"/>
                      <a:pt x="27107" y="18378"/>
                    </a:cubicBezTo>
                    <a:cubicBezTo>
                      <a:pt x="28770" y="18378"/>
                      <a:pt x="30270" y="17797"/>
                      <a:pt x="30396" y="16302"/>
                    </a:cubicBezTo>
                    <a:cubicBezTo>
                      <a:pt x="30567" y="14266"/>
                      <a:pt x="31233" y="13753"/>
                      <a:pt x="28019" y="11033"/>
                    </a:cubicBezTo>
                    <a:cubicBezTo>
                      <a:pt x="24785" y="8332"/>
                      <a:pt x="16720" y="6620"/>
                      <a:pt x="9416" y="3900"/>
                    </a:cubicBezTo>
                    <a:cubicBezTo>
                      <a:pt x="2112" y="119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1739800" y="1686025"/>
                <a:ext cx="781325" cy="467000"/>
              </a:xfrm>
              <a:custGeom>
                <a:avLst/>
                <a:gdLst/>
                <a:ahLst/>
                <a:cxnLst/>
                <a:rect l="l" t="t" r="r" b="b"/>
                <a:pathLst>
                  <a:path w="31253" h="18680" extrusionOk="0">
                    <a:moveTo>
                      <a:pt x="1" y="1"/>
                    </a:moveTo>
                    <a:cubicBezTo>
                      <a:pt x="1" y="1"/>
                      <a:pt x="2131" y="1180"/>
                      <a:pt x="9435" y="3900"/>
                    </a:cubicBezTo>
                    <a:cubicBezTo>
                      <a:pt x="16739" y="6620"/>
                      <a:pt x="24804" y="8313"/>
                      <a:pt x="28038" y="11033"/>
                    </a:cubicBezTo>
                    <a:cubicBezTo>
                      <a:pt x="31252" y="13753"/>
                      <a:pt x="30586" y="14266"/>
                      <a:pt x="30415" y="16302"/>
                    </a:cubicBezTo>
                    <a:cubicBezTo>
                      <a:pt x="30244" y="18337"/>
                      <a:pt x="27524" y="18679"/>
                      <a:pt x="25318" y="18166"/>
                    </a:cubicBezTo>
                    <a:cubicBezTo>
                      <a:pt x="23111" y="17652"/>
                      <a:pt x="14095" y="13410"/>
                      <a:pt x="11052" y="12726"/>
                    </a:cubicBezTo>
                    <a:cubicBezTo>
                      <a:pt x="7990" y="12060"/>
                      <a:pt x="1" y="8142"/>
                      <a:pt x="1" y="8142"/>
                    </a:cubicBezTo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1743125" y="790625"/>
                <a:ext cx="2727150" cy="1286300"/>
              </a:xfrm>
              <a:custGeom>
                <a:avLst/>
                <a:gdLst/>
                <a:ahLst/>
                <a:cxnLst/>
                <a:rect l="l" t="t" r="r" b="b"/>
                <a:pathLst>
                  <a:path w="109086" h="51452" extrusionOk="0">
                    <a:moveTo>
                      <a:pt x="77016" y="1"/>
                    </a:moveTo>
                    <a:lnTo>
                      <a:pt x="1" y="35741"/>
                    </a:lnTo>
                    <a:lnTo>
                      <a:pt x="30320" y="51452"/>
                    </a:lnTo>
                    <a:lnTo>
                      <a:pt x="46963" y="48390"/>
                    </a:lnTo>
                    <a:lnTo>
                      <a:pt x="64957" y="33801"/>
                    </a:lnTo>
                    <a:lnTo>
                      <a:pt x="96113" y="29369"/>
                    </a:lnTo>
                    <a:cubicBezTo>
                      <a:pt x="96113" y="29369"/>
                      <a:pt x="94896" y="25070"/>
                      <a:pt x="105053" y="20543"/>
                    </a:cubicBezTo>
                    <a:cubicBezTo>
                      <a:pt x="109085" y="18736"/>
                      <a:pt x="108610" y="15446"/>
                      <a:pt x="108439" y="14266"/>
                    </a:cubicBezTo>
                    <a:cubicBezTo>
                      <a:pt x="108268" y="13068"/>
                      <a:pt x="107583" y="12402"/>
                      <a:pt x="107583" y="12402"/>
                    </a:cubicBezTo>
                    <a:lnTo>
                      <a:pt x="77016" y="1"/>
                    </a:lnTo>
                    <a:close/>
                  </a:path>
                </a:pathLst>
              </a:custGeom>
              <a:solidFill>
                <a:srgbClr val="66BB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1743125" y="790625"/>
                <a:ext cx="2727150" cy="1286300"/>
              </a:xfrm>
              <a:custGeom>
                <a:avLst/>
                <a:gdLst/>
                <a:ahLst/>
                <a:cxnLst/>
                <a:rect l="l" t="t" r="r" b="b"/>
                <a:pathLst>
                  <a:path w="109086" h="51452" fill="none" extrusionOk="0">
                    <a:moveTo>
                      <a:pt x="1" y="35741"/>
                    </a:moveTo>
                    <a:lnTo>
                      <a:pt x="77016" y="1"/>
                    </a:lnTo>
                    <a:lnTo>
                      <a:pt x="107583" y="12402"/>
                    </a:lnTo>
                    <a:cubicBezTo>
                      <a:pt x="107583" y="12402"/>
                      <a:pt x="108268" y="13068"/>
                      <a:pt x="108439" y="14266"/>
                    </a:cubicBezTo>
                    <a:cubicBezTo>
                      <a:pt x="108610" y="15446"/>
                      <a:pt x="109085" y="18736"/>
                      <a:pt x="105053" y="20543"/>
                    </a:cubicBezTo>
                    <a:cubicBezTo>
                      <a:pt x="94896" y="25070"/>
                      <a:pt x="96113" y="29369"/>
                      <a:pt x="96113" y="29369"/>
                    </a:cubicBezTo>
                    <a:lnTo>
                      <a:pt x="64957" y="33801"/>
                    </a:lnTo>
                    <a:lnTo>
                      <a:pt x="46963" y="48390"/>
                    </a:lnTo>
                    <a:lnTo>
                      <a:pt x="30320" y="51452"/>
                    </a:ln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1739325" y="1722175"/>
                <a:ext cx="758000" cy="382825"/>
              </a:xfrm>
              <a:custGeom>
                <a:avLst/>
                <a:gdLst/>
                <a:ahLst/>
                <a:cxnLst/>
                <a:rect l="l" t="t" r="r" b="b"/>
                <a:pathLst>
                  <a:path w="30320" h="15313" extrusionOk="0">
                    <a:moveTo>
                      <a:pt x="1846" y="0"/>
                    </a:moveTo>
                    <a:lnTo>
                      <a:pt x="1" y="780"/>
                    </a:lnTo>
                    <a:lnTo>
                      <a:pt x="27733" y="15312"/>
                    </a:lnTo>
                    <a:lnTo>
                      <a:pt x="28931" y="15312"/>
                    </a:lnTo>
                    <a:cubicBezTo>
                      <a:pt x="29483" y="15312"/>
                      <a:pt x="30016" y="15122"/>
                      <a:pt x="30016" y="15122"/>
                    </a:cubicBezTo>
                    <a:lnTo>
                      <a:pt x="30320" y="13258"/>
                    </a:lnTo>
                    <a:lnTo>
                      <a:pt x="29540" y="11641"/>
                    </a:lnTo>
                    <a:lnTo>
                      <a:pt x="26592" y="9187"/>
                    </a:lnTo>
                    <a:lnTo>
                      <a:pt x="13087" y="4375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1740750" y="1743100"/>
                <a:ext cx="715225" cy="362525"/>
              </a:xfrm>
              <a:custGeom>
                <a:avLst/>
                <a:gdLst/>
                <a:ahLst/>
                <a:cxnLst/>
                <a:rect l="l" t="t" r="r" b="b"/>
                <a:pathLst>
                  <a:path w="28609" h="14501" extrusionOk="0">
                    <a:moveTo>
                      <a:pt x="1" y="0"/>
                    </a:moveTo>
                    <a:lnTo>
                      <a:pt x="77" y="3995"/>
                    </a:lnTo>
                    <a:cubicBezTo>
                      <a:pt x="77" y="3995"/>
                      <a:pt x="8313" y="7894"/>
                      <a:pt x="11375" y="8579"/>
                    </a:cubicBezTo>
                    <a:cubicBezTo>
                      <a:pt x="14438" y="9244"/>
                      <a:pt x="23092" y="13505"/>
                      <a:pt x="25299" y="14000"/>
                    </a:cubicBezTo>
                    <a:cubicBezTo>
                      <a:pt x="26330" y="14240"/>
                      <a:pt x="27120" y="14500"/>
                      <a:pt x="27669" y="14500"/>
                    </a:cubicBezTo>
                    <a:cubicBezTo>
                      <a:pt x="28295" y="14500"/>
                      <a:pt x="28608" y="14162"/>
                      <a:pt x="28608" y="13068"/>
                    </a:cubicBezTo>
                    <a:cubicBezTo>
                      <a:pt x="28608" y="11622"/>
                      <a:pt x="28532" y="11204"/>
                      <a:pt x="26915" y="10100"/>
                    </a:cubicBezTo>
                    <a:cubicBezTo>
                      <a:pt x="23435" y="7723"/>
                      <a:pt x="16720" y="6277"/>
                      <a:pt x="9416" y="3557"/>
                    </a:cubicBezTo>
                    <a:cubicBezTo>
                      <a:pt x="2112" y="83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3778850" y="1153450"/>
                <a:ext cx="628650" cy="242550"/>
              </a:xfrm>
              <a:custGeom>
                <a:avLst/>
                <a:gdLst/>
                <a:ahLst/>
                <a:cxnLst/>
                <a:rect l="l" t="t" r="r" b="b"/>
                <a:pathLst>
                  <a:path w="25146" h="9702" fill="none" extrusionOk="0">
                    <a:moveTo>
                      <a:pt x="24727" y="1"/>
                    </a:moveTo>
                    <a:cubicBezTo>
                      <a:pt x="24727" y="1"/>
                      <a:pt x="25146" y="1693"/>
                      <a:pt x="24119" y="2721"/>
                    </a:cubicBezTo>
                    <a:cubicBezTo>
                      <a:pt x="23110" y="3748"/>
                      <a:pt x="16910" y="8864"/>
                      <a:pt x="12231" y="9264"/>
                    </a:cubicBezTo>
                    <a:cubicBezTo>
                      <a:pt x="7057" y="9701"/>
                      <a:pt x="3329" y="6620"/>
                      <a:pt x="0" y="6449"/>
                    </a:cubicBez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2575300" y="1412600"/>
                <a:ext cx="768475" cy="530725"/>
              </a:xfrm>
              <a:custGeom>
                <a:avLst/>
                <a:gdLst/>
                <a:ahLst/>
                <a:cxnLst/>
                <a:rect l="l" t="t" r="r" b="b"/>
                <a:pathLst>
                  <a:path w="30739" h="21229" fill="none" extrusionOk="0">
                    <a:moveTo>
                      <a:pt x="0" y="21228"/>
                    </a:moveTo>
                    <a:cubicBezTo>
                      <a:pt x="3576" y="20810"/>
                      <a:pt x="10785" y="19440"/>
                      <a:pt x="15807" y="16815"/>
                    </a:cubicBezTo>
                    <a:cubicBezTo>
                      <a:pt x="20809" y="14171"/>
                      <a:pt x="23092" y="10348"/>
                      <a:pt x="24880" y="6620"/>
                    </a:cubicBezTo>
                    <a:cubicBezTo>
                      <a:pt x="26668" y="2892"/>
                      <a:pt x="30738" y="1"/>
                      <a:pt x="30738" y="1"/>
                    </a:cubicBez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1741225" y="1686500"/>
                <a:ext cx="781325" cy="467000"/>
              </a:xfrm>
              <a:custGeom>
                <a:avLst/>
                <a:gdLst/>
                <a:ahLst/>
                <a:cxnLst/>
                <a:rect l="l" t="t" r="r" b="b"/>
                <a:pathLst>
                  <a:path w="31253" h="18680" extrusionOk="0">
                    <a:moveTo>
                      <a:pt x="9587" y="5060"/>
                    </a:moveTo>
                    <a:cubicBezTo>
                      <a:pt x="16891" y="7780"/>
                      <a:pt x="24271" y="9644"/>
                      <a:pt x="27752" y="12041"/>
                    </a:cubicBezTo>
                    <a:cubicBezTo>
                      <a:pt x="29369" y="13144"/>
                      <a:pt x="29711" y="13734"/>
                      <a:pt x="29540" y="15769"/>
                    </a:cubicBezTo>
                    <a:cubicBezTo>
                      <a:pt x="29369" y="17804"/>
                      <a:pt x="27752" y="17728"/>
                      <a:pt x="25546" y="17215"/>
                    </a:cubicBezTo>
                    <a:cubicBezTo>
                      <a:pt x="23339" y="16701"/>
                      <a:pt x="14266" y="12459"/>
                      <a:pt x="11204" y="11775"/>
                    </a:cubicBezTo>
                    <a:cubicBezTo>
                      <a:pt x="8142" y="11090"/>
                      <a:pt x="77" y="7115"/>
                      <a:pt x="77" y="7115"/>
                    </a:cubicBezTo>
                    <a:lnTo>
                      <a:pt x="1" y="8142"/>
                    </a:lnTo>
                    <a:cubicBezTo>
                      <a:pt x="1" y="8142"/>
                      <a:pt x="7971" y="12060"/>
                      <a:pt x="11033" y="12726"/>
                    </a:cubicBezTo>
                    <a:cubicBezTo>
                      <a:pt x="14095" y="13411"/>
                      <a:pt x="23092" y="17652"/>
                      <a:pt x="25299" y="18166"/>
                    </a:cubicBezTo>
                    <a:cubicBezTo>
                      <a:pt x="27505" y="18679"/>
                      <a:pt x="30225" y="18337"/>
                      <a:pt x="30396" y="16302"/>
                    </a:cubicBezTo>
                    <a:cubicBezTo>
                      <a:pt x="30567" y="14266"/>
                      <a:pt x="31252" y="13753"/>
                      <a:pt x="28019" y="11033"/>
                    </a:cubicBezTo>
                    <a:cubicBezTo>
                      <a:pt x="24785" y="8313"/>
                      <a:pt x="16720" y="6620"/>
                      <a:pt x="9416" y="3900"/>
                    </a:cubicBezTo>
                    <a:cubicBezTo>
                      <a:pt x="2112" y="1180"/>
                      <a:pt x="1" y="1"/>
                      <a:pt x="1" y="1"/>
                    </a:cubicBezTo>
                    <a:lnTo>
                      <a:pt x="1" y="1504"/>
                    </a:lnTo>
                    <a:cubicBezTo>
                      <a:pt x="1" y="1504"/>
                      <a:pt x="2283" y="2359"/>
                      <a:pt x="9587" y="506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2503975" y="1994300"/>
                <a:ext cx="1273475" cy="653475"/>
              </a:xfrm>
              <a:custGeom>
                <a:avLst/>
                <a:gdLst/>
                <a:ahLst/>
                <a:cxnLst/>
                <a:rect l="l" t="t" r="r" b="b"/>
                <a:pathLst>
                  <a:path w="50939" h="26139" extrusionOk="0">
                    <a:moveTo>
                      <a:pt x="2331" y="0"/>
                    </a:moveTo>
                    <a:cubicBezTo>
                      <a:pt x="2055" y="0"/>
                      <a:pt x="1814" y="52"/>
                      <a:pt x="1617" y="166"/>
                    </a:cubicBezTo>
                    <a:cubicBezTo>
                      <a:pt x="0" y="1099"/>
                      <a:pt x="171" y="2202"/>
                      <a:pt x="76" y="3742"/>
                    </a:cubicBezTo>
                    <a:cubicBezTo>
                      <a:pt x="0" y="5264"/>
                      <a:pt x="514" y="7927"/>
                      <a:pt x="2283" y="8574"/>
                    </a:cubicBezTo>
                    <a:cubicBezTo>
                      <a:pt x="4052" y="9239"/>
                      <a:pt x="12059" y="12473"/>
                      <a:pt x="15445" y="13500"/>
                    </a:cubicBezTo>
                    <a:cubicBezTo>
                      <a:pt x="18850" y="14527"/>
                      <a:pt x="32069" y="20500"/>
                      <a:pt x="34390" y="21489"/>
                    </a:cubicBezTo>
                    <a:cubicBezTo>
                      <a:pt x="36691" y="22459"/>
                      <a:pt x="43311" y="25141"/>
                      <a:pt x="45251" y="25635"/>
                    </a:cubicBezTo>
                    <a:cubicBezTo>
                      <a:pt x="46142" y="25869"/>
                      <a:pt x="47120" y="26138"/>
                      <a:pt x="47986" y="26138"/>
                    </a:cubicBezTo>
                    <a:cubicBezTo>
                      <a:pt x="49023" y="26138"/>
                      <a:pt x="49899" y="25752"/>
                      <a:pt x="50272" y="24456"/>
                    </a:cubicBezTo>
                    <a:cubicBezTo>
                      <a:pt x="50938" y="22078"/>
                      <a:pt x="49835" y="20290"/>
                      <a:pt x="48903" y="19606"/>
                    </a:cubicBezTo>
                    <a:cubicBezTo>
                      <a:pt x="47971" y="18940"/>
                      <a:pt x="40667" y="16638"/>
                      <a:pt x="37947" y="15535"/>
                    </a:cubicBezTo>
                    <a:cubicBezTo>
                      <a:pt x="35227" y="14432"/>
                      <a:pt x="27580" y="10894"/>
                      <a:pt x="22920" y="8916"/>
                    </a:cubicBezTo>
                    <a:cubicBezTo>
                      <a:pt x="18260" y="6938"/>
                      <a:pt x="12307" y="4846"/>
                      <a:pt x="10024" y="3647"/>
                    </a:cubicBezTo>
                    <a:cubicBezTo>
                      <a:pt x="8006" y="2613"/>
                      <a:pt x="4292" y="0"/>
                      <a:pt x="2331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2543450" y="1359350"/>
                <a:ext cx="1878800" cy="1237800"/>
              </a:xfrm>
              <a:custGeom>
                <a:avLst/>
                <a:gdLst/>
                <a:ahLst/>
                <a:cxnLst/>
                <a:rect l="l" t="t" r="r" b="b"/>
                <a:pathLst>
                  <a:path w="75152" h="49512" extrusionOk="0">
                    <a:moveTo>
                      <a:pt x="44781" y="1"/>
                    </a:moveTo>
                    <a:cubicBezTo>
                      <a:pt x="43757" y="1"/>
                      <a:pt x="42754" y="33"/>
                      <a:pt x="41789" y="96"/>
                    </a:cubicBezTo>
                    <a:cubicBezTo>
                      <a:pt x="33800" y="590"/>
                      <a:pt x="29730" y="8674"/>
                      <a:pt x="28284" y="11889"/>
                    </a:cubicBezTo>
                    <a:cubicBezTo>
                      <a:pt x="26838" y="15122"/>
                      <a:pt x="20885" y="20048"/>
                      <a:pt x="15882" y="21817"/>
                    </a:cubicBezTo>
                    <a:cubicBezTo>
                      <a:pt x="10880" y="23605"/>
                      <a:pt x="0" y="25564"/>
                      <a:pt x="0" y="25564"/>
                    </a:cubicBezTo>
                    <a:lnTo>
                      <a:pt x="48826" y="49512"/>
                    </a:lnTo>
                    <a:cubicBezTo>
                      <a:pt x="48826" y="49512"/>
                      <a:pt x="49169" y="45346"/>
                      <a:pt x="55370" y="41618"/>
                    </a:cubicBezTo>
                    <a:cubicBezTo>
                      <a:pt x="60753" y="38365"/>
                      <a:pt x="73630" y="32716"/>
                      <a:pt x="74390" y="27010"/>
                    </a:cubicBezTo>
                    <a:cubicBezTo>
                      <a:pt x="75151" y="21323"/>
                      <a:pt x="63796" y="11755"/>
                      <a:pt x="64138" y="6582"/>
                    </a:cubicBezTo>
                    <a:cubicBezTo>
                      <a:pt x="60778" y="1734"/>
                      <a:pt x="52217" y="1"/>
                      <a:pt x="44781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2543450" y="1348900"/>
                <a:ext cx="1878800" cy="1248250"/>
              </a:xfrm>
              <a:custGeom>
                <a:avLst/>
                <a:gdLst/>
                <a:ahLst/>
                <a:cxnLst/>
                <a:rect l="l" t="t" r="r" b="b"/>
                <a:pathLst>
                  <a:path w="75152" h="49930" fill="none" extrusionOk="0">
                    <a:moveTo>
                      <a:pt x="0" y="25982"/>
                    </a:moveTo>
                    <a:cubicBezTo>
                      <a:pt x="0" y="25982"/>
                      <a:pt x="10880" y="24023"/>
                      <a:pt x="15882" y="22235"/>
                    </a:cubicBezTo>
                    <a:cubicBezTo>
                      <a:pt x="20885" y="20466"/>
                      <a:pt x="26838" y="15540"/>
                      <a:pt x="28284" y="12307"/>
                    </a:cubicBezTo>
                    <a:cubicBezTo>
                      <a:pt x="29730" y="9092"/>
                      <a:pt x="33800" y="1008"/>
                      <a:pt x="41789" y="514"/>
                    </a:cubicBezTo>
                    <a:cubicBezTo>
                      <a:pt x="49759" y="0"/>
                      <a:pt x="60315" y="1484"/>
                      <a:pt x="64138" y="7000"/>
                    </a:cubicBezTo>
                    <a:cubicBezTo>
                      <a:pt x="63796" y="12173"/>
                      <a:pt x="75151" y="21741"/>
                      <a:pt x="74390" y="27428"/>
                    </a:cubicBezTo>
                    <a:cubicBezTo>
                      <a:pt x="73630" y="33134"/>
                      <a:pt x="60753" y="38783"/>
                      <a:pt x="55370" y="42036"/>
                    </a:cubicBezTo>
                    <a:cubicBezTo>
                      <a:pt x="49169" y="45764"/>
                      <a:pt x="48826" y="49930"/>
                      <a:pt x="48826" y="49930"/>
                    </a:cubicBez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2559600" y="2029350"/>
                <a:ext cx="956300" cy="438450"/>
              </a:xfrm>
              <a:custGeom>
                <a:avLst/>
                <a:gdLst/>
                <a:ahLst/>
                <a:cxnLst/>
                <a:rect l="l" t="t" r="r" b="b"/>
                <a:pathLst>
                  <a:path w="38252" h="17538" extrusionOk="0">
                    <a:moveTo>
                      <a:pt x="2759" y="1"/>
                    </a:moveTo>
                    <a:cubicBezTo>
                      <a:pt x="2759" y="1"/>
                      <a:pt x="2207" y="39"/>
                      <a:pt x="1275" y="381"/>
                    </a:cubicBezTo>
                    <a:cubicBezTo>
                      <a:pt x="343" y="724"/>
                      <a:pt x="1" y="1351"/>
                      <a:pt x="1" y="1351"/>
                    </a:cubicBezTo>
                    <a:lnTo>
                      <a:pt x="32431" y="17538"/>
                    </a:lnTo>
                    <a:cubicBezTo>
                      <a:pt x="32431" y="17538"/>
                      <a:pt x="34904" y="16644"/>
                      <a:pt x="35741" y="16302"/>
                    </a:cubicBezTo>
                    <a:cubicBezTo>
                      <a:pt x="36597" y="15959"/>
                      <a:pt x="38252" y="15579"/>
                      <a:pt x="38252" y="15579"/>
                    </a:cubicBezTo>
                    <a:lnTo>
                      <a:pt x="31119" y="12555"/>
                    </a:lnTo>
                    <a:lnTo>
                      <a:pt x="9378" y="3558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3759825" y="1891450"/>
                <a:ext cx="612025" cy="546400"/>
              </a:xfrm>
              <a:custGeom>
                <a:avLst/>
                <a:gdLst/>
                <a:ahLst/>
                <a:cxnLst/>
                <a:rect l="l" t="t" r="r" b="b"/>
                <a:pathLst>
                  <a:path w="24481" h="21856" fill="none" extrusionOk="0">
                    <a:moveTo>
                      <a:pt x="20581" y="1"/>
                    </a:moveTo>
                    <a:cubicBezTo>
                      <a:pt x="20581" y="1"/>
                      <a:pt x="24480" y="3253"/>
                      <a:pt x="22255" y="6068"/>
                    </a:cubicBezTo>
                    <a:cubicBezTo>
                      <a:pt x="20029" y="8884"/>
                      <a:pt x="18013" y="7837"/>
                      <a:pt x="10880" y="12688"/>
                    </a:cubicBezTo>
                    <a:cubicBezTo>
                      <a:pt x="3747" y="17519"/>
                      <a:pt x="0" y="21856"/>
                      <a:pt x="0" y="21856"/>
                    </a:cubicBezTo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3407450" y="2407875"/>
                <a:ext cx="351450" cy="197350"/>
              </a:xfrm>
              <a:custGeom>
                <a:avLst/>
                <a:gdLst/>
                <a:ahLst/>
                <a:cxnLst/>
                <a:rect l="l" t="t" r="r" b="b"/>
                <a:pathLst>
                  <a:path w="14058" h="7894" extrusionOk="0">
                    <a:moveTo>
                      <a:pt x="3196" y="0"/>
                    </a:moveTo>
                    <a:cubicBezTo>
                      <a:pt x="3196" y="0"/>
                      <a:pt x="1770" y="153"/>
                      <a:pt x="1123" y="476"/>
                    </a:cubicBezTo>
                    <a:cubicBezTo>
                      <a:pt x="457" y="818"/>
                      <a:pt x="1" y="2055"/>
                      <a:pt x="1" y="2055"/>
                    </a:cubicBezTo>
                    <a:cubicBezTo>
                      <a:pt x="1" y="2055"/>
                      <a:pt x="3215" y="4470"/>
                      <a:pt x="3558" y="4565"/>
                    </a:cubicBezTo>
                    <a:cubicBezTo>
                      <a:pt x="3881" y="4660"/>
                      <a:pt x="11109" y="7894"/>
                      <a:pt x="11109" y="7894"/>
                    </a:cubicBezTo>
                    <a:cubicBezTo>
                      <a:pt x="11109" y="7894"/>
                      <a:pt x="12136" y="7723"/>
                      <a:pt x="12821" y="7399"/>
                    </a:cubicBezTo>
                    <a:cubicBezTo>
                      <a:pt x="13525" y="7057"/>
                      <a:pt x="14057" y="6467"/>
                      <a:pt x="14057" y="6467"/>
                    </a:cubicBezTo>
                    <a:lnTo>
                      <a:pt x="13011" y="3690"/>
                    </a:lnTo>
                    <a:lnTo>
                      <a:pt x="10595" y="2625"/>
                    </a:lnTo>
                    <a:lnTo>
                      <a:pt x="3196" y="0"/>
                    </a:ln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2503025" y="1975150"/>
                <a:ext cx="127395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50958" h="27600" extrusionOk="0">
                    <a:moveTo>
                      <a:pt x="22711" y="10709"/>
                    </a:moveTo>
                    <a:cubicBezTo>
                      <a:pt x="18051" y="8731"/>
                      <a:pt x="11165" y="5954"/>
                      <a:pt x="8864" y="4756"/>
                    </a:cubicBezTo>
                    <a:cubicBezTo>
                      <a:pt x="6581" y="3576"/>
                      <a:pt x="3861" y="1617"/>
                      <a:pt x="2587" y="1960"/>
                    </a:cubicBezTo>
                    <a:cubicBezTo>
                      <a:pt x="780" y="2435"/>
                      <a:pt x="1141" y="2968"/>
                      <a:pt x="1046" y="4508"/>
                    </a:cubicBezTo>
                    <a:cubicBezTo>
                      <a:pt x="970" y="6030"/>
                      <a:pt x="1484" y="8179"/>
                      <a:pt x="3253" y="8826"/>
                    </a:cubicBezTo>
                    <a:cubicBezTo>
                      <a:pt x="5022" y="9492"/>
                      <a:pt x="12097" y="12402"/>
                      <a:pt x="15483" y="13410"/>
                    </a:cubicBezTo>
                    <a:cubicBezTo>
                      <a:pt x="18888" y="14437"/>
                      <a:pt x="32203" y="20086"/>
                      <a:pt x="34504" y="21056"/>
                    </a:cubicBezTo>
                    <a:cubicBezTo>
                      <a:pt x="36825" y="22046"/>
                      <a:pt x="43349" y="24880"/>
                      <a:pt x="45289" y="25393"/>
                    </a:cubicBezTo>
                    <a:cubicBezTo>
                      <a:pt x="47248" y="25907"/>
                      <a:pt x="48579" y="26192"/>
                      <a:pt x="49378" y="24461"/>
                    </a:cubicBezTo>
                    <a:cubicBezTo>
                      <a:pt x="49873" y="23339"/>
                      <a:pt x="49283" y="21817"/>
                      <a:pt x="48351" y="21152"/>
                    </a:cubicBezTo>
                    <a:cubicBezTo>
                      <a:pt x="47419" y="20467"/>
                      <a:pt x="40534" y="18432"/>
                      <a:pt x="37814" y="17328"/>
                    </a:cubicBezTo>
                    <a:cubicBezTo>
                      <a:pt x="35113" y="16225"/>
                      <a:pt x="27371" y="12668"/>
                      <a:pt x="22711" y="10709"/>
                    </a:cubicBezTo>
                    <a:close/>
                    <a:moveTo>
                      <a:pt x="22939" y="9682"/>
                    </a:moveTo>
                    <a:cubicBezTo>
                      <a:pt x="18279" y="7704"/>
                      <a:pt x="12326" y="5593"/>
                      <a:pt x="10024" y="4413"/>
                    </a:cubicBezTo>
                    <a:cubicBezTo>
                      <a:pt x="7742" y="3215"/>
                      <a:pt x="3234" y="0"/>
                      <a:pt x="1617" y="932"/>
                    </a:cubicBezTo>
                    <a:cubicBezTo>
                      <a:pt x="0" y="1865"/>
                      <a:pt x="171" y="2968"/>
                      <a:pt x="95" y="4489"/>
                    </a:cubicBezTo>
                    <a:cubicBezTo>
                      <a:pt x="0" y="6030"/>
                      <a:pt x="533" y="8674"/>
                      <a:pt x="2302" y="9340"/>
                    </a:cubicBezTo>
                    <a:cubicBezTo>
                      <a:pt x="4071" y="9986"/>
                      <a:pt x="12059" y="13239"/>
                      <a:pt x="15464" y="14266"/>
                    </a:cubicBezTo>
                    <a:cubicBezTo>
                      <a:pt x="18850" y="15274"/>
                      <a:pt x="32088" y="21266"/>
                      <a:pt x="34390" y="22236"/>
                    </a:cubicBezTo>
                    <a:cubicBezTo>
                      <a:pt x="36710" y="23225"/>
                      <a:pt x="43311" y="25888"/>
                      <a:pt x="45270" y="26401"/>
                    </a:cubicBezTo>
                    <a:cubicBezTo>
                      <a:pt x="47229" y="26915"/>
                      <a:pt x="49607" y="27600"/>
                      <a:pt x="50272" y="25222"/>
                    </a:cubicBezTo>
                    <a:cubicBezTo>
                      <a:pt x="50957" y="22844"/>
                      <a:pt x="49854" y="21056"/>
                      <a:pt x="48922" y="20372"/>
                    </a:cubicBezTo>
                    <a:cubicBezTo>
                      <a:pt x="47990" y="19687"/>
                      <a:pt x="40686" y="17404"/>
                      <a:pt x="37966" y="16301"/>
                    </a:cubicBezTo>
                    <a:cubicBezTo>
                      <a:pt x="35246" y="15198"/>
                      <a:pt x="27599" y="11660"/>
                      <a:pt x="22939" y="9682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548675" y="2047875"/>
                <a:ext cx="887350" cy="420050"/>
              </a:xfrm>
              <a:custGeom>
                <a:avLst/>
                <a:gdLst/>
                <a:ahLst/>
                <a:cxnLst/>
                <a:rect l="l" t="t" r="r" b="b"/>
                <a:pathLst>
                  <a:path w="35494" h="16802" extrusionOk="0">
                    <a:moveTo>
                      <a:pt x="1973" y="1"/>
                    </a:moveTo>
                    <a:cubicBezTo>
                      <a:pt x="1829" y="1"/>
                      <a:pt x="1685" y="19"/>
                      <a:pt x="1541" y="59"/>
                    </a:cubicBezTo>
                    <a:cubicBezTo>
                      <a:pt x="0" y="458"/>
                      <a:pt x="381" y="801"/>
                      <a:pt x="267" y="2094"/>
                    </a:cubicBezTo>
                    <a:cubicBezTo>
                      <a:pt x="133" y="3387"/>
                      <a:pt x="1046" y="4586"/>
                      <a:pt x="2815" y="5232"/>
                    </a:cubicBezTo>
                    <a:cubicBezTo>
                      <a:pt x="4584" y="5879"/>
                      <a:pt x="10785" y="8542"/>
                      <a:pt x="14190" y="9569"/>
                    </a:cubicBezTo>
                    <a:cubicBezTo>
                      <a:pt x="17575" y="10577"/>
                      <a:pt x="29007" y="15523"/>
                      <a:pt x="30833" y="16264"/>
                    </a:cubicBezTo>
                    <a:cubicBezTo>
                      <a:pt x="31620" y="16596"/>
                      <a:pt x="32155" y="16801"/>
                      <a:pt x="32607" y="16801"/>
                    </a:cubicBezTo>
                    <a:cubicBezTo>
                      <a:pt x="33192" y="16801"/>
                      <a:pt x="33638" y="16457"/>
                      <a:pt x="34314" y="15599"/>
                    </a:cubicBezTo>
                    <a:cubicBezTo>
                      <a:pt x="35493" y="14058"/>
                      <a:pt x="32811" y="13678"/>
                      <a:pt x="31765" y="13297"/>
                    </a:cubicBezTo>
                    <a:cubicBezTo>
                      <a:pt x="30719" y="12917"/>
                      <a:pt x="24366" y="10349"/>
                      <a:pt x="19706" y="8371"/>
                    </a:cubicBezTo>
                    <a:cubicBezTo>
                      <a:pt x="15046" y="6393"/>
                      <a:pt x="9168" y="3958"/>
                      <a:pt x="6886" y="2779"/>
                    </a:cubicBezTo>
                    <a:cubicBezTo>
                      <a:pt x="4802" y="1694"/>
                      <a:pt x="3357" y="1"/>
                      <a:pt x="1973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3398900" y="2430025"/>
                <a:ext cx="33575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7007" extrusionOk="0">
                    <a:moveTo>
                      <a:pt x="2144" y="1"/>
                    </a:moveTo>
                    <a:cubicBezTo>
                      <a:pt x="1856" y="1"/>
                      <a:pt x="1234" y="64"/>
                      <a:pt x="780" y="560"/>
                    </a:cubicBezTo>
                    <a:cubicBezTo>
                      <a:pt x="0" y="1416"/>
                      <a:pt x="96" y="2063"/>
                      <a:pt x="1028" y="2938"/>
                    </a:cubicBezTo>
                    <a:cubicBezTo>
                      <a:pt x="1960" y="3832"/>
                      <a:pt x="3652" y="4516"/>
                      <a:pt x="5022" y="5068"/>
                    </a:cubicBezTo>
                    <a:cubicBezTo>
                      <a:pt x="6260" y="5574"/>
                      <a:pt x="9610" y="7007"/>
                      <a:pt x="11272" y="7007"/>
                    </a:cubicBezTo>
                    <a:cubicBezTo>
                      <a:pt x="11422" y="7007"/>
                      <a:pt x="11559" y="6995"/>
                      <a:pt x="11679" y="6970"/>
                    </a:cubicBezTo>
                    <a:cubicBezTo>
                      <a:pt x="13125" y="6685"/>
                      <a:pt x="13429" y="5619"/>
                      <a:pt x="12916" y="4478"/>
                    </a:cubicBezTo>
                    <a:cubicBezTo>
                      <a:pt x="12402" y="3318"/>
                      <a:pt x="8237" y="1929"/>
                      <a:pt x="7133" y="1720"/>
                    </a:cubicBezTo>
                    <a:cubicBezTo>
                      <a:pt x="6030" y="1511"/>
                      <a:pt x="2302" y="8"/>
                      <a:pt x="2302" y="8"/>
                    </a:cubicBezTo>
                    <a:cubicBezTo>
                      <a:pt x="2302" y="8"/>
                      <a:pt x="2243" y="1"/>
                      <a:pt x="2144" y="1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733200" y="2763100"/>
                <a:ext cx="565875" cy="1013975"/>
              </a:xfrm>
              <a:custGeom>
                <a:avLst/>
                <a:gdLst/>
                <a:ahLst/>
                <a:cxnLst/>
                <a:rect l="l" t="t" r="r" b="b"/>
                <a:pathLst>
                  <a:path w="22635" h="40559" extrusionOk="0">
                    <a:moveTo>
                      <a:pt x="6062" y="0"/>
                    </a:moveTo>
                    <a:cubicBezTo>
                      <a:pt x="5227" y="0"/>
                      <a:pt x="4365" y="295"/>
                      <a:pt x="3329" y="1027"/>
                    </a:cubicBezTo>
                    <a:cubicBezTo>
                      <a:pt x="0" y="3367"/>
                      <a:pt x="1046" y="11907"/>
                      <a:pt x="647" y="19173"/>
                    </a:cubicBezTo>
                    <a:cubicBezTo>
                      <a:pt x="247" y="26420"/>
                      <a:pt x="457" y="31213"/>
                      <a:pt x="2207" y="34351"/>
                    </a:cubicBezTo>
                    <a:cubicBezTo>
                      <a:pt x="3975" y="37490"/>
                      <a:pt x="5345" y="38270"/>
                      <a:pt x="9853" y="39069"/>
                    </a:cubicBezTo>
                    <a:cubicBezTo>
                      <a:pt x="12811" y="39580"/>
                      <a:pt x="14352" y="40559"/>
                      <a:pt x="16056" y="40559"/>
                    </a:cubicBezTo>
                    <a:cubicBezTo>
                      <a:pt x="16949" y="40559"/>
                      <a:pt x="17887" y="40290"/>
                      <a:pt x="19097" y="39544"/>
                    </a:cubicBezTo>
                    <a:cubicBezTo>
                      <a:pt x="22635" y="37395"/>
                      <a:pt x="20524" y="33724"/>
                      <a:pt x="21113" y="26458"/>
                    </a:cubicBezTo>
                    <a:cubicBezTo>
                      <a:pt x="21684" y="19211"/>
                      <a:pt x="22235" y="10747"/>
                      <a:pt x="20067" y="7209"/>
                    </a:cubicBezTo>
                    <a:cubicBezTo>
                      <a:pt x="17918" y="3690"/>
                      <a:pt x="17195" y="4641"/>
                      <a:pt x="12687" y="2739"/>
                    </a:cubicBezTo>
                    <a:cubicBezTo>
                      <a:pt x="9590" y="1419"/>
                      <a:pt x="7893" y="0"/>
                      <a:pt x="6062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4126150" y="2895525"/>
                <a:ext cx="95425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780" extrusionOk="0">
                    <a:moveTo>
                      <a:pt x="2033" y="1"/>
                    </a:moveTo>
                    <a:cubicBezTo>
                      <a:pt x="1404" y="1"/>
                      <a:pt x="621" y="484"/>
                      <a:pt x="469" y="1588"/>
                    </a:cubicBezTo>
                    <a:cubicBezTo>
                      <a:pt x="469" y="3125"/>
                      <a:pt x="0" y="5779"/>
                      <a:pt x="1800" y="5779"/>
                    </a:cubicBezTo>
                    <a:cubicBezTo>
                      <a:pt x="1849" y="5779"/>
                      <a:pt x="1900" y="5777"/>
                      <a:pt x="1952" y="5773"/>
                    </a:cubicBezTo>
                    <a:cubicBezTo>
                      <a:pt x="2865" y="5697"/>
                      <a:pt x="3626" y="4403"/>
                      <a:pt x="3721" y="3053"/>
                    </a:cubicBezTo>
                    <a:cubicBezTo>
                      <a:pt x="3817" y="1684"/>
                      <a:pt x="3189" y="675"/>
                      <a:pt x="2637" y="200"/>
                    </a:cubicBezTo>
                    <a:cubicBezTo>
                      <a:pt x="2486" y="70"/>
                      <a:pt x="2271" y="1"/>
                      <a:pt x="203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880125" y="2931425"/>
                <a:ext cx="378550" cy="645850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25834" extrusionOk="0">
                    <a:moveTo>
                      <a:pt x="12935" y="0"/>
                    </a:moveTo>
                    <a:cubicBezTo>
                      <a:pt x="12935" y="0"/>
                      <a:pt x="8769" y="590"/>
                      <a:pt x="6715" y="590"/>
                    </a:cubicBezTo>
                    <a:cubicBezTo>
                      <a:pt x="4661" y="590"/>
                      <a:pt x="2644" y="1712"/>
                      <a:pt x="1560" y="2169"/>
                    </a:cubicBezTo>
                    <a:cubicBezTo>
                      <a:pt x="495" y="2606"/>
                      <a:pt x="1" y="3291"/>
                      <a:pt x="1" y="3291"/>
                    </a:cubicBezTo>
                    <a:cubicBezTo>
                      <a:pt x="1" y="3291"/>
                      <a:pt x="4204" y="9701"/>
                      <a:pt x="4356" y="9910"/>
                    </a:cubicBezTo>
                    <a:cubicBezTo>
                      <a:pt x="4509" y="10100"/>
                      <a:pt x="3139" y="22407"/>
                      <a:pt x="3139" y="22407"/>
                    </a:cubicBezTo>
                    <a:lnTo>
                      <a:pt x="4661" y="25431"/>
                    </a:lnTo>
                    <a:cubicBezTo>
                      <a:pt x="4661" y="25431"/>
                      <a:pt x="7104" y="25834"/>
                      <a:pt x="8865" y="25834"/>
                    </a:cubicBezTo>
                    <a:cubicBezTo>
                      <a:pt x="9234" y="25834"/>
                      <a:pt x="9573" y="25816"/>
                      <a:pt x="9853" y="25773"/>
                    </a:cubicBezTo>
                    <a:cubicBezTo>
                      <a:pt x="11470" y="25545"/>
                      <a:pt x="14609" y="23909"/>
                      <a:pt x="14609" y="23909"/>
                    </a:cubicBezTo>
                    <a:lnTo>
                      <a:pt x="14552" y="21265"/>
                    </a:lnTo>
                    <a:lnTo>
                      <a:pt x="15141" y="16719"/>
                    </a:lnTo>
                    <a:lnTo>
                      <a:pt x="14951" y="8579"/>
                    </a:lnTo>
                    <a:lnTo>
                      <a:pt x="14152" y="1921"/>
                    </a:lnTo>
                    <a:lnTo>
                      <a:pt x="12935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3795000" y="2989800"/>
                <a:ext cx="81350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843" extrusionOk="0">
                    <a:moveTo>
                      <a:pt x="1738" y="1"/>
                    </a:moveTo>
                    <a:cubicBezTo>
                      <a:pt x="866" y="1"/>
                      <a:pt x="1" y="537"/>
                      <a:pt x="1" y="537"/>
                    </a:cubicBezTo>
                    <a:cubicBezTo>
                      <a:pt x="96" y="3619"/>
                      <a:pt x="571" y="2649"/>
                      <a:pt x="952" y="5711"/>
                    </a:cubicBezTo>
                    <a:cubicBezTo>
                      <a:pt x="952" y="5711"/>
                      <a:pt x="1326" y="5843"/>
                      <a:pt x="1743" y="5843"/>
                    </a:cubicBezTo>
                    <a:cubicBezTo>
                      <a:pt x="2018" y="5843"/>
                      <a:pt x="2312" y="5786"/>
                      <a:pt x="2531" y="5597"/>
                    </a:cubicBezTo>
                    <a:cubicBezTo>
                      <a:pt x="3082" y="5121"/>
                      <a:pt x="3253" y="4475"/>
                      <a:pt x="3139" y="2725"/>
                    </a:cubicBezTo>
                    <a:cubicBezTo>
                      <a:pt x="3063" y="1755"/>
                      <a:pt x="2759" y="81"/>
                      <a:pt x="1865" y="5"/>
                    </a:cubicBezTo>
                    <a:cubicBezTo>
                      <a:pt x="1823" y="2"/>
                      <a:pt x="1781" y="1"/>
                      <a:pt x="1738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3819875" y="3321125"/>
                <a:ext cx="950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5779" extrusionOk="0">
                    <a:moveTo>
                      <a:pt x="2032" y="0"/>
                    </a:moveTo>
                    <a:cubicBezTo>
                      <a:pt x="1398" y="0"/>
                      <a:pt x="609" y="483"/>
                      <a:pt x="470" y="1588"/>
                    </a:cubicBezTo>
                    <a:cubicBezTo>
                      <a:pt x="452" y="3125"/>
                      <a:pt x="1" y="5779"/>
                      <a:pt x="1801" y="5779"/>
                    </a:cubicBezTo>
                    <a:cubicBezTo>
                      <a:pt x="1850" y="5779"/>
                      <a:pt x="1901" y="5777"/>
                      <a:pt x="1954" y="5773"/>
                    </a:cubicBezTo>
                    <a:cubicBezTo>
                      <a:pt x="2848" y="5715"/>
                      <a:pt x="3628" y="4422"/>
                      <a:pt x="3704" y="3053"/>
                    </a:cubicBezTo>
                    <a:cubicBezTo>
                      <a:pt x="3799" y="1702"/>
                      <a:pt x="3171" y="675"/>
                      <a:pt x="2639" y="199"/>
                    </a:cubicBezTo>
                    <a:cubicBezTo>
                      <a:pt x="2488" y="69"/>
                      <a:pt x="2271" y="0"/>
                      <a:pt x="203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4131675" y="3157300"/>
                <a:ext cx="132225" cy="259400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10376" extrusionOk="0">
                    <a:moveTo>
                      <a:pt x="1579" y="0"/>
                    </a:moveTo>
                    <a:cubicBezTo>
                      <a:pt x="1579" y="0"/>
                      <a:pt x="457" y="1978"/>
                      <a:pt x="476" y="2264"/>
                    </a:cubicBezTo>
                    <a:cubicBezTo>
                      <a:pt x="476" y="2530"/>
                      <a:pt x="1" y="9549"/>
                      <a:pt x="1" y="9549"/>
                    </a:cubicBezTo>
                    <a:cubicBezTo>
                      <a:pt x="1" y="9549"/>
                      <a:pt x="571" y="10328"/>
                      <a:pt x="1218" y="10366"/>
                    </a:cubicBezTo>
                    <a:cubicBezTo>
                      <a:pt x="1334" y="10372"/>
                      <a:pt x="1447" y="10375"/>
                      <a:pt x="1558" y="10375"/>
                    </a:cubicBezTo>
                    <a:cubicBezTo>
                      <a:pt x="2557" y="10375"/>
                      <a:pt x="3362" y="10113"/>
                      <a:pt x="4166" y="9035"/>
                    </a:cubicBezTo>
                    <a:cubicBezTo>
                      <a:pt x="5079" y="7837"/>
                      <a:pt x="4984" y="6886"/>
                      <a:pt x="5060" y="5402"/>
                    </a:cubicBezTo>
                    <a:cubicBezTo>
                      <a:pt x="5136" y="3937"/>
                      <a:pt x="5288" y="2245"/>
                      <a:pt x="4280" y="1141"/>
                    </a:cubicBezTo>
                    <a:cubicBezTo>
                      <a:pt x="3272" y="19"/>
                      <a:pt x="1579" y="0"/>
                      <a:pt x="1579" y="0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3774300" y="2998450"/>
                <a:ext cx="782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5426" extrusionOk="0">
                    <a:moveTo>
                      <a:pt x="1534" y="1"/>
                    </a:moveTo>
                    <a:cubicBezTo>
                      <a:pt x="1" y="1"/>
                      <a:pt x="561" y="1192"/>
                      <a:pt x="391" y="2702"/>
                    </a:cubicBezTo>
                    <a:cubicBezTo>
                      <a:pt x="201" y="4224"/>
                      <a:pt x="943" y="5194"/>
                      <a:pt x="1761" y="5403"/>
                    </a:cubicBezTo>
                    <a:cubicBezTo>
                      <a:pt x="1821" y="5418"/>
                      <a:pt x="1879" y="5425"/>
                      <a:pt x="1934" y="5425"/>
                    </a:cubicBezTo>
                    <a:cubicBezTo>
                      <a:pt x="2655" y="5425"/>
                      <a:pt x="3001" y="4203"/>
                      <a:pt x="2807" y="2702"/>
                    </a:cubicBezTo>
                    <a:cubicBezTo>
                      <a:pt x="2598" y="1085"/>
                      <a:pt x="3130" y="1"/>
                      <a:pt x="1571" y="1"/>
                    </a:cubicBezTo>
                    <a:cubicBezTo>
                      <a:pt x="1558" y="1"/>
                      <a:pt x="1546" y="1"/>
                      <a:pt x="1534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4105050" y="3157375"/>
                <a:ext cx="1184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10101" extrusionOk="0">
                    <a:moveTo>
                      <a:pt x="2515" y="0"/>
                    </a:moveTo>
                    <a:cubicBezTo>
                      <a:pt x="2057" y="0"/>
                      <a:pt x="1723" y="316"/>
                      <a:pt x="1408" y="986"/>
                    </a:cubicBezTo>
                    <a:cubicBezTo>
                      <a:pt x="932" y="1937"/>
                      <a:pt x="210" y="4106"/>
                      <a:pt x="96" y="5323"/>
                    </a:cubicBezTo>
                    <a:cubicBezTo>
                      <a:pt x="0" y="6540"/>
                      <a:pt x="267" y="8195"/>
                      <a:pt x="875" y="9260"/>
                    </a:cubicBezTo>
                    <a:cubicBezTo>
                      <a:pt x="1197" y="9842"/>
                      <a:pt x="1622" y="10100"/>
                      <a:pt x="2067" y="10100"/>
                    </a:cubicBezTo>
                    <a:cubicBezTo>
                      <a:pt x="2438" y="10100"/>
                      <a:pt x="2823" y="9922"/>
                      <a:pt x="3177" y="9603"/>
                    </a:cubicBezTo>
                    <a:cubicBezTo>
                      <a:pt x="3957" y="8918"/>
                      <a:pt x="4489" y="6654"/>
                      <a:pt x="4565" y="5722"/>
                    </a:cubicBezTo>
                    <a:cubicBezTo>
                      <a:pt x="4737" y="3440"/>
                      <a:pt x="4052" y="1252"/>
                      <a:pt x="4052" y="1252"/>
                    </a:cubicBezTo>
                    <a:cubicBezTo>
                      <a:pt x="4052" y="1252"/>
                      <a:pt x="3919" y="492"/>
                      <a:pt x="3215" y="187"/>
                    </a:cubicBezTo>
                    <a:cubicBezTo>
                      <a:pt x="2950" y="64"/>
                      <a:pt x="2720" y="0"/>
                      <a:pt x="2515" y="0"/>
                    </a:cubicBezTo>
                    <a:close/>
                  </a:path>
                </a:pathLst>
              </a:custGeom>
              <a:solidFill>
                <a:srgbClr val="F9D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3894400" y="3557500"/>
                <a:ext cx="77050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9" extrusionOk="0">
                    <a:moveTo>
                      <a:pt x="1627" y="1"/>
                    </a:moveTo>
                    <a:cubicBezTo>
                      <a:pt x="803" y="1"/>
                      <a:pt x="0" y="274"/>
                      <a:pt x="0" y="274"/>
                    </a:cubicBezTo>
                    <a:cubicBezTo>
                      <a:pt x="95" y="3355"/>
                      <a:pt x="552" y="2005"/>
                      <a:pt x="951" y="5067"/>
                    </a:cubicBezTo>
                    <a:cubicBezTo>
                      <a:pt x="951" y="5067"/>
                      <a:pt x="1325" y="5199"/>
                      <a:pt x="1743" y="5199"/>
                    </a:cubicBezTo>
                    <a:cubicBezTo>
                      <a:pt x="2017" y="5199"/>
                      <a:pt x="2311" y="5142"/>
                      <a:pt x="2530" y="4953"/>
                    </a:cubicBezTo>
                    <a:cubicBezTo>
                      <a:pt x="3082" y="4477"/>
                      <a:pt x="3044" y="4249"/>
                      <a:pt x="2929" y="2499"/>
                    </a:cubicBezTo>
                    <a:cubicBezTo>
                      <a:pt x="2853" y="1529"/>
                      <a:pt x="2758" y="84"/>
                      <a:pt x="1845" y="8"/>
                    </a:cubicBezTo>
                    <a:cubicBezTo>
                      <a:pt x="1773" y="3"/>
                      <a:pt x="1700" y="1"/>
                      <a:pt x="1627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3873475" y="3559575"/>
                <a:ext cx="8132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2" extrusionOk="0">
                    <a:moveTo>
                      <a:pt x="1560" y="1"/>
                    </a:moveTo>
                    <a:cubicBezTo>
                      <a:pt x="0" y="1"/>
                      <a:pt x="419" y="1199"/>
                      <a:pt x="229" y="2721"/>
                    </a:cubicBezTo>
                    <a:cubicBezTo>
                      <a:pt x="38" y="4242"/>
                      <a:pt x="932" y="4813"/>
                      <a:pt x="1769" y="5022"/>
                    </a:cubicBezTo>
                    <a:cubicBezTo>
                      <a:pt x="1847" y="5042"/>
                      <a:pt x="1924" y="5051"/>
                      <a:pt x="1999" y="5051"/>
                    </a:cubicBezTo>
                    <a:cubicBezTo>
                      <a:pt x="2723" y="5051"/>
                      <a:pt x="3252" y="4148"/>
                      <a:pt x="3063" y="2683"/>
                    </a:cubicBezTo>
                    <a:cubicBezTo>
                      <a:pt x="2834" y="1066"/>
                      <a:pt x="3139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4144050" y="2999300"/>
                <a:ext cx="770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0" extrusionOk="0">
                    <a:moveTo>
                      <a:pt x="1716" y="0"/>
                    </a:moveTo>
                    <a:cubicBezTo>
                      <a:pt x="1309" y="0"/>
                      <a:pt x="951" y="119"/>
                      <a:pt x="951" y="119"/>
                    </a:cubicBezTo>
                    <a:cubicBezTo>
                      <a:pt x="552" y="3182"/>
                      <a:pt x="95" y="1850"/>
                      <a:pt x="0" y="4913"/>
                    </a:cubicBezTo>
                    <a:cubicBezTo>
                      <a:pt x="0" y="4913"/>
                      <a:pt x="770" y="5190"/>
                      <a:pt x="1576" y="5190"/>
                    </a:cubicBezTo>
                    <a:cubicBezTo>
                      <a:pt x="1666" y="5190"/>
                      <a:pt x="1756" y="5186"/>
                      <a:pt x="1845" y="5179"/>
                    </a:cubicBezTo>
                    <a:cubicBezTo>
                      <a:pt x="2758" y="5103"/>
                      <a:pt x="2853" y="3676"/>
                      <a:pt x="2929" y="2706"/>
                    </a:cubicBezTo>
                    <a:cubicBezTo>
                      <a:pt x="3043" y="956"/>
                      <a:pt x="3082" y="709"/>
                      <a:pt x="2530" y="252"/>
                    </a:cubicBezTo>
                    <a:cubicBezTo>
                      <a:pt x="2304" y="58"/>
                      <a:pt x="1998" y="0"/>
                      <a:pt x="17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4123275" y="3000600"/>
                <a:ext cx="81175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5051" extrusionOk="0">
                    <a:moveTo>
                      <a:pt x="1993" y="0"/>
                    </a:moveTo>
                    <a:cubicBezTo>
                      <a:pt x="1918" y="0"/>
                      <a:pt x="1841" y="10"/>
                      <a:pt x="1763" y="29"/>
                    </a:cubicBezTo>
                    <a:cubicBezTo>
                      <a:pt x="926" y="239"/>
                      <a:pt x="32" y="809"/>
                      <a:pt x="222" y="2331"/>
                    </a:cubicBezTo>
                    <a:cubicBezTo>
                      <a:pt x="411" y="3859"/>
                      <a:pt x="1" y="5051"/>
                      <a:pt x="1518" y="5051"/>
                    </a:cubicBezTo>
                    <a:cubicBezTo>
                      <a:pt x="1530" y="5051"/>
                      <a:pt x="1542" y="5051"/>
                      <a:pt x="1554" y="5051"/>
                    </a:cubicBezTo>
                    <a:cubicBezTo>
                      <a:pt x="3114" y="5051"/>
                      <a:pt x="2828" y="4005"/>
                      <a:pt x="3057" y="2369"/>
                    </a:cubicBezTo>
                    <a:cubicBezTo>
                      <a:pt x="3246" y="903"/>
                      <a:pt x="2717" y="0"/>
                      <a:pt x="1993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4144525" y="3544200"/>
                <a:ext cx="7705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833" extrusionOk="0">
                    <a:moveTo>
                      <a:pt x="1698" y="0"/>
                    </a:moveTo>
                    <a:cubicBezTo>
                      <a:pt x="839" y="0"/>
                      <a:pt x="0" y="521"/>
                      <a:pt x="0" y="521"/>
                    </a:cubicBezTo>
                    <a:cubicBezTo>
                      <a:pt x="95" y="3602"/>
                      <a:pt x="552" y="2651"/>
                      <a:pt x="951" y="5713"/>
                    </a:cubicBezTo>
                    <a:cubicBezTo>
                      <a:pt x="951" y="5713"/>
                      <a:pt x="1309" y="5832"/>
                      <a:pt x="1716" y="5832"/>
                    </a:cubicBezTo>
                    <a:cubicBezTo>
                      <a:pt x="1998" y="5832"/>
                      <a:pt x="2304" y="5775"/>
                      <a:pt x="2530" y="5580"/>
                    </a:cubicBezTo>
                    <a:cubicBezTo>
                      <a:pt x="3082" y="5105"/>
                      <a:pt x="2777" y="4477"/>
                      <a:pt x="2663" y="2727"/>
                    </a:cubicBezTo>
                    <a:cubicBezTo>
                      <a:pt x="2587" y="1757"/>
                      <a:pt x="2758" y="64"/>
                      <a:pt x="1864" y="7"/>
                    </a:cubicBezTo>
                    <a:cubicBezTo>
                      <a:pt x="1809" y="2"/>
                      <a:pt x="1753" y="0"/>
                      <a:pt x="169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4123600" y="3552450"/>
                <a:ext cx="78475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5" extrusionOk="0">
                    <a:moveTo>
                      <a:pt x="1560" y="0"/>
                    </a:moveTo>
                    <a:cubicBezTo>
                      <a:pt x="0" y="0"/>
                      <a:pt x="571" y="1180"/>
                      <a:pt x="381" y="2701"/>
                    </a:cubicBezTo>
                    <a:cubicBezTo>
                      <a:pt x="209" y="4223"/>
                      <a:pt x="951" y="5193"/>
                      <a:pt x="1769" y="5402"/>
                    </a:cubicBezTo>
                    <a:cubicBezTo>
                      <a:pt x="1830" y="5417"/>
                      <a:pt x="1886" y="5425"/>
                      <a:pt x="1937" y="5425"/>
                    </a:cubicBezTo>
                    <a:cubicBezTo>
                      <a:pt x="2597" y="5425"/>
                      <a:pt x="2534" y="4219"/>
                      <a:pt x="2340" y="2701"/>
                    </a:cubicBezTo>
                    <a:cubicBezTo>
                      <a:pt x="2131" y="1085"/>
                      <a:pt x="3139" y="0"/>
                      <a:pt x="156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3798325" y="3403925"/>
                <a:ext cx="77075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74" extrusionOk="0">
                    <a:moveTo>
                      <a:pt x="1628" y="0"/>
                    </a:moveTo>
                    <a:cubicBezTo>
                      <a:pt x="804" y="0"/>
                      <a:pt x="1" y="273"/>
                      <a:pt x="1" y="273"/>
                    </a:cubicBezTo>
                    <a:cubicBezTo>
                      <a:pt x="96" y="3355"/>
                      <a:pt x="553" y="2480"/>
                      <a:pt x="952" y="5542"/>
                    </a:cubicBezTo>
                    <a:cubicBezTo>
                      <a:pt x="952" y="5542"/>
                      <a:pt x="1326" y="5673"/>
                      <a:pt x="1743" y="5673"/>
                    </a:cubicBezTo>
                    <a:cubicBezTo>
                      <a:pt x="2018" y="5673"/>
                      <a:pt x="2312" y="5616"/>
                      <a:pt x="2531" y="5428"/>
                    </a:cubicBezTo>
                    <a:cubicBezTo>
                      <a:pt x="3082" y="4952"/>
                      <a:pt x="3044" y="4724"/>
                      <a:pt x="2930" y="2974"/>
                    </a:cubicBezTo>
                    <a:cubicBezTo>
                      <a:pt x="2854" y="2004"/>
                      <a:pt x="2759" y="83"/>
                      <a:pt x="1846" y="7"/>
                    </a:cubicBezTo>
                    <a:cubicBezTo>
                      <a:pt x="1774" y="2"/>
                      <a:pt x="1701" y="0"/>
                      <a:pt x="162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3777425" y="3405975"/>
                <a:ext cx="812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528" extrusionOk="0">
                    <a:moveTo>
                      <a:pt x="1560" y="1"/>
                    </a:moveTo>
                    <a:cubicBezTo>
                      <a:pt x="0" y="1"/>
                      <a:pt x="894" y="1675"/>
                      <a:pt x="704" y="3196"/>
                    </a:cubicBezTo>
                    <a:cubicBezTo>
                      <a:pt x="514" y="4718"/>
                      <a:pt x="932" y="5289"/>
                      <a:pt x="1769" y="5498"/>
                    </a:cubicBezTo>
                    <a:cubicBezTo>
                      <a:pt x="1848" y="5518"/>
                      <a:pt x="1926" y="5528"/>
                      <a:pt x="2002" y="5528"/>
                    </a:cubicBezTo>
                    <a:cubicBezTo>
                      <a:pt x="2724" y="5528"/>
                      <a:pt x="3250" y="4639"/>
                      <a:pt x="3043" y="3158"/>
                    </a:cubicBezTo>
                    <a:cubicBezTo>
                      <a:pt x="2834" y="1542"/>
                      <a:pt x="3119" y="1"/>
                      <a:pt x="156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4042275" y="2873925"/>
                <a:ext cx="9322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5826" extrusionOk="0">
                    <a:moveTo>
                      <a:pt x="1743" y="0"/>
                    </a:moveTo>
                    <a:cubicBezTo>
                      <a:pt x="1325" y="0"/>
                      <a:pt x="952" y="132"/>
                      <a:pt x="952" y="132"/>
                    </a:cubicBezTo>
                    <a:cubicBezTo>
                      <a:pt x="552" y="3194"/>
                      <a:pt x="96" y="2224"/>
                      <a:pt x="1" y="5306"/>
                    </a:cubicBezTo>
                    <a:cubicBezTo>
                      <a:pt x="1" y="5306"/>
                      <a:pt x="840" y="5826"/>
                      <a:pt x="1683" y="5826"/>
                    </a:cubicBezTo>
                    <a:cubicBezTo>
                      <a:pt x="1737" y="5826"/>
                      <a:pt x="1792" y="5824"/>
                      <a:pt x="1846" y="5819"/>
                    </a:cubicBezTo>
                    <a:cubicBezTo>
                      <a:pt x="2759" y="5762"/>
                      <a:pt x="3539" y="4069"/>
                      <a:pt x="3615" y="3099"/>
                    </a:cubicBezTo>
                    <a:cubicBezTo>
                      <a:pt x="3729" y="1349"/>
                      <a:pt x="3082" y="722"/>
                      <a:pt x="2530" y="246"/>
                    </a:cubicBezTo>
                    <a:cubicBezTo>
                      <a:pt x="2312" y="57"/>
                      <a:pt x="2018" y="0"/>
                      <a:pt x="174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4021350" y="2875700"/>
                <a:ext cx="87150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5425" extrusionOk="0">
                    <a:moveTo>
                      <a:pt x="1950" y="1"/>
                    </a:moveTo>
                    <a:cubicBezTo>
                      <a:pt x="1890" y="1"/>
                      <a:pt x="1830" y="8"/>
                      <a:pt x="1770" y="23"/>
                    </a:cubicBezTo>
                    <a:cubicBezTo>
                      <a:pt x="933" y="232"/>
                      <a:pt x="210" y="1202"/>
                      <a:pt x="381" y="2724"/>
                    </a:cubicBezTo>
                    <a:cubicBezTo>
                      <a:pt x="571" y="4245"/>
                      <a:pt x="1" y="5425"/>
                      <a:pt x="1560" y="5425"/>
                    </a:cubicBezTo>
                    <a:cubicBezTo>
                      <a:pt x="3120" y="5425"/>
                      <a:pt x="3063" y="4341"/>
                      <a:pt x="3291" y="2724"/>
                    </a:cubicBezTo>
                    <a:cubicBezTo>
                      <a:pt x="3486" y="1223"/>
                      <a:pt x="2729" y="1"/>
                      <a:pt x="195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3815925" y="2845225"/>
                <a:ext cx="880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191" extrusionOk="0">
                    <a:moveTo>
                      <a:pt x="1716" y="0"/>
                    </a:moveTo>
                    <a:cubicBezTo>
                      <a:pt x="1310" y="0"/>
                      <a:pt x="952" y="120"/>
                      <a:pt x="952" y="120"/>
                    </a:cubicBezTo>
                    <a:cubicBezTo>
                      <a:pt x="552" y="3182"/>
                      <a:pt x="96" y="1850"/>
                      <a:pt x="1" y="4932"/>
                    </a:cubicBezTo>
                    <a:cubicBezTo>
                      <a:pt x="1" y="4932"/>
                      <a:pt x="762" y="5191"/>
                      <a:pt x="1576" y="5191"/>
                    </a:cubicBezTo>
                    <a:cubicBezTo>
                      <a:pt x="1672" y="5191"/>
                      <a:pt x="1769" y="5187"/>
                      <a:pt x="1865" y="5179"/>
                    </a:cubicBezTo>
                    <a:cubicBezTo>
                      <a:pt x="2759" y="5122"/>
                      <a:pt x="3329" y="3676"/>
                      <a:pt x="3405" y="2706"/>
                    </a:cubicBezTo>
                    <a:cubicBezTo>
                      <a:pt x="3520" y="957"/>
                      <a:pt x="3082" y="728"/>
                      <a:pt x="2531" y="253"/>
                    </a:cubicBezTo>
                    <a:cubicBezTo>
                      <a:pt x="2304" y="58"/>
                      <a:pt x="1999" y="0"/>
                      <a:pt x="171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3795000" y="2846975"/>
                <a:ext cx="81325" cy="1263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053" extrusionOk="0">
                    <a:moveTo>
                      <a:pt x="2003" y="1"/>
                    </a:moveTo>
                    <a:cubicBezTo>
                      <a:pt x="1927" y="1"/>
                      <a:pt x="1849" y="11"/>
                      <a:pt x="1770" y="31"/>
                    </a:cubicBezTo>
                    <a:cubicBezTo>
                      <a:pt x="952" y="240"/>
                      <a:pt x="533" y="810"/>
                      <a:pt x="705" y="2332"/>
                    </a:cubicBezTo>
                    <a:cubicBezTo>
                      <a:pt x="895" y="3854"/>
                      <a:pt x="1" y="5052"/>
                      <a:pt x="1561" y="5052"/>
                    </a:cubicBezTo>
                    <a:cubicBezTo>
                      <a:pt x="3139" y="5052"/>
                      <a:pt x="2835" y="3987"/>
                      <a:pt x="3063" y="2370"/>
                    </a:cubicBezTo>
                    <a:cubicBezTo>
                      <a:pt x="3253" y="889"/>
                      <a:pt x="2725" y="1"/>
                      <a:pt x="2003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3732250" y="2730750"/>
                <a:ext cx="565875" cy="1075650"/>
              </a:xfrm>
              <a:custGeom>
                <a:avLst/>
                <a:gdLst/>
                <a:ahLst/>
                <a:cxnLst/>
                <a:rect l="l" t="t" r="r" b="b"/>
                <a:pathLst>
                  <a:path w="22635" h="43026" extrusionOk="0">
                    <a:moveTo>
                      <a:pt x="4242" y="3671"/>
                    </a:moveTo>
                    <a:cubicBezTo>
                      <a:pt x="913" y="6011"/>
                      <a:pt x="1541" y="12992"/>
                      <a:pt x="1845" y="20258"/>
                    </a:cubicBezTo>
                    <a:cubicBezTo>
                      <a:pt x="2149" y="27505"/>
                      <a:pt x="1027" y="30871"/>
                      <a:pt x="3139" y="34637"/>
                    </a:cubicBezTo>
                    <a:cubicBezTo>
                      <a:pt x="5250" y="38384"/>
                      <a:pt x="5326" y="38556"/>
                      <a:pt x="9834" y="39335"/>
                    </a:cubicBezTo>
                    <a:cubicBezTo>
                      <a:pt x="14342" y="40115"/>
                      <a:pt x="16054" y="39906"/>
                      <a:pt x="18184" y="39202"/>
                    </a:cubicBezTo>
                    <a:cubicBezTo>
                      <a:pt x="20333" y="38499"/>
                      <a:pt x="19534" y="34942"/>
                      <a:pt x="20124" y="27695"/>
                    </a:cubicBezTo>
                    <a:cubicBezTo>
                      <a:pt x="20714" y="20448"/>
                      <a:pt x="21246" y="13391"/>
                      <a:pt x="19097" y="9853"/>
                    </a:cubicBezTo>
                    <a:cubicBezTo>
                      <a:pt x="16929" y="6334"/>
                      <a:pt x="15502" y="6468"/>
                      <a:pt x="12649" y="5383"/>
                    </a:cubicBezTo>
                    <a:cubicBezTo>
                      <a:pt x="9815" y="4299"/>
                      <a:pt x="7570" y="1332"/>
                      <a:pt x="4242" y="3671"/>
                    </a:cubicBezTo>
                    <a:close/>
                    <a:moveTo>
                      <a:pt x="3329" y="2321"/>
                    </a:moveTo>
                    <a:cubicBezTo>
                      <a:pt x="0" y="4661"/>
                      <a:pt x="1046" y="13220"/>
                      <a:pt x="647" y="20467"/>
                    </a:cubicBezTo>
                    <a:cubicBezTo>
                      <a:pt x="266" y="27733"/>
                      <a:pt x="457" y="32526"/>
                      <a:pt x="2226" y="35664"/>
                    </a:cubicBezTo>
                    <a:cubicBezTo>
                      <a:pt x="3975" y="38803"/>
                      <a:pt x="5345" y="39583"/>
                      <a:pt x="9853" y="40363"/>
                    </a:cubicBezTo>
                    <a:cubicBezTo>
                      <a:pt x="14361" y="41142"/>
                      <a:pt x="15578" y="43025"/>
                      <a:pt x="19097" y="40857"/>
                    </a:cubicBezTo>
                    <a:cubicBezTo>
                      <a:pt x="22635" y="38708"/>
                      <a:pt x="20524" y="35037"/>
                      <a:pt x="21113" y="27771"/>
                    </a:cubicBezTo>
                    <a:cubicBezTo>
                      <a:pt x="21703" y="20524"/>
                      <a:pt x="22235" y="12041"/>
                      <a:pt x="20086" y="8522"/>
                    </a:cubicBezTo>
                    <a:cubicBezTo>
                      <a:pt x="17918" y="4984"/>
                      <a:pt x="17195" y="5954"/>
                      <a:pt x="12687" y="4033"/>
                    </a:cubicBezTo>
                    <a:cubicBezTo>
                      <a:pt x="8179" y="2131"/>
                      <a:pt x="6657" y="0"/>
                      <a:pt x="3329" y="2321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4001375" y="3587025"/>
                <a:ext cx="7660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5192" extrusionOk="0">
                    <a:moveTo>
                      <a:pt x="1716" y="1"/>
                    </a:moveTo>
                    <a:cubicBezTo>
                      <a:pt x="1310" y="1"/>
                      <a:pt x="952" y="120"/>
                      <a:pt x="952" y="120"/>
                    </a:cubicBezTo>
                    <a:cubicBezTo>
                      <a:pt x="552" y="3182"/>
                      <a:pt x="77" y="1851"/>
                      <a:pt x="1" y="4932"/>
                    </a:cubicBezTo>
                    <a:cubicBezTo>
                      <a:pt x="1" y="4932"/>
                      <a:pt x="762" y="5191"/>
                      <a:pt x="1563" y="5191"/>
                    </a:cubicBezTo>
                    <a:cubicBezTo>
                      <a:pt x="1657" y="5191"/>
                      <a:pt x="1752" y="5188"/>
                      <a:pt x="1846" y="5180"/>
                    </a:cubicBezTo>
                    <a:cubicBezTo>
                      <a:pt x="2740" y="5122"/>
                      <a:pt x="2854" y="3677"/>
                      <a:pt x="2911" y="2707"/>
                    </a:cubicBezTo>
                    <a:cubicBezTo>
                      <a:pt x="3044" y="957"/>
                      <a:pt x="3063" y="710"/>
                      <a:pt x="2531" y="253"/>
                    </a:cubicBezTo>
                    <a:cubicBezTo>
                      <a:pt x="2305" y="58"/>
                      <a:pt x="1999" y="1"/>
                      <a:pt x="171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3980450" y="3588325"/>
                <a:ext cx="8130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5071" extrusionOk="0">
                    <a:moveTo>
                      <a:pt x="1995" y="1"/>
                    </a:moveTo>
                    <a:cubicBezTo>
                      <a:pt x="1922" y="1"/>
                      <a:pt x="1846" y="10"/>
                      <a:pt x="1770" y="30"/>
                    </a:cubicBezTo>
                    <a:cubicBezTo>
                      <a:pt x="933" y="239"/>
                      <a:pt x="39" y="810"/>
                      <a:pt x="229" y="2350"/>
                    </a:cubicBezTo>
                    <a:cubicBezTo>
                      <a:pt x="400" y="3872"/>
                      <a:pt x="1" y="5070"/>
                      <a:pt x="1561" y="5070"/>
                    </a:cubicBezTo>
                    <a:cubicBezTo>
                      <a:pt x="3120" y="5051"/>
                      <a:pt x="2835" y="4005"/>
                      <a:pt x="3044" y="2370"/>
                    </a:cubicBezTo>
                    <a:cubicBezTo>
                      <a:pt x="3251" y="904"/>
                      <a:pt x="2708" y="1"/>
                      <a:pt x="1995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3796425" y="3147500"/>
                <a:ext cx="77075" cy="14165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66" extrusionOk="0">
                    <a:moveTo>
                      <a:pt x="1563" y="0"/>
                    </a:moveTo>
                    <a:cubicBezTo>
                      <a:pt x="762" y="0"/>
                      <a:pt x="1" y="259"/>
                      <a:pt x="1" y="259"/>
                    </a:cubicBezTo>
                    <a:cubicBezTo>
                      <a:pt x="96" y="3340"/>
                      <a:pt x="553" y="2484"/>
                      <a:pt x="952" y="5547"/>
                    </a:cubicBezTo>
                    <a:cubicBezTo>
                      <a:pt x="952" y="5547"/>
                      <a:pt x="1310" y="5666"/>
                      <a:pt x="1716" y="5666"/>
                    </a:cubicBezTo>
                    <a:cubicBezTo>
                      <a:pt x="1999" y="5666"/>
                      <a:pt x="2305" y="5608"/>
                      <a:pt x="2531" y="5414"/>
                    </a:cubicBezTo>
                    <a:cubicBezTo>
                      <a:pt x="3082" y="4938"/>
                      <a:pt x="3044" y="4710"/>
                      <a:pt x="2930" y="2960"/>
                    </a:cubicBezTo>
                    <a:cubicBezTo>
                      <a:pt x="2854" y="1990"/>
                      <a:pt x="2759" y="69"/>
                      <a:pt x="1846" y="12"/>
                    </a:cubicBezTo>
                    <a:cubicBezTo>
                      <a:pt x="1752" y="4"/>
                      <a:pt x="1657" y="0"/>
                      <a:pt x="1563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3775500" y="3149200"/>
                <a:ext cx="812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5528" extrusionOk="0">
                    <a:moveTo>
                      <a:pt x="1561" y="1"/>
                    </a:moveTo>
                    <a:cubicBezTo>
                      <a:pt x="1" y="1"/>
                      <a:pt x="895" y="1675"/>
                      <a:pt x="705" y="3196"/>
                    </a:cubicBezTo>
                    <a:cubicBezTo>
                      <a:pt x="515" y="4718"/>
                      <a:pt x="933" y="5289"/>
                      <a:pt x="1770" y="5498"/>
                    </a:cubicBezTo>
                    <a:cubicBezTo>
                      <a:pt x="1849" y="5518"/>
                      <a:pt x="1927" y="5527"/>
                      <a:pt x="2003" y="5527"/>
                    </a:cubicBezTo>
                    <a:cubicBezTo>
                      <a:pt x="2725" y="5527"/>
                      <a:pt x="3251" y="4639"/>
                      <a:pt x="3044" y="3158"/>
                    </a:cubicBezTo>
                    <a:cubicBezTo>
                      <a:pt x="2835" y="1541"/>
                      <a:pt x="3120" y="1"/>
                      <a:pt x="15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3836850" y="2993175"/>
                <a:ext cx="317675" cy="584025"/>
              </a:xfrm>
              <a:custGeom>
                <a:avLst/>
                <a:gdLst/>
                <a:ahLst/>
                <a:cxnLst/>
                <a:rect l="l" t="t" r="r" b="b"/>
                <a:pathLst>
                  <a:path w="12707" h="23361" extrusionOk="0">
                    <a:moveTo>
                      <a:pt x="4066" y="0"/>
                    </a:moveTo>
                    <a:cubicBezTo>
                      <a:pt x="2700" y="0"/>
                      <a:pt x="1803" y="305"/>
                      <a:pt x="1332" y="1011"/>
                    </a:cubicBezTo>
                    <a:cubicBezTo>
                      <a:pt x="781" y="1867"/>
                      <a:pt x="2797" y="4245"/>
                      <a:pt x="2264" y="5956"/>
                    </a:cubicBezTo>
                    <a:cubicBezTo>
                      <a:pt x="1332" y="8962"/>
                      <a:pt x="1732" y="8752"/>
                      <a:pt x="857" y="12043"/>
                    </a:cubicBezTo>
                    <a:cubicBezTo>
                      <a:pt x="1" y="15220"/>
                      <a:pt x="552" y="14782"/>
                      <a:pt x="1237" y="16152"/>
                    </a:cubicBezTo>
                    <a:cubicBezTo>
                      <a:pt x="2055" y="17806"/>
                      <a:pt x="1560" y="19575"/>
                      <a:pt x="2074" y="20374"/>
                    </a:cubicBezTo>
                    <a:cubicBezTo>
                      <a:pt x="3386" y="22428"/>
                      <a:pt x="2511" y="21002"/>
                      <a:pt x="4090" y="22181"/>
                    </a:cubicBezTo>
                    <a:cubicBezTo>
                      <a:pt x="5650" y="23360"/>
                      <a:pt x="6201" y="23170"/>
                      <a:pt x="8256" y="23265"/>
                    </a:cubicBezTo>
                    <a:cubicBezTo>
                      <a:pt x="8378" y="23271"/>
                      <a:pt x="8496" y="23273"/>
                      <a:pt x="8612" y="23273"/>
                    </a:cubicBezTo>
                    <a:cubicBezTo>
                      <a:pt x="11751" y="23273"/>
                      <a:pt x="12707" y="21332"/>
                      <a:pt x="12707" y="19975"/>
                    </a:cubicBezTo>
                    <a:cubicBezTo>
                      <a:pt x="12707" y="16551"/>
                      <a:pt x="10044" y="16209"/>
                      <a:pt x="9758" y="14288"/>
                    </a:cubicBezTo>
                    <a:cubicBezTo>
                      <a:pt x="9378" y="11606"/>
                      <a:pt x="10652" y="8733"/>
                      <a:pt x="11489" y="7345"/>
                    </a:cubicBezTo>
                    <a:cubicBezTo>
                      <a:pt x="12364" y="5861"/>
                      <a:pt x="11337" y="3465"/>
                      <a:pt x="10443" y="2590"/>
                    </a:cubicBezTo>
                    <a:cubicBezTo>
                      <a:pt x="9568" y="1696"/>
                      <a:pt x="6867" y="174"/>
                      <a:pt x="5003" y="41"/>
                    </a:cubicBezTo>
                    <a:cubicBezTo>
                      <a:pt x="4669" y="14"/>
                      <a:pt x="4357" y="0"/>
                      <a:pt x="4066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3929575" y="2839475"/>
                <a:ext cx="77075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674" extrusionOk="0">
                    <a:moveTo>
                      <a:pt x="1646" y="0"/>
                    </a:moveTo>
                    <a:cubicBezTo>
                      <a:pt x="820" y="0"/>
                      <a:pt x="1" y="274"/>
                      <a:pt x="1" y="274"/>
                    </a:cubicBezTo>
                    <a:cubicBezTo>
                      <a:pt x="96" y="3355"/>
                      <a:pt x="571" y="2480"/>
                      <a:pt x="971" y="5542"/>
                    </a:cubicBezTo>
                    <a:cubicBezTo>
                      <a:pt x="971" y="5542"/>
                      <a:pt x="1344" y="5674"/>
                      <a:pt x="1758" y="5674"/>
                    </a:cubicBezTo>
                    <a:cubicBezTo>
                      <a:pt x="2030" y="5674"/>
                      <a:pt x="2319" y="5617"/>
                      <a:pt x="2531" y="5428"/>
                    </a:cubicBezTo>
                    <a:cubicBezTo>
                      <a:pt x="3082" y="4953"/>
                      <a:pt x="3044" y="4724"/>
                      <a:pt x="2930" y="2974"/>
                    </a:cubicBezTo>
                    <a:cubicBezTo>
                      <a:pt x="2873" y="2004"/>
                      <a:pt x="2759" y="83"/>
                      <a:pt x="1865" y="7"/>
                    </a:cubicBezTo>
                    <a:cubicBezTo>
                      <a:pt x="1792" y="3"/>
                      <a:pt x="1719" y="0"/>
                      <a:pt x="1646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3908650" y="2841550"/>
                <a:ext cx="81325" cy="13817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527" extrusionOk="0">
                    <a:moveTo>
                      <a:pt x="1580" y="0"/>
                    </a:moveTo>
                    <a:cubicBezTo>
                      <a:pt x="1" y="0"/>
                      <a:pt x="895" y="1674"/>
                      <a:pt x="724" y="3196"/>
                    </a:cubicBezTo>
                    <a:cubicBezTo>
                      <a:pt x="533" y="4717"/>
                      <a:pt x="952" y="5288"/>
                      <a:pt x="1789" y="5497"/>
                    </a:cubicBezTo>
                    <a:cubicBezTo>
                      <a:pt x="1866" y="5517"/>
                      <a:pt x="1943" y="5527"/>
                      <a:pt x="2017" y="5527"/>
                    </a:cubicBezTo>
                    <a:cubicBezTo>
                      <a:pt x="2725" y="5527"/>
                      <a:pt x="3253" y="4638"/>
                      <a:pt x="3063" y="3158"/>
                    </a:cubicBezTo>
                    <a:cubicBezTo>
                      <a:pt x="2854" y="1541"/>
                      <a:pt x="3139" y="0"/>
                      <a:pt x="1580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1743125" y="1904775"/>
                <a:ext cx="109875" cy="10594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2379" extrusionOk="0">
                    <a:moveTo>
                      <a:pt x="191" y="41275"/>
                    </a:moveTo>
                    <a:cubicBezTo>
                      <a:pt x="191" y="41275"/>
                      <a:pt x="1104" y="42379"/>
                      <a:pt x="2379" y="40001"/>
                    </a:cubicBezTo>
                    <a:cubicBezTo>
                      <a:pt x="3653" y="37623"/>
                      <a:pt x="2550" y="18869"/>
                      <a:pt x="2721" y="16834"/>
                    </a:cubicBezTo>
                    <a:cubicBezTo>
                      <a:pt x="2892" y="14799"/>
                      <a:pt x="4395" y="4052"/>
                      <a:pt x="3330" y="2112"/>
                    </a:cubicBezTo>
                    <a:cubicBezTo>
                      <a:pt x="2264" y="191"/>
                      <a:pt x="1" y="0"/>
                      <a:pt x="1" y="0"/>
                    </a:cubicBezTo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1746950" y="2697075"/>
                <a:ext cx="5897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5645" extrusionOk="0">
                    <a:moveTo>
                      <a:pt x="617" y="0"/>
                    </a:moveTo>
                    <a:cubicBezTo>
                      <a:pt x="42" y="0"/>
                      <a:pt x="0" y="168"/>
                      <a:pt x="0" y="168"/>
                    </a:cubicBezTo>
                    <a:lnTo>
                      <a:pt x="57" y="5513"/>
                    </a:lnTo>
                    <a:cubicBezTo>
                      <a:pt x="57" y="5513"/>
                      <a:pt x="431" y="5644"/>
                      <a:pt x="848" y="5644"/>
                    </a:cubicBezTo>
                    <a:cubicBezTo>
                      <a:pt x="1123" y="5644"/>
                      <a:pt x="1417" y="5588"/>
                      <a:pt x="1636" y="5399"/>
                    </a:cubicBezTo>
                    <a:cubicBezTo>
                      <a:pt x="2188" y="4923"/>
                      <a:pt x="2359" y="4277"/>
                      <a:pt x="2245" y="2527"/>
                    </a:cubicBezTo>
                    <a:cubicBezTo>
                      <a:pt x="2168" y="1557"/>
                      <a:pt x="1864" y="73"/>
                      <a:pt x="951" y="16"/>
                    </a:cubicBezTo>
                    <a:cubicBezTo>
                      <a:pt x="823" y="5"/>
                      <a:pt x="713" y="0"/>
                      <a:pt x="61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1734725" y="1986825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2018" y="0"/>
                    </a:moveTo>
                    <a:cubicBezTo>
                      <a:pt x="1389" y="0"/>
                      <a:pt x="608" y="487"/>
                      <a:pt x="470" y="1607"/>
                    </a:cubicBezTo>
                    <a:cubicBezTo>
                      <a:pt x="452" y="3125"/>
                      <a:pt x="1" y="5778"/>
                      <a:pt x="1801" y="5778"/>
                    </a:cubicBezTo>
                    <a:cubicBezTo>
                      <a:pt x="1850" y="5778"/>
                      <a:pt x="1901" y="5776"/>
                      <a:pt x="1954" y="5772"/>
                    </a:cubicBezTo>
                    <a:cubicBezTo>
                      <a:pt x="2848" y="5715"/>
                      <a:pt x="3609" y="4422"/>
                      <a:pt x="3704" y="3052"/>
                    </a:cubicBezTo>
                    <a:cubicBezTo>
                      <a:pt x="3799" y="1702"/>
                      <a:pt x="3171" y="675"/>
                      <a:pt x="2619" y="199"/>
                    </a:cubicBezTo>
                    <a:cubicBezTo>
                      <a:pt x="2469" y="69"/>
                      <a:pt x="2254" y="0"/>
                      <a:pt x="201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1743600" y="1903825"/>
                <a:ext cx="109875" cy="10599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2398" extrusionOk="0">
                    <a:moveTo>
                      <a:pt x="1542" y="17176"/>
                    </a:moveTo>
                    <a:cubicBezTo>
                      <a:pt x="1370" y="19211"/>
                      <a:pt x="2322" y="36102"/>
                      <a:pt x="1637" y="38403"/>
                    </a:cubicBezTo>
                    <a:cubicBezTo>
                      <a:pt x="971" y="40724"/>
                      <a:pt x="134" y="40248"/>
                      <a:pt x="134" y="40248"/>
                    </a:cubicBezTo>
                    <a:lnTo>
                      <a:pt x="191" y="41294"/>
                    </a:lnTo>
                    <a:cubicBezTo>
                      <a:pt x="191" y="41294"/>
                      <a:pt x="1104" y="42398"/>
                      <a:pt x="2379" y="40020"/>
                    </a:cubicBezTo>
                    <a:cubicBezTo>
                      <a:pt x="3653" y="37642"/>
                      <a:pt x="2550" y="18888"/>
                      <a:pt x="2721" y="16853"/>
                    </a:cubicBezTo>
                    <a:cubicBezTo>
                      <a:pt x="2892" y="14818"/>
                      <a:pt x="4395" y="4071"/>
                      <a:pt x="3330" y="2131"/>
                    </a:cubicBezTo>
                    <a:cubicBezTo>
                      <a:pt x="2264" y="210"/>
                      <a:pt x="1" y="0"/>
                      <a:pt x="1" y="0"/>
                    </a:cubicBezTo>
                    <a:lnTo>
                      <a:pt x="1" y="1522"/>
                    </a:lnTo>
                    <a:cubicBezTo>
                      <a:pt x="1" y="1522"/>
                      <a:pt x="971" y="1389"/>
                      <a:pt x="2036" y="2283"/>
                    </a:cubicBezTo>
                    <a:cubicBezTo>
                      <a:pt x="3082" y="3158"/>
                      <a:pt x="1713" y="15141"/>
                      <a:pt x="1542" y="17176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1747900" y="2699725"/>
                <a:ext cx="265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5452" extrusionOk="0">
                    <a:moveTo>
                      <a:pt x="57" y="0"/>
                    </a:moveTo>
                    <a:cubicBezTo>
                      <a:pt x="21" y="0"/>
                      <a:pt x="0" y="5"/>
                      <a:pt x="0" y="5"/>
                    </a:cubicBezTo>
                    <a:lnTo>
                      <a:pt x="0" y="5445"/>
                    </a:lnTo>
                    <a:cubicBezTo>
                      <a:pt x="0" y="5445"/>
                      <a:pt x="25" y="5451"/>
                      <a:pt x="67" y="5451"/>
                    </a:cubicBezTo>
                    <a:cubicBezTo>
                      <a:pt x="299" y="5451"/>
                      <a:pt x="1062" y="5260"/>
                      <a:pt x="1046" y="2744"/>
                    </a:cubicBezTo>
                    <a:cubicBezTo>
                      <a:pt x="1030" y="182"/>
                      <a:pt x="272" y="0"/>
                      <a:pt x="57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6173575" y="2060275"/>
                <a:ext cx="167875" cy="93537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37415" extrusionOk="0">
                    <a:moveTo>
                      <a:pt x="6714" y="37091"/>
                    </a:moveTo>
                    <a:cubicBezTo>
                      <a:pt x="6714" y="37091"/>
                      <a:pt x="5250" y="37414"/>
                      <a:pt x="3709" y="36254"/>
                    </a:cubicBezTo>
                    <a:cubicBezTo>
                      <a:pt x="2130" y="35074"/>
                      <a:pt x="2302" y="30719"/>
                      <a:pt x="1712" y="23472"/>
                    </a:cubicBezTo>
                    <a:cubicBezTo>
                      <a:pt x="1122" y="16206"/>
                      <a:pt x="0" y="3976"/>
                      <a:pt x="3424" y="1674"/>
                    </a:cubicBezTo>
                    <a:cubicBezTo>
                      <a:pt x="5497" y="285"/>
                      <a:pt x="6600" y="0"/>
                      <a:pt x="6600" y="0"/>
                    </a:cubicBezTo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6226350" y="2657300"/>
                <a:ext cx="9502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5797" extrusionOk="0">
                    <a:moveTo>
                      <a:pt x="1766" y="1"/>
                    </a:moveTo>
                    <a:cubicBezTo>
                      <a:pt x="1528" y="1"/>
                      <a:pt x="1311" y="70"/>
                      <a:pt x="1161" y="199"/>
                    </a:cubicBezTo>
                    <a:cubicBezTo>
                      <a:pt x="609" y="675"/>
                      <a:pt x="0" y="1702"/>
                      <a:pt x="76" y="3072"/>
                    </a:cubicBezTo>
                    <a:cubicBezTo>
                      <a:pt x="172" y="4422"/>
                      <a:pt x="932" y="5716"/>
                      <a:pt x="1845" y="5792"/>
                    </a:cubicBezTo>
                    <a:cubicBezTo>
                      <a:pt x="1892" y="5795"/>
                      <a:pt x="1937" y="5796"/>
                      <a:pt x="1980" y="5796"/>
                    </a:cubicBezTo>
                    <a:cubicBezTo>
                      <a:pt x="3801" y="5796"/>
                      <a:pt x="3329" y="3130"/>
                      <a:pt x="3329" y="1607"/>
                    </a:cubicBezTo>
                    <a:cubicBezTo>
                      <a:pt x="3191" y="487"/>
                      <a:pt x="2400" y="1"/>
                      <a:pt x="1766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6209700" y="2235250"/>
                <a:ext cx="130325" cy="399000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5960" extrusionOk="0">
                    <a:moveTo>
                      <a:pt x="742" y="1"/>
                    </a:moveTo>
                    <a:lnTo>
                      <a:pt x="1" y="7666"/>
                    </a:lnTo>
                    <a:lnTo>
                      <a:pt x="495" y="15408"/>
                    </a:lnTo>
                    <a:lnTo>
                      <a:pt x="5212" y="15959"/>
                    </a:lnTo>
                    <a:lnTo>
                      <a:pt x="4337" y="11299"/>
                    </a:lnTo>
                    <a:lnTo>
                      <a:pt x="4242" y="7286"/>
                    </a:lnTo>
                    <a:lnTo>
                      <a:pt x="4965" y="2797"/>
                    </a:lnTo>
                    <a:cubicBezTo>
                      <a:pt x="4965" y="2797"/>
                      <a:pt x="5060" y="2531"/>
                      <a:pt x="3596" y="1656"/>
                    </a:cubicBezTo>
                    <a:cubicBezTo>
                      <a:pt x="2131" y="781"/>
                      <a:pt x="742" y="1"/>
                      <a:pt x="742" y="1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6"/>
              <p:cNvSpPr/>
              <p:nvPr/>
            </p:nvSpPr>
            <p:spPr>
              <a:xfrm>
                <a:off x="6207800" y="2308750"/>
                <a:ext cx="949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779" extrusionOk="0">
                    <a:moveTo>
                      <a:pt x="1782" y="0"/>
                    </a:moveTo>
                    <a:cubicBezTo>
                      <a:pt x="1545" y="0"/>
                      <a:pt x="1331" y="69"/>
                      <a:pt x="1180" y="199"/>
                    </a:cubicBezTo>
                    <a:cubicBezTo>
                      <a:pt x="628" y="675"/>
                      <a:pt x="1" y="1702"/>
                      <a:pt x="96" y="3052"/>
                    </a:cubicBezTo>
                    <a:cubicBezTo>
                      <a:pt x="191" y="4422"/>
                      <a:pt x="952" y="5715"/>
                      <a:pt x="1846" y="5772"/>
                    </a:cubicBezTo>
                    <a:cubicBezTo>
                      <a:pt x="1898" y="5776"/>
                      <a:pt x="1949" y="5778"/>
                      <a:pt x="1999" y="5778"/>
                    </a:cubicBezTo>
                    <a:cubicBezTo>
                      <a:pt x="3799" y="5778"/>
                      <a:pt x="3348" y="3125"/>
                      <a:pt x="3348" y="1607"/>
                    </a:cubicBezTo>
                    <a:cubicBezTo>
                      <a:pt x="3196" y="487"/>
                      <a:pt x="2411" y="0"/>
                      <a:pt x="178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6"/>
              <p:cNvSpPr/>
              <p:nvPr/>
            </p:nvSpPr>
            <p:spPr>
              <a:xfrm>
                <a:off x="6227300" y="2499050"/>
                <a:ext cx="81325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5833" extrusionOk="0">
                    <a:moveTo>
                      <a:pt x="1538" y="0"/>
                    </a:moveTo>
                    <a:cubicBezTo>
                      <a:pt x="1255" y="0"/>
                      <a:pt x="949" y="58"/>
                      <a:pt x="723" y="253"/>
                    </a:cubicBezTo>
                    <a:cubicBezTo>
                      <a:pt x="172" y="728"/>
                      <a:pt x="0" y="1356"/>
                      <a:pt x="115" y="3106"/>
                    </a:cubicBezTo>
                    <a:cubicBezTo>
                      <a:pt x="191" y="4076"/>
                      <a:pt x="495" y="5750"/>
                      <a:pt x="1408" y="5826"/>
                    </a:cubicBezTo>
                    <a:cubicBezTo>
                      <a:pt x="1462" y="5830"/>
                      <a:pt x="1517" y="5832"/>
                      <a:pt x="1571" y="5832"/>
                    </a:cubicBezTo>
                    <a:cubicBezTo>
                      <a:pt x="2414" y="5832"/>
                      <a:pt x="3253" y="5312"/>
                      <a:pt x="3253" y="5312"/>
                    </a:cubicBezTo>
                    <a:cubicBezTo>
                      <a:pt x="3158" y="2231"/>
                      <a:pt x="2701" y="3182"/>
                      <a:pt x="2302" y="119"/>
                    </a:cubicBezTo>
                    <a:cubicBezTo>
                      <a:pt x="2302" y="119"/>
                      <a:pt x="1944" y="0"/>
                      <a:pt x="153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6"/>
              <p:cNvSpPr/>
              <p:nvPr/>
            </p:nvSpPr>
            <p:spPr>
              <a:xfrm>
                <a:off x="6251075" y="2500975"/>
                <a:ext cx="784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5426" extrusionOk="0">
                    <a:moveTo>
                      <a:pt x="1195" y="1"/>
                    </a:moveTo>
                    <a:cubicBezTo>
                      <a:pt x="476" y="1"/>
                      <a:pt x="130" y="1207"/>
                      <a:pt x="324" y="2724"/>
                    </a:cubicBezTo>
                    <a:cubicBezTo>
                      <a:pt x="552" y="4341"/>
                      <a:pt x="0" y="5425"/>
                      <a:pt x="1579" y="5425"/>
                    </a:cubicBezTo>
                    <a:cubicBezTo>
                      <a:pt x="3139" y="5425"/>
                      <a:pt x="2568" y="4246"/>
                      <a:pt x="2758" y="2724"/>
                    </a:cubicBezTo>
                    <a:cubicBezTo>
                      <a:pt x="2930" y="1203"/>
                      <a:pt x="2207" y="233"/>
                      <a:pt x="1370" y="23"/>
                    </a:cubicBezTo>
                    <a:cubicBezTo>
                      <a:pt x="1309" y="8"/>
                      <a:pt x="1251" y="1"/>
                      <a:pt x="1195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6"/>
              <p:cNvSpPr/>
              <p:nvPr/>
            </p:nvSpPr>
            <p:spPr>
              <a:xfrm>
                <a:off x="6173100" y="2059800"/>
                <a:ext cx="175475" cy="9353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37415" extrusionOk="0">
                    <a:moveTo>
                      <a:pt x="6638" y="1351"/>
                    </a:moveTo>
                    <a:cubicBezTo>
                      <a:pt x="6638" y="1351"/>
                      <a:pt x="6296" y="1579"/>
                      <a:pt x="4413" y="3005"/>
                    </a:cubicBezTo>
                    <a:cubicBezTo>
                      <a:pt x="1122" y="5516"/>
                      <a:pt x="2092" y="16130"/>
                      <a:pt x="2682" y="23377"/>
                    </a:cubicBezTo>
                    <a:cubicBezTo>
                      <a:pt x="3272" y="30624"/>
                      <a:pt x="2720" y="34637"/>
                      <a:pt x="4869" y="35341"/>
                    </a:cubicBezTo>
                    <a:cubicBezTo>
                      <a:pt x="7019" y="36026"/>
                      <a:pt x="6752" y="36064"/>
                      <a:pt x="6752" y="36064"/>
                    </a:cubicBezTo>
                    <a:lnTo>
                      <a:pt x="6714" y="37091"/>
                    </a:lnTo>
                    <a:cubicBezTo>
                      <a:pt x="6714" y="37091"/>
                      <a:pt x="5250" y="37414"/>
                      <a:pt x="3709" y="36254"/>
                    </a:cubicBezTo>
                    <a:cubicBezTo>
                      <a:pt x="2130" y="35055"/>
                      <a:pt x="2302" y="30719"/>
                      <a:pt x="1712" y="23472"/>
                    </a:cubicBezTo>
                    <a:cubicBezTo>
                      <a:pt x="1122" y="16206"/>
                      <a:pt x="0" y="3976"/>
                      <a:pt x="3424" y="1674"/>
                    </a:cubicBezTo>
                    <a:cubicBezTo>
                      <a:pt x="5497" y="285"/>
                      <a:pt x="6600" y="0"/>
                      <a:pt x="6600" y="0"/>
                    </a:cubicBezTo>
                    <a:close/>
                  </a:path>
                </a:pathLst>
              </a:custGeom>
              <a:solidFill>
                <a:srgbClr val="33A02C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6290550" y="2299450"/>
                <a:ext cx="50900" cy="33242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3297" extrusionOk="0">
                    <a:moveTo>
                      <a:pt x="1883" y="1"/>
                    </a:moveTo>
                    <a:cubicBezTo>
                      <a:pt x="1008" y="876"/>
                      <a:pt x="0" y="5269"/>
                      <a:pt x="209" y="6924"/>
                    </a:cubicBezTo>
                    <a:cubicBezTo>
                      <a:pt x="400" y="8541"/>
                      <a:pt x="1237" y="11527"/>
                      <a:pt x="2035" y="13296"/>
                    </a:cubicBez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6283400" y="2795200"/>
                <a:ext cx="5947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5645" extrusionOk="0">
                    <a:moveTo>
                      <a:pt x="1677" y="0"/>
                    </a:moveTo>
                    <a:cubicBezTo>
                      <a:pt x="1597" y="0"/>
                      <a:pt x="1508" y="3"/>
                      <a:pt x="1408" y="9"/>
                    </a:cubicBezTo>
                    <a:cubicBezTo>
                      <a:pt x="514" y="85"/>
                      <a:pt x="191" y="1569"/>
                      <a:pt x="134" y="2539"/>
                    </a:cubicBezTo>
                    <a:cubicBezTo>
                      <a:pt x="1" y="4289"/>
                      <a:pt x="191" y="4917"/>
                      <a:pt x="724" y="5392"/>
                    </a:cubicBezTo>
                    <a:cubicBezTo>
                      <a:pt x="950" y="5587"/>
                      <a:pt x="1256" y="5645"/>
                      <a:pt x="1538" y="5645"/>
                    </a:cubicBezTo>
                    <a:cubicBezTo>
                      <a:pt x="1945" y="5645"/>
                      <a:pt x="2302" y="5525"/>
                      <a:pt x="2302" y="5525"/>
                    </a:cubicBezTo>
                    <a:lnTo>
                      <a:pt x="2378" y="180"/>
                    </a:lnTo>
                    <a:cubicBezTo>
                      <a:pt x="2378" y="180"/>
                      <a:pt x="2318" y="0"/>
                      <a:pt x="167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6315350" y="2798150"/>
                <a:ext cx="265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5452" extrusionOk="0">
                    <a:moveTo>
                      <a:pt x="1005" y="0"/>
                    </a:moveTo>
                    <a:cubicBezTo>
                      <a:pt x="790" y="0"/>
                      <a:pt x="33" y="182"/>
                      <a:pt x="16" y="2725"/>
                    </a:cubicBezTo>
                    <a:cubicBezTo>
                      <a:pt x="0" y="5260"/>
                      <a:pt x="751" y="5451"/>
                      <a:pt x="979" y="5451"/>
                    </a:cubicBezTo>
                    <a:cubicBezTo>
                      <a:pt x="1019" y="5451"/>
                      <a:pt x="1043" y="5445"/>
                      <a:pt x="1043" y="5445"/>
                    </a:cubicBezTo>
                    <a:lnTo>
                      <a:pt x="1062" y="5"/>
                    </a:lnTo>
                    <a:cubicBezTo>
                      <a:pt x="1062" y="5"/>
                      <a:pt x="1041" y="0"/>
                      <a:pt x="1005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6280550" y="2133750"/>
                <a:ext cx="590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5645" extrusionOk="0">
                    <a:moveTo>
                      <a:pt x="1658" y="0"/>
                    </a:moveTo>
                    <a:cubicBezTo>
                      <a:pt x="1578" y="0"/>
                      <a:pt x="1489" y="3"/>
                      <a:pt x="1389" y="9"/>
                    </a:cubicBezTo>
                    <a:cubicBezTo>
                      <a:pt x="495" y="85"/>
                      <a:pt x="172" y="1569"/>
                      <a:pt x="115" y="2539"/>
                    </a:cubicBezTo>
                    <a:cubicBezTo>
                      <a:pt x="1" y="4289"/>
                      <a:pt x="172" y="4917"/>
                      <a:pt x="705" y="5392"/>
                    </a:cubicBezTo>
                    <a:cubicBezTo>
                      <a:pt x="931" y="5587"/>
                      <a:pt x="1237" y="5645"/>
                      <a:pt x="1519" y="5645"/>
                    </a:cubicBezTo>
                    <a:cubicBezTo>
                      <a:pt x="1926" y="5645"/>
                      <a:pt x="2283" y="5525"/>
                      <a:pt x="2283" y="5525"/>
                    </a:cubicBezTo>
                    <a:lnTo>
                      <a:pt x="2359" y="181"/>
                    </a:lnTo>
                    <a:cubicBezTo>
                      <a:pt x="2359" y="181"/>
                      <a:pt x="2299" y="0"/>
                      <a:pt x="1658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6312025" y="2136700"/>
                <a:ext cx="265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5452" extrusionOk="0">
                    <a:moveTo>
                      <a:pt x="1005" y="0"/>
                    </a:moveTo>
                    <a:cubicBezTo>
                      <a:pt x="789" y="0"/>
                      <a:pt x="32" y="182"/>
                      <a:pt x="16" y="2725"/>
                    </a:cubicBezTo>
                    <a:cubicBezTo>
                      <a:pt x="0" y="5260"/>
                      <a:pt x="751" y="5452"/>
                      <a:pt x="979" y="5452"/>
                    </a:cubicBezTo>
                    <a:cubicBezTo>
                      <a:pt x="1019" y="5452"/>
                      <a:pt x="1043" y="5445"/>
                      <a:pt x="1043" y="5445"/>
                    </a:cubicBezTo>
                    <a:lnTo>
                      <a:pt x="1062" y="6"/>
                    </a:lnTo>
                    <a:cubicBezTo>
                      <a:pt x="1062" y="6"/>
                      <a:pt x="1041" y="0"/>
                      <a:pt x="1005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3671375" y="673175"/>
                <a:ext cx="2668175" cy="1178850"/>
              </a:xfrm>
              <a:custGeom>
                <a:avLst/>
                <a:gdLst/>
                <a:ahLst/>
                <a:cxnLst/>
                <a:rect l="l" t="t" r="r" b="b"/>
                <a:pathLst>
                  <a:path w="106727" h="47154" extrusionOk="0">
                    <a:moveTo>
                      <a:pt x="77" y="1"/>
                    </a:moveTo>
                    <a:lnTo>
                      <a:pt x="0" y="4090"/>
                    </a:lnTo>
                    <a:cubicBezTo>
                      <a:pt x="0" y="4090"/>
                      <a:pt x="11679" y="9112"/>
                      <a:pt x="15179" y="10329"/>
                    </a:cubicBezTo>
                    <a:cubicBezTo>
                      <a:pt x="18679" y="11546"/>
                      <a:pt x="29806" y="15484"/>
                      <a:pt x="30567" y="16435"/>
                    </a:cubicBezTo>
                    <a:cubicBezTo>
                      <a:pt x="31328" y="17367"/>
                      <a:pt x="31936" y="17538"/>
                      <a:pt x="32012" y="18850"/>
                    </a:cubicBezTo>
                    <a:cubicBezTo>
                      <a:pt x="32089" y="20163"/>
                      <a:pt x="31841" y="20752"/>
                      <a:pt x="31841" y="20752"/>
                    </a:cubicBezTo>
                    <a:cubicBezTo>
                      <a:pt x="31841" y="20752"/>
                      <a:pt x="33116" y="19516"/>
                      <a:pt x="34067" y="19135"/>
                    </a:cubicBezTo>
                    <a:cubicBezTo>
                      <a:pt x="34611" y="18913"/>
                      <a:pt x="35129" y="18808"/>
                      <a:pt x="35682" y="18808"/>
                    </a:cubicBezTo>
                    <a:cubicBezTo>
                      <a:pt x="36076" y="18808"/>
                      <a:pt x="36488" y="18861"/>
                      <a:pt x="36939" y="18964"/>
                    </a:cubicBezTo>
                    <a:cubicBezTo>
                      <a:pt x="38004" y="19193"/>
                      <a:pt x="47267" y="23244"/>
                      <a:pt x="50006" y="24119"/>
                    </a:cubicBezTo>
                    <a:cubicBezTo>
                      <a:pt x="52726" y="24994"/>
                      <a:pt x="61400" y="28513"/>
                      <a:pt x="62465" y="29521"/>
                    </a:cubicBezTo>
                    <a:cubicBezTo>
                      <a:pt x="63549" y="30529"/>
                      <a:pt x="64576" y="32127"/>
                      <a:pt x="64728" y="32811"/>
                    </a:cubicBezTo>
                    <a:cubicBezTo>
                      <a:pt x="64861" y="33515"/>
                      <a:pt x="64976" y="35132"/>
                      <a:pt x="64976" y="35132"/>
                    </a:cubicBezTo>
                    <a:cubicBezTo>
                      <a:pt x="64976" y="35132"/>
                      <a:pt x="65584" y="33154"/>
                      <a:pt x="66250" y="32754"/>
                    </a:cubicBezTo>
                    <a:cubicBezTo>
                      <a:pt x="66782" y="32420"/>
                      <a:pt x="68030" y="32001"/>
                      <a:pt x="69305" y="32001"/>
                    </a:cubicBezTo>
                    <a:cubicBezTo>
                      <a:pt x="69627" y="32001"/>
                      <a:pt x="69950" y="32027"/>
                      <a:pt x="70263" y="32089"/>
                    </a:cubicBezTo>
                    <a:cubicBezTo>
                      <a:pt x="71823" y="32393"/>
                      <a:pt x="76959" y="35303"/>
                      <a:pt x="78385" y="35836"/>
                    </a:cubicBezTo>
                    <a:cubicBezTo>
                      <a:pt x="79793" y="36349"/>
                      <a:pt x="95428" y="42759"/>
                      <a:pt x="97882" y="43558"/>
                    </a:cubicBezTo>
                    <a:cubicBezTo>
                      <a:pt x="100335" y="44357"/>
                      <a:pt x="106612" y="47153"/>
                      <a:pt x="106612" y="47153"/>
                    </a:cubicBezTo>
                    <a:lnTo>
                      <a:pt x="106726" y="42550"/>
                    </a:lnTo>
                    <a:cubicBezTo>
                      <a:pt x="106726" y="42550"/>
                      <a:pt x="57291" y="20885"/>
                      <a:pt x="45936" y="17157"/>
                    </a:cubicBezTo>
                    <a:cubicBezTo>
                      <a:pt x="34561" y="13448"/>
                      <a:pt x="77" y="1"/>
                      <a:pt x="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737900" y="672225"/>
                <a:ext cx="1934925" cy="1001475"/>
              </a:xfrm>
              <a:custGeom>
                <a:avLst/>
                <a:gdLst/>
                <a:ahLst/>
                <a:cxnLst/>
                <a:rect l="l" t="t" r="r" b="b"/>
                <a:pathLst>
                  <a:path w="77397" h="40059" extrusionOk="0">
                    <a:moveTo>
                      <a:pt x="77396" y="1"/>
                    </a:moveTo>
                    <a:cubicBezTo>
                      <a:pt x="77396" y="1"/>
                      <a:pt x="46640" y="14342"/>
                      <a:pt x="40743" y="17119"/>
                    </a:cubicBezTo>
                    <a:cubicBezTo>
                      <a:pt x="34847" y="19896"/>
                      <a:pt x="58" y="35132"/>
                      <a:pt x="58" y="35132"/>
                    </a:cubicBezTo>
                    <a:lnTo>
                      <a:pt x="1" y="40058"/>
                    </a:lnTo>
                    <a:lnTo>
                      <a:pt x="1" y="40058"/>
                    </a:lnTo>
                    <a:cubicBezTo>
                      <a:pt x="1" y="40058"/>
                      <a:pt x="33820" y="24252"/>
                      <a:pt x="41238" y="20866"/>
                    </a:cubicBezTo>
                    <a:cubicBezTo>
                      <a:pt x="48637" y="17462"/>
                      <a:pt x="77339" y="4166"/>
                      <a:pt x="77339" y="4166"/>
                    </a:cubicBezTo>
                    <a:lnTo>
                      <a:pt x="77396" y="1"/>
                    </a:lnTo>
                    <a:close/>
                  </a:path>
                </a:pathLst>
              </a:custGeom>
              <a:solidFill>
                <a:srgbClr val="FFFFFF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737425" y="1555275"/>
                <a:ext cx="2683400" cy="1199750"/>
              </a:xfrm>
              <a:custGeom>
                <a:avLst/>
                <a:gdLst/>
                <a:ahLst/>
                <a:cxnLst/>
                <a:rect l="l" t="t" r="r" b="b"/>
                <a:pathLst>
                  <a:path w="107336" h="47990" extrusionOk="0">
                    <a:moveTo>
                      <a:pt x="96" y="0"/>
                    </a:moveTo>
                    <a:lnTo>
                      <a:pt x="1" y="4755"/>
                    </a:lnTo>
                    <a:cubicBezTo>
                      <a:pt x="1" y="4755"/>
                      <a:pt x="9188" y="8921"/>
                      <a:pt x="11851" y="9491"/>
                    </a:cubicBezTo>
                    <a:cubicBezTo>
                      <a:pt x="14514" y="10062"/>
                      <a:pt x="26972" y="14266"/>
                      <a:pt x="28589" y="15940"/>
                    </a:cubicBezTo>
                    <a:cubicBezTo>
                      <a:pt x="30206" y="17613"/>
                      <a:pt x="30891" y="18583"/>
                      <a:pt x="30891" y="18583"/>
                    </a:cubicBezTo>
                    <a:cubicBezTo>
                      <a:pt x="30891" y="18583"/>
                      <a:pt x="31081" y="17537"/>
                      <a:pt x="32317" y="17214"/>
                    </a:cubicBezTo>
                    <a:cubicBezTo>
                      <a:pt x="32614" y="17133"/>
                      <a:pt x="32922" y="17091"/>
                      <a:pt x="33244" y="17091"/>
                    </a:cubicBezTo>
                    <a:cubicBezTo>
                      <a:pt x="34135" y="17091"/>
                      <a:pt x="35127" y="17414"/>
                      <a:pt x="36273" y="18127"/>
                    </a:cubicBezTo>
                    <a:cubicBezTo>
                      <a:pt x="37833" y="19116"/>
                      <a:pt x="43083" y="22121"/>
                      <a:pt x="46145" y="23091"/>
                    </a:cubicBezTo>
                    <a:cubicBezTo>
                      <a:pt x="49208" y="24080"/>
                      <a:pt x="65204" y="31156"/>
                      <a:pt x="67239" y="32107"/>
                    </a:cubicBezTo>
                    <a:cubicBezTo>
                      <a:pt x="69674" y="33229"/>
                      <a:pt x="78880" y="35873"/>
                      <a:pt x="80154" y="37148"/>
                    </a:cubicBezTo>
                    <a:cubicBezTo>
                      <a:pt x="81429" y="38422"/>
                      <a:pt x="81353" y="39830"/>
                      <a:pt x="81353" y="39830"/>
                    </a:cubicBezTo>
                    <a:cubicBezTo>
                      <a:pt x="81353" y="39830"/>
                      <a:pt x="81923" y="38860"/>
                      <a:pt x="83027" y="38841"/>
                    </a:cubicBezTo>
                    <a:cubicBezTo>
                      <a:pt x="83504" y="38828"/>
                      <a:pt x="83843" y="38786"/>
                      <a:pt x="84213" y="38786"/>
                    </a:cubicBezTo>
                    <a:cubicBezTo>
                      <a:pt x="84978" y="38786"/>
                      <a:pt x="85870" y="38968"/>
                      <a:pt x="88371" y="39982"/>
                    </a:cubicBezTo>
                    <a:cubicBezTo>
                      <a:pt x="92062" y="41484"/>
                      <a:pt x="99099" y="45517"/>
                      <a:pt x="101534" y="46049"/>
                    </a:cubicBezTo>
                    <a:cubicBezTo>
                      <a:pt x="103950" y="46563"/>
                      <a:pt x="107202" y="47990"/>
                      <a:pt x="107202" y="47990"/>
                    </a:cubicBezTo>
                    <a:lnTo>
                      <a:pt x="107335" y="43596"/>
                    </a:lnTo>
                    <a:cubicBezTo>
                      <a:pt x="107335" y="43596"/>
                      <a:pt x="65642" y="26705"/>
                      <a:pt x="52936" y="21627"/>
                    </a:cubicBezTo>
                    <a:cubicBezTo>
                      <a:pt x="40211" y="16529"/>
                      <a:pt x="96" y="0"/>
                      <a:pt x="96" y="0"/>
                    </a:cubicBezTo>
                    <a:close/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4417475" y="1735475"/>
                <a:ext cx="1921125" cy="1019550"/>
              </a:xfrm>
              <a:custGeom>
                <a:avLst/>
                <a:gdLst/>
                <a:ahLst/>
                <a:cxnLst/>
                <a:rect l="l" t="t" r="r" b="b"/>
                <a:pathLst>
                  <a:path w="76845" h="40782" extrusionOk="0">
                    <a:moveTo>
                      <a:pt x="60579" y="15146"/>
                    </a:moveTo>
                    <a:cubicBezTo>
                      <a:pt x="60605" y="15252"/>
                      <a:pt x="60639" y="15294"/>
                      <a:pt x="60639" y="15294"/>
                    </a:cubicBezTo>
                    <a:cubicBezTo>
                      <a:pt x="60639" y="15294"/>
                      <a:pt x="60626" y="15237"/>
                      <a:pt x="60579" y="15146"/>
                    </a:cubicBezTo>
                    <a:close/>
                    <a:moveTo>
                      <a:pt x="76844" y="1"/>
                    </a:moveTo>
                    <a:cubicBezTo>
                      <a:pt x="76843" y="1"/>
                      <a:pt x="50995" y="12041"/>
                      <a:pt x="38669" y="17348"/>
                    </a:cubicBezTo>
                    <a:cubicBezTo>
                      <a:pt x="24575" y="23454"/>
                      <a:pt x="114" y="36464"/>
                      <a:pt x="114" y="36464"/>
                    </a:cubicBezTo>
                    <a:lnTo>
                      <a:pt x="0" y="40782"/>
                    </a:lnTo>
                    <a:cubicBezTo>
                      <a:pt x="0" y="40782"/>
                      <a:pt x="8997" y="37149"/>
                      <a:pt x="18926" y="31899"/>
                    </a:cubicBezTo>
                    <a:cubicBezTo>
                      <a:pt x="22197" y="30168"/>
                      <a:pt x="37205" y="22788"/>
                      <a:pt x="40153" y="21818"/>
                    </a:cubicBezTo>
                    <a:cubicBezTo>
                      <a:pt x="43005" y="20855"/>
                      <a:pt x="55128" y="13814"/>
                      <a:pt x="57887" y="13814"/>
                    </a:cubicBezTo>
                    <a:cubicBezTo>
                      <a:pt x="57962" y="13814"/>
                      <a:pt x="58029" y="13819"/>
                      <a:pt x="58090" y="13829"/>
                    </a:cubicBezTo>
                    <a:cubicBezTo>
                      <a:pt x="59867" y="14123"/>
                      <a:pt x="60419" y="14836"/>
                      <a:pt x="60579" y="15146"/>
                    </a:cubicBezTo>
                    <a:lnTo>
                      <a:pt x="60579" y="15146"/>
                    </a:lnTo>
                    <a:cubicBezTo>
                      <a:pt x="60508" y="14863"/>
                      <a:pt x="60492" y="14124"/>
                      <a:pt x="61323" y="12517"/>
                    </a:cubicBezTo>
                    <a:cubicBezTo>
                      <a:pt x="62446" y="10310"/>
                      <a:pt x="64804" y="9321"/>
                      <a:pt x="67828" y="8427"/>
                    </a:cubicBezTo>
                    <a:cubicBezTo>
                      <a:pt x="70872" y="7552"/>
                      <a:pt x="76806" y="4718"/>
                      <a:pt x="76806" y="4718"/>
                    </a:cubicBezTo>
                    <a:lnTo>
                      <a:pt x="76844" y="1"/>
                    </a:lnTo>
                    <a:close/>
                  </a:path>
                </a:pathLst>
              </a:custGeom>
              <a:noFill/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739800" y="671750"/>
                <a:ext cx="4599750" cy="1973425"/>
              </a:xfrm>
              <a:custGeom>
                <a:avLst/>
                <a:gdLst/>
                <a:ahLst/>
                <a:cxnLst/>
                <a:rect l="l" t="t" r="r" b="b"/>
                <a:pathLst>
                  <a:path w="183990" h="78937" extrusionOk="0">
                    <a:moveTo>
                      <a:pt x="77359" y="1"/>
                    </a:moveTo>
                    <a:cubicBezTo>
                      <a:pt x="77359" y="1"/>
                      <a:pt x="46583" y="14342"/>
                      <a:pt x="40686" y="17100"/>
                    </a:cubicBezTo>
                    <a:cubicBezTo>
                      <a:pt x="34790" y="19877"/>
                      <a:pt x="1" y="35208"/>
                      <a:pt x="1" y="35208"/>
                    </a:cubicBezTo>
                    <a:cubicBezTo>
                      <a:pt x="1" y="35208"/>
                      <a:pt x="40135" y="51832"/>
                      <a:pt x="52860" y="56930"/>
                    </a:cubicBezTo>
                    <a:cubicBezTo>
                      <a:pt x="65566" y="62008"/>
                      <a:pt x="107240" y="78937"/>
                      <a:pt x="107240" y="78937"/>
                    </a:cubicBezTo>
                    <a:cubicBezTo>
                      <a:pt x="107240" y="78937"/>
                      <a:pt x="131701" y="65965"/>
                      <a:pt x="145796" y="59859"/>
                    </a:cubicBezTo>
                    <a:cubicBezTo>
                      <a:pt x="158121" y="54552"/>
                      <a:pt x="183989" y="42550"/>
                      <a:pt x="183989" y="42550"/>
                    </a:cubicBezTo>
                    <a:cubicBezTo>
                      <a:pt x="183989" y="42550"/>
                      <a:pt x="134573" y="20904"/>
                      <a:pt x="123218" y="17195"/>
                    </a:cubicBezTo>
                    <a:cubicBezTo>
                      <a:pt x="111843" y="13467"/>
                      <a:pt x="77359" y="1"/>
                      <a:pt x="77359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664675" y="1902875"/>
                <a:ext cx="41875" cy="10342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41371" fill="none" extrusionOk="0">
                    <a:moveTo>
                      <a:pt x="1674" y="0"/>
                    </a:moveTo>
                    <a:lnTo>
                      <a:pt x="1" y="0"/>
                    </a:lnTo>
                    <a:lnTo>
                      <a:pt x="1" y="41370"/>
                    </a:lnTo>
                    <a:lnTo>
                      <a:pt x="1674" y="41370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3892025" y="4191500"/>
                <a:ext cx="47887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9155" h="23779" extrusionOk="0">
                    <a:moveTo>
                      <a:pt x="10105" y="1"/>
                    </a:moveTo>
                    <a:cubicBezTo>
                      <a:pt x="5425" y="1"/>
                      <a:pt x="0" y="2171"/>
                      <a:pt x="0" y="2171"/>
                    </a:cubicBezTo>
                    <a:lnTo>
                      <a:pt x="2435" y="12936"/>
                    </a:lnTo>
                    <a:lnTo>
                      <a:pt x="9320" y="23778"/>
                    </a:lnTo>
                    <a:cubicBezTo>
                      <a:pt x="9320" y="23778"/>
                      <a:pt x="14152" y="22295"/>
                      <a:pt x="16054" y="20754"/>
                    </a:cubicBezTo>
                    <a:cubicBezTo>
                      <a:pt x="18317" y="18909"/>
                      <a:pt x="18983" y="14192"/>
                      <a:pt x="19078" y="9665"/>
                    </a:cubicBezTo>
                    <a:cubicBezTo>
                      <a:pt x="19154" y="5119"/>
                      <a:pt x="17404" y="1048"/>
                      <a:pt x="12097" y="154"/>
                    </a:cubicBezTo>
                    <a:cubicBezTo>
                      <a:pt x="11462" y="47"/>
                      <a:pt x="10792" y="1"/>
                      <a:pt x="10105" y="1"/>
                    </a:cubicBez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3740325" y="4217900"/>
                <a:ext cx="580150" cy="573550"/>
              </a:xfrm>
              <a:custGeom>
                <a:avLst/>
                <a:gdLst/>
                <a:ahLst/>
                <a:cxnLst/>
                <a:rect l="l" t="t" r="r" b="b"/>
                <a:pathLst>
                  <a:path w="23206" h="22942" extrusionOk="0">
                    <a:moveTo>
                      <a:pt x="11170" y="0"/>
                    </a:moveTo>
                    <a:cubicBezTo>
                      <a:pt x="7672" y="0"/>
                      <a:pt x="3402" y="1235"/>
                      <a:pt x="2017" y="5470"/>
                    </a:cubicBezTo>
                    <a:cubicBezTo>
                      <a:pt x="0" y="11633"/>
                      <a:pt x="2454" y="17396"/>
                      <a:pt x="5935" y="19603"/>
                    </a:cubicBezTo>
                    <a:cubicBezTo>
                      <a:pt x="8229" y="21070"/>
                      <a:pt x="11383" y="22941"/>
                      <a:pt x="14209" y="22941"/>
                    </a:cubicBezTo>
                    <a:cubicBezTo>
                      <a:pt x="15670" y="22941"/>
                      <a:pt x="17044" y="22441"/>
                      <a:pt x="18165" y="21124"/>
                    </a:cubicBezTo>
                    <a:cubicBezTo>
                      <a:pt x="21437" y="17244"/>
                      <a:pt x="23206" y="12470"/>
                      <a:pt x="21779" y="8495"/>
                    </a:cubicBezTo>
                    <a:cubicBezTo>
                      <a:pt x="20372" y="4500"/>
                      <a:pt x="18070" y="1685"/>
                      <a:pt x="15122" y="601"/>
                    </a:cubicBezTo>
                    <a:cubicBezTo>
                      <a:pt x="14194" y="256"/>
                      <a:pt x="12762" y="0"/>
                      <a:pt x="11170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4060050" y="4599800"/>
                <a:ext cx="9495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798" extrusionOk="0">
                    <a:moveTo>
                      <a:pt x="2032" y="0"/>
                    </a:moveTo>
                    <a:cubicBezTo>
                      <a:pt x="1398" y="0"/>
                      <a:pt x="607" y="487"/>
                      <a:pt x="469" y="1607"/>
                    </a:cubicBezTo>
                    <a:cubicBezTo>
                      <a:pt x="469" y="3144"/>
                      <a:pt x="0" y="5797"/>
                      <a:pt x="1800" y="5797"/>
                    </a:cubicBezTo>
                    <a:cubicBezTo>
                      <a:pt x="1849" y="5797"/>
                      <a:pt x="1900" y="5795"/>
                      <a:pt x="1953" y="5791"/>
                    </a:cubicBezTo>
                    <a:cubicBezTo>
                      <a:pt x="2847" y="5715"/>
                      <a:pt x="3626" y="4422"/>
                      <a:pt x="3703" y="3071"/>
                    </a:cubicBezTo>
                    <a:cubicBezTo>
                      <a:pt x="3798" y="1702"/>
                      <a:pt x="3170" y="675"/>
                      <a:pt x="2637" y="199"/>
                    </a:cubicBezTo>
                    <a:cubicBezTo>
                      <a:pt x="2487" y="69"/>
                      <a:pt x="2270" y="0"/>
                      <a:pt x="2032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3890125" y="4388025"/>
                <a:ext cx="346675" cy="278100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11124" extrusionOk="0">
                    <a:moveTo>
                      <a:pt x="9542" y="0"/>
                    </a:moveTo>
                    <a:cubicBezTo>
                      <a:pt x="8348" y="0"/>
                      <a:pt x="7397" y="396"/>
                      <a:pt x="5909" y="396"/>
                    </a:cubicBezTo>
                    <a:cubicBezTo>
                      <a:pt x="5729" y="396"/>
                      <a:pt x="5542" y="390"/>
                      <a:pt x="5345" y="377"/>
                    </a:cubicBezTo>
                    <a:cubicBezTo>
                      <a:pt x="5250" y="371"/>
                      <a:pt x="5155" y="368"/>
                      <a:pt x="5060" y="368"/>
                    </a:cubicBezTo>
                    <a:cubicBezTo>
                      <a:pt x="2543" y="368"/>
                      <a:pt x="0" y="2470"/>
                      <a:pt x="0" y="2470"/>
                    </a:cubicBezTo>
                    <a:lnTo>
                      <a:pt x="3348" y="6673"/>
                    </a:lnTo>
                    <a:lnTo>
                      <a:pt x="4013" y="11124"/>
                    </a:lnTo>
                    <a:cubicBezTo>
                      <a:pt x="4013" y="11124"/>
                      <a:pt x="5611" y="10972"/>
                      <a:pt x="7475" y="10382"/>
                    </a:cubicBezTo>
                    <a:cubicBezTo>
                      <a:pt x="9320" y="9793"/>
                      <a:pt x="11413" y="8594"/>
                      <a:pt x="12097" y="7016"/>
                    </a:cubicBezTo>
                    <a:cubicBezTo>
                      <a:pt x="12763" y="5418"/>
                      <a:pt x="13866" y="1195"/>
                      <a:pt x="11508" y="358"/>
                    </a:cubicBezTo>
                    <a:cubicBezTo>
                      <a:pt x="10740" y="91"/>
                      <a:pt x="10113" y="0"/>
                      <a:pt x="9542" y="0"/>
                    </a:cubicBez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4016125" y="4242900"/>
                <a:ext cx="185000" cy="21932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773" extrusionOk="0">
                    <a:moveTo>
                      <a:pt x="4271" y="1"/>
                    </a:moveTo>
                    <a:cubicBezTo>
                      <a:pt x="4071" y="1"/>
                      <a:pt x="3872" y="39"/>
                      <a:pt x="3672" y="115"/>
                    </a:cubicBezTo>
                    <a:cubicBezTo>
                      <a:pt x="2835" y="438"/>
                      <a:pt x="495" y="267"/>
                      <a:pt x="400" y="2968"/>
                    </a:cubicBezTo>
                    <a:cubicBezTo>
                      <a:pt x="286" y="5650"/>
                      <a:pt x="1" y="8655"/>
                      <a:pt x="3310" y="8769"/>
                    </a:cubicBezTo>
                    <a:cubicBezTo>
                      <a:pt x="3370" y="8771"/>
                      <a:pt x="3430" y="8772"/>
                      <a:pt x="3488" y="8772"/>
                    </a:cubicBezTo>
                    <a:cubicBezTo>
                      <a:pt x="6635" y="8772"/>
                      <a:pt x="7040" y="5784"/>
                      <a:pt x="7152" y="3805"/>
                    </a:cubicBezTo>
                    <a:cubicBezTo>
                      <a:pt x="7266" y="1788"/>
                      <a:pt x="7400" y="2378"/>
                      <a:pt x="6373" y="1256"/>
                    </a:cubicBezTo>
                    <a:cubicBezTo>
                      <a:pt x="5600" y="411"/>
                      <a:pt x="4928" y="1"/>
                      <a:pt x="4271" y="1"/>
                    </a:cubicBezTo>
                    <a:close/>
                  </a:path>
                </a:pathLst>
              </a:custGeom>
              <a:solidFill>
                <a:srgbClr val="FDB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3740325" y="4200575"/>
                <a:ext cx="579675" cy="641975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25679" extrusionOk="0">
                    <a:moveTo>
                      <a:pt x="14627" y="2245"/>
                    </a:moveTo>
                    <a:cubicBezTo>
                      <a:pt x="11927" y="1256"/>
                      <a:pt x="4623" y="1009"/>
                      <a:pt x="2777" y="6639"/>
                    </a:cubicBezTo>
                    <a:cubicBezTo>
                      <a:pt x="951" y="12269"/>
                      <a:pt x="2987" y="17614"/>
                      <a:pt x="6277" y="19440"/>
                    </a:cubicBezTo>
                    <a:cubicBezTo>
                      <a:pt x="9568" y="21266"/>
                      <a:pt x="14399" y="24537"/>
                      <a:pt x="17405" y="21000"/>
                    </a:cubicBezTo>
                    <a:cubicBezTo>
                      <a:pt x="20410" y="17462"/>
                      <a:pt x="22008" y="13106"/>
                      <a:pt x="20714" y="9473"/>
                    </a:cubicBezTo>
                    <a:cubicBezTo>
                      <a:pt x="19421" y="5821"/>
                      <a:pt x="17328" y="3253"/>
                      <a:pt x="14627" y="2245"/>
                    </a:cubicBezTo>
                    <a:close/>
                    <a:moveTo>
                      <a:pt x="15103" y="1294"/>
                    </a:moveTo>
                    <a:cubicBezTo>
                      <a:pt x="12155" y="191"/>
                      <a:pt x="4033" y="1"/>
                      <a:pt x="2017" y="6163"/>
                    </a:cubicBezTo>
                    <a:cubicBezTo>
                      <a:pt x="0" y="12326"/>
                      <a:pt x="2435" y="18070"/>
                      <a:pt x="5935" y="20296"/>
                    </a:cubicBezTo>
                    <a:cubicBezTo>
                      <a:pt x="9416" y="22521"/>
                      <a:pt x="14875" y="25679"/>
                      <a:pt x="18146" y="21798"/>
                    </a:cubicBezTo>
                    <a:cubicBezTo>
                      <a:pt x="21437" y="17937"/>
                      <a:pt x="23187" y="13163"/>
                      <a:pt x="21779" y="9169"/>
                    </a:cubicBezTo>
                    <a:cubicBezTo>
                      <a:pt x="20372" y="5193"/>
                      <a:pt x="18070" y="2378"/>
                      <a:pt x="15103" y="1294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4009475" y="4263050"/>
                <a:ext cx="75625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5665" extrusionOk="0">
                    <a:moveTo>
                      <a:pt x="1565" y="0"/>
                    </a:moveTo>
                    <a:cubicBezTo>
                      <a:pt x="767" y="0"/>
                      <a:pt x="0" y="241"/>
                      <a:pt x="0" y="241"/>
                    </a:cubicBezTo>
                    <a:cubicBezTo>
                      <a:pt x="57" y="3322"/>
                      <a:pt x="533" y="2466"/>
                      <a:pt x="875" y="5528"/>
                    </a:cubicBezTo>
                    <a:cubicBezTo>
                      <a:pt x="875" y="5528"/>
                      <a:pt x="1261" y="5664"/>
                      <a:pt x="1687" y="5664"/>
                    </a:cubicBezTo>
                    <a:cubicBezTo>
                      <a:pt x="1956" y="5664"/>
                      <a:pt x="2240" y="5610"/>
                      <a:pt x="2454" y="5433"/>
                    </a:cubicBezTo>
                    <a:cubicBezTo>
                      <a:pt x="3025" y="4977"/>
                      <a:pt x="2987" y="4730"/>
                      <a:pt x="2891" y="2980"/>
                    </a:cubicBezTo>
                    <a:cubicBezTo>
                      <a:pt x="2834" y="2010"/>
                      <a:pt x="2758" y="88"/>
                      <a:pt x="1864" y="12"/>
                    </a:cubicBezTo>
                    <a:cubicBezTo>
                      <a:pt x="1765" y="4"/>
                      <a:pt x="1665" y="0"/>
                      <a:pt x="1565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4154975" y="4374350"/>
                <a:ext cx="77050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5195" extrusionOk="0">
                    <a:moveTo>
                      <a:pt x="1577" y="0"/>
                    </a:moveTo>
                    <a:cubicBezTo>
                      <a:pt x="771" y="0"/>
                      <a:pt x="1" y="278"/>
                      <a:pt x="1" y="278"/>
                    </a:cubicBezTo>
                    <a:cubicBezTo>
                      <a:pt x="96" y="3359"/>
                      <a:pt x="552" y="2008"/>
                      <a:pt x="952" y="5071"/>
                    </a:cubicBezTo>
                    <a:cubicBezTo>
                      <a:pt x="952" y="5071"/>
                      <a:pt x="1321" y="5194"/>
                      <a:pt x="1736" y="5194"/>
                    </a:cubicBezTo>
                    <a:cubicBezTo>
                      <a:pt x="2013" y="5194"/>
                      <a:pt x="2310" y="5139"/>
                      <a:pt x="2530" y="4957"/>
                    </a:cubicBezTo>
                    <a:cubicBezTo>
                      <a:pt x="3082" y="4481"/>
                      <a:pt x="3044" y="4234"/>
                      <a:pt x="2930" y="2484"/>
                    </a:cubicBezTo>
                    <a:cubicBezTo>
                      <a:pt x="2854" y="1514"/>
                      <a:pt x="2759" y="87"/>
                      <a:pt x="1846" y="11"/>
                    </a:cubicBezTo>
                    <a:cubicBezTo>
                      <a:pt x="1756" y="4"/>
                      <a:pt x="1666" y="0"/>
                      <a:pt x="1577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6"/>
              <p:cNvSpPr/>
              <p:nvPr/>
            </p:nvSpPr>
            <p:spPr>
              <a:xfrm>
                <a:off x="4134225" y="4376525"/>
                <a:ext cx="81150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5051" extrusionOk="0">
                    <a:moveTo>
                      <a:pt x="1517" y="0"/>
                    </a:moveTo>
                    <a:cubicBezTo>
                      <a:pt x="0" y="0"/>
                      <a:pt x="411" y="1192"/>
                      <a:pt x="222" y="2720"/>
                    </a:cubicBezTo>
                    <a:cubicBezTo>
                      <a:pt x="32" y="4242"/>
                      <a:pt x="926" y="4813"/>
                      <a:pt x="1763" y="5022"/>
                    </a:cubicBezTo>
                    <a:cubicBezTo>
                      <a:pt x="1841" y="5041"/>
                      <a:pt x="1918" y="5051"/>
                      <a:pt x="1992" y="5051"/>
                    </a:cubicBezTo>
                    <a:cubicBezTo>
                      <a:pt x="2716" y="5051"/>
                      <a:pt x="3246" y="4148"/>
                      <a:pt x="3056" y="2682"/>
                    </a:cubicBezTo>
                    <a:cubicBezTo>
                      <a:pt x="2828" y="1046"/>
                      <a:pt x="3113" y="0"/>
                      <a:pt x="1553" y="0"/>
                    </a:cubicBezTo>
                    <a:cubicBezTo>
                      <a:pt x="1541" y="0"/>
                      <a:pt x="1529" y="0"/>
                      <a:pt x="1517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6"/>
              <p:cNvSpPr/>
              <p:nvPr/>
            </p:nvSpPr>
            <p:spPr>
              <a:xfrm>
                <a:off x="3889150" y="4275625"/>
                <a:ext cx="86575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5220" extrusionOk="0">
                    <a:moveTo>
                      <a:pt x="1624" y="0"/>
                    </a:moveTo>
                    <a:cubicBezTo>
                      <a:pt x="1121" y="0"/>
                      <a:pt x="629" y="251"/>
                      <a:pt x="629" y="251"/>
                    </a:cubicBezTo>
                    <a:cubicBezTo>
                      <a:pt x="648" y="3333"/>
                      <a:pt x="1" y="2058"/>
                      <a:pt x="324" y="5121"/>
                    </a:cubicBezTo>
                    <a:cubicBezTo>
                      <a:pt x="324" y="5121"/>
                      <a:pt x="792" y="5219"/>
                      <a:pt x="1375" y="5219"/>
                    </a:cubicBezTo>
                    <a:cubicBezTo>
                      <a:pt x="1639" y="5219"/>
                      <a:pt x="1928" y="5199"/>
                      <a:pt x="2207" y="5140"/>
                    </a:cubicBezTo>
                    <a:cubicBezTo>
                      <a:pt x="3082" y="4949"/>
                      <a:pt x="3463" y="3447"/>
                      <a:pt x="3406" y="2477"/>
                    </a:cubicBezTo>
                    <a:cubicBezTo>
                      <a:pt x="3292" y="727"/>
                      <a:pt x="2816" y="556"/>
                      <a:pt x="2207" y="156"/>
                    </a:cubicBezTo>
                    <a:cubicBezTo>
                      <a:pt x="2032" y="41"/>
                      <a:pt x="1827" y="0"/>
                      <a:pt x="1624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3875850" y="4279225"/>
                <a:ext cx="78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5094" extrusionOk="0">
                    <a:moveTo>
                      <a:pt x="1480" y="1"/>
                    </a:moveTo>
                    <a:cubicBezTo>
                      <a:pt x="1369" y="1"/>
                      <a:pt x="1255" y="23"/>
                      <a:pt x="1142" y="69"/>
                    </a:cubicBezTo>
                    <a:cubicBezTo>
                      <a:pt x="343" y="393"/>
                      <a:pt x="0" y="1001"/>
                      <a:pt x="400" y="2504"/>
                    </a:cubicBezTo>
                    <a:cubicBezTo>
                      <a:pt x="753" y="3881"/>
                      <a:pt x="156" y="5094"/>
                      <a:pt x="1315" y="5094"/>
                    </a:cubicBezTo>
                    <a:cubicBezTo>
                      <a:pt x="1405" y="5094"/>
                      <a:pt x="1505" y="5087"/>
                      <a:pt x="1617" y="5072"/>
                    </a:cubicBezTo>
                    <a:cubicBezTo>
                      <a:pt x="3158" y="4862"/>
                      <a:pt x="2720" y="3854"/>
                      <a:pt x="2720" y="2219"/>
                    </a:cubicBezTo>
                    <a:cubicBezTo>
                      <a:pt x="2720" y="816"/>
                      <a:pt x="2147" y="1"/>
                      <a:pt x="148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6"/>
              <p:cNvSpPr/>
              <p:nvPr/>
            </p:nvSpPr>
            <p:spPr>
              <a:xfrm>
                <a:off x="3816875" y="4380625"/>
                <a:ext cx="77075" cy="1456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5827" extrusionOk="0">
                    <a:moveTo>
                      <a:pt x="1683" y="1"/>
                    </a:moveTo>
                    <a:cubicBezTo>
                      <a:pt x="840" y="1"/>
                      <a:pt x="1" y="521"/>
                      <a:pt x="1" y="521"/>
                    </a:cubicBezTo>
                    <a:cubicBezTo>
                      <a:pt x="96" y="3602"/>
                      <a:pt x="552" y="2632"/>
                      <a:pt x="952" y="5695"/>
                    </a:cubicBezTo>
                    <a:cubicBezTo>
                      <a:pt x="952" y="5695"/>
                      <a:pt x="1326" y="5826"/>
                      <a:pt x="1743" y="5826"/>
                    </a:cubicBezTo>
                    <a:cubicBezTo>
                      <a:pt x="2018" y="5826"/>
                      <a:pt x="2312" y="5769"/>
                      <a:pt x="2531" y="5581"/>
                    </a:cubicBezTo>
                    <a:cubicBezTo>
                      <a:pt x="3082" y="5105"/>
                      <a:pt x="2778" y="4477"/>
                      <a:pt x="2664" y="2728"/>
                    </a:cubicBezTo>
                    <a:cubicBezTo>
                      <a:pt x="2588" y="1757"/>
                      <a:pt x="2759" y="65"/>
                      <a:pt x="1846" y="8"/>
                    </a:cubicBezTo>
                    <a:cubicBezTo>
                      <a:pt x="1792" y="3"/>
                      <a:pt x="1737" y="1"/>
                      <a:pt x="1683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3795950" y="4388875"/>
                <a:ext cx="780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5426" extrusionOk="0">
                    <a:moveTo>
                      <a:pt x="1561" y="1"/>
                    </a:moveTo>
                    <a:cubicBezTo>
                      <a:pt x="1" y="1"/>
                      <a:pt x="572" y="1180"/>
                      <a:pt x="381" y="2702"/>
                    </a:cubicBezTo>
                    <a:cubicBezTo>
                      <a:pt x="210" y="4224"/>
                      <a:pt x="933" y="5194"/>
                      <a:pt x="1770" y="5403"/>
                    </a:cubicBezTo>
                    <a:cubicBezTo>
                      <a:pt x="1830" y="5418"/>
                      <a:pt x="1885" y="5425"/>
                      <a:pt x="1936" y="5425"/>
                    </a:cubicBezTo>
                    <a:cubicBezTo>
                      <a:pt x="2598" y="5425"/>
                      <a:pt x="2535" y="4203"/>
                      <a:pt x="2340" y="2702"/>
                    </a:cubicBezTo>
                    <a:cubicBezTo>
                      <a:pt x="2112" y="1085"/>
                      <a:pt x="3120" y="1"/>
                      <a:pt x="1561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>
                <a:off x="3862525" y="4440150"/>
                <a:ext cx="3096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9218" extrusionOk="0">
                    <a:moveTo>
                      <a:pt x="2322" y="1"/>
                    </a:moveTo>
                    <a:cubicBezTo>
                      <a:pt x="1280" y="1"/>
                      <a:pt x="470" y="338"/>
                      <a:pt x="495" y="1469"/>
                    </a:cubicBezTo>
                    <a:cubicBezTo>
                      <a:pt x="552" y="4018"/>
                      <a:pt x="1" y="5330"/>
                      <a:pt x="1561" y="7194"/>
                    </a:cubicBezTo>
                    <a:cubicBezTo>
                      <a:pt x="2626" y="8454"/>
                      <a:pt x="3717" y="9217"/>
                      <a:pt x="5260" y="9217"/>
                    </a:cubicBezTo>
                    <a:cubicBezTo>
                      <a:pt x="5976" y="9217"/>
                      <a:pt x="6789" y="9053"/>
                      <a:pt x="7742" y="8697"/>
                    </a:cubicBezTo>
                    <a:cubicBezTo>
                      <a:pt x="10748" y="7555"/>
                      <a:pt x="11337" y="7251"/>
                      <a:pt x="11870" y="5026"/>
                    </a:cubicBezTo>
                    <a:cubicBezTo>
                      <a:pt x="12383" y="2819"/>
                      <a:pt x="7685" y="974"/>
                      <a:pt x="6145" y="689"/>
                    </a:cubicBezTo>
                    <a:cubicBezTo>
                      <a:pt x="5298" y="530"/>
                      <a:pt x="3628" y="1"/>
                      <a:pt x="2322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3989500" y="4264750"/>
                <a:ext cx="78950" cy="138325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5533" extrusionOk="0">
                    <a:moveTo>
                      <a:pt x="1490" y="1"/>
                    </a:moveTo>
                    <a:cubicBezTo>
                      <a:pt x="0" y="1"/>
                      <a:pt x="835" y="1673"/>
                      <a:pt x="628" y="3178"/>
                    </a:cubicBezTo>
                    <a:cubicBezTo>
                      <a:pt x="419" y="4700"/>
                      <a:pt x="837" y="5270"/>
                      <a:pt x="1655" y="5498"/>
                    </a:cubicBezTo>
                    <a:cubicBezTo>
                      <a:pt x="1739" y="5521"/>
                      <a:pt x="1822" y="5533"/>
                      <a:pt x="1902" y="5533"/>
                    </a:cubicBezTo>
                    <a:cubicBezTo>
                      <a:pt x="2621" y="5533"/>
                      <a:pt x="3158" y="4632"/>
                      <a:pt x="2987" y="3178"/>
                    </a:cubicBezTo>
                    <a:cubicBezTo>
                      <a:pt x="2796" y="1561"/>
                      <a:pt x="3101" y="20"/>
                      <a:pt x="1541" y="1"/>
                    </a:cubicBezTo>
                    <a:cubicBezTo>
                      <a:pt x="1524" y="1"/>
                      <a:pt x="1507" y="1"/>
                      <a:pt x="1490" y="1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6110325" y="3558150"/>
                <a:ext cx="227325" cy="476025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19041" extrusionOk="0">
                    <a:moveTo>
                      <a:pt x="9092" y="1"/>
                    </a:moveTo>
                    <a:lnTo>
                      <a:pt x="9092" y="1"/>
                    </a:lnTo>
                    <a:cubicBezTo>
                      <a:pt x="2930" y="115"/>
                      <a:pt x="0" y="4642"/>
                      <a:pt x="0" y="9359"/>
                    </a:cubicBezTo>
                    <a:cubicBezTo>
                      <a:pt x="95" y="13905"/>
                      <a:pt x="2188" y="16587"/>
                      <a:pt x="4375" y="17690"/>
                    </a:cubicBezTo>
                    <a:cubicBezTo>
                      <a:pt x="6562" y="18774"/>
                      <a:pt x="8408" y="19040"/>
                      <a:pt x="8408" y="19040"/>
                    </a:cubicBezTo>
                    <a:lnTo>
                      <a:pt x="6315" y="9473"/>
                    </a:lnTo>
                    <a:lnTo>
                      <a:pt x="9092" y="1"/>
                    </a:lnTo>
                    <a:close/>
                  </a:path>
                </a:pathLst>
              </a:custGeom>
              <a:solidFill>
                <a:srgbClr val="66BB50"/>
              </a:solidFill>
              <a:ln w="61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6179750" y="3556125"/>
                <a:ext cx="162350" cy="486500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19460" extrusionOk="0">
                    <a:moveTo>
                      <a:pt x="6411" y="0"/>
                    </a:moveTo>
                    <a:cubicBezTo>
                      <a:pt x="6274" y="0"/>
                      <a:pt x="5728" y="336"/>
                      <a:pt x="3785" y="2136"/>
                    </a:cubicBezTo>
                    <a:cubicBezTo>
                      <a:pt x="666" y="5008"/>
                      <a:pt x="0" y="10029"/>
                      <a:pt x="1085" y="14994"/>
                    </a:cubicBezTo>
                    <a:cubicBezTo>
                      <a:pt x="1999" y="19107"/>
                      <a:pt x="4976" y="19460"/>
                      <a:pt x="5970" y="19460"/>
                    </a:cubicBezTo>
                    <a:cubicBezTo>
                      <a:pt x="6175" y="19460"/>
                      <a:pt x="6296" y="19445"/>
                      <a:pt x="6296" y="19445"/>
                    </a:cubicBezTo>
                    <a:lnTo>
                      <a:pt x="6429" y="120"/>
                    </a:lnTo>
                    <a:cubicBezTo>
                      <a:pt x="6429" y="120"/>
                      <a:pt x="6493" y="0"/>
                      <a:pt x="6411" y="0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6179750" y="3537700"/>
                <a:ext cx="185950" cy="51740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20696" extrusionOk="0">
                    <a:moveTo>
                      <a:pt x="1104" y="15731"/>
                    </a:moveTo>
                    <a:cubicBezTo>
                      <a:pt x="0" y="10766"/>
                      <a:pt x="666" y="5745"/>
                      <a:pt x="3785" y="2873"/>
                    </a:cubicBezTo>
                    <a:cubicBezTo>
                      <a:pt x="6905" y="1"/>
                      <a:pt x="6429" y="857"/>
                      <a:pt x="6429" y="857"/>
                    </a:cubicBezTo>
                    <a:lnTo>
                      <a:pt x="6410" y="1941"/>
                    </a:lnTo>
                    <a:cubicBezTo>
                      <a:pt x="6410" y="1941"/>
                      <a:pt x="7437" y="1009"/>
                      <a:pt x="4603" y="3615"/>
                    </a:cubicBezTo>
                    <a:cubicBezTo>
                      <a:pt x="1750" y="6240"/>
                      <a:pt x="1142" y="10843"/>
                      <a:pt x="2131" y="15369"/>
                    </a:cubicBezTo>
                    <a:cubicBezTo>
                      <a:pt x="3139" y="19896"/>
                      <a:pt x="6391" y="19269"/>
                      <a:pt x="6391" y="19269"/>
                    </a:cubicBezTo>
                    <a:lnTo>
                      <a:pt x="6315" y="20182"/>
                    </a:lnTo>
                    <a:cubicBezTo>
                      <a:pt x="6315" y="20182"/>
                      <a:pt x="2188" y="20695"/>
                      <a:pt x="1104" y="15731"/>
                    </a:cubicBezTo>
                    <a:close/>
                  </a:path>
                </a:pathLst>
              </a:custGeom>
              <a:solidFill>
                <a:srgbClr val="33A02C"/>
              </a:solidFill>
              <a:ln w="52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6229200" y="3809800"/>
                <a:ext cx="842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5715" extrusionOk="0">
                    <a:moveTo>
                      <a:pt x="2311" y="0"/>
                    </a:moveTo>
                    <a:cubicBezTo>
                      <a:pt x="1938" y="0"/>
                      <a:pt x="1370" y="35"/>
                      <a:pt x="856" y="206"/>
                    </a:cubicBezTo>
                    <a:cubicBezTo>
                      <a:pt x="1" y="472"/>
                      <a:pt x="343" y="2355"/>
                      <a:pt x="514" y="3325"/>
                    </a:cubicBezTo>
                    <a:cubicBezTo>
                      <a:pt x="818" y="5056"/>
                      <a:pt x="837" y="5284"/>
                      <a:pt x="1484" y="5608"/>
                    </a:cubicBezTo>
                    <a:cubicBezTo>
                      <a:pt x="1630" y="5685"/>
                      <a:pt x="1789" y="5715"/>
                      <a:pt x="1948" y="5715"/>
                    </a:cubicBezTo>
                    <a:cubicBezTo>
                      <a:pt x="2495" y="5715"/>
                      <a:pt x="3044" y="5360"/>
                      <a:pt x="3044" y="5360"/>
                    </a:cubicBezTo>
                    <a:cubicBezTo>
                      <a:pt x="2701" y="2298"/>
                      <a:pt x="3367" y="3021"/>
                      <a:pt x="2720" y="16"/>
                    </a:cubicBezTo>
                    <a:cubicBezTo>
                      <a:pt x="2720" y="16"/>
                      <a:pt x="2559" y="0"/>
                      <a:pt x="2311" y="0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6240125" y="3808450"/>
                <a:ext cx="91325" cy="1385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542" extrusionOk="0">
                    <a:moveTo>
                      <a:pt x="1889" y="0"/>
                    </a:moveTo>
                    <a:cubicBezTo>
                      <a:pt x="1781" y="0"/>
                      <a:pt x="1660" y="16"/>
                      <a:pt x="1523" y="51"/>
                    </a:cubicBezTo>
                    <a:cubicBezTo>
                      <a:pt x="1" y="431"/>
                      <a:pt x="648" y="1839"/>
                      <a:pt x="838" y="3474"/>
                    </a:cubicBezTo>
                    <a:cubicBezTo>
                      <a:pt x="978" y="4814"/>
                      <a:pt x="1578" y="5541"/>
                      <a:pt x="2208" y="5541"/>
                    </a:cubicBezTo>
                    <a:cubicBezTo>
                      <a:pt x="2347" y="5541"/>
                      <a:pt x="2488" y="5506"/>
                      <a:pt x="2626" y="5433"/>
                    </a:cubicBezTo>
                    <a:cubicBezTo>
                      <a:pt x="3387" y="5034"/>
                      <a:pt x="3653" y="4387"/>
                      <a:pt x="3120" y="2942"/>
                    </a:cubicBezTo>
                    <a:cubicBezTo>
                      <a:pt x="2636" y="1644"/>
                      <a:pt x="2970" y="0"/>
                      <a:pt x="1889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6281025" y="3620050"/>
                <a:ext cx="590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5645" extrusionOk="0">
                    <a:moveTo>
                      <a:pt x="1731" y="1"/>
                    </a:moveTo>
                    <a:cubicBezTo>
                      <a:pt x="1633" y="1"/>
                      <a:pt x="1520" y="5"/>
                      <a:pt x="1389" y="16"/>
                    </a:cubicBezTo>
                    <a:cubicBezTo>
                      <a:pt x="495" y="73"/>
                      <a:pt x="172" y="1557"/>
                      <a:pt x="115" y="2527"/>
                    </a:cubicBezTo>
                    <a:cubicBezTo>
                      <a:pt x="1" y="4277"/>
                      <a:pt x="172" y="4924"/>
                      <a:pt x="724" y="5399"/>
                    </a:cubicBezTo>
                    <a:cubicBezTo>
                      <a:pt x="935" y="5588"/>
                      <a:pt x="1227" y="5645"/>
                      <a:pt x="1503" y="5645"/>
                    </a:cubicBezTo>
                    <a:cubicBezTo>
                      <a:pt x="1922" y="5645"/>
                      <a:pt x="2302" y="5513"/>
                      <a:pt x="2302" y="5513"/>
                    </a:cubicBezTo>
                    <a:lnTo>
                      <a:pt x="2359" y="168"/>
                    </a:lnTo>
                    <a:cubicBezTo>
                      <a:pt x="2359" y="168"/>
                      <a:pt x="2317" y="1"/>
                      <a:pt x="1731" y="1"/>
                    </a:cubicBezTo>
                    <a:close/>
                  </a:path>
                </a:pathLst>
              </a:custGeom>
              <a:solidFill>
                <a:srgbClr val="298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6312500" y="3622700"/>
                <a:ext cx="265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5452" extrusionOk="0">
                    <a:moveTo>
                      <a:pt x="1006" y="0"/>
                    </a:moveTo>
                    <a:cubicBezTo>
                      <a:pt x="791" y="0"/>
                      <a:pt x="32" y="182"/>
                      <a:pt x="16" y="2744"/>
                    </a:cubicBezTo>
                    <a:cubicBezTo>
                      <a:pt x="0" y="5260"/>
                      <a:pt x="750" y="5452"/>
                      <a:pt x="978" y="5452"/>
                    </a:cubicBezTo>
                    <a:cubicBezTo>
                      <a:pt x="1019" y="5452"/>
                      <a:pt x="1043" y="5445"/>
                      <a:pt x="1043" y="5445"/>
                    </a:cubicBezTo>
                    <a:lnTo>
                      <a:pt x="1062" y="5"/>
                    </a:lnTo>
                    <a:cubicBezTo>
                      <a:pt x="1062" y="5"/>
                      <a:pt x="1042" y="0"/>
                      <a:pt x="1006" y="0"/>
                    </a:cubicBezTo>
                    <a:close/>
                  </a:path>
                </a:pathLst>
              </a:custGeom>
              <a:solidFill>
                <a:srgbClr val="9ED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664675" y="2949025"/>
                <a:ext cx="41875" cy="9096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6387" fill="none" extrusionOk="0">
                    <a:moveTo>
                      <a:pt x="1674" y="0"/>
                    </a:moveTo>
                    <a:lnTo>
                      <a:pt x="1" y="0"/>
                    </a:lnTo>
                    <a:lnTo>
                      <a:pt x="1" y="36387"/>
                    </a:lnTo>
                    <a:lnTo>
                      <a:pt x="1674" y="36387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987050" y="1902875"/>
                <a:ext cx="41875" cy="19558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78233" fill="none" extrusionOk="0">
                    <a:moveTo>
                      <a:pt x="1675" y="0"/>
                    </a:moveTo>
                    <a:lnTo>
                      <a:pt x="1" y="0"/>
                    </a:lnTo>
                    <a:lnTo>
                      <a:pt x="1" y="78233"/>
                    </a:lnTo>
                    <a:lnTo>
                      <a:pt x="1675" y="78233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3079825" y="4402200"/>
                <a:ext cx="253475" cy="310550"/>
              </a:xfrm>
              <a:custGeom>
                <a:avLst/>
                <a:gdLst/>
                <a:ahLst/>
                <a:cxnLst/>
                <a:rect l="l" t="t" r="r" b="b"/>
                <a:pathLst>
                  <a:path w="10139" h="12422" extrusionOk="0">
                    <a:moveTo>
                      <a:pt x="3063" y="10215"/>
                    </a:moveTo>
                    <a:cubicBezTo>
                      <a:pt x="4261" y="10747"/>
                      <a:pt x="8940" y="12421"/>
                      <a:pt x="9511" y="8236"/>
                    </a:cubicBezTo>
                    <a:cubicBezTo>
                      <a:pt x="10139" y="3519"/>
                      <a:pt x="8807" y="3538"/>
                      <a:pt x="7419" y="2511"/>
                    </a:cubicBezTo>
                    <a:cubicBezTo>
                      <a:pt x="6011" y="1484"/>
                      <a:pt x="3824" y="0"/>
                      <a:pt x="2340" y="1541"/>
                    </a:cubicBezTo>
                    <a:cubicBezTo>
                      <a:pt x="856" y="3063"/>
                      <a:pt x="1" y="5022"/>
                      <a:pt x="476" y="6734"/>
                    </a:cubicBezTo>
                    <a:cubicBezTo>
                      <a:pt x="971" y="8427"/>
                      <a:pt x="1846" y="9663"/>
                      <a:pt x="3063" y="10215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3152575" y="4459725"/>
                <a:ext cx="1488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5594" extrusionOk="0">
                    <a:moveTo>
                      <a:pt x="3101" y="1"/>
                    </a:moveTo>
                    <a:cubicBezTo>
                      <a:pt x="3101" y="1"/>
                      <a:pt x="1009" y="1009"/>
                      <a:pt x="495" y="1504"/>
                    </a:cubicBezTo>
                    <a:cubicBezTo>
                      <a:pt x="1" y="2017"/>
                      <a:pt x="115" y="2607"/>
                      <a:pt x="115" y="2607"/>
                    </a:cubicBezTo>
                    <a:cubicBezTo>
                      <a:pt x="115" y="2607"/>
                      <a:pt x="1465" y="4471"/>
                      <a:pt x="2607" y="5593"/>
                    </a:cubicBezTo>
                    <a:cubicBezTo>
                      <a:pt x="2607" y="5593"/>
                      <a:pt x="3900" y="5384"/>
                      <a:pt x="4528" y="5080"/>
                    </a:cubicBezTo>
                    <a:cubicBezTo>
                      <a:pt x="5155" y="4794"/>
                      <a:pt x="5954" y="3995"/>
                      <a:pt x="5954" y="3995"/>
                    </a:cubicBezTo>
                    <a:lnTo>
                      <a:pt x="5878" y="1846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3496850" y="4568150"/>
                <a:ext cx="274875" cy="307700"/>
              </a:xfrm>
              <a:custGeom>
                <a:avLst/>
                <a:gdLst/>
                <a:ahLst/>
                <a:cxnLst/>
                <a:rect l="l" t="t" r="r" b="b"/>
                <a:pathLst>
                  <a:path w="10995" h="12308" extrusionOk="0">
                    <a:moveTo>
                      <a:pt x="7818" y="1713"/>
                    </a:moveTo>
                    <a:cubicBezTo>
                      <a:pt x="6582" y="1142"/>
                      <a:pt x="1751" y="1"/>
                      <a:pt x="857" y="4261"/>
                    </a:cubicBezTo>
                    <a:cubicBezTo>
                      <a:pt x="1" y="8351"/>
                      <a:pt x="1846" y="8655"/>
                      <a:pt x="3291" y="9701"/>
                    </a:cubicBezTo>
                    <a:cubicBezTo>
                      <a:pt x="4756" y="10766"/>
                      <a:pt x="7019" y="12307"/>
                      <a:pt x="8560" y="10709"/>
                    </a:cubicBezTo>
                    <a:cubicBezTo>
                      <a:pt x="10101" y="9131"/>
                      <a:pt x="10995" y="7095"/>
                      <a:pt x="10500" y="5327"/>
                    </a:cubicBezTo>
                    <a:cubicBezTo>
                      <a:pt x="9987" y="3558"/>
                      <a:pt x="9074" y="2283"/>
                      <a:pt x="7818" y="1713"/>
                    </a:cubicBez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3591000" y="4621900"/>
                <a:ext cx="148875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5593" extrusionOk="0">
                    <a:moveTo>
                      <a:pt x="3063" y="0"/>
                    </a:moveTo>
                    <a:cubicBezTo>
                      <a:pt x="3063" y="0"/>
                      <a:pt x="1161" y="1389"/>
                      <a:pt x="572" y="2187"/>
                    </a:cubicBezTo>
                    <a:cubicBezTo>
                      <a:pt x="1" y="2986"/>
                      <a:pt x="1" y="3785"/>
                      <a:pt x="1" y="3785"/>
                    </a:cubicBezTo>
                    <a:lnTo>
                      <a:pt x="3482" y="5592"/>
                    </a:lnTo>
                    <a:cubicBezTo>
                      <a:pt x="3482" y="5592"/>
                      <a:pt x="4357" y="5098"/>
                      <a:pt x="4870" y="4546"/>
                    </a:cubicBezTo>
                    <a:cubicBezTo>
                      <a:pt x="5365" y="3994"/>
                      <a:pt x="5954" y="2530"/>
                      <a:pt x="5954" y="2530"/>
                    </a:cubicBezTo>
                    <a:lnTo>
                      <a:pt x="4870" y="685"/>
                    </a:lnTo>
                    <a:lnTo>
                      <a:pt x="3063" y="0"/>
                    </a:lnTo>
                    <a:close/>
                  </a:path>
                </a:pathLst>
              </a:custGeom>
              <a:solidFill>
                <a:srgbClr val="7E9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3080300" y="4401250"/>
                <a:ext cx="253475" cy="310525"/>
              </a:xfrm>
              <a:custGeom>
                <a:avLst/>
                <a:gdLst/>
                <a:ahLst/>
                <a:cxnLst/>
                <a:rect l="l" t="t" r="r" b="b"/>
                <a:pathLst>
                  <a:path w="10139" h="12421" extrusionOk="0">
                    <a:moveTo>
                      <a:pt x="3443" y="9149"/>
                    </a:moveTo>
                    <a:cubicBezTo>
                      <a:pt x="4375" y="9568"/>
                      <a:pt x="6962" y="9796"/>
                      <a:pt x="7742" y="7856"/>
                    </a:cubicBezTo>
                    <a:cubicBezTo>
                      <a:pt x="8522" y="5935"/>
                      <a:pt x="7856" y="4052"/>
                      <a:pt x="6791" y="3253"/>
                    </a:cubicBezTo>
                    <a:cubicBezTo>
                      <a:pt x="5726" y="2473"/>
                      <a:pt x="4033" y="1351"/>
                      <a:pt x="2911" y="2530"/>
                    </a:cubicBezTo>
                    <a:cubicBezTo>
                      <a:pt x="1769" y="3690"/>
                      <a:pt x="1123" y="5174"/>
                      <a:pt x="1484" y="6487"/>
                    </a:cubicBezTo>
                    <a:cubicBezTo>
                      <a:pt x="1846" y="7799"/>
                      <a:pt x="2530" y="8731"/>
                      <a:pt x="3443" y="9149"/>
                    </a:cubicBezTo>
                    <a:close/>
                    <a:moveTo>
                      <a:pt x="3063" y="10215"/>
                    </a:moveTo>
                    <a:cubicBezTo>
                      <a:pt x="4261" y="10747"/>
                      <a:pt x="8959" y="12421"/>
                      <a:pt x="9511" y="8236"/>
                    </a:cubicBezTo>
                    <a:cubicBezTo>
                      <a:pt x="10139" y="3519"/>
                      <a:pt x="8826" y="3519"/>
                      <a:pt x="7419" y="2492"/>
                    </a:cubicBezTo>
                    <a:cubicBezTo>
                      <a:pt x="6030" y="1465"/>
                      <a:pt x="3824" y="0"/>
                      <a:pt x="2340" y="1541"/>
                    </a:cubicBezTo>
                    <a:cubicBezTo>
                      <a:pt x="856" y="3063"/>
                      <a:pt x="1" y="5003"/>
                      <a:pt x="476" y="6715"/>
                    </a:cubicBezTo>
                    <a:cubicBezTo>
                      <a:pt x="971" y="8427"/>
                      <a:pt x="1846" y="9663"/>
                      <a:pt x="3063" y="10215"/>
                    </a:cubicBezTo>
                    <a:close/>
                  </a:path>
                </a:pathLst>
              </a:custGeom>
              <a:solidFill>
                <a:srgbClr val="33A02C"/>
              </a:solidFill>
              <a:ln w="76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3497800" y="4567200"/>
                <a:ext cx="2744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10976" h="12289" extrusionOk="0">
                    <a:moveTo>
                      <a:pt x="7400" y="2797"/>
                    </a:moveTo>
                    <a:cubicBezTo>
                      <a:pt x="6449" y="2378"/>
                      <a:pt x="3748" y="2131"/>
                      <a:pt x="2949" y="4147"/>
                    </a:cubicBezTo>
                    <a:cubicBezTo>
                      <a:pt x="2150" y="6144"/>
                      <a:pt x="2835" y="8104"/>
                      <a:pt x="3938" y="8921"/>
                    </a:cubicBezTo>
                    <a:cubicBezTo>
                      <a:pt x="5041" y="9720"/>
                      <a:pt x="6791" y="10900"/>
                      <a:pt x="7971" y="9682"/>
                    </a:cubicBezTo>
                    <a:cubicBezTo>
                      <a:pt x="9131" y="8465"/>
                      <a:pt x="9816" y="6924"/>
                      <a:pt x="9435" y="5574"/>
                    </a:cubicBezTo>
                    <a:cubicBezTo>
                      <a:pt x="9055" y="4204"/>
                      <a:pt x="8351" y="3234"/>
                      <a:pt x="7400" y="2797"/>
                    </a:cubicBezTo>
                    <a:close/>
                    <a:moveTo>
                      <a:pt x="7799" y="1713"/>
                    </a:moveTo>
                    <a:cubicBezTo>
                      <a:pt x="6563" y="1142"/>
                      <a:pt x="1732" y="1"/>
                      <a:pt x="857" y="4242"/>
                    </a:cubicBezTo>
                    <a:cubicBezTo>
                      <a:pt x="1" y="8351"/>
                      <a:pt x="1827" y="8636"/>
                      <a:pt x="3272" y="9701"/>
                    </a:cubicBezTo>
                    <a:cubicBezTo>
                      <a:pt x="4737" y="10766"/>
                      <a:pt x="7020" y="12288"/>
                      <a:pt x="8541" y="10709"/>
                    </a:cubicBezTo>
                    <a:cubicBezTo>
                      <a:pt x="10082" y="9112"/>
                      <a:pt x="10976" y="7095"/>
                      <a:pt x="10481" y="5326"/>
                    </a:cubicBezTo>
                    <a:cubicBezTo>
                      <a:pt x="9987" y="3558"/>
                      <a:pt x="9055" y="2264"/>
                      <a:pt x="7799" y="1713"/>
                    </a:cubicBezTo>
                    <a:close/>
                  </a:path>
                </a:pathLst>
              </a:custGeom>
              <a:solidFill>
                <a:srgbClr val="33A02C"/>
              </a:solidFill>
              <a:ln w="76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6"/>
              <p:cNvSpPr/>
              <p:nvPr/>
            </p:nvSpPr>
            <p:spPr>
              <a:xfrm>
                <a:off x="3134500" y="4495900"/>
                <a:ext cx="115575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4623" h="4219" extrusionOk="0">
                    <a:moveTo>
                      <a:pt x="2547" y="0"/>
                    </a:moveTo>
                    <a:cubicBezTo>
                      <a:pt x="1660" y="0"/>
                      <a:pt x="607" y="715"/>
                      <a:pt x="591" y="1274"/>
                    </a:cubicBezTo>
                    <a:cubicBezTo>
                      <a:pt x="572" y="1940"/>
                      <a:pt x="1" y="3043"/>
                      <a:pt x="1694" y="3842"/>
                    </a:cubicBezTo>
                    <a:cubicBezTo>
                      <a:pt x="2237" y="4101"/>
                      <a:pt x="2667" y="4218"/>
                      <a:pt x="3010" y="4218"/>
                    </a:cubicBezTo>
                    <a:cubicBezTo>
                      <a:pt x="3724" y="4218"/>
                      <a:pt x="4068" y="3712"/>
                      <a:pt x="4300" y="2929"/>
                    </a:cubicBezTo>
                    <a:cubicBezTo>
                      <a:pt x="4623" y="1749"/>
                      <a:pt x="3862" y="361"/>
                      <a:pt x="2949" y="57"/>
                    </a:cubicBezTo>
                    <a:cubicBezTo>
                      <a:pt x="2822" y="18"/>
                      <a:pt x="2687" y="0"/>
                      <a:pt x="2547" y="0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6"/>
              <p:cNvSpPr/>
              <p:nvPr/>
            </p:nvSpPr>
            <p:spPr>
              <a:xfrm>
                <a:off x="3580075" y="4672850"/>
                <a:ext cx="1222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3884" extrusionOk="0">
                    <a:moveTo>
                      <a:pt x="2759" y="1"/>
                    </a:moveTo>
                    <a:cubicBezTo>
                      <a:pt x="2422" y="1"/>
                      <a:pt x="2024" y="122"/>
                      <a:pt x="1541" y="454"/>
                    </a:cubicBezTo>
                    <a:cubicBezTo>
                      <a:pt x="0" y="1500"/>
                      <a:pt x="172" y="2280"/>
                      <a:pt x="1028" y="3174"/>
                    </a:cubicBezTo>
                    <a:cubicBezTo>
                      <a:pt x="1488" y="3655"/>
                      <a:pt x="2173" y="3883"/>
                      <a:pt x="2817" y="3883"/>
                    </a:cubicBezTo>
                    <a:cubicBezTo>
                      <a:pt x="3343" y="3883"/>
                      <a:pt x="3841" y="3731"/>
                      <a:pt x="4166" y="3440"/>
                    </a:cubicBezTo>
                    <a:cubicBezTo>
                      <a:pt x="4889" y="2793"/>
                      <a:pt x="4851" y="1139"/>
                      <a:pt x="4299" y="796"/>
                    </a:cubicBezTo>
                    <a:cubicBezTo>
                      <a:pt x="3923" y="562"/>
                      <a:pt x="3484" y="1"/>
                      <a:pt x="2759" y="1"/>
                    </a:cubicBezTo>
                    <a:close/>
                  </a:path>
                </a:pathLst>
              </a:custGeom>
              <a:solidFill>
                <a:srgbClr val="E0E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6"/>
              <p:cNvSpPr/>
              <p:nvPr/>
            </p:nvSpPr>
            <p:spPr>
              <a:xfrm>
                <a:off x="1664675" y="3870575"/>
                <a:ext cx="41875" cy="17835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7134" fill="none" extrusionOk="0">
                    <a:moveTo>
                      <a:pt x="1674" y="0"/>
                    </a:moveTo>
                    <a:lnTo>
                      <a:pt x="1" y="0"/>
                    </a:lnTo>
                    <a:lnTo>
                      <a:pt x="1" y="7133"/>
                    </a:lnTo>
                    <a:lnTo>
                      <a:pt x="1674" y="7133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6"/>
              <p:cNvSpPr/>
              <p:nvPr/>
            </p:nvSpPr>
            <p:spPr>
              <a:xfrm>
                <a:off x="2942875" y="4607625"/>
                <a:ext cx="178350" cy="118900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4756" fill="none" extrusionOk="0">
                    <a:moveTo>
                      <a:pt x="7133" y="0"/>
                    </a:moveTo>
                    <a:lnTo>
                      <a:pt x="1" y="4756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6"/>
              <p:cNvSpPr/>
              <p:nvPr/>
            </p:nvSpPr>
            <p:spPr>
              <a:xfrm>
                <a:off x="2942875" y="4667075"/>
                <a:ext cx="475550" cy="237775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9511" fill="none" extrusionOk="0">
                    <a:moveTo>
                      <a:pt x="19021" y="0"/>
                    </a:moveTo>
                    <a:lnTo>
                      <a:pt x="1" y="9510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4417000" y="4268575"/>
                <a:ext cx="1921600" cy="930625"/>
              </a:xfrm>
              <a:custGeom>
                <a:avLst/>
                <a:gdLst/>
                <a:ahLst/>
                <a:cxnLst/>
                <a:rect l="l" t="t" r="r" b="b"/>
                <a:pathLst>
                  <a:path w="76864" h="37225" extrusionOk="0">
                    <a:moveTo>
                      <a:pt x="76863" y="1"/>
                    </a:moveTo>
                    <a:cubicBezTo>
                      <a:pt x="76863" y="1"/>
                      <a:pt x="73363" y="2226"/>
                      <a:pt x="72184" y="3063"/>
                    </a:cubicBezTo>
                    <a:cubicBezTo>
                      <a:pt x="71005" y="3900"/>
                      <a:pt x="65375" y="6030"/>
                      <a:pt x="62921" y="6810"/>
                    </a:cubicBezTo>
                    <a:cubicBezTo>
                      <a:pt x="60467" y="7590"/>
                      <a:pt x="53810" y="11832"/>
                      <a:pt x="52479" y="12231"/>
                    </a:cubicBezTo>
                    <a:cubicBezTo>
                      <a:pt x="51440" y="12524"/>
                      <a:pt x="50345" y="12726"/>
                      <a:pt x="49211" y="12726"/>
                    </a:cubicBezTo>
                    <a:cubicBezTo>
                      <a:pt x="48870" y="12726"/>
                      <a:pt x="48527" y="12708"/>
                      <a:pt x="48180" y="12668"/>
                    </a:cubicBezTo>
                    <a:cubicBezTo>
                      <a:pt x="46677" y="12497"/>
                      <a:pt x="46506" y="11889"/>
                      <a:pt x="46506" y="11889"/>
                    </a:cubicBezTo>
                    <a:lnTo>
                      <a:pt x="46506" y="12954"/>
                    </a:lnTo>
                    <a:cubicBezTo>
                      <a:pt x="46506" y="13562"/>
                      <a:pt x="45783" y="14000"/>
                      <a:pt x="44661" y="15065"/>
                    </a:cubicBezTo>
                    <a:cubicBezTo>
                      <a:pt x="43539" y="16130"/>
                      <a:pt x="30643" y="20828"/>
                      <a:pt x="28855" y="21608"/>
                    </a:cubicBezTo>
                    <a:cubicBezTo>
                      <a:pt x="27067" y="22388"/>
                      <a:pt x="16415" y="27752"/>
                      <a:pt x="15179" y="28304"/>
                    </a:cubicBezTo>
                    <a:cubicBezTo>
                      <a:pt x="14013" y="28832"/>
                      <a:pt x="11297" y="29429"/>
                      <a:pt x="10332" y="29429"/>
                    </a:cubicBezTo>
                    <a:cubicBezTo>
                      <a:pt x="10290" y="29429"/>
                      <a:pt x="10250" y="29428"/>
                      <a:pt x="10214" y="29426"/>
                    </a:cubicBezTo>
                    <a:cubicBezTo>
                      <a:pt x="9377" y="29369"/>
                      <a:pt x="8921" y="29026"/>
                      <a:pt x="8921" y="29026"/>
                    </a:cubicBezTo>
                    <a:cubicBezTo>
                      <a:pt x="8921" y="29026"/>
                      <a:pt x="8540" y="30757"/>
                      <a:pt x="7761" y="31366"/>
                    </a:cubicBezTo>
                    <a:cubicBezTo>
                      <a:pt x="6981" y="31994"/>
                      <a:pt x="0" y="34828"/>
                      <a:pt x="0" y="34828"/>
                    </a:cubicBezTo>
                    <a:lnTo>
                      <a:pt x="57" y="37224"/>
                    </a:lnTo>
                    <a:lnTo>
                      <a:pt x="76863" y="2835"/>
                    </a:lnTo>
                    <a:lnTo>
                      <a:pt x="76863" y="1"/>
                    </a:lnTo>
                    <a:close/>
                  </a:path>
                </a:pathLst>
              </a:custGeom>
              <a:noFill/>
              <a:ln w="6175" cap="flat" cmpd="sng">
                <a:solidFill>
                  <a:srgbClr val="000000"/>
                </a:solidFill>
                <a:prstDash val="solid"/>
                <a:miter lim="190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>
                <a:off x="1664675" y="4060775"/>
                <a:ext cx="41875" cy="8895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558" fill="none" extrusionOk="0">
                    <a:moveTo>
                      <a:pt x="1674" y="1"/>
                    </a:moveTo>
                    <a:lnTo>
                      <a:pt x="1" y="1"/>
                    </a:lnTo>
                    <a:lnTo>
                      <a:pt x="1" y="3557"/>
                    </a:lnTo>
                    <a:lnTo>
                      <a:pt x="1674" y="3557"/>
                    </a:lnTo>
                  </a:path>
                </a:pathLst>
              </a:custGeom>
              <a:noFill/>
              <a:ln w="119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7" name="Google Shape;557;p16"/>
            <p:cNvSpPr txBox="1"/>
            <p:nvPr/>
          </p:nvSpPr>
          <p:spPr>
            <a:xfrm>
              <a:off x="836350" y="2674538"/>
              <a:ext cx="1122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MESOPHYLL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58" name="Google Shape;558;p16"/>
            <p:cNvSpPr txBox="1"/>
            <p:nvPr/>
          </p:nvSpPr>
          <p:spPr>
            <a:xfrm>
              <a:off x="1958950" y="2213600"/>
              <a:ext cx="601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PALISADE 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59" name="Google Shape;559;p16"/>
            <p:cNvSpPr txBox="1"/>
            <p:nvPr/>
          </p:nvSpPr>
          <p:spPr>
            <a:xfrm>
              <a:off x="1958950" y="3096225"/>
              <a:ext cx="601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SPONGY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60" name="Google Shape;560;p16"/>
            <p:cNvSpPr txBox="1"/>
            <p:nvPr/>
          </p:nvSpPr>
          <p:spPr>
            <a:xfrm>
              <a:off x="1579325" y="1698074"/>
              <a:ext cx="1122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UPPER EPIDERMIS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61" name="Google Shape;561;p16"/>
            <p:cNvSpPr txBox="1"/>
            <p:nvPr/>
          </p:nvSpPr>
          <p:spPr>
            <a:xfrm>
              <a:off x="1595606" y="1538943"/>
              <a:ext cx="1122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WAXY CUTICLE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62" name="Google Shape;562;p16"/>
            <p:cNvSpPr txBox="1"/>
            <p:nvPr/>
          </p:nvSpPr>
          <p:spPr>
            <a:xfrm>
              <a:off x="1579325" y="3595525"/>
              <a:ext cx="1122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LOWER EPIDERMIS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63" name="Google Shape;563;p16"/>
            <p:cNvSpPr txBox="1"/>
            <p:nvPr/>
          </p:nvSpPr>
          <p:spPr>
            <a:xfrm>
              <a:off x="1588741" y="3740721"/>
              <a:ext cx="1122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WAXY CUTICLE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64" name="Google Shape;564;p16"/>
            <p:cNvSpPr txBox="1"/>
            <p:nvPr/>
          </p:nvSpPr>
          <p:spPr>
            <a:xfrm>
              <a:off x="2802542" y="4283129"/>
              <a:ext cx="1122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GUARD CELL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65" name="Google Shape;565;p16"/>
            <p:cNvSpPr txBox="1"/>
            <p:nvPr/>
          </p:nvSpPr>
          <p:spPr>
            <a:xfrm>
              <a:off x="3000622" y="4539543"/>
              <a:ext cx="1122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STOMATA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F6C79D8-588F-5472-2FCA-A95391B76097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DD4931D-14C2-A83E-6775-DB747C542B24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748CA-DC24-BBB8-94C9-5B5C25CAC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9E10-695C-7AF9-811C-C2DCE09D8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Minerals for Plant Growth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1" name="Google Shape;57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</a:t>
            </a:r>
            <a:r>
              <a:rPr lang="en" sz="1700" dirty="0">
                <a:solidFill>
                  <a:srgbClr val="4A86E8"/>
                </a:solidFill>
              </a:rPr>
              <a:t>22</a:t>
            </a:r>
            <a:endParaRPr sz="1700" dirty="0">
              <a:solidFill>
                <a:srgbClr val="4A86E8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Char char="○"/>
            </a:pPr>
            <a:r>
              <a:rPr lang="en" sz="1300" dirty="0">
                <a:solidFill>
                  <a:srgbClr val="4A86E8"/>
                </a:solidFill>
              </a:rPr>
              <a:t>Understand that plants require mineral ions for growth, and that magnesium ions are needed for chlorophyll and nitrate ions are needed for amino acids.</a:t>
            </a:r>
            <a:endParaRPr sz="1300" dirty="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</a:t>
            </a:r>
            <a:r>
              <a:rPr lang="en" sz="1700" dirty="0">
                <a:solidFill>
                  <a:srgbClr val="B7B7B7"/>
                </a:solidFill>
              </a:rPr>
              <a:t>are </a:t>
            </a:r>
            <a:r>
              <a:rPr lang="en" sz="1700" b="1" dirty="0">
                <a:solidFill>
                  <a:srgbClr val="B7B7B7"/>
                </a:solidFill>
              </a:rPr>
              <a:t>autotrophic</a:t>
            </a:r>
            <a:r>
              <a:rPr lang="en" sz="1700" dirty="0">
                <a:solidFill>
                  <a:srgbClr val="B7B7B7"/>
                </a:solidFill>
              </a:rPr>
              <a:t> organisms.</a:t>
            </a:r>
            <a:endParaRPr sz="1700" dirty="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 dirty="0">
                <a:solidFill>
                  <a:srgbClr val="B7B7B7"/>
                </a:solidFill>
              </a:rPr>
              <a:t>This means that they can produce their own </a:t>
            </a:r>
            <a:r>
              <a:rPr lang="en" sz="1300" b="1" dirty="0">
                <a:solidFill>
                  <a:srgbClr val="B7B7B7"/>
                </a:solidFill>
              </a:rPr>
              <a:t>carbohydrates </a:t>
            </a:r>
            <a:r>
              <a:rPr lang="en" sz="1300" dirty="0">
                <a:solidFill>
                  <a:srgbClr val="B7B7B7"/>
                </a:solidFill>
              </a:rPr>
              <a:t>through photosynthesis.</a:t>
            </a:r>
            <a:endParaRPr sz="1300" dirty="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 dirty="0">
                <a:solidFill>
                  <a:srgbClr val="B7B7B7"/>
                </a:solidFill>
              </a:rPr>
              <a:t>Plants do require a number of </a:t>
            </a:r>
            <a:r>
              <a:rPr lang="en" sz="1700" b="1" dirty="0">
                <a:solidFill>
                  <a:srgbClr val="B7B7B7"/>
                </a:solidFill>
              </a:rPr>
              <a:t>other nutrients</a:t>
            </a:r>
            <a:r>
              <a:rPr lang="en" sz="1700" dirty="0">
                <a:solidFill>
                  <a:srgbClr val="B7B7B7"/>
                </a:solidFill>
              </a:rPr>
              <a:t> to survive:</a:t>
            </a:r>
            <a:endParaRPr sz="1700" dirty="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 dirty="0">
                <a:solidFill>
                  <a:srgbClr val="B7B7B7"/>
                </a:solidFill>
              </a:rPr>
              <a:t>Nitrates.</a:t>
            </a:r>
            <a:endParaRPr sz="1300" dirty="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 dirty="0">
                <a:solidFill>
                  <a:srgbClr val="B7B7B7"/>
                </a:solidFill>
              </a:rPr>
              <a:t>Magnesium.</a:t>
            </a:r>
            <a:endParaRPr sz="1300" dirty="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 dirty="0">
                <a:solidFill>
                  <a:srgbClr val="B7B7B7"/>
                </a:solidFill>
              </a:rPr>
              <a:t>Potassium</a:t>
            </a:r>
            <a:endParaRPr sz="1300" dirty="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 dirty="0">
                <a:solidFill>
                  <a:srgbClr val="B7B7B7"/>
                </a:solidFill>
              </a:rPr>
              <a:t>Phosphorous.</a:t>
            </a:r>
            <a:endParaRPr sz="1300" dirty="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2" name="Google Shape;5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573" name="Google Shape;573;p17"/>
          <p:cNvGrpSpPr/>
          <p:nvPr/>
        </p:nvGrpSpPr>
        <p:grpSpPr>
          <a:xfrm>
            <a:off x="6085125" y="1541904"/>
            <a:ext cx="2105912" cy="1922725"/>
            <a:chOff x="1277025" y="491625"/>
            <a:chExt cx="5014075" cy="4677025"/>
          </a:xfrm>
        </p:grpSpPr>
        <p:sp>
          <p:nvSpPr>
            <p:cNvPr id="574" name="Google Shape;574;p17"/>
            <p:cNvSpPr/>
            <p:nvPr/>
          </p:nvSpPr>
          <p:spPr>
            <a:xfrm>
              <a:off x="2291075" y="3530875"/>
              <a:ext cx="162775" cy="237700"/>
            </a:xfrm>
            <a:custGeom>
              <a:avLst/>
              <a:gdLst/>
              <a:ahLst/>
              <a:cxnLst/>
              <a:rect l="l" t="t" r="r" b="b"/>
              <a:pathLst>
                <a:path w="6511" h="9508" extrusionOk="0">
                  <a:moveTo>
                    <a:pt x="1671" y="1"/>
                  </a:moveTo>
                  <a:lnTo>
                    <a:pt x="0" y="692"/>
                  </a:lnTo>
                  <a:lnTo>
                    <a:pt x="5128" y="9507"/>
                  </a:lnTo>
                  <a:lnTo>
                    <a:pt x="6511" y="83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2785125" y="3350825"/>
              <a:ext cx="72050" cy="79250"/>
            </a:xfrm>
            <a:custGeom>
              <a:avLst/>
              <a:gdLst/>
              <a:ahLst/>
              <a:cxnLst/>
              <a:rect l="l" t="t" r="r" b="b"/>
              <a:pathLst>
                <a:path w="2882" h="3170" extrusionOk="0">
                  <a:moveTo>
                    <a:pt x="1672" y="1"/>
                  </a:moveTo>
                  <a:lnTo>
                    <a:pt x="1" y="577"/>
                  </a:lnTo>
                  <a:lnTo>
                    <a:pt x="1499" y="3169"/>
                  </a:lnTo>
                  <a:lnTo>
                    <a:pt x="2881" y="213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2455275" y="3471825"/>
              <a:ext cx="133975" cy="185825"/>
            </a:xfrm>
            <a:custGeom>
              <a:avLst/>
              <a:gdLst/>
              <a:ahLst/>
              <a:cxnLst/>
              <a:rect l="l" t="t" r="r" b="b"/>
              <a:pathLst>
                <a:path w="5359" h="7433" extrusionOk="0">
                  <a:moveTo>
                    <a:pt x="1671" y="0"/>
                  </a:moveTo>
                  <a:lnTo>
                    <a:pt x="1" y="576"/>
                  </a:lnTo>
                  <a:lnTo>
                    <a:pt x="3976" y="7433"/>
                  </a:lnTo>
                  <a:lnTo>
                    <a:pt x="5359" y="6280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2620925" y="3411325"/>
              <a:ext cx="100850" cy="132550"/>
            </a:xfrm>
            <a:custGeom>
              <a:avLst/>
              <a:gdLst/>
              <a:ahLst/>
              <a:cxnLst/>
              <a:rect l="l" t="t" r="r" b="b"/>
              <a:pathLst>
                <a:path w="4034" h="5302" extrusionOk="0">
                  <a:moveTo>
                    <a:pt x="1671" y="0"/>
                  </a:moveTo>
                  <a:lnTo>
                    <a:pt x="0" y="634"/>
                  </a:lnTo>
                  <a:lnTo>
                    <a:pt x="2766" y="5301"/>
                  </a:lnTo>
                  <a:lnTo>
                    <a:pt x="4034" y="4149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5138750" y="3549600"/>
              <a:ext cx="158475" cy="230500"/>
            </a:xfrm>
            <a:custGeom>
              <a:avLst/>
              <a:gdLst/>
              <a:ahLst/>
              <a:cxnLst/>
              <a:rect l="l" t="t" r="r" b="b"/>
              <a:pathLst>
                <a:path w="6339" h="9220" extrusionOk="0">
                  <a:moveTo>
                    <a:pt x="4667" y="1"/>
                  </a:moveTo>
                  <a:lnTo>
                    <a:pt x="0" y="8124"/>
                  </a:lnTo>
                  <a:lnTo>
                    <a:pt x="1383" y="9219"/>
                  </a:lnTo>
                  <a:lnTo>
                    <a:pt x="6338" y="577"/>
                  </a:lnTo>
                  <a:lnTo>
                    <a:pt x="4667" y="1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4731100" y="3362350"/>
              <a:ext cx="74925" cy="86450"/>
            </a:xfrm>
            <a:custGeom>
              <a:avLst/>
              <a:gdLst/>
              <a:ahLst/>
              <a:cxnLst/>
              <a:rect l="l" t="t" r="r" b="b"/>
              <a:pathLst>
                <a:path w="2997" h="3458" extrusionOk="0">
                  <a:moveTo>
                    <a:pt x="1384" y="0"/>
                  </a:moveTo>
                  <a:lnTo>
                    <a:pt x="1" y="2305"/>
                  </a:lnTo>
                  <a:lnTo>
                    <a:pt x="1384" y="3457"/>
                  </a:lnTo>
                  <a:lnTo>
                    <a:pt x="2997" y="577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5003350" y="3486225"/>
              <a:ext cx="129650" cy="184400"/>
            </a:xfrm>
            <a:custGeom>
              <a:avLst/>
              <a:gdLst/>
              <a:ahLst/>
              <a:cxnLst/>
              <a:rect l="l" t="t" r="r" b="b"/>
              <a:pathLst>
                <a:path w="5186" h="7376" extrusionOk="0">
                  <a:moveTo>
                    <a:pt x="3515" y="0"/>
                  </a:moveTo>
                  <a:lnTo>
                    <a:pt x="0" y="6223"/>
                  </a:lnTo>
                  <a:lnTo>
                    <a:pt x="1326" y="7375"/>
                  </a:lnTo>
                  <a:lnTo>
                    <a:pt x="5186" y="634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4866500" y="3422850"/>
              <a:ext cx="102300" cy="135425"/>
            </a:xfrm>
            <a:custGeom>
              <a:avLst/>
              <a:gdLst/>
              <a:ahLst/>
              <a:cxnLst/>
              <a:rect l="l" t="t" r="r" b="b"/>
              <a:pathLst>
                <a:path w="4092" h="5417" extrusionOk="0">
                  <a:moveTo>
                    <a:pt x="2478" y="0"/>
                  </a:moveTo>
                  <a:lnTo>
                    <a:pt x="1" y="4322"/>
                  </a:lnTo>
                  <a:lnTo>
                    <a:pt x="1384" y="5416"/>
                  </a:lnTo>
                  <a:lnTo>
                    <a:pt x="4092" y="692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1965550" y="1099475"/>
              <a:ext cx="3305750" cy="3428175"/>
            </a:xfrm>
            <a:custGeom>
              <a:avLst/>
              <a:gdLst/>
              <a:ahLst/>
              <a:cxnLst/>
              <a:rect l="l" t="t" r="r" b="b"/>
              <a:pathLst>
                <a:path w="132230" h="137127" extrusionOk="0">
                  <a:moveTo>
                    <a:pt x="0" y="0"/>
                  </a:moveTo>
                  <a:lnTo>
                    <a:pt x="0" y="22471"/>
                  </a:lnTo>
                  <a:lnTo>
                    <a:pt x="0" y="27944"/>
                  </a:lnTo>
                  <a:lnTo>
                    <a:pt x="0" y="33360"/>
                  </a:lnTo>
                  <a:lnTo>
                    <a:pt x="35953" y="49205"/>
                  </a:lnTo>
                  <a:lnTo>
                    <a:pt x="35953" y="88729"/>
                  </a:lnTo>
                  <a:lnTo>
                    <a:pt x="35953" y="90170"/>
                  </a:lnTo>
                  <a:lnTo>
                    <a:pt x="35953" y="90631"/>
                  </a:lnTo>
                  <a:lnTo>
                    <a:pt x="36413" y="90861"/>
                  </a:lnTo>
                  <a:lnTo>
                    <a:pt x="37623" y="91610"/>
                  </a:lnTo>
                  <a:lnTo>
                    <a:pt x="71732" y="111315"/>
                  </a:lnTo>
                  <a:lnTo>
                    <a:pt x="67180" y="137127"/>
                  </a:lnTo>
                  <a:lnTo>
                    <a:pt x="78185" y="137127"/>
                  </a:lnTo>
                  <a:lnTo>
                    <a:pt x="73633" y="111315"/>
                  </a:lnTo>
                  <a:lnTo>
                    <a:pt x="107742" y="91553"/>
                  </a:lnTo>
                  <a:lnTo>
                    <a:pt x="109010" y="90861"/>
                  </a:lnTo>
                  <a:lnTo>
                    <a:pt x="109413" y="90631"/>
                  </a:lnTo>
                  <a:lnTo>
                    <a:pt x="109413" y="90170"/>
                  </a:lnTo>
                  <a:lnTo>
                    <a:pt x="109413" y="88729"/>
                  </a:lnTo>
                  <a:lnTo>
                    <a:pt x="109413" y="50184"/>
                  </a:lnTo>
                  <a:cubicBezTo>
                    <a:pt x="109816" y="50415"/>
                    <a:pt x="110277" y="50530"/>
                    <a:pt x="110623" y="50703"/>
                  </a:cubicBezTo>
                  <a:cubicBezTo>
                    <a:pt x="110933" y="50765"/>
                    <a:pt x="111236" y="50797"/>
                    <a:pt x="111523" y="50797"/>
                  </a:cubicBezTo>
                  <a:cubicBezTo>
                    <a:pt x="112037" y="50797"/>
                    <a:pt x="112501" y="50694"/>
                    <a:pt x="112870" y="50472"/>
                  </a:cubicBezTo>
                  <a:cubicBezTo>
                    <a:pt x="113504" y="50127"/>
                    <a:pt x="113965" y="49435"/>
                    <a:pt x="114138" y="48571"/>
                  </a:cubicBezTo>
                  <a:cubicBezTo>
                    <a:pt x="114368" y="47880"/>
                    <a:pt x="114426" y="46842"/>
                    <a:pt x="114368" y="45690"/>
                  </a:cubicBezTo>
                  <a:cubicBezTo>
                    <a:pt x="114310" y="44711"/>
                    <a:pt x="114368" y="43962"/>
                    <a:pt x="114541" y="43385"/>
                  </a:cubicBezTo>
                  <a:cubicBezTo>
                    <a:pt x="114656" y="42982"/>
                    <a:pt x="114829" y="42694"/>
                    <a:pt x="115002" y="42636"/>
                  </a:cubicBezTo>
                  <a:cubicBezTo>
                    <a:pt x="115117" y="42550"/>
                    <a:pt x="115247" y="42507"/>
                    <a:pt x="115405" y="42507"/>
                  </a:cubicBezTo>
                  <a:cubicBezTo>
                    <a:pt x="115564" y="42507"/>
                    <a:pt x="115751" y="42550"/>
                    <a:pt x="115981" y="42636"/>
                  </a:cubicBezTo>
                  <a:cubicBezTo>
                    <a:pt x="116557" y="42752"/>
                    <a:pt x="117191" y="43097"/>
                    <a:pt x="118055" y="43616"/>
                  </a:cubicBezTo>
                  <a:cubicBezTo>
                    <a:pt x="119093" y="44250"/>
                    <a:pt x="119842" y="44711"/>
                    <a:pt x="120648" y="44941"/>
                  </a:cubicBezTo>
                  <a:cubicBezTo>
                    <a:pt x="120986" y="44983"/>
                    <a:pt x="121308" y="45010"/>
                    <a:pt x="121608" y="45010"/>
                  </a:cubicBezTo>
                  <a:cubicBezTo>
                    <a:pt x="122130" y="45010"/>
                    <a:pt x="122588" y="44930"/>
                    <a:pt x="122953" y="44711"/>
                  </a:cubicBezTo>
                  <a:cubicBezTo>
                    <a:pt x="123587" y="44365"/>
                    <a:pt x="124048" y="43674"/>
                    <a:pt x="124278" y="42809"/>
                  </a:cubicBezTo>
                  <a:cubicBezTo>
                    <a:pt x="124451" y="42118"/>
                    <a:pt x="124566" y="41081"/>
                    <a:pt x="124451" y="39928"/>
                  </a:cubicBezTo>
                  <a:cubicBezTo>
                    <a:pt x="124393" y="38949"/>
                    <a:pt x="124451" y="38200"/>
                    <a:pt x="124624" y="37624"/>
                  </a:cubicBezTo>
                  <a:cubicBezTo>
                    <a:pt x="124739" y="37221"/>
                    <a:pt x="124912" y="36932"/>
                    <a:pt x="125142" y="36875"/>
                  </a:cubicBezTo>
                  <a:cubicBezTo>
                    <a:pt x="125229" y="36788"/>
                    <a:pt x="125344" y="36745"/>
                    <a:pt x="125495" y="36745"/>
                  </a:cubicBezTo>
                  <a:cubicBezTo>
                    <a:pt x="125646" y="36745"/>
                    <a:pt x="125834" y="36788"/>
                    <a:pt x="126064" y="36875"/>
                  </a:cubicBezTo>
                  <a:cubicBezTo>
                    <a:pt x="126583" y="36990"/>
                    <a:pt x="127216" y="37278"/>
                    <a:pt x="128023" y="37797"/>
                  </a:cubicBezTo>
                  <a:cubicBezTo>
                    <a:pt x="128484" y="38603"/>
                    <a:pt x="129003" y="39179"/>
                    <a:pt x="129463" y="39525"/>
                  </a:cubicBezTo>
                  <a:cubicBezTo>
                    <a:pt x="129752" y="39756"/>
                    <a:pt x="130040" y="39928"/>
                    <a:pt x="130212" y="40044"/>
                  </a:cubicBezTo>
                  <a:cubicBezTo>
                    <a:pt x="130355" y="40085"/>
                    <a:pt x="130498" y="40104"/>
                    <a:pt x="130636" y="40104"/>
                  </a:cubicBezTo>
                  <a:cubicBezTo>
                    <a:pt x="130887" y="40104"/>
                    <a:pt x="131121" y="40040"/>
                    <a:pt x="131307" y="39928"/>
                  </a:cubicBezTo>
                  <a:cubicBezTo>
                    <a:pt x="131595" y="39813"/>
                    <a:pt x="131826" y="39525"/>
                    <a:pt x="131941" y="39179"/>
                  </a:cubicBezTo>
                  <a:cubicBezTo>
                    <a:pt x="132114" y="38891"/>
                    <a:pt x="132171" y="38603"/>
                    <a:pt x="132171" y="38200"/>
                  </a:cubicBezTo>
                  <a:cubicBezTo>
                    <a:pt x="132229" y="37566"/>
                    <a:pt x="132229" y="36644"/>
                    <a:pt x="132229" y="35550"/>
                  </a:cubicBezTo>
                  <a:lnTo>
                    <a:pt x="132229" y="35550"/>
                  </a:lnTo>
                  <a:lnTo>
                    <a:pt x="130501" y="35607"/>
                  </a:lnTo>
                  <a:cubicBezTo>
                    <a:pt x="130616" y="36644"/>
                    <a:pt x="130616" y="37451"/>
                    <a:pt x="130501" y="37912"/>
                  </a:cubicBezTo>
                  <a:cubicBezTo>
                    <a:pt x="130501" y="38027"/>
                    <a:pt x="130501" y="38085"/>
                    <a:pt x="130443" y="38142"/>
                  </a:cubicBezTo>
                  <a:cubicBezTo>
                    <a:pt x="130155" y="37854"/>
                    <a:pt x="129752" y="37336"/>
                    <a:pt x="129291" y="36644"/>
                  </a:cubicBezTo>
                  <a:lnTo>
                    <a:pt x="129233" y="36472"/>
                  </a:lnTo>
                  <a:lnTo>
                    <a:pt x="129060" y="36414"/>
                  </a:lnTo>
                  <a:cubicBezTo>
                    <a:pt x="128081" y="35780"/>
                    <a:pt x="127274" y="35319"/>
                    <a:pt x="126467" y="35146"/>
                  </a:cubicBezTo>
                  <a:cubicBezTo>
                    <a:pt x="126122" y="35054"/>
                    <a:pt x="125794" y="35008"/>
                    <a:pt x="125489" y="35008"/>
                  </a:cubicBezTo>
                  <a:cubicBezTo>
                    <a:pt x="125032" y="35008"/>
                    <a:pt x="124624" y="35112"/>
                    <a:pt x="124278" y="35319"/>
                  </a:cubicBezTo>
                  <a:cubicBezTo>
                    <a:pt x="123587" y="35722"/>
                    <a:pt x="123183" y="36356"/>
                    <a:pt x="122953" y="37221"/>
                  </a:cubicBezTo>
                  <a:cubicBezTo>
                    <a:pt x="122722" y="37912"/>
                    <a:pt x="122665" y="38949"/>
                    <a:pt x="122722" y="40101"/>
                  </a:cubicBezTo>
                  <a:cubicBezTo>
                    <a:pt x="122838" y="41081"/>
                    <a:pt x="122722" y="41830"/>
                    <a:pt x="122607" y="42406"/>
                  </a:cubicBezTo>
                  <a:cubicBezTo>
                    <a:pt x="122434" y="42809"/>
                    <a:pt x="122319" y="43097"/>
                    <a:pt x="122089" y="43213"/>
                  </a:cubicBezTo>
                  <a:cubicBezTo>
                    <a:pt x="121973" y="43270"/>
                    <a:pt x="121844" y="43299"/>
                    <a:pt x="121692" y="43299"/>
                  </a:cubicBezTo>
                  <a:cubicBezTo>
                    <a:pt x="121541" y="43299"/>
                    <a:pt x="121368" y="43270"/>
                    <a:pt x="121167" y="43213"/>
                  </a:cubicBezTo>
                  <a:cubicBezTo>
                    <a:pt x="120591" y="43040"/>
                    <a:pt x="119957" y="42694"/>
                    <a:pt x="119093" y="42176"/>
                  </a:cubicBezTo>
                  <a:cubicBezTo>
                    <a:pt x="118055" y="41542"/>
                    <a:pt x="117249" y="41081"/>
                    <a:pt x="116500" y="40908"/>
                  </a:cubicBezTo>
                  <a:cubicBezTo>
                    <a:pt x="116154" y="40816"/>
                    <a:pt x="115818" y="40770"/>
                    <a:pt x="115501" y="40770"/>
                  </a:cubicBezTo>
                  <a:cubicBezTo>
                    <a:pt x="115027" y="40770"/>
                    <a:pt x="114598" y="40873"/>
                    <a:pt x="114253" y="41081"/>
                  </a:cubicBezTo>
                  <a:cubicBezTo>
                    <a:pt x="113619" y="41484"/>
                    <a:pt x="113158" y="42118"/>
                    <a:pt x="112928" y="42982"/>
                  </a:cubicBezTo>
                  <a:cubicBezTo>
                    <a:pt x="112755" y="43674"/>
                    <a:pt x="112640" y="44711"/>
                    <a:pt x="112755" y="45863"/>
                  </a:cubicBezTo>
                  <a:cubicBezTo>
                    <a:pt x="112812" y="46842"/>
                    <a:pt x="112755" y="47591"/>
                    <a:pt x="112582" y="48168"/>
                  </a:cubicBezTo>
                  <a:cubicBezTo>
                    <a:pt x="112467" y="48571"/>
                    <a:pt x="112294" y="48859"/>
                    <a:pt x="112063" y="48974"/>
                  </a:cubicBezTo>
                  <a:cubicBezTo>
                    <a:pt x="111977" y="49032"/>
                    <a:pt x="111862" y="49061"/>
                    <a:pt x="111710" y="49061"/>
                  </a:cubicBezTo>
                  <a:cubicBezTo>
                    <a:pt x="111559" y="49061"/>
                    <a:pt x="111372" y="49032"/>
                    <a:pt x="111142" y="48974"/>
                  </a:cubicBezTo>
                  <a:cubicBezTo>
                    <a:pt x="110565" y="48801"/>
                    <a:pt x="109932" y="48456"/>
                    <a:pt x="109067" y="47937"/>
                  </a:cubicBezTo>
                  <a:lnTo>
                    <a:pt x="108549" y="48686"/>
                  </a:lnTo>
                  <a:lnTo>
                    <a:pt x="109010" y="47937"/>
                  </a:lnTo>
                  <a:lnTo>
                    <a:pt x="84120" y="33591"/>
                  </a:lnTo>
                  <a:lnTo>
                    <a:pt x="83255" y="35146"/>
                  </a:lnTo>
                  <a:lnTo>
                    <a:pt x="107685" y="49205"/>
                  </a:lnTo>
                  <a:lnTo>
                    <a:pt x="107685" y="88729"/>
                  </a:lnTo>
                  <a:lnTo>
                    <a:pt x="107685" y="89651"/>
                  </a:lnTo>
                  <a:lnTo>
                    <a:pt x="106878" y="90170"/>
                  </a:lnTo>
                  <a:lnTo>
                    <a:pt x="72596" y="109932"/>
                  </a:lnTo>
                  <a:lnTo>
                    <a:pt x="38315" y="90170"/>
                  </a:lnTo>
                  <a:lnTo>
                    <a:pt x="37566" y="89651"/>
                  </a:lnTo>
                  <a:lnTo>
                    <a:pt x="37566" y="88729"/>
                  </a:lnTo>
                  <a:lnTo>
                    <a:pt x="37566" y="49147"/>
                  </a:lnTo>
                  <a:lnTo>
                    <a:pt x="59863" y="36241"/>
                  </a:lnTo>
                  <a:lnTo>
                    <a:pt x="58999" y="34743"/>
                  </a:lnTo>
                  <a:lnTo>
                    <a:pt x="36702" y="47649"/>
                  </a:lnTo>
                  <a:lnTo>
                    <a:pt x="1729" y="23565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3548550" y="1528725"/>
              <a:ext cx="468150" cy="525750"/>
            </a:xfrm>
            <a:custGeom>
              <a:avLst/>
              <a:gdLst/>
              <a:ahLst/>
              <a:cxnLst/>
              <a:rect l="l" t="t" r="r" b="b"/>
              <a:pathLst>
                <a:path w="18726" h="21030" extrusionOk="0">
                  <a:moveTo>
                    <a:pt x="9392" y="2420"/>
                  </a:moveTo>
                  <a:cubicBezTo>
                    <a:pt x="13540" y="2420"/>
                    <a:pt x="16133" y="5589"/>
                    <a:pt x="16133" y="10544"/>
                  </a:cubicBezTo>
                  <a:cubicBezTo>
                    <a:pt x="16133" y="15499"/>
                    <a:pt x="13540" y="18668"/>
                    <a:pt x="9392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651" y="5589"/>
                    <a:pt x="5243" y="2420"/>
                    <a:pt x="9392" y="2420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544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544"/>
                  </a:cubicBezTo>
                  <a:cubicBezTo>
                    <a:pt x="18725" y="4148"/>
                    <a:pt x="15153" y="0"/>
                    <a:pt x="9392" y="0"/>
                  </a:cubicBez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1753800" y="49162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63"/>
                  </a:moveTo>
                  <a:cubicBezTo>
                    <a:pt x="13540" y="2363"/>
                    <a:pt x="16133" y="5532"/>
                    <a:pt x="16133" y="10544"/>
                  </a:cubicBezTo>
                  <a:cubicBezTo>
                    <a:pt x="16133" y="15499"/>
                    <a:pt x="13540" y="18668"/>
                    <a:pt x="9334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593" y="5589"/>
                    <a:pt x="5186" y="2363"/>
                    <a:pt x="9334" y="2363"/>
                  </a:cubicBezTo>
                  <a:close/>
                  <a:moveTo>
                    <a:pt x="9334" y="0"/>
                  </a:moveTo>
                  <a:cubicBezTo>
                    <a:pt x="3573" y="0"/>
                    <a:pt x="1" y="4034"/>
                    <a:pt x="1" y="10544"/>
                  </a:cubicBezTo>
                  <a:cubicBezTo>
                    <a:pt x="1" y="16997"/>
                    <a:pt x="3573" y="21030"/>
                    <a:pt x="9334" y="21030"/>
                  </a:cubicBezTo>
                  <a:cubicBezTo>
                    <a:pt x="15096" y="21030"/>
                    <a:pt x="18726" y="16997"/>
                    <a:pt x="18726" y="10544"/>
                  </a:cubicBezTo>
                  <a:cubicBezTo>
                    <a:pt x="18726" y="4091"/>
                    <a:pt x="15096" y="0"/>
                    <a:pt x="9334" y="0"/>
                  </a:cubicBez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2291075" y="501700"/>
              <a:ext cx="406225" cy="507050"/>
            </a:xfrm>
            <a:custGeom>
              <a:avLst/>
              <a:gdLst/>
              <a:ahLst/>
              <a:cxnLst/>
              <a:rect l="l" t="t" r="r" b="b"/>
              <a:pathLst>
                <a:path w="16249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651" y="20282"/>
                  </a:lnTo>
                  <a:lnTo>
                    <a:pt x="2651" y="11063"/>
                  </a:lnTo>
                  <a:lnTo>
                    <a:pt x="13713" y="11063"/>
                  </a:lnTo>
                  <a:lnTo>
                    <a:pt x="13713" y="20282"/>
                  </a:lnTo>
                  <a:lnTo>
                    <a:pt x="16248" y="20282"/>
                  </a:lnTo>
                  <a:lnTo>
                    <a:pt x="16248" y="1"/>
                  </a:lnTo>
                  <a:lnTo>
                    <a:pt x="13713" y="1"/>
                  </a:lnTo>
                  <a:lnTo>
                    <a:pt x="13713" y="8758"/>
                  </a:lnTo>
                  <a:lnTo>
                    <a:pt x="2651" y="8758"/>
                  </a:lnTo>
                  <a:lnTo>
                    <a:pt x="2651" y="1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1753800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133" y="5474"/>
                    <a:pt x="16133" y="10429"/>
                  </a:cubicBezTo>
                  <a:cubicBezTo>
                    <a:pt x="16075" y="15442"/>
                    <a:pt x="13483" y="18553"/>
                    <a:pt x="9334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3" y="1"/>
                    <a:pt x="1" y="4034"/>
                    <a:pt x="1" y="10487"/>
                  </a:cubicBezTo>
                  <a:cubicBezTo>
                    <a:pt x="1" y="16997"/>
                    <a:pt x="3573" y="21031"/>
                    <a:pt x="9334" y="21031"/>
                  </a:cubicBezTo>
                  <a:cubicBezTo>
                    <a:pt x="15096" y="21031"/>
                    <a:pt x="18726" y="16997"/>
                    <a:pt x="18726" y="10487"/>
                  </a:cubicBezTo>
                  <a:cubicBezTo>
                    <a:pt x="18726" y="4034"/>
                    <a:pt x="15038" y="1"/>
                    <a:pt x="9334" y="1"/>
                  </a:cubicBez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12770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1" y="1"/>
                  </a:moveTo>
                  <a:lnTo>
                    <a:pt x="1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6" y="11063"/>
                  </a:lnTo>
                  <a:lnTo>
                    <a:pt x="13656" y="20282"/>
                  </a:lnTo>
                  <a:lnTo>
                    <a:pt x="16191" y="20282"/>
                  </a:lnTo>
                  <a:lnTo>
                    <a:pt x="16191" y="1"/>
                  </a:lnTo>
                  <a:lnTo>
                    <a:pt x="13656" y="1"/>
                  </a:lnTo>
                  <a:lnTo>
                    <a:pt x="13656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3548550" y="46428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92" y="2247"/>
                  </a:moveTo>
                  <a:cubicBezTo>
                    <a:pt x="13540" y="2247"/>
                    <a:pt x="16133" y="5416"/>
                    <a:pt x="16133" y="10429"/>
                  </a:cubicBezTo>
                  <a:cubicBezTo>
                    <a:pt x="16133" y="15441"/>
                    <a:pt x="13540" y="18553"/>
                    <a:pt x="9392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247"/>
                    <a:pt x="9392" y="2247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486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486"/>
                  </a:cubicBezTo>
                  <a:cubicBezTo>
                    <a:pt x="18725" y="4033"/>
                    <a:pt x="15153" y="0"/>
                    <a:pt x="9392" y="0"/>
                  </a:cubicBez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4088700" y="46500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535" y="20281"/>
                  </a:lnTo>
                  <a:lnTo>
                    <a:pt x="2535" y="11063"/>
                  </a:lnTo>
                  <a:lnTo>
                    <a:pt x="13713" y="11063"/>
                  </a:lnTo>
                  <a:lnTo>
                    <a:pt x="13713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713" y="0"/>
                  </a:lnTo>
                  <a:lnTo>
                    <a:pt x="13713" y="8758"/>
                  </a:lnTo>
                  <a:lnTo>
                    <a:pt x="2535" y="8758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5346175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2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2" y="1"/>
                    <a:pt x="0" y="4034"/>
                    <a:pt x="0" y="10487"/>
                  </a:cubicBezTo>
                  <a:cubicBezTo>
                    <a:pt x="0" y="16997"/>
                    <a:pt x="3572" y="21031"/>
                    <a:pt x="9334" y="21031"/>
                  </a:cubicBezTo>
                  <a:cubicBezTo>
                    <a:pt x="15095" y="21031"/>
                    <a:pt x="18725" y="16997"/>
                    <a:pt x="18725" y="10487"/>
                  </a:cubicBezTo>
                  <a:cubicBezTo>
                    <a:pt x="18725" y="4034"/>
                    <a:pt x="15095" y="1"/>
                    <a:pt x="9334" y="1"/>
                  </a:cubicBez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58863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2"/>
                  </a:lnTo>
                  <a:lnTo>
                    <a:pt x="16190" y="20282"/>
                  </a:lnTo>
                  <a:lnTo>
                    <a:pt x="16190" y="1"/>
                  </a:lnTo>
                  <a:lnTo>
                    <a:pt x="13655" y="1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5346175" y="1531600"/>
              <a:ext cx="468150" cy="524325"/>
            </a:xfrm>
            <a:custGeom>
              <a:avLst/>
              <a:gdLst/>
              <a:ahLst/>
              <a:cxnLst/>
              <a:rect l="l" t="t" r="r" b="b"/>
              <a:pathLst>
                <a:path w="18726" h="20973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1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0"/>
                  </a:moveTo>
                  <a:cubicBezTo>
                    <a:pt x="3572" y="0"/>
                    <a:pt x="0" y="3976"/>
                    <a:pt x="0" y="10486"/>
                  </a:cubicBezTo>
                  <a:cubicBezTo>
                    <a:pt x="0" y="16882"/>
                    <a:pt x="3572" y="20973"/>
                    <a:pt x="9334" y="20973"/>
                  </a:cubicBezTo>
                  <a:cubicBezTo>
                    <a:pt x="15095" y="20973"/>
                    <a:pt x="18725" y="16997"/>
                    <a:pt x="18725" y="10486"/>
                  </a:cubicBezTo>
                  <a:cubicBezTo>
                    <a:pt x="18725" y="4033"/>
                    <a:pt x="15095" y="0"/>
                    <a:pt x="9334" y="0"/>
                  </a:cubicBez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5886325" y="1538800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478" y="20281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655" y="0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rgbClr val="63B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17"/>
          <p:cNvSpPr txBox="1"/>
          <p:nvPr/>
        </p:nvSpPr>
        <p:spPr>
          <a:xfrm>
            <a:off x="5961519" y="3513480"/>
            <a:ext cx="2478751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Whilst plants can create their own </a:t>
            </a:r>
            <a:r>
              <a:rPr lang="en" sz="1200" b="1" dirty="0">
                <a:solidFill>
                  <a:srgbClr val="63B54D"/>
                </a:solidFill>
                <a:latin typeface="Cambria"/>
                <a:ea typeface="Cambria"/>
                <a:cs typeface="Cambria"/>
                <a:sym typeface="Cambria"/>
              </a:rPr>
              <a:t>glucose 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from photosynthesis, other nutrients must be taken from the soil.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431FA4D-D757-B262-EEDE-326C9A763EFF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6E5465F-BF6F-1BFD-4BEE-56ECDC6D2E60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01638-A3A2-3ECD-CD9A-A3EDE07A1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1ABAA-BE99-6C38-DAEB-D59059FCE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Obtaining Minerals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0" name="Google Shape;6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5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</a:rPr>
              <a:t>Minerals are found in the </a:t>
            </a:r>
            <a:r>
              <a:rPr lang="en" b="1">
                <a:solidFill>
                  <a:srgbClr val="B7B7B7"/>
                </a:solidFill>
              </a:rPr>
              <a:t>soil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Most soils contain lots of different minerals.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Minerals are </a:t>
            </a:r>
            <a:r>
              <a:rPr lang="en" b="1">
                <a:solidFill>
                  <a:srgbClr val="B7B7B7"/>
                </a:solidFill>
              </a:rPr>
              <a:t>pumped </a:t>
            </a:r>
            <a:r>
              <a:rPr lang="en">
                <a:solidFill>
                  <a:srgbClr val="B7B7B7"/>
                </a:solidFill>
              </a:rPr>
              <a:t>into the plant through </a:t>
            </a:r>
            <a:r>
              <a:rPr lang="en" b="1">
                <a:solidFill>
                  <a:srgbClr val="B7B7B7"/>
                </a:solidFill>
              </a:rPr>
              <a:t>active transport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Minerals enter the plant through </a:t>
            </a:r>
            <a:r>
              <a:rPr lang="en" b="1">
                <a:solidFill>
                  <a:srgbClr val="B7B7B7"/>
                </a:solidFill>
              </a:rPr>
              <a:t>root hair</a:t>
            </a:r>
            <a:r>
              <a:rPr lang="en">
                <a:solidFill>
                  <a:srgbClr val="B7B7B7"/>
                </a:solidFill>
              </a:rPr>
              <a:t> cells.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Root hair cells are </a:t>
            </a:r>
            <a:r>
              <a:rPr lang="en" b="1">
                <a:solidFill>
                  <a:srgbClr val="B7B7B7"/>
                </a:solidFill>
              </a:rPr>
              <a:t>specialised cells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Root hair cells have a </a:t>
            </a:r>
            <a:r>
              <a:rPr lang="en" b="1">
                <a:solidFill>
                  <a:srgbClr val="B7B7B7"/>
                </a:solidFill>
              </a:rPr>
              <a:t>very high</a:t>
            </a:r>
            <a:r>
              <a:rPr lang="en">
                <a:solidFill>
                  <a:srgbClr val="B7B7B7"/>
                </a:solidFill>
              </a:rPr>
              <a:t> surface area to volume ratio (SA:V).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process of active transport is very </a:t>
            </a:r>
            <a:r>
              <a:rPr lang="en" b="1">
                <a:solidFill>
                  <a:srgbClr val="B7B7B7"/>
                </a:solidFill>
              </a:rPr>
              <a:t>energy intensive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1" name="Google Shape;60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602" name="Google Shape;602;p18"/>
          <p:cNvGrpSpPr/>
          <p:nvPr/>
        </p:nvGrpSpPr>
        <p:grpSpPr>
          <a:xfrm>
            <a:off x="5311025" y="1523040"/>
            <a:ext cx="3161433" cy="1686718"/>
            <a:chOff x="57450" y="592300"/>
            <a:chExt cx="7386525" cy="3796350"/>
          </a:xfrm>
        </p:grpSpPr>
        <p:sp>
          <p:nvSpPr>
            <p:cNvPr id="603" name="Google Shape;603;p18"/>
            <p:cNvSpPr/>
            <p:nvPr/>
          </p:nvSpPr>
          <p:spPr>
            <a:xfrm>
              <a:off x="57450" y="592300"/>
              <a:ext cx="7386525" cy="3796350"/>
            </a:xfrm>
            <a:custGeom>
              <a:avLst/>
              <a:gdLst/>
              <a:ahLst/>
              <a:cxnLst/>
              <a:rect l="l" t="t" r="r" b="b"/>
              <a:pathLst>
                <a:path w="295461" h="151854" extrusionOk="0">
                  <a:moveTo>
                    <a:pt x="56981" y="1"/>
                  </a:moveTo>
                  <a:cubicBezTo>
                    <a:pt x="41478" y="1"/>
                    <a:pt x="27127" y="2667"/>
                    <a:pt x="16873" y="11244"/>
                  </a:cubicBezTo>
                  <a:cubicBezTo>
                    <a:pt x="3184" y="31395"/>
                    <a:pt x="12607" y="57659"/>
                    <a:pt x="9010" y="80357"/>
                  </a:cubicBezTo>
                  <a:cubicBezTo>
                    <a:pt x="8978" y="102100"/>
                    <a:pt x="0" y="136196"/>
                    <a:pt x="27761" y="144727"/>
                  </a:cubicBezTo>
                  <a:cubicBezTo>
                    <a:pt x="41075" y="148529"/>
                    <a:pt x="55746" y="151854"/>
                    <a:pt x="69878" y="151854"/>
                  </a:cubicBezTo>
                  <a:cubicBezTo>
                    <a:pt x="80243" y="151854"/>
                    <a:pt x="90319" y="150065"/>
                    <a:pt x="99357" y="145364"/>
                  </a:cubicBezTo>
                  <a:cubicBezTo>
                    <a:pt x="120718" y="134254"/>
                    <a:pt x="95696" y="93760"/>
                    <a:pt x="107507" y="89303"/>
                  </a:cubicBezTo>
                  <a:cubicBezTo>
                    <a:pt x="112320" y="87703"/>
                    <a:pt x="117043" y="87089"/>
                    <a:pt x="121699" y="87089"/>
                  </a:cubicBezTo>
                  <a:cubicBezTo>
                    <a:pt x="137080" y="87089"/>
                    <a:pt x="151730" y="93790"/>
                    <a:pt x="166492" y="93790"/>
                  </a:cubicBezTo>
                  <a:cubicBezTo>
                    <a:pt x="169310" y="93790"/>
                    <a:pt x="172133" y="93546"/>
                    <a:pt x="174965" y="92964"/>
                  </a:cubicBezTo>
                  <a:cubicBezTo>
                    <a:pt x="188416" y="88791"/>
                    <a:pt x="199530" y="87391"/>
                    <a:pt x="211240" y="87391"/>
                  </a:cubicBezTo>
                  <a:cubicBezTo>
                    <a:pt x="224278" y="87391"/>
                    <a:pt x="238055" y="89127"/>
                    <a:pt x="256622" y="90704"/>
                  </a:cubicBezTo>
                  <a:cubicBezTo>
                    <a:pt x="275691" y="90321"/>
                    <a:pt x="295460" y="80739"/>
                    <a:pt x="291417" y="73035"/>
                  </a:cubicBezTo>
                  <a:cubicBezTo>
                    <a:pt x="289202" y="69363"/>
                    <a:pt x="283377" y="68378"/>
                    <a:pt x="275942" y="68378"/>
                  </a:cubicBezTo>
                  <a:cubicBezTo>
                    <a:pt x="267355" y="68378"/>
                    <a:pt x="256620" y="69691"/>
                    <a:pt x="246821" y="69691"/>
                  </a:cubicBezTo>
                  <a:cubicBezTo>
                    <a:pt x="240835" y="69691"/>
                    <a:pt x="235198" y="69201"/>
                    <a:pt x="230612" y="67623"/>
                  </a:cubicBezTo>
                  <a:cubicBezTo>
                    <a:pt x="220227" y="64210"/>
                    <a:pt x="211592" y="62270"/>
                    <a:pt x="202085" y="62270"/>
                  </a:cubicBezTo>
                  <a:cubicBezTo>
                    <a:pt x="192795" y="62270"/>
                    <a:pt x="182671" y="64122"/>
                    <a:pt x="169267" y="68260"/>
                  </a:cubicBezTo>
                  <a:cubicBezTo>
                    <a:pt x="163050" y="70408"/>
                    <a:pt x="157700" y="71268"/>
                    <a:pt x="152866" y="71268"/>
                  </a:cubicBezTo>
                  <a:cubicBezTo>
                    <a:pt x="140867" y="71268"/>
                    <a:pt x="132052" y="65973"/>
                    <a:pt x="121069" y="61957"/>
                  </a:cubicBezTo>
                  <a:cubicBezTo>
                    <a:pt x="89011" y="53425"/>
                    <a:pt x="115084" y="6150"/>
                    <a:pt x="88820" y="2616"/>
                  </a:cubicBezTo>
                  <a:cubicBezTo>
                    <a:pt x="78281" y="1198"/>
                    <a:pt x="67372" y="1"/>
                    <a:pt x="56981" y="1"/>
                  </a:cubicBezTo>
                  <a:close/>
                </a:path>
              </a:pathLst>
            </a:custGeom>
            <a:solidFill>
              <a:srgbClr val="C08F00"/>
            </a:solidFill>
            <a:ln w="9525" cap="flat" cmpd="sng">
              <a:solidFill>
                <a:schemeClr val="dk1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49250" y="812175"/>
              <a:ext cx="7047600" cy="3336350"/>
            </a:xfrm>
            <a:custGeom>
              <a:avLst/>
              <a:gdLst/>
              <a:ahLst/>
              <a:cxnLst/>
              <a:rect l="l" t="t" r="r" b="b"/>
              <a:pathLst>
                <a:path w="281904" h="133454" extrusionOk="0">
                  <a:moveTo>
                    <a:pt x="50075" y="1"/>
                  </a:moveTo>
                  <a:cubicBezTo>
                    <a:pt x="36446" y="1"/>
                    <a:pt x="23832" y="2337"/>
                    <a:pt x="14836" y="9866"/>
                  </a:cubicBezTo>
                  <a:cubicBezTo>
                    <a:pt x="2802" y="27566"/>
                    <a:pt x="11079" y="50679"/>
                    <a:pt x="7928" y="70607"/>
                  </a:cubicBezTo>
                  <a:cubicBezTo>
                    <a:pt x="7896" y="89740"/>
                    <a:pt x="1" y="119696"/>
                    <a:pt x="24386" y="127178"/>
                  </a:cubicBezTo>
                  <a:cubicBezTo>
                    <a:pt x="36093" y="130522"/>
                    <a:pt x="48999" y="133453"/>
                    <a:pt x="61431" y="133453"/>
                  </a:cubicBezTo>
                  <a:cubicBezTo>
                    <a:pt x="70534" y="133453"/>
                    <a:pt x="79384" y="131882"/>
                    <a:pt x="87324" y="127751"/>
                  </a:cubicBezTo>
                  <a:cubicBezTo>
                    <a:pt x="106106" y="118009"/>
                    <a:pt x="79970" y="79935"/>
                    <a:pt x="100217" y="74268"/>
                  </a:cubicBezTo>
                  <a:cubicBezTo>
                    <a:pt x="102773" y="73823"/>
                    <a:pt x="105371" y="73634"/>
                    <a:pt x="108005" y="73634"/>
                  </a:cubicBezTo>
                  <a:cubicBezTo>
                    <a:pt x="123115" y="73634"/>
                    <a:pt x="139391" y="79869"/>
                    <a:pt x="155570" y="79869"/>
                  </a:cubicBezTo>
                  <a:cubicBezTo>
                    <a:pt x="159575" y="79869"/>
                    <a:pt x="163574" y="79487"/>
                    <a:pt x="167548" y="78534"/>
                  </a:cubicBezTo>
                  <a:cubicBezTo>
                    <a:pt x="180375" y="75119"/>
                    <a:pt x="191070" y="73726"/>
                    <a:pt x="202650" y="73726"/>
                  </a:cubicBezTo>
                  <a:cubicBezTo>
                    <a:pt x="214491" y="73726"/>
                    <a:pt x="227258" y="75182"/>
                    <a:pt x="244174" y="77420"/>
                  </a:cubicBezTo>
                  <a:cubicBezTo>
                    <a:pt x="245802" y="77562"/>
                    <a:pt x="247456" y="77629"/>
                    <a:pt x="249115" y="77629"/>
                  </a:cubicBezTo>
                  <a:cubicBezTo>
                    <a:pt x="265295" y="77629"/>
                    <a:pt x="281903" y="71206"/>
                    <a:pt x="278843" y="64941"/>
                  </a:cubicBezTo>
                  <a:cubicBezTo>
                    <a:pt x="277217" y="63420"/>
                    <a:pt x="273519" y="62933"/>
                    <a:pt x="268613" y="62933"/>
                  </a:cubicBezTo>
                  <a:cubicBezTo>
                    <a:pt x="259885" y="62933"/>
                    <a:pt x="247331" y="64474"/>
                    <a:pt x="235817" y="64474"/>
                  </a:cubicBezTo>
                  <a:cubicBezTo>
                    <a:pt x="230224" y="64474"/>
                    <a:pt x="224876" y="64110"/>
                    <a:pt x="220330" y="63030"/>
                  </a:cubicBezTo>
                  <a:cubicBezTo>
                    <a:pt x="210590" y="59882"/>
                    <a:pt x="200572" y="58052"/>
                    <a:pt x="190593" y="58052"/>
                  </a:cubicBezTo>
                  <a:cubicBezTo>
                    <a:pt x="181196" y="58052"/>
                    <a:pt x="171835" y="59675"/>
                    <a:pt x="162773" y="63349"/>
                  </a:cubicBezTo>
                  <a:cubicBezTo>
                    <a:pt x="157693" y="64929"/>
                    <a:pt x="152464" y="65617"/>
                    <a:pt x="147195" y="65617"/>
                  </a:cubicBezTo>
                  <a:cubicBezTo>
                    <a:pt x="132616" y="65617"/>
                    <a:pt x="117734" y="60354"/>
                    <a:pt x="104897" y="54180"/>
                  </a:cubicBezTo>
                  <a:cubicBezTo>
                    <a:pt x="78219" y="46954"/>
                    <a:pt x="101140" y="5409"/>
                    <a:pt x="78060" y="2290"/>
                  </a:cubicBezTo>
                  <a:cubicBezTo>
                    <a:pt x="68798" y="1050"/>
                    <a:pt x="59209" y="1"/>
                    <a:pt x="5007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603425" y="1156525"/>
              <a:ext cx="861150" cy="857550"/>
            </a:xfrm>
            <a:custGeom>
              <a:avLst/>
              <a:gdLst/>
              <a:ahLst/>
              <a:cxnLst/>
              <a:rect l="l" t="t" r="r" b="b"/>
              <a:pathLst>
                <a:path w="34446" h="34302" extrusionOk="0">
                  <a:moveTo>
                    <a:pt x="19226" y="0"/>
                  </a:moveTo>
                  <a:cubicBezTo>
                    <a:pt x="13054" y="0"/>
                    <a:pt x="6759" y="4427"/>
                    <a:pt x="3789" y="11500"/>
                  </a:cubicBezTo>
                  <a:cubicBezTo>
                    <a:pt x="0" y="20414"/>
                    <a:pt x="2961" y="30219"/>
                    <a:pt x="10410" y="33339"/>
                  </a:cubicBezTo>
                  <a:cubicBezTo>
                    <a:pt x="11962" y="33992"/>
                    <a:pt x="13587" y="34302"/>
                    <a:pt x="15220" y="34302"/>
                  </a:cubicBezTo>
                  <a:cubicBezTo>
                    <a:pt x="21392" y="34302"/>
                    <a:pt x="27687" y="29875"/>
                    <a:pt x="30657" y="22802"/>
                  </a:cubicBezTo>
                  <a:cubicBezTo>
                    <a:pt x="34446" y="13856"/>
                    <a:pt x="31453" y="4083"/>
                    <a:pt x="24036" y="963"/>
                  </a:cubicBezTo>
                  <a:cubicBezTo>
                    <a:pt x="22483" y="310"/>
                    <a:pt x="20859" y="0"/>
                    <a:pt x="19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1579950" y="944175"/>
              <a:ext cx="401950" cy="287425"/>
            </a:xfrm>
            <a:custGeom>
              <a:avLst/>
              <a:gdLst/>
              <a:ahLst/>
              <a:cxnLst/>
              <a:rect l="l" t="t" r="r" b="b"/>
              <a:pathLst>
                <a:path w="16078" h="11497" extrusionOk="0">
                  <a:moveTo>
                    <a:pt x="3360" y="1"/>
                  </a:moveTo>
                  <a:cubicBezTo>
                    <a:pt x="2205" y="1"/>
                    <a:pt x="850" y="487"/>
                    <a:pt x="542" y="1721"/>
                  </a:cubicBezTo>
                  <a:cubicBezTo>
                    <a:pt x="1" y="3313"/>
                    <a:pt x="1242" y="4777"/>
                    <a:pt x="2420" y="5669"/>
                  </a:cubicBezTo>
                  <a:cubicBezTo>
                    <a:pt x="3534" y="6464"/>
                    <a:pt x="4808" y="7038"/>
                    <a:pt x="5954" y="7770"/>
                  </a:cubicBezTo>
                  <a:cubicBezTo>
                    <a:pt x="8055" y="8979"/>
                    <a:pt x="10124" y="10221"/>
                    <a:pt x="12257" y="11399"/>
                  </a:cubicBezTo>
                  <a:cubicBezTo>
                    <a:pt x="12480" y="11465"/>
                    <a:pt x="12704" y="11496"/>
                    <a:pt x="12925" y="11496"/>
                  </a:cubicBezTo>
                  <a:cubicBezTo>
                    <a:pt x="14184" y="11496"/>
                    <a:pt x="15338" y="10485"/>
                    <a:pt x="15663" y="9266"/>
                  </a:cubicBezTo>
                  <a:cubicBezTo>
                    <a:pt x="16077" y="7993"/>
                    <a:pt x="15536" y="6815"/>
                    <a:pt x="14581" y="5700"/>
                  </a:cubicBezTo>
                  <a:cubicBezTo>
                    <a:pt x="13594" y="4395"/>
                    <a:pt x="12225" y="3281"/>
                    <a:pt x="10570" y="2899"/>
                  </a:cubicBezTo>
                  <a:cubicBezTo>
                    <a:pt x="8182" y="1976"/>
                    <a:pt x="6113" y="129"/>
                    <a:pt x="3471" y="2"/>
                  </a:cubicBezTo>
                  <a:cubicBezTo>
                    <a:pt x="3434" y="1"/>
                    <a:pt x="3397" y="1"/>
                    <a:pt x="3360" y="1"/>
                  </a:cubicBezTo>
                  <a:close/>
                </a:path>
              </a:pathLst>
            </a:custGeom>
            <a:solidFill>
              <a:srgbClr val="B71E1E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1594275" y="954300"/>
              <a:ext cx="381250" cy="266125"/>
            </a:xfrm>
            <a:custGeom>
              <a:avLst/>
              <a:gdLst/>
              <a:ahLst/>
              <a:cxnLst/>
              <a:rect l="l" t="t" r="r" b="b"/>
              <a:pathLst>
                <a:path w="15250" h="10645" extrusionOk="0">
                  <a:moveTo>
                    <a:pt x="2732" y="1"/>
                  </a:moveTo>
                  <a:cubicBezTo>
                    <a:pt x="2647" y="1"/>
                    <a:pt x="2543" y="41"/>
                    <a:pt x="2420" y="138"/>
                  </a:cubicBezTo>
                  <a:cubicBezTo>
                    <a:pt x="2252" y="331"/>
                    <a:pt x="2101" y="1087"/>
                    <a:pt x="1887" y="1087"/>
                  </a:cubicBezTo>
                  <a:cubicBezTo>
                    <a:pt x="1817" y="1087"/>
                    <a:pt x="1741" y="1009"/>
                    <a:pt x="1656" y="807"/>
                  </a:cubicBezTo>
                  <a:cubicBezTo>
                    <a:pt x="1645" y="474"/>
                    <a:pt x="1525" y="350"/>
                    <a:pt x="1368" y="350"/>
                  </a:cubicBezTo>
                  <a:cubicBezTo>
                    <a:pt x="1073" y="350"/>
                    <a:pt x="646" y="782"/>
                    <a:pt x="542" y="1093"/>
                  </a:cubicBezTo>
                  <a:cubicBezTo>
                    <a:pt x="224" y="1794"/>
                    <a:pt x="1" y="2176"/>
                    <a:pt x="446" y="2781"/>
                  </a:cubicBezTo>
                  <a:cubicBezTo>
                    <a:pt x="553" y="2944"/>
                    <a:pt x="646" y="3009"/>
                    <a:pt x="733" y="3009"/>
                  </a:cubicBezTo>
                  <a:cubicBezTo>
                    <a:pt x="983" y="3009"/>
                    <a:pt x="1173" y="2468"/>
                    <a:pt x="1433" y="2207"/>
                  </a:cubicBezTo>
                  <a:cubicBezTo>
                    <a:pt x="1558" y="2043"/>
                    <a:pt x="1687" y="1977"/>
                    <a:pt x="1803" y="1977"/>
                  </a:cubicBezTo>
                  <a:cubicBezTo>
                    <a:pt x="2159" y="1977"/>
                    <a:pt x="2391" y="2603"/>
                    <a:pt x="2006" y="2940"/>
                  </a:cubicBezTo>
                  <a:cubicBezTo>
                    <a:pt x="1720" y="3449"/>
                    <a:pt x="1115" y="3927"/>
                    <a:pt x="1370" y="4563"/>
                  </a:cubicBezTo>
                  <a:cubicBezTo>
                    <a:pt x="1468" y="4677"/>
                    <a:pt x="1581" y="4724"/>
                    <a:pt x="1698" y="4724"/>
                  </a:cubicBezTo>
                  <a:cubicBezTo>
                    <a:pt x="2074" y="4724"/>
                    <a:pt x="2497" y="4242"/>
                    <a:pt x="2643" y="3927"/>
                  </a:cubicBezTo>
                  <a:cubicBezTo>
                    <a:pt x="2802" y="3322"/>
                    <a:pt x="3152" y="2685"/>
                    <a:pt x="3789" y="2462"/>
                  </a:cubicBezTo>
                  <a:cubicBezTo>
                    <a:pt x="3848" y="2449"/>
                    <a:pt x="3903" y="2443"/>
                    <a:pt x="3955" y="2443"/>
                  </a:cubicBezTo>
                  <a:cubicBezTo>
                    <a:pt x="4554" y="2443"/>
                    <a:pt x="4731" y="3238"/>
                    <a:pt x="4585" y="3736"/>
                  </a:cubicBezTo>
                  <a:cubicBezTo>
                    <a:pt x="4426" y="4372"/>
                    <a:pt x="4139" y="5009"/>
                    <a:pt x="4235" y="5677"/>
                  </a:cubicBezTo>
                  <a:cubicBezTo>
                    <a:pt x="4157" y="6118"/>
                    <a:pt x="4396" y="6390"/>
                    <a:pt x="4762" y="6390"/>
                  </a:cubicBezTo>
                  <a:cubicBezTo>
                    <a:pt x="4846" y="6390"/>
                    <a:pt x="4936" y="6376"/>
                    <a:pt x="5031" y="6346"/>
                  </a:cubicBezTo>
                  <a:cubicBezTo>
                    <a:pt x="5795" y="6155"/>
                    <a:pt x="5572" y="5391"/>
                    <a:pt x="5890" y="4786"/>
                  </a:cubicBezTo>
                  <a:cubicBezTo>
                    <a:pt x="5952" y="4538"/>
                    <a:pt x="6389" y="4210"/>
                    <a:pt x="6628" y="4210"/>
                  </a:cubicBezTo>
                  <a:cubicBezTo>
                    <a:pt x="6757" y="4210"/>
                    <a:pt x="6828" y="4306"/>
                    <a:pt x="6750" y="4563"/>
                  </a:cubicBezTo>
                  <a:cubicBezTo>
                    <a:pt x="6559" y="5614"/>
                    <a:pt x="6049" y="5964"/>
                    <a:pt x="6208" y="7110"/>
                  </a:cubicBezTo>
                  <a:cubicBezTo>
                    <a:pt x="6317" y="7694"/>
                    <a:pt x="6866" y="8146"/>
                    <a:pt x="7346" y="8146"/>
                  </a:cubicBezTo>
                  <a:cubicBezTo>
                    <a:pt x="7573" y="8146"/>
                    <a:pt x="7785" y="8045"/>
                    <a:pt x="7928" y="7810"/>
                  </a:cubicBezTo>
                  <a:cubicBezTo>
                    <a:pt x="8310" y="7428"/>
                    <a:pt x="9105" y="6219"/>
                    <a:pt x="9647" y="6091"/>
                  </a:cubicBezTo>
                  <a:lnTo>
                    <a:pt x="9647" y="6091"/>
                  </a:lnTo>
                  <a:cubicBezTo>
                    <a:pt x="10029" y="6473"/>
                    <a:pt x="9074" y="7906"/>
                    <a:pt x="9169" y="8447"/>
                  </a:cubicBezTo>
                  <a:cubicBezTo>
                    <a:pt x="9137" y="8988"/>
                    <a:pt x="9392" y="9721"/>
                    <a:pt x="10060" y="9721"/>
                  </a:cubicBezTo>
                  <a:cubicBezTo>
                    <a:pt x="10089" y="9723"/>
                    <a:pt x="10117" y="9725"/>
                    <a:pt x="10145" y="9725"/>
                  </a:cubicBezTo>
                  <a:cubicBezTo>
                    <a:pt x="10756" y="9725"/>
                    <a:pt x="11060" y="9063"/>
                    <a:pt x="11334" y="8606"/>
                  </a:cubicBezTo>
                  <a:cubicBezTo>
                    <a:pt x="11401" y="8310"/>
                    <a:pt x="11593" y="8179"/>
                    <a:pt x="11778" y="8179"/>
                  </a:cubicBezTo>
                  <a:cubicBezTo>
                    <a:pt x="12032" y="8179"/>
                    <a:pt x="12272" y="8425"/>
                    <a:pt x="12162" y="8829"/>
                  </a:cubicBezTo>
                  <a:cubicBezTo>
                    <a:pt x="12130" y="9402"/>
                    <a:pt x="11875" y="10007"/>
                    <a:pt x="12193" y="10516"/>
                  </a:cubicBezTo>
                  <a:cubicBezTo>
                    <a:pt x="12312" y="10607"/>
                    <a:pt x="12433" y="10644"/>
                    <a:pt x="12555" y="10644"/>
                  </a:cubicBezTo>
                  <a:cubicBezTo>
                    <a:pt x="12991" y="10644"/>
                    <a:pt x="13437" y="10167"/>
                    <a:pt x="13785" y="9943"/>
                  </a:cubicBezTo>
                  <a:cubicBezTo>
                    <a:pt x="14772" y="9243"/>
                    <a:pt x="15250" y="7779"/>
                    <a:pt x="14549" y="6664"/>
                  </a:cubicBezTo>
                  <a:cubicBezTo>
                    <a:pt x="14437" y="6474"/>
                    <a:pt x="14332" y="6397"/>
                    <a:pt x="14237" y="6397"/>
                  </a:cubicBezTo>
                  <a:cubicBezTo>
                    <a:pt x="13981" y="6397"/>
                    <a:pt x="13800" y="6956"/>
                    <a:pt x="13753" y="7397"/>
                  </a:cubicBezTo>
                  <a:cubicBezTo>
                    <a:pt x="13753" y="7598"/>
                    <a:pt x="13435" y="7799"/>
                    <a:pt x="13088" y="7799"/>
                  </a:cubicBezTo>
                  <a:cubicBezTo>
                    <a:pt x="12887" y="7799"/>
                    <a:pt x="12676" y="7731"/>
                    <a:pt x="12512" y="7556"/>
                  </a:cubicBezTo>
                  <a:cubicBezTo>
                    <a:pt x="11684" y="6410"/>
                    <a:pt x="13976" y="6537"/>
                    <a:pt x="13976" y="6028"/>
                  </a:cubicBezTo>
                  <a:cubicBezTo>
                    <a:pt x="13976" y="5486"/>
                    <a:pt x="13500" y="5001"/>
                    <a:pt x="12975" y="5001"/>
                  </a:cubicBezTo>
                  <a:cubicBezTo>
                    <a:pt x="12821" y="5001"/>
                    <a:pt x="12663" y="5043"/>
                    <a:pt x="12512" y="5136"/>
                  </a:cubicBezTo>
                  <a:cubicBezTo>
                    <a:pt x="11620" y="5518"/>
                    <a:pt x="12034" y="6569"/>
                    <a:pt x="11270" y="7142"/>
                  </a:cubicBezTo>
                  <a:cubicBezTo>
                    <a:pt x="11207" y="7158"/>
                    <a:pt x="11149" y="7166"/>
                    <a:pt x="11096" y="7166"/>
                  </a:cubicBezTo>
                  <a:cubicBezTo>
                    <a:pt x="10535" y="7166"/>
                    <a:pt x="10528" y="6307"/>
                    <a:pt x="10761" y="5900"/>
                  </a:cubicBezTo>
                  <a:cubicBezTo>
                    <a:pt x="10952" y="5423"/>
                    <a:pt x="11398" y="5009"/>
                    <a:pt x="11429" y="4468"/>
                  </a:cubicBezTo>
                  <a:cubicBezTo>
                    <a:pt x="11493" y="3958"/>
                    <a:pt x="11366" y="3354"/>
                    <a:pt x="10952" y="3035"/>
                  </a:cubicBezTo>
                  <a:cubicBezTo>
                    <a:pt x="10873" y="3010"/>
                    <a:pt x="10798" y="2999"/>
                    <a:pt x="10726" y="2999"/>
                  </a:cubicBezTo>
                  <a:cubicBezTo>
                    <a:pt x="10242" y="2999"/>
                    <a:pt x="9900" y="3511"/>
                    <a:pt x="9678" y="3927"/>
                  </a:cubicBezTo>
                  <a:cubicBezTo>
                    <a:pt x="9296" y="4563"/>
                    <a:pt x="9010" y="5327"/>
                    <a:pt x="8310" y="5709"/>
                  </a:cubicBezTo>
                  <a:cubicBezTo>
                    <a:pt x="8183" y="5780"/>
                    <a:pt x="8060" y="5812"/>
                    <a:pt x="7945" y="5812"/>
                  </a:cubicBezTo>
                  <a:cubicBezTo>
                    <a:pt x="7339" y="5812"/>
                    <a:pt x="6953" y="4939"/>
                    <a:pt x="7355" y="4404"/>
                  </a:cubicBezTo>
                  <a:cubicBezTo>
                    <a:pt x="7705" y="3895"/>
                    <a:pt x="8373" y="3576"/>
                    <a:pt x="8373" y="2876"/>
                  </a:cubicBezTo>
                  <a:cubicBezTo>
                    <a:pt x="8489" y="2432"/>
                    <a:pt x="8183" y="2163"/>
                    <a:pt x="7853" y="2163"/>
                  </a:cubicBezTo>
                  <a:cubicBezTo>
                    <a:pt x="7639" y="2163"/>
                    <a:pt x="7416" y="2276"/>
                    <a:pt x="7291" y="2526"/>
                  </a:cubicBezTo>
                  <a:cubicBezTo>
                    <a:pt x="6813" y="3067"/>
                    <a:pt x="6463" y="3958"/>
                    <a:pt x="5635" y="4022"/>
                  </a:cubicBezTo>
                  <a:cubicBezTo>
                    <a:pt x="5381" y="3290"/>
                    <a:pt x="6113" y="2749"/>
                    <a:pt x="6240" y="2080"/>
                  </a:cubicBezTo>
                  <a:cubicBezTo>
                    <a:pt x="6496" y="1226"/>
                    <a:pt x="5709" y="321"/>
                    <a:pt x="4834" y="321"/>
                  </a:cubicBezTo>
                  <a:cubicBezTo>
                    <a:pt x="4731" y="321"/>
                    <a:pt x="4626" y="334"/>
                    <a:pt x="4521" y="361"/>
                  </a:cubicBezTo>
                  <a:cubicBezTo>
                    <a:pt x="3948" y="488"/>
                    <a:pt x="3694" y="1061"/>
                    <a:pt x="3407" y="1539"/>
                  </a:cubicBezTo>
                  <a:cubicBezTo>
                    <a:pt x="3299" y="1705"/>
                    <a:pt x="3182" y="1772"/>
                    <a:pt x="3075" y="1772"/>
                  </a:cubicBezTo>
                  <a:cubicBezTo>
                    <a:pt x="2773" y="1772"/>
                    <a:pt x="2552" y="1240"/>
                    <a:pt x="2834" y="934"/>
                  </a:cubicBezTo>
                  <a:cubicBezTo>
                    <a:pt x="3113" y="629"/>
                    <a:pt x="3069" y="1"/>
                    <a:pt x="2732" y="1"/>
                  </a:cubicBezTo>
                  <a:close/>
                </a:path>
              </a:pathLst>
            </a:custGeom>
            <a:solidFill>
              <a:srgbClr val="D64949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671075" y="3488200"/>
              <a:ext cx="386025" cy="310550"/>
            </a:xfrm>
            <a:custGeom>
              <a:avLst/>
              <a:gdLst/>
              <a:ahLst/>
              <a:cxnLst/>
              <a:rect l="l" t="t" r="r" b="b"/>
              <a:pathLst>
                <a:path w="15441" h="12422" extrusionOk="0">
                  <a:moveTo>
                    <a:pt x="12642" y="1"/>
                  </a:moveTo>
                  <a:cubicBezTo>
                    <a:pt x="11721" y="1"/>
                    <a:pt x="10761" y="399"/>
                    <a:pt x="9996" y="877"/>
                  </a:cubicBezTo>
                  <a:cubicBezTo>
                    <a:pt x="8850" y="1577"/>
                    <a:pt x="7863" y="2532"/>
                    <a:pt x="6717" y="3328"/>
                  </a:cubicBezTo>
                  <a:cubicBezTo>
                    <a:pt x="4807" y="4792"/>
                    <a:pt x="2865" y="6289"/>
                    <a:pt x="987" y="7785"/>
                  </a:cubicBezTo>
                  <a:cubicBezTo>
                    <a:pt x="0" y="8994"/>
                    <a:pt x="478" y="10873"/>
                    <a:pt x="1656" y="11732"/>
                  </a:cubicBezTo>
                  <a:cubicBezTo>
                    <a:pt x="2235" y="12221"/>
                    <a:pt x="2907" y="12422"/>
                    <a:pt x="3637" y="12422"/>
                  </a:cubicBezTo>
                  <a:cubicBezTo>
                    <a:pt x="4190" y="12422"/>
                    <a:pt x="4776" y="12306"/>
                    <a:pt x="5380" y="12114"/>
                  </a:cubicBezTo>
                  <a:cubicBezTo>
                    <a:pt x="6940" y="11700"/>
                    <a:pt x="8500" y="10841"/>
                    <a:pt x="9455" y="9440"/>
                  </a:cubicBezTo>
                  <a:cubicBezTo>
                    <a:pt x="11238" y="7594"/>
                    <a:pt x="13721" y="6384"/>
                    <a:pt x="14867" y="3965"/>
                  </a:cubicBezTo>
                  <a:cubicBezTo>
                    <a:pt x="15345" y="2882"/>
                    <a:pt x="15440" y="1386"/>
                    <a:pt x="14358" y="622"/>
                  </a:cubicBezTo>
                  <a:cubicBezTo>
                    <a:pt x="13849" y="177"/>
                    <a:pt x="13254" y="1"/>
                    <a:pt x="12642" y="1"/>
                  </a:cubicBezTo>
                  <a:close/>
                </a:path>
              </a:pathLst>
            </a:custGeom>
            <a:solidFill>
              <a:srgbClr val="B71E1E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686975" y="3499300"/>
              <a:ext cx="359075" cy="291775"/>
            </a:xfrm>
            <a:custGeom>
              <a:avLst/>
              <a:gdLst/>
              <a:ahLst/>
              <a:cxnLst/>
              <a:rect l="l" t="t" r="r" b="b"/>
              <a:pathLst>
                <a:path w="14363" h="11671" extrusionOk="0">
                  <a:moveTo>
                    <a:pt x="12544" y="1"/>
                  </a:moveTo>
                  <a:cubicBezTo>
                    <a:pt x="12439" y="1"/>
                    <a:pt x="12324" y="17"/>
                    <a:pt x="12194" y="51"/>
                  </a:cubicBezTo>
                  <a:cubicBezTo>
                    <a:pt x="11461" y="210"/>
                    <a:pt x="12194" y="719"/>
                    <a:pt x="12353" y="1197"/>
                  </a:cubicBezTo>
                  <a:cubicBezTo>
                    <a:pt x="12607" y="1615"/>
                    <a:pt x="12353" y="1836"/>
                    <a:pt x="12041" y="1836"/>
                  </a:cubicBezTo>
                  <a:cubicBezTo>
                    <a:pt x="11806" y="1836"/>
                    <a:pt x="11539" y="1711"/>
                    <a:pt x="11430" y="1451"/>
                  </a:cubicBezTo>
                  <a:cubicBezTo>
                    <a:pt x="11111" y="1006"/>
                    <a:pt x="10888" y="242"/>
                    <a:pt x="10220" y="242"/>
                  </a:cubicBezTo>
                  <a:cubicBezTo>
                    <a:pt x="9583" y="433"/>
                    <a:pt x="9997" y="1324"/>
                    <a:pt x="10315" y="1642"/>
                  </a:cubicBezTo>
                  <a:cubicBezTo>
                    <a:pt x="10793" y="2024"/>
                    <a:pt x="11270" y="2597"/>
                    <a:pt x="11239" y="3266"/>
                  </a:cubicBezTo>
                  <a:cubicBezTo>
                    <a:pt x="11171" y="3654"/>
                    <a:pt x="10880" y="3801"/>
                    <a:pt x="10555" y="3801"/>
                  </a:cubicBezTo>
                  <a:cubicBezTo>
                    <a:pt x="10267" y="3801"/>
                    <a:pt x="9952" y="3685"/>
                    <a:pt x="9742" y="3521"/>
                  </a:cubicBezTo>
                  <a:cubicBezTo>
                    <a:pt x="9201" y="3139"/>
                    <a:pt x="8724" y="2661"/>
                    <a:pt x="8087" y="2470"/>
                  </a:cubicBezTo>
                  <a:cubicBezTo>
                    <a:pt x="7945" y="2385"/>
                    <a:pt x="7808" y="2345"/>
                    <a:pt x="7686" y="2345"/>
                  </a:cubicBezTo>
                  <a:cubicBezTo>
                    <a:pt x="7397" y="2345"/>
                    <a:pt x="7186" y="2568"/>
                    <a:pt x="7164" y="2948"/>
                  </a:cubicBezTo>
                  <a:cubicBezTo>
                    <a:pt x="7036" y="3743"/>
                    <a:pt x="7832" y="3807"/>
                    <a:pt x="8278" y="4348"/>
                  </a:cubicBezTo>
                  <a:cubicBezTo>
                    <a:pt x="8541" y="4532"/>
                    <a:pt x="8695" y="5326"/>
                    <a:pt x="8400" y="5326"/>
                  </a:cubicBezTo>
                  <a:cubicBezTo>
                    <a:pt x="8337" y="5326"/>
                    <a:pt x="8256" y="5291"/>
                    <a:pt x="8151" y="5208"/>
                  </a:cubicBezTo>
                  <a:cubicBezTo>
                    <a:pt x="7259" y="4635"/>
                    <a:pt x="7132" y="4062"/>
                    <a:pt x="6018" y="3743"/>
                  </a:cubicBezTo>
                  <a:cubicBezTo>
                    <a:pt x="5942" y="3729"/>
                    <a:pt x="5866" y="3723"/>
                    <a:pt x="5791" y="3723"/>
                  </a:cubicBezTo>
                  <a:cubicBezTo>
                    <a:pt x="5002" y="3723"/>
                    <a:pt x="4248" y="4441"/>
                    <a:pt x="4712" y="5080"/>
                  </a:cubicBezTo>
                  <a:cubicBezTo>
                    <a:pt x="4935" y="5558"/>
                    <a:pt x="5731" y="6768"/>
                    <a:pt x="5636" y="7341"/>
                  </a:cubicBezTo>
                  <a:cubicBezTo>
                    <a:pt x="5604" y="7353"/>
                    <a:pt x="5570" y="7358"/>
                    <a:pt x="5535" y="7358"/>
                  </a:cubicBezTo>
                  <a:cubicBezTo>
                    <a:pt x="5009" y="7358"/>
                    <a:pt x="4139" y="6093"/>
                    <a:pt x="3662" y="6004"/>
                  </a:cubicBezTo>
                  <a:cubicBezTo>
                    <a:pt x="3452" y="5898"/>
                    <a:pt x="3198" y="5831"/>
                    <a:pt x="2954" y="5831"/>
                  </a:cubicBezTo>
                  <a:cubicBezTo>
                    <a:pt x="2608" y="5831"/>
                    <a:pt x="2283" y="5967"/>
                    <a:pt x="2134" y="6322"/>
                  </a:cubicBezTo>
                  <a:cubicBezTo>
                    <a:pt x="1815" y="6927"/>
                    <a:pt x="2357" y="7500"/>
                    <a:pt x="2707" y="7914"/>
                  </a:cubicBezTo>
                  <a:cubicBezTo>
                    <a:pt x="3144" y="8254"/>
                    <a:pt x="2951" y="8742"/>
                    <a:pt x="2566" y="8742"/>
                  </a:cubicBezTo>
                  <a:cubicBezTo>
                    <a:pt x="2447" y="8742"/>
                    <a:pt x="2309" y="8695"/>
                    <a:pt x="2166" y="8582"/>
                  </a:cubicBezTo>
                  <a:cubicBezTo>
                    <a:pt x="1704" y="8381"/>
                    <a:pt x="1269" y="7996"/>
                    <a:pt x="742" y="7996"/>
                  </a:cubicBezTo>
                  <a:cubicBezTo>
                    <a:pt x="687" y="7996"/>
                    <a:pt x="631" y="8000"/>
                    <a:pt x="574" y="8009"/>
                  </a:cubicBezTo>
                  <a:cubicBezTo>
                    <a:pt x="1" y="8359"/>
                    <a:pt x="415" y="9155"/>
                    <a:pt x="542" y="9697"/>
                  </a:cubicBezTo>
                  <a:cubicBezTo>
                    <a:pt x="772" y="10761"/>
                    <a:pt x="1757" y="11670"/>
                    <a:pt x="2885" y="11670"/>
                  </a:cubicBezTo>
                  <a:cubicBezTo>
                    <a:pt x="3004" y="11670"/>
                    <a:pt x="3126" y="11660"/>
                    <a:pt x="3248" y="11638"/>
                  </a:cubicBezTo>
                  <a:cubicBezTo>
                    <a:pt x="4076" y="11543"/>
                    <a:pt x="3439" y="10906"/>
                    <a:pt x="2898" y="10620"/>
                  </a:cubicBezTo>
                  <a:cubicBezTo>
                    <a:pt x="2611" y="10492"/>
                    <a:pt x="2611" y="9633"/>
                    <a:pt x="3216" y="9410"/>
                  </a:cubicBezTo>
                  <a:cubicBezTo>
                    <a:pt x="3321" y="9383"/>
                    <a:pt x="3412" y="9371"/>
                    <a:pt x="3491" y="9371"/>
                  </a:cubicBezTo>
                  <a:cubicBezTo>
                    <a:pt x="4442" y="9371"/>
                    <a:pt x="3635" y="11176"/>
                    <a:pt x="4076" y="11352"/>
                  </a:cubicBezTo>
                  <a:cubicBezTo>
                    <a:pt x="4189" y="11397"/>
                    <a:pt x="4309" y="11418"/>
                    <a:pt x="4430" y="11418"/>
                  </a:cubicBezTo>
                  <a:cubicBezTo>
                    <a:pt x="4987" y="11418"/>
                    <a:pt x="5549" y="10967"/>
                    <a:pt x="5445" y="10365"/>
                  </a:cubicBezTo>
                  <a:cubicBezTo>
                    <a:pt x="5413" y="9378"/>
                    <a:pt x="4299" y="9346"/>
                    <a:pt x="4044" y="8423"/>
                  </a:cubicBezTo>
                  <a:cubicBezTo>
                    <a:pt x="4099" y="8095"/>
                    <a:pt x="4301" y="7972"/>
                    <a:pt x="4538" y="7972"/>
                  </a:cubicBezTo>
                  <a:cubicBezTo>
                    <a:pt x="4853" y="7972"/>
                    <a:pt x="5231" y="8187"/>
                    <a:pt x="5413" y="8423"/>
                  </a:cubicBezTo>
                  <a:cubicBezTo>
                    <a:pt x="5795" y="8805"/>
                    <a:pt x="5986" y="9346"/>
                    <a:pt x="6495" y="9569"/>
                  </a:cubicBezTo>
                  <a:cubicBezTo>
                    <a:pt x="6762" y="9721"/>
                    <a:pt x="7085" y="9828"/>
                    <a:pt x="7397" y="9828"/>
                  </a:cubicBezTo>
                  <a:cubicBezTo>
                    <a:pt x="7607" y="9828"/>
                    <a:pt x="7812" y="9780"/>
                    <a:pt x="7991" y="9665"/>
                  </a:cubicBezTo>
                  <a:cubicBezTo>
                    <a:pt x="8405" y="9187"/>
                    <a:pt x="7991" y="8582"/>
                    <a:pt x="7641" y="8168"/>
                  </a:cubicBezTo>
                  <a:cubicBezTo>
                    <a:pt x="7227" y="7564"/>
                    <a:pt x="6591" y="7022"/>
                    <a:pt x="6495" y="6227"/>
                  </a:cubicBezTo>
                  <a:cubicBezTo>
                    <a:pt x="6439" y="5704"/>
                    <a:pt x="6854" y="5433"/>
                    <a:pt x="7290" y="5433"/>
                  </a:cubicBezTo>
                  <a:cubicBezTo>
                    <a:pt x="7597" y="5433"/>
                    <a:pt x="7916" y="5568"/>
                    <a:pt x="8087" y="5845"/>
                  </a:cubicBezTo>
                  <a:cubicBezTo>
                    <a:pt x="8437" y="6354"/>
                    <a:pt x="8437" y="7118"/>
                    <a:pt x="9106" y="7373"/>
                  </a:cubicBezTo>
                  <a:cubicBezTo>
                    <a:pt x="9230" y="7464"/>
                    <a:pt x="9353" y="7503"/>
                    <a:pt x="9468" y="7503"/>
                  </a:cubicBezTo>
                  <a:cubicBezTo>
                    <a:pt x="9913" y="7503"/>
                    <a:pt x="10218" y="6912"/>
                    <a:pt x="9838" y="6481"/>
                  </a:cubicBezTo>
                  <a:cubicBezTo>
                    <a:pt x="9520" y="5845"/>
                    <a:pt x="8851" y="5208"/>
                    <a:pt x="9074" y="4412"/>
                  </a:cubicBezTo>
                  <a:cubicBezTo>
                    <a:pt x="9870" y="4412"/>
                    <a:pt x="10093" y="5303"/>
                    <a:pt x="10666" y="5685"/>
                  </a:cubicBezTo>
                  <a:cubicBezTo>
                    <a:pt x="10897" y="5871"/>
                    <a:pt x="11172" y="5953"/>
                    <a:pt x="11448" y="5953"/>
                  </a:cubicBezTo>
                  <a:cubicBezTo>
                    <a:pt x="12121" y="5953"/>
                    <a:pt x="12804" y="5462"/>
                    <a:pt x="12894" y="4762"/>
                  </a:cubicBezTo>
                  <a:cubicBezTo>
                    <a:pt x="12990" y="4157"/>
                    <a:pt x="12576" y="3712"/>
                    <a:pt x="12257" y="3266"/>
                  </a:cubicBezTo>
                  <a:cubicBezTo>
                    <a:pt x="11987" y="2899"/>
                    <a:pt x="12233" y="2672"/>
                    <a:pt x="12525" y="2672"/>
                  </a:cubicBezTo>
                  <a:cubicBezTo>
                    <a:pt x="12713" y="2672"/>
                    <a:pt x="12921" y="2767"/>
                    <a:pt x="13021" y="2979"/>
                  </a:cubicBezTo>
                  <a:cubicBezTo>
                    <a:pt x="13139" y="3214"/>
                    <a:pt x="13433" y="3379"/>
                    <a:pt x="13658" y="3379"/>
                  </a:cubicBezTo>
                  <a:cubicBezTo>
                    <a:pt x="13859" y="3379"/>
                    <a:pt x="14003" y="3247"/>
                    <a:pt x="13913" y="2916"/>
                  </a:cubicBezTo>
                  <a:cubicBezTo>
                    <a:pt x="13754" y="2566"/>
                    <a:pt x="12671" y="1929"/>
                    <a:pt x="13594" y="1929"/>
                  </a:cubicBezTo>
                  <a:cubicBezTo>
                    <a:pt x="13706" y="1974"/>
                    <a:pt x="13797" y="1995"/>
                    <a:pt x="13871" y="1995"/>
                  </a:cubicBezTo>
                  <a:cubicBezTo>
                    <a:pt x="14363" y="1995"/>
                    <a:pt x="14058" y="1087"/>
                    <a:pt x="13754" y="783"/>
                  </a:cubicBezTo>
                  <a:cubicBezTo>
                    <a:pt x="13283" y="338"/>
                    <a:pt x="13027" y="1"/>
                    <a:pt x="12544" y="1"/>
                  </a:cubicBezTo>
                  <a:close/>
                </a:path>
              </a:pathLst>
            </a:custGeom>
            <a:solidFill>
              <a:srgbClr val="D64949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994975" y="3699000"/>
              <a:ext cx="404350" cy="285550"/>
            </a:xfrm>
            <a:custGeom>
              <a:avLst/>
              <a:gdLst/>
              <a:ahLst/>
              <a:cxnLst/>
              <a:rect l="l" t="t" r="r" b="b"/>
              <a:pathLst>
                <a:path w="16174" h="11422" extrusionOk="0">
                  <a:moveTo>
                    <a:pt x="2999" y="0"/>
                  </a:moveTo>
                  <a:cubicBezTo>
                    <a:pt x="2254" y="0"/>
                    <a:pt x="1537" y="222"/>
                    <a:pt x="988" y="817"/>
                  </a:cubicBezTo>
                  <a:cubicBezTo>
                    <a:pt x="1" y="1677"/>
                    <a:pt x="256" y="3173"/>
                    <a:pt x="861" y="4192"/>
                  </a:cubicBezTo>
                  <a:cubicBezTo>
                    <a:pt x="2229" y="6452"/>
                    <a:pt x="4872" y="7407"/>
                    <a:pt x="6814" y="9062"/>
                  </a:cubicBezTo>
                  <a:cubicBezTo>
                    <a:pt x="7896" y="10336"/>
                    <a:pt x="9551" y="11036"/>
                    <a:pt x="11175" y="11259"/>
                  </a:cubicBezTo>
                  <a:cubicBezTo>
                    <a:pt x="11629" y="11362"/>
                    <a:pt x="12076" y="11422"/>
                    <a:pt x="12504" y="11422"/>
                  </a:cubicBezTo>
                  <a:cubicBezTo>
                    <a:pt x="13395" y="11422"/>
                    <a:pt x="14202" y="11162"/>
                    <a:pt x="14804" y="10495"/>
                  </a:cubicBezTo>
                  <a:cubicBezTo>
                    <a:pt x="15887" y="9508"/>
                    <a:pt x="16173" y="7598"/>
                    <a:pt x="15059" y="6516"/>
                  </a:cubicBezTo>
                  <a:cubicBezTo>
                    <a:pt x="13021" y="5210"/>
                    <a:pt x="10952" y="3937"/>
                    <a:pt x="8883" y="2664"/>
                  </a:cubicBezTo>
                  <a:cubicBezTo>
                    <a:pt x="7673" y="2027"/>
                    <a:pt x="6591" y="1167"/>
                    <a:pt x="5349" y="594"/>
                  </a:cubicBezTo>
                  <a:cubicBezTo>
                    <a:pt x="4653" y="263"/>
                    <a:pt x="3810" y="0"/>
                    <a:pt x="2999" y="0"/>
                  </a:cubicBezTo>
                  <a:close/>
                </a:path>
              </a:pathLst>
            </a:custGeom>
            <a:solidFill>
              <a:srgbClr val="B71E1E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1009425" y="3711450"/>
              <a:ext cx="373975" cy="264400"/>
            </a:xfrm>
            <a:custGeom>
              <a:avLst/>
              <a:gdLst/>
              <a:ahLst/>
              <a:cxnLst/>
              <a:rect l="l" t="t" r="r" b="b"/>
              <a:pathLst>
                <a:path w="14959" h="10576" extrusionOk="0">
                  <a:moveTo>
                    <a:pt x="3912" y="1"/>
                  </a:moveTo>
                  <a:cubicBezTo>
                    <a:pt x="3243" y="96"/>
                    <a:pt x="3116" y="860"/>
                    <a:pt x="2829" y="1338"/>
                  </a:cubicBezTo>
                  <a:cubicBezTo>
                    <a:pt x="2740" y="1634"/>
                    <a:pt x="2451" y="1786"/>
                    <a:pt x="2203" y="1786"/>
                  </a:cubicBezTo>
                  <a:cubicBezTo>
                    <a:pt x="1918" y="1786"/>
                    <a:pt x="1687" y="1587"/>
                    <a:pt x="1874" y="1179"/>
                  </a:cubicBezTo>
                  <a:cubicBezTo>
                    <a:pt x="2002" y="701"/>
                    <a:pt x="2670" y="96"/>
                    <a:pt x="1938" y="33"/>
                  </a:cubicBezTo>
                  <a:cubicBezTo>
                    <a:pt x="1859" y="23"/>
                    <a:pt x="1787" y="18"/>
                    <a:pt x="1719" y="18"/>
                  </a:cubicBezTo>
                  <a:cubicBezTo>
                    <a:pt x="1125" y="18"/>
                    <a:pt x="902" y="381"/>
                    <a:pt x="474" y="924"/>
                  </a:cubicBezTo>
                  <a:cubicBezTo>
                    <a:pt x="203" y="1249"/>
                    <a:pt x="1" y="2127"/>
                    <a:pt x="456" y="2127"/>
                  </a:cubicBezTo>
                  <a:cubicBezTo>
                    <a:pt x="536" y="2127"/>
                    <a:pt x="637" y="2100"/>
                    <a:pt x="760" y="2038"/>
                  </a:cubicBezTo>
                  <a:cubicBezTo>
                    <a:pt x="812" y="2033"/>
                    <a:pt x="857" y="2030"/>
                    <a:pt x="897" y="2030"/>
                  </a:cubicBezTo>
                  <a:cubicBezTo>
                    <a:pt x="1536" y="2030"/>
                    <a:pt x="627" y="2727"/>
                    <a:pt x="537" y="3057"/>
                  </a:cubicBezTo>
                  <a:cubicBezTo>
                    <a:pt x="481" y="3366"/>
                    <a:pt x="611" y="3489"/>
                    <a:pt x="790" y="3489"/>
                  </a:cubicBezTo>
                  <a:cubicBezTo>
                    <a:pt x="1016" y="3489"/>
                    <a:pt x="1322" y="3292"/>
                    <a:pt x="1429" y="3025"/>
                  </a:cubicBezTo>
                  <a:cubicBezTo>
                    <a:pt x="1512" y="2776"/>
                    <a:pt x="1745" y="2659"/>
                    <a:pt x="1951" y="2659"/>
                  </a:cubicBezTo>
                  <a:cubicBezTo>
                    <a:pt x="2219" y="2659"/>
                    <a:pt x="2440" y="2856"/>
                    <a:pt x="2224" y="3216"/>
                  </a:cubicBezTo>
                  <a:cubicBezTo>
                    <a:pt x="1938" y="3694"/>
                    <a:pt x="1588" y="4203"/>
                    <a:pt x="1747" y="4776"/>
                  </a:cubicBezTo>
                  <a:cubicBezTo>
                    <a:pt x="1892" y="5417"/>
                    <a:pt x="2521" y="5817"/>
                    <a:pt x="3136" y="5817"/>
                  </a:cubicBezTo>
                  <a:cubicBezTo>
                    <a:pt x="3467" y="5817"/>
                    <a:pt x="3794" y="5701"/>
                    <a:pt x="4039" y="5445"/>
                  </a:cubicBezTo>
                  <a:cubicBezTo>
                    <a:pt x="4580" y="5031"/>
                    <a:pt x="4708" y="4107"/>
                    <a:pt x="5472" y="4012"/>
                  </a:cubicBezTo>
                  <a:lnTo>
                    <a:pt x="5472" y="4012"/>
                  </a:lnTo>
                  <a:cubicBezTo>
                    <a:pt x="5822" y="4776"/>
                    <a:pt x="5185" y="5476"/>
                    <a:pt x="4962" y="6177"/>
                  </a:cubicBezTo>
                  <a:cubicBezTo>
                    <a:pt x="4646" y="6614"/>
                    <a:pt x="4961" y="7144"/>
                    <a:pt x="5383" y="7144"/>
                  </a:cubicBezTo>
                  <a:cubicBezTo>
                    <a:pt x="5513" y="7144"/>
                    <a:pt x="5654" y="7093"/>
                    <a:pt x="5790" y="6973"/>
                  </a:cubicBezTo>
                  <a:cubicBezTo>
                    <a:pt x="6395" y="6622"/>
                    <a:pt x="6363" y="5890"/>
                    <a:pt x="6618" y="5349"/>
                  </a:cubicBezTo>
                  <a:cubicBezTo>
                    <a:pt x="6779" y="5011"/>
                    <a:pt x="7137" y="4836"/>
                    <a:pt x="7476" y="4836"/>
                  </a:cubicBezTo>
                  <a:cubicBezTo>
                    <a:pt x="7872" y="4836"/>
                    <a:pt x="8241" y="5075"/>
                    <a:pt x="8241" y="5572"/>
                  </a:cubicBezTo>
                  <a:cubicBezTo>
                    <a:pt x="8241" y="6336"/>
                    <a:pt x="7700" y="6973"/>
                    <a:pt x="7318" y="7609"/>
                  </a:cubicBezTo>
                  <a:cubicBezTo>
                    <a:pt x="7032" y="8055"/>
                    <a:pt x="6681" y="8724"/>
                    <a:pt x="7159" y="9137"/>
                  </a:cubicBezTo>
                  <a:cubicBezTo>
                    <a:pt x="7295" y="9205"/>
                    <a:pt x="7446" y="9235"/>
                    <a:pt x="7601" y="9235"/>
                  </a:cubicBezTo>
                  <a:cubicBezTo>
                    <a:pt x="7956" y="9235"/>
                    <a:pt x="8336" y="9082"/>
                    <a:pt x="8623" y="8883"/>
                  </a:cubicBezTo>
                  <a:cubicBezTo>
                    <a:pt x="9101" y="8596"/>
                    <a:pt x="9228" y="8023"/>
                    <a:pt x="9578" y="7609"/>
                  </a:cubicBezTo>
                  <a:cubicBezTo>
                    <a:pt x="9754" y="7355"/>
                    <a:pt x="10146" y="7077"/>
                    <a:pt x="10467" y="7077"/>
                  </a:cubicBezTo>
                  <a:cubicBezTo>
                    <a:pt x="10668" y="7077"/>
                    <a:pt x="10842" y="7187"/>
                    <a:pt x="10915" y="7482"/>
                  </a:cubicBezTo>
                  <a:cubicBezTo>
                    <a:pt x="10788" y="8405"/>
                    <a:pt x="9642" y="8564"/>
                    <a:pt x="9737" y="9551"/>
                  </a:cubicBezTo>
                  <a:cubicBezTo>
                    <a:pt x="9689" y="10128"/>
                    <a:pt x="10203" y="10505"/>
                    <a:pt x="10718" y="10505"/>
                  </a:cubicBezTo>
                  <a:cubicBezTo>
                    <a:pt x="10886" y="10505"/>
                    <a:pt x="11053" y="10465"/>
                    <a:pt x="11202" y="10379"/>
                  </a:cubicBezTo>
                  <a:cubicBezTo>
                    <a:pt x="11627" y="10166"/>
                    <a:pt x="10546" y="8360"/>
                    <a:pt x="11689" y="8360"/>
                  </a:cubicBezTo>
                  <a:cubicBezTo>
                    <a:pt x="11744" y="8360"/>
                    <a:pt x="11804" y="8365"/>
                    <a:pt x="11870" y="8373"/>
                  </a:cubicBezTo>
                  <a:cubicBezTo>
                    <a:pt x="12507" y="8533"/>
                    <a:pt x="12571" y="9392"/>
                    <a:pt x="12316" y="9519"/>
                  </a:cubicBezTo>
                  <a:cubicBezTo>
                    <a:pt x="11807" y="9870"/>
                    <a:pt x="11234" y="10570"/>
                    <a:pt x="12061" y="10570"/>
                  </a:cubicBezTo>
                  <a:cubicBezTo>
                    <a:pt x="12115" y="10574"/>
                    <a:pt x="12169" y="10576"/>
                    <a:pt x="12222" y="10576"/>
                  </a:cubicBezTo>
                  <a:cubicBezTo>
                    <a:pt x="13452" y="10576"/>
                    <a:pt x="14422" y="9532"/>
                    <a:pt x="14545" y="8342"/>
                  </a:cubicBezTo>
                  <a:cubicBezTo>
                    <a:pt x="14608" y="7832"/>
                    <a:pt x="14958" y="6973"/>
                    <a:pt x="14322" y="6686"/>
                  </a:cubicBezTo>
                  <a:cubicBezTo>
                    <a:pt x="14304" y="6685"/>
                    <a:pt x="14286" y="6685"/>
                    <a:pt x="14268" y="6685"/>
                  </a:cubicBezTo>
                  <a:cubicBezTo>
                    <a:pt x="13692" y="6685"/>
                    <a:pt x="13288" y="7172"/>
                    <a:pt x="12794" y="7450"/>
                  </a:cubicBezTo>
                  <a:cubicBezTo>
                    <a:pt x="12661" y="7583"/>
                    <a:pt x="12521" y="7638"/>
                    <a:pt x="12397" y="7638"/>
                  </a:cubicBezTo>
                  <a:cubicBezTo>
                    <a:pt x="12047" y="7638"/>
                    <a:pt x="11821" y="7198"/>
                    <a:pt x="12221" y="6845"/>
                  </a:cubicBezTo>
                  <a:cubicBezTo>
                    <a:pt x="12507" y="6368"/>
                    <a:pt x="12985" y="5731"/>
                    <a:pt x="12603" y="5190"/>
                  </a:cubicBezTo>
                  <a:cubicBezTo>
                    <a:pt x="12438" y="4893"/>
                    <a:pt x="12153" y="4776"/>
                    <a:pt x="11851" y="4776"/>
                  </a:cubicBezTo>
                  <a:cubicBezTo>
                    <a:pt x="11570" y="4776"/>
                    <a:pt x="11273" y="4877"/>
                    <a:pt x="11043" y="5031"/>
                  </a:cubicBezTo>
                  <a:cubicBezTo>
                    <a:pt x="10559" y="5182"/>
                    <a:pt x="9815" y="6570"/>
                    <a:pt x="9306" y="6570"/>
                  </a:cubicBezTo>
                  <a:cubicBezTo>
                    <a:pt x="9279" y="6570"/>
                    <a:pt x="9253" y="6567"/>
                    <a:pt x="9228" y="6559"/>
                  </a:cubicBezTo>
                  <a:cubicBezTo>
                    <a:pt x="9069" y="6018"/>
                    <a:pt x="9737" y="4712"/>
                    <a:pt x="9928" y="4203"/>
                  </a:cubicBezTo>
                  <a:cubicBezTo>
                    <a:pt x="10283" y="3576"/>
                    <a:pt x="9563" y="2972"/>
                    <a:pt x="8829" y="2972"/>
                  </a:cubicBezTo>
                  <a:cubicBezTo>
                    <a:pt x="8706" y="2972"/>
                    <a:pt x="8583" y="2989"/>
                    <a:pt x="8464" y="3025"/>
                  </a:cubicBezTo>
                  <a:cubicBezTo>
                    <a:pt x="7382" y="3439"/>
                    <a:pt x="7318" y="4044"/>
                    <a:pt x="6490" y="4712"/>
                  </a:cubicBezTo>
                  <a:cubicBezTo>
                    <a:pt x="6387" y="4816"/>
                    <a:pt x="6305" y="4859"/>
                    <a:pt x="6241" y="4859"/>
                  </a:cubicBezTo>
                  <a:cubicBezTo>
                    <a:pt x="5971" y="4859"/>
                    <a:pt x="6036" y="4085"/>
                    <a:pt x="6267" y="3853"/>
                  </a:cubicBezTo>
                  <a:cubicBezTo>
                    <a:pt x="6650" y="3280"/>
                    <a:pt x="7445" y="3121"/>
                    <a:pt x="7254" y="2357"/>
                  </a:cubicBezTo>
                  <a:cubicBezTo>
                    <a:pt x="7191" y="2017"/>
                    <a:pt x="6957" y="1805"/>
                    <a:pt x="6686" y="1805"/>
                  </a:cubicBezTo>
                  <a:cubicBezTo>
                    <a:pt x="6550" y="1805"/>
                    <a:pt x="6405" y="1858"/>
                    <a:pt x="6267" y="1975"/>
                  </a:cubicBezTo>
                  <a:cubicBezTo>
                    <a:pt x="5631" y="2229"/>
                    <a:pt x="5217" y="2770"/>
                    <a:pt x="4739" y="3216"/>
                  </a:cubicBezTo>
                  <a:cubicBezTo>
                    <a:pt x="4518" y="3420"/>
                    <a:pt x="4160" y="3588"/>
                    <a:pt x="3841" y="3588"/>
                  </a:cubicBezTo>
                  <a:cubicBezTo>
                    <a:pt x="3563" y="3588"/>
                    <a:pt x="3315" y="3461"/>
                    <a:pt x="3211" y="3121"/>
                  </a:cubicBezTo>
                  <a:cubicBezTo>
                    <a:pt x="3116" y="2484"/>
                    <a:pt x="3530" y="1847"/>
                    <a:pt x="3975" y="1402"/>
                  </a:cubicBezTo>
                  <a:cubicBezTo>
                    <a:pt x="4262" y="1051"/>
                    <a:pt x="4548" y="128"/>
                    <a:pt x="3912" y="1"/>
                  </a:cubicBezTo>
                  <a:close/>
                </a:path>
              </a:pathLst>
            </a:custGeom>
            <a:solidFill>
              <a:srgbClr val="D64949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167300" y="3571475"/>
              <a:ext cx="348625" cy="352825"/>
            </a:xfrm>
            <a:custGeom>
              <a:avLst/>
              <a:gdLst/>
              <a:ahLst/>
              <a:cxnLst/>
              <a:rect l="l" t="t" r="r" b="b"/>
              <a:pathLst>
                <a:path w="13945" h="14113" extrusionOk="0">
                  <a:moveTo>
                    <a:pt x="10955" y="1"/>
                  </a:moveTo>
                  <a:cubicBezTo>
                    <a:pt x="10518" y="1"/>
                    <a:pt x="10074" y="84"/>
                    <a:pt x="9679" y="220"/>
                  </a:cubicBezTo>
                  <a:cubicBezTo>
                    <a:pt x="7164" y="1143"/>
                    <a:pt x="5731" y="3531"/>
                    <a:pt x="3725" y="5122"/>
                  </a:cubicBezTo>
                  <a:cubicBezTo>
                    <a:pt x="2261" y="5950"/>
                    <a:pt x="1274" y="7414"/>
                    <a:pt x="733" y="8974"/>
                  </a:cubicBezTo>
                  <a:cubicBezTo>
                    <a:pt x="160" y="10311"/>
                    <a:pt x="1" y="11617"/>
                    <a:pt x="765" y="12699"/>
                  </a:cubicBezTo>
                  <a:cubicBezTo>
                    <a:pt x="1287" y="13547"/>
                    <a:pt x="2298" y="14112"/>
                    <a:pt x="3292" y="14112"/>
                  </a:cubicBezTo>
                  <a:cubicBezTo>
                    <a:pt x="3755" y="14112"/>
                    <a:pt x="4213" y="13990"/>
                    <a:pt x="4617" y="13718"/>
                  </a:cubicBezTo>
                  <a:cubicBezTo>
                    <a:pt x="6304" y="11967"/>
                    <a:pt x="7960" y="10152"/>
                    <a:pt x="9615" y="8369"/>
                  </a:cubicBezTo>
                  <a:cubicBezTo>
                    <a:pt x="10474" y="7351"/>
                    <a:pt x="11525" y="6428"/>
                    <a:pt x="12353" y="5345"/>
                  </a:cubicBezTo>
                  <a:cubicBezTo>
                    <a:pt x="13212" y="4135"/>
                    <a:pt x="13944" y="2384"/>
                    <a:pt x="12958" y="1016"/>
                  </a:cubicBezTo>
                  <a:cubicBezTo>
                    <a:pt x="12526" y="276"/>
                    <a:pt x="11751" y="1"/>
                    <a:pt x="10955" y="1"/>
                  </a:cubicBezTo>
                  <a:close/>
                </a:path>
              </a:pathLst>
            </a:custGeom>
            <a:solidFill>
              <a:srgbClr val="B71E1E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174475" y="3583875"/>
              <a:ext cx="322350" cy="329675"/>
            </a:xfrm>
            <a:custGeom>
              <a:avLst/>
              <a:gdLst/>
              <a:ahLst/>
              <a:cxnLst/>
              <a:rect l="l" t="t" r="r" b="b"/>
              <a:pathLst>
                <a:path w="12894" h="13187" extrusionOk="0">
                  <a:moveTo>
                    <a:pt x="11176" y="0"/>
                  </a:moveTo>
                  <a:cubicBezTo>
                    <a:pt x="10954" y="0"/>
                    <a:pt x="10810" y="136"/>
                    <a:pt x="10920" y="520"/>
                  </a:cubicBezTo>
                  <a:cubicBezTo>
                    <a:pt x="10893" y="779"/>
                    <a:pt x="10831" y="875"/>
                    <a:pt x="10749" y="875"/>
                  </a:cubicBezTo>
                  <a:cubicBezTo>
                    <a:pt x="10538" y="875"/>
                    <a:pt x="10194" y="243"/>
                    <a:pt x="9965" y="106"/>
                  </a:cubicBezTo>
                  <a:cubicBezTo>
                    <a:pt x="9880" y="74"/>
                    <a:pt x="9808" y="59"/>
                    <a:pt x="9747" y="59"/>
                  </a:cubicBezTo>
                  <a:cubicBezTo>
                    <a:pt x="9325" y="59"/>
                    <a:pt x="9444" y="747"/>
                    <a:pt x="9805" y="997"/>
                  </a:cubicBezTo>
                  <a:cubicBezTo>
                    <a:pt x="10211" y="1225"/>
                    <a:pt x="10112" y="1876"/>
                    <a:pt x="9766" y="1876"/>
                  </a:cubicBezTo>
                  <a:cubicBezTo>
                    <a:pt x="9677" y="1876"/>
                    <a:pt x="9572" y="1833"/>
                    <a:pt x="9455" y="1729"/>
                  </a:cubicBezTo>
                  <a:cubicBezTo>
                    <a:pt x="9055" y="1390"/>
                    <a:pt x="8654" y="932"/>
                    <a:pt x="8080" y="932"/>
                  </a:cubicBezTo>
                  <a:cubicBezTo>
                    <a:pt x="8061" y="932"/>
                    <a:pt x="8042" y="932"/>
                    <a:pt x="8023" y="933"/>
                  </a:cubicBezTo>
                  <a:cubicBezTo>
                    <a:pt x="7036" y="965"/>
                    <a:pt x="6367" y="2239"/>
                    <a:pt x="6940" y="3098"/>
                  </a:cubicBezTo>
                  <a:cubicBezTo>
                    <a:pt x="7259" y="3703"/>
                    <a:pt x="8118" y="3990"/>
                    <a:pt x="8055" y="4785"/>
                  </a:cubicBezTo>
                  <a:cubicBezTo>
                    <a:pt x="7975" y="4801"/>
                    <a:pt x="7899" y="4808"/>
                    <a:pt x="7825" y="4808"/>
                  </a:cubicBezTo>
                  <a:cubicBezTo>
                    <a:pt x="7122" y="4808"/>
                    <a:pt x="6625" y="4176"/>
                    <a:pt x="6049" y="3830"/>
                  </a:cubicBezTo>
                  <a:cubicBezTo>
                    <a:pt x="5916" y="3689"/>
                    <a:pt x="5755" y="3629"/>
                    <a:pt x="5599" y="3629"/>
                  </a:cubicBezTo>
                  <a:cubicBezTo>
                    <a:pt x="5193" y="3629"/>
                    <a:pt x="4827" y="4039"/>
                    <a:pt x="5126" y="4499"/>
                  </a:cubicBezTo>
                  <a:cubicBezTo>
                    <a:pt x="5317" y="5167"/>
                    <a:pt x="6049" y="5263"/>
                    <a:pt x="6526" y="5645"/>
                  </a:cubicBezTo>
                  <a:cubicBezTo>
                    <a:pt x="7126" y="6065"/>
                    <a:pt x="6935" y="7219"/>
                    <a:pt x="6166" y="7219"/>
                  </a:cubicBezTo>
                  <a:cubicBezTo>
                    <a:pt x="6119" y="7219"/>
                    <a:pt x="6069" y="7214"/>
                    <a:pt x="6017" y="7205"/>
                  </a:cubicBezTo>
                  <a:cubicBezTo>
                    <a:pt x="5253" y="7014"/>
                    <a:pt x="4744" y="6345"/>
                    <a:pt x="4171" y="5868"/>
                  </a:cubicBezTo>
                  <a:cubicBezTo>
                    <a:pt x="3912" y="5609"/>
                    <a:pt x="3515" y="5281"/>
                    <a:pt x="3119" y="5281"/>
                  </a:cubicBezTo>
                  <a:cubicBezTo>
                    <a:pt x="2979" y="5281"/>
                    <a:pt x="2839" y="5322"/>
                    <a:pt x="2706" y="5422"/>
                  </a:cubicBezTo>
                  <a:cubicBezTo>
                    <a:pt x="2388" y="5804"/>
                    <a:pt x="2483" y="6441"/>
                    <a:pt x="2674" y="6918"/>
                  </a:cubicBezTo>
                  <a:cubicBezTo>
                    <a:pt x="2865" y="7428"/>
                    <a:pt x="3407" y="7682"/>
                    <a:pt x="3725" y="8096"/>
                  </a:cubicBezTo>
                  <a:cubicBezTo>
                    <a:pt x="4107" y="8446"/>
                    <a:pt x="4362" y="9402"/>
                    <a:pt x="3598" y="9433"/>
                  </a:cubicBezTo>
                  <a:cubicBezTo>
                    <a:pt x="2706" y="9115"/>
                    <a:pt x="2802" y="7969"/>
                    <a:pt x="1815" y="7873"/>
                  </a:cubicBezTo>
                  <a:cubicBezTo>
                    <a:pt x="1740" y="7854"/>
                    <a:pt x="1666" y="7845"/>
                    <a:pt x="1594" y="7845"/>
                  </a:cubicBezTo>
                  <a:cubicBezTo>
                    <a:pt x="967" y="7845"/>
                    <a:pt x="501" y="8547"/>
                    <a:pt x="701" y="9147"/>
                  </a:cubicBezTo>
                  <a:cubicBezTo>
                    <a:pt x="828" y="9624"/>
                    <a:pt x="2993" y="8828"/>
                    <a:pt x="2547" y="10166"/>
                  </a:cubicBezTo>
                  <a:cubicBezTo>
                    <a:pt x="2393" y="10490"/>
                    <a:pt x="2075" y="10613"/>
                    <a:pt x="1798" y="10613"/>
                  </a:cubicBezTo>
                  <a:cubicBezTo>
                    <a:pt x="1558" y="10613"/>
                    <a:pt x="1350" y="10521"/>
                    <a:pt x="1306" y="10388"/>
                  </a:cubicBezTo>
                  <a:cubicBezTo>
                    <a:pt x="1156" y="10004"/>
                    <a:pt x="849" y="9577"/>
                    <a:pt x="615" y="9577"/>
                  </a:cubicBezTo>
                  <a:cubicBezTo>
                    <a:pt x="500" y="9577"/>
                    <a:pt x="403" y="9680"/>
                    <a:pt x="350" y="9943"/>
                  </a:cubicBezTo>
                  <a:cubicBezTo>
                    <a:pt x="0" y="11184"/>
                    <a:pt x="860" y="12458"/>
                    <a:pt x="2038" y="12840"/>
                  </a:cubicBezTo>
                  <a:cubicBezTo>
                    <a:pt x="2373" y="12944"/>
                    <a:pt x="2817" y="13186"/>
                    <a:pt x="3200" y="13186"/>
                  </a:cubicBezTo>
                  <a:cubicBezTo>
                    <a:pt x="3400" y="13186"/>
                    <a:pt x="3583" y="13121"/>
                    <a:pt x="3725" y="12935"/>
                  </a:cubicBezTo>
                  <a:cubicBezTo>
                    <a:pt x="3884" y="12330"/>
                    <a:pt x="3470" y="11821"/>
                    <a:pt x="3279" y="11280"/>
                  </a:cubicBezTo>
                  <a:cubicBezTo>
                    <a:pt x="3004" y="10878"/>
                    <a:pt x="3249" y="10532"/>
                    <a:pt x="3547" y="10532"/>
                  </a:cubicBezTo>
                  <a:cubicBezTo>
                    <a:pt x="3698" y="10532"/>
                    <a:pt x="3862" y="10620"/>
                    <a:pt x="3980" y="10834"/>
                  </a:cubicBezTo>
                  <a:cubicBezTo>
                    <a:pt x="4322" y="11150"/>
                    <a:pt x="4730" y="11598"/>
                    <a:pt x="5222" y="11598"/>
                  </a:cubicBezTo>
                  <a:cubicBezTo>
                    <a:pt x="5324" y="11598"/>
                    <a:pt x="5430" y="11578"/>
                    <a:pt x="5540" y="11534"/>
                  </a:cubicBezTo>
                  <a:cubicBezTo>
                    <a:pt x="6144" y="11312"/>
                    <a:pt x="6208" y="10548"/>
                    <a:pt x="5985" y="10038"/>
                  </a:cubicBezTo>
                  <a:cubicBezTo>
                    <a:pt x="5922" y="9497"/>
                    <a:pt x="4585" y="8415"/>
                    <a:pt x="4839" y="7937"/>
                  </a:cubicBezTo>
                  <a:cubicBezTo>
                    <a:pt x="4849" y="7937"/>
                    <a:pt x="4859" y="7936"/>
                    <a:pt x="4869" y="7936"/>
                  </a:cubicBezTo>
                  <a:cubicBezTo>
                    <a:pt x="5450" y="7936"/>
                    <a:pt x="6535" y="8833"/>
                    <a:pt x="7004" y="9083"/>
                  </a:cubicBezTo>
                  <a:cubicBezTo>
                    <a:pt x="7144" y="9209"/>
                    <a:pt x="7296" y="9264"/>
                    <a:pt x="7448" y="9264"/>
                  </a:cubicBezTo>
                  <a:cubicBezTo>
                    <a:pt x="7985" y="9264"/>
                    <a:pt x="8511" y="8569"/>
                    <a:pt x="8437" y="7873"/>
                  </a:cubicBezTo>
                  <a:cubicBezTo>
                    <a:pt x="8246" y="6759"/>
                    <a:pt x="7673" y="6568"/>
                    <a:pt x="7163" y="5613"/>
                  </a:cubicBezTo>
                  <a:cubicBezTo>
                    <a:pt x="6979" y="5329"/>
                    <a:pt x="7092" y="5223"/>
                    <a:pt x="7293" y="5223"/>
                  </a:cubicBezTo>
                  <a:cubicBezTo>
                    <a:pt x="7544" y="5223"/>
                    <a:pt x="7931" y="5387"/>
                    <a:pt x="8055" y="5581"/>
                  </a:cubicBezTo>
                  <a:cubicBezTo>
                    <a:pt x="8523" y="6050"/>
                    <a:pt x="8532" y="6824"/>
                    <a:pt x="9282" y="6824"/>
                  </a:cubicBezTo>
                  <a:cubicBezTo>
                    <a:pt x="9297" y="6824"/>
                    <a:pt x="9312" y="6824"/>
                    <a:pt x="9328" y="6823"/>
                  </a:cubicBezTo>
                  <a:cubicBezTo>
                    <a:pt x="9869" y="6823"/>
                    <a:pt x="10156" y="6441"/>
                    <a:pt x="9901" y="5932"/>
                  </a:cubicBezTo>
                  <a:cubicBezTo>
                    <a:pt x="9774" y="5263"/>
                    <a:pt x="9328" y="4754"/>
                    <a:pt x="9010" y="4181"/>
                  </a:cubicBezTo>
                  <a:cubicBezTo>
                    <a:pt x="8691" y="3735"/>
                    <a:pt x="8628" y="2780"/>
                    <a:pt x="9360" y="2716"/>
                  </a:cubicBezTo>
                  <a:cubicBezTo>
                    <a:pt x="10028" y="2748"/>
                    <a:pt x="10569" y="3257"/>
                    <a:pt x="10888" y="3799"/>
                  </a:cubicBezTo>
                  <a:cubicBezTo>
                    <a:pt x="11096" y="4027"/>
                    <a:pt x="11521" y="4311"/>
                    <a:pt x="11862" y="4311"/>
                  </a:cubicBezTo>
                  <a:cubicBezTo>
                    <a:pt x="12043" y="4311"/>
                    <a:pt x="12200" y="4231"/>
                    <a:pt x="12289" y="4021"/>
                  </a:cubicBezTo>
                  <a:cubicBezTo>
                    <a:pt x="12352" y="3353"/>
                    <a:pt x="11620" y="3066"/>
                    <a:pt x="11206" y="2684"/>
                  </a:cubicBezTo>
                  <a:cubicBezTo>
                    <a:pt x="10708" y="2448"/>
                    <a:pt x="10793" y="1673"/>
                    <a:pt x="11229" y="1673"/>
                  </a:cubicBezTo>
                  <a:cubicBezTo>
                    <a:pt x="11323" y="1673"/>
                    <a:pt x="11433" y="1709"/>
                    <a:pt x="11556" y="1793"/>
                  </a:cubicBezTo>
                  <a:cubicBezTo>
                    <a:pt x="11864" y="1947"/>
                    <a:pt x="12171" y="2358"/>
                    <a:pt x="12406" y="2358"/>
                  </a:cubicBezTo>
                  <a:cubicBezTo>
                    <a:pt x="12511" y="2358"/>
                    <a:pt x="12601" y="2275"/>
                    <a:pt x="12671" y="2048"/>
                  </a:cubicBezTo>
                  <a:cubicBezTo>
                    <a:pt x="12893" y="1347"/>
                    <a:pt x="12575" y="1061"/>
                    <a:pt x="12066" y="456"/>
                  </a:cubicBezTo>
                  <a:cubicBezTo>
                    <a:pt x="11903" y="238"/>
                    <a:pt x="11471" y="0"/>
                    <a:pt x="11176" y="0"/>
                  </a:cubicBezTo>
                  <a:close/>
                </a:path>
              </a:pathLst>
            </a:custGeom>
            <a:solidFill>
              <a:srgbClr val="D64949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2216650" y="1204575"/>
              <a:ext cx="177500" cy="426150"/>
            </a:xfrm>
            <a:custGeom>
              <a:avLst/>
              <a:gdLst/>
              <a:ahLst/>
              <a:cxnLst/>
              <a:rect l="l" t="t" r="r" b="b"/>
              <a:pathLst>
                <a:path w="7100" h="17046" extrusionOk="0">
                  <a:moveTo>
                    <a:pt x="3760" y="0"/>
                  </a:moveTo>
                  <a:cubicBezTo>
                    <a:pt x="2695" y="0"/>
                    <a:pt x="1810" y="893"/>
                    <a:pt x="1338" y="1811"/>
                  </a:cubicBezTo>
                  <a:cubicBezTo>
                    <a:pt x="192" y="4198"/>
                    <a:pt x="796" y="6904"/>
                    <a:pt x="478" y="9451"/>
                  </a:cubicBezTo>
                  <a:cubicBezTo>
                    <a:pt x="1" y="11075"/>
                    <a:pt x="319" y="12825"/>
                    <a:pt x="987" y="14290"/>
                  </a:cubicBezTo>
                  <a:cubicBezTo>
                    <a:pt x="1529" y="15659"/>
                    <a:pt x="2324" y="16709"/>
                    <a:pt x="3630" y="16964"/>
                  </a:cubicBezTo>
                  <a:cubicBezTo>
                    <a:pt x="3855" y="17019"/>
                    <a:pt x="4087" y="17046"/>
                    <a:pt x="4320" y="17046"/>
                  </a:cubicBezTo>
                  <a:cubicBezTo>
                    <a:pt x="5568" y="17046"/>
                    <a:pt x="6831" y="16278"/>
                    <a:pt x="7100" y="14990"/>
                  </a:cubicBezTo>
                  <a:cubicBezTo>
                    <a:pt x="7100" y="12571"/>
                    <a:pt x="7036" y="10120"/>
                    <a:pt x="6972" y="7700"/>
                  </a:cubicBezTo>
                  <a:cubicBezTo>
                    <a:pt x="6877" y="6331"/>
                    <a:pt x="6972" y="4962"/>
                    <a:pt x="6813" y="3625"/>
                  </a:cubicBezTo>
                  <a:cubicBezTo>
                    <a:pt x="6590" y="2161"/>
                    <a:pt x="5890" y="378"/>
                    <a:pt x="4235" y="60"/>
                  </a:cubicBezTo>
                  <a:cubicBezTo>
                    <a:pt x="4073" y="19"/>
                    <a:pt x="3914" y="0"/>
                    <a:pt x="3760" y="0"/>
                  </a:cubicBezTo>
                  <a:close/>
                </a:path>
              </a:pathLst>
            </a:custGeom>
            <a:solidFill>
              <a:srgbClr val="B71E1E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2229375" y="1215450"/>
              <a:ext cx="163975" cy="403925"/>
            </a:xfrm>
            <a:custGeom>
              <a:avLst/>
              <a:gdLst/>
              <a:ahLst/>
              <a:cxnLst/>
              <a:rect l="l" t="t" r="r" b="b"/>
              <a:pathLst>
                <a:path w="6559" h="16157" extrusionOk="0">
                  <a:moveTo>
                    <a:pt x="3148" y="1"/>
                  </a:moveTo>
                  <a:cubicBezTo>
                    <a:pt x="2635" y="1"/>
                    <a:pt x="1708" y="420"/>
                    <a:pt x="2452" y="866"/>
                  </a:cubicBezTo>
                  <a:cubicBezTo>
                    <a:pt x="2735" y="1208"/>
                    <a:pt x="2621" y="1293"/>
                    <a:pt x="2385" y="1293"/>
                  </a:cubicBezTo>
                  <a:cubicBezTo>
                    <a:pt x="2150" y="1293"/>
                    <a:pt x="1795" y="1210"/>
                    <a:pt x="1584" y="1210"/>
                  </a:cubicBezTo>
                  <a:cubicBezTo>
                    <a:pt x="1551" y="1210"/>
                    <a:pt x="1522" y="1212"/>
                    <a:pt x="1497" y="1216"/>
                  </a:cubicBezTo>
                  <a:cubicBezTo>
                    <a:pt x="879" y="1481"/>
                    <a:pt x="1431" y="1991"/>
                    <a:pt x="1895" y="1991"/>
                  </a:cubicBezTo>
                  <a:cubicBezTo>
                    <a:pt x="1933" y="1991"/>
                    <a:pt x="1970" y="1988"/>
                    <a:pt x="2007" y="1980"/>
                  </a:cubicBezTo>
                  <a:cubicBezTo>
                    <a:pt x="2053" y="1967"/>
                    <a:pt x="2099" y="1961"/>
                    <a:pt x="2144" y="1961"/>
                  </a:cubicBezTo>
                  <a:cubicBezTo>
                    <a:pt x="2644" y="1961"/>
                    <a:pt x="2963" y="2715"/>
                    <a:pt x="2261" y="2745"/>
                  </a:cubicBezTo>
                  <a:cubicBezTo>
                    <a:pt x="1720" y="2776"/>
                    <a:pt x="1115" y="2745"/>
                    <a:pt x="701" y="3190"/>
                  </a:cubicBezTo>
                  <a:cubicBezTo>
                    <a:pt x="1" y="3891"/>
                    <a:pt x="415" y="5291"/>
                    <a:pt x="1402" y="5482"/>
                  </a:cubicBezTo>
                  <a:cubicBezTo>
                    <a:pt x="1601" y="5552"/>
                    <a:pt x="1823" y="5563"/>
                    <a:pt x="2048" y="5563"/>
                  </a:cubicBezTo>
                  <a:cubicBezTo>
                    <a:pt x="2143" y="5563"/>
                    <a:pt x="2239" y="5561"/>
                    <a:pt x="2334" y="5561"/>
                  </a:cubicBezTo>
                  <a:cubicBezTo>
                    <a:pt x="2730" y="5561"/>
                    <a:pt x="3111" y="5593"/>
                    <a:pt x="3375" y="5928"/>
                  </a:cubicBezTo>
                  <a:cubicBezTo>
                    <a:pt x="2930" y="6597"/>
                    <a:pt x="2007" y="6469"/>
                    <a:pt x="1274" y="6628"/>
                  </a:cubicBezTo>
                  <a:cubicBezTo>
                    <a:pt x="1263" y="6628"/>
                    <a:pt x="1252" y="6628"/>
                    <a:pt x="1241" y="6628"/>
                  </a:cubicBezTo>
                  <a:cubicBezTo>
                    <a:pt x="567" y="6628"/>
                    <a:pt x="363" y="7586"/>
                    <a:pt x="1083" y="7743"/>
                  </a:cubicBezTo>
                  <a:cubicBezTo>
                    <a:pt x="1251" y="7839"/>
                    <a:pt x="1418" y="7875"/>
                    <a:pt x="1585" y="7875"/>
                  </a:cubicBezTo>
                  <a:cubicBezTo>
                    <a:pt x="2023" y="7875"/>
                    <a:pt x="2460" y="7629"/>
                    <a:pt x="2898" y="7583"/>
                  </a:cubicBezTo>
                  <a:cubicBezTo>
                    <a:pt x="2930" y="7579"/>
                    <a:pt x="2962" y="7577"/>
                    <a:pt x="2993" y="7577"/>
                  </a:cubicBezTo>
                  <a:cubicBezTo>
                    <a:pt x="3718" y="7577"/>
                    <a:pt x="4330" y="8592"/>
                    <a:pt x="3598" y="9080"/>
                  </a:cubicBezTo>
                  <a:cubicBezTo>
                    <a:pt x="3134" y="9367"/>
                    <a:pt x="2594" y="9393"/>
                    <a:pt x="2051" y="9393"/>
                  </a:cubicBezTo>
                  <a:cubicBezTo>
                    <a:pt x="1928" y="9393"/>
                    <a:pt x="1804" y="9392"/>
                    <a:pt x="1682" y="9392"/>
                  </a:cubicBezTo>
                  <a:cubicBezTo>
                    <a:pt x="1566" y="9392"/>
                    <a:pt x="1451" y="9393"/>
                    <a:pt x="1338" y="9398"/>
                  </a:cubicBezTo>
                  <a:cubicBezTo>
                    <a:pt x="829" y="9398"/>
                    <a:pt x="96" y="9462"/>
                    <a:pt x="1" y="10098"/>
                  </a:cubicBezTo>
                  <a:cubicBezTo>
                    <a:pt x="33" y="10608"/>
                    <a:pt x="542" y="10990"/>
                    <a:pt x="988" y="11181"/>
                  </a:cubicBezTo>
                  <a:cubicBezTo>
                    <a:pt x="1208" y="11291"/>
                    <a:pt x="1441" y="11318"/>
                    <a:pt x="1675" y="11318"/>
                  </a:cubicBezTo>
                  <a:cubicBezTo>
                    <a:pt x="1895" y="11318"/>
                    <a:pt x="2116" y="11294"/>
                    <a:pt x="2330" y="11294"/>
                  </a:cubicBezTo>
                  <a:cubicBezTo>
                    <a:pt x="2415" y="11294"/>
                    <a:pt x="2498" y="11298"/>
                    <a:pt x="2580" y="11308"/>
                  </a:cubicBezTo>
                  <a:cubicBezTo>
                    <a:pt x="3089" y="11308"/>
                    <a:pt x="3948" y="11786"/>
                    <a:pt x="3439" y="12359"/>
                  </a:cubicBezTo>
                  <a:cubicBezTo>
                    <a:pt x="3271" y="12433"/>
                    <a:pt x="3108" y="12461"/>
                    <a:pt x="2948" y="12461"/>
                  </a:cubicBezTo>
                  <a:cubicBezTo>
                    <a:pt x="2518" y="12461"/>
                    <a:pt x="2112" y="12263"/>
                    <a:pt x="1704" y="12263"/>
                  </a:cubicBezTo>
                  <a:cubicBezTo>
                    <a:pt x="1489" y="12263"/>
                    <a:pt x="1273" y="12318"/>
                    <a:pt x="1051" y="12486"/>
                  </a:cubicBezTo>
                  <a:cubicBezTo>
                    <a:pt x="383" y="12836"/>
                    <a:pt x="542" y="13855"/>
                    <a:pt x="1147" y="14173"/>
                  </a:cubicBezTo>
                  <a:cubicBezTo>
                    <a:pt x="1173" y="14188"/>
                    <a:pt x="1201" y="14195"/>
                    <a:pt x="1230" y="14195"/>
                  </a:cubicBezTo>
                  <a:cubicBezTo>
                    <a:pt x="1585" y="14195"/>
                    <a:pt x="2179" y="13201"/>
                    <a:pt x="2695" y="13201"/>
                  </a:cubicBezTo>
                  <a:cubicBezTo>
                    <a:pt x="2871" y="13201"/>
                    <a:pt x="3039" y="13318"/>
                    <a:pt x="3184" y="13632"/>
                  </a:cubicBezTo>
                  <a:cubicBezTo>
                    <a:pt x="3385" y="14177"/>
                    <a:pt x="2863" y="14669"/>
                    <a:pt x="2548" y="14669"/>
                  </a:cubicBezTo>
                  <a:cubicBezTo>
                    <a:pt x="2513" y="14669"/>
                    <a:pt x="2481" y="14663"/>
                    <a:pt x="2452" y="14651"/>
                  </a:cubicBezTo>
                  <a:cubicBezTo>
                    <a:pt x="2206" y="14541"/>
                    <a:pt x="1906" y="14461"/>
                    <a:pt x="1678" y="14461"/>
                  </a:cubicBezTo>
                  <a:cubicBezTo>
                    <a:pt x="1375" y="14461"/>
                    <a:pt x="1198" y="14602"/>
                    <a:pt x="1433" y="15001"/>
                  </a:cubicBezTo>
                  <a:cubicBezTo>
                    <a:pt x="1863" y="15775"/>
                    <a:pt x="2685" y="16157"/>
                    <a:pt x="3516" y="16157"/>
                  </a:cubicBezTo>
                  <a:cubicBezTo>
                    <a:pt x="3916" y="16157"/>
                    <a:pt x="4319" y="16068"/>
                    <a:pt x="4681" y="15892"/>
                  </a:cubicBezTo>
                  <a:cubicBezTo>
                    <a:pt x="5158" y="15638"/>
                    <a:pt x="6050" y="15447"/>
                    <a:pt x="5954" y="14778"/>
                  </a:cubicBezTo>
                  <a:cubicBezTo>
                    <a:pt x="5636" y="14269"/>
                    <a:pt x="4999" y="14173"/>
                    <a:pt x="4490" y="13919"/>
                  </a:cubicBezTo>
                  <a:cubicBezTo>
                    <a:pt x="3830" y="13775"/>
                    <a:pt x="3945" y="13063"/>
                    <a:pt x="4487" y="13063"/>
                  </a:cubicBezTo>
                  <a:cubicBezTo>
                    <a:pt x="4547" y="13063"/>
                    <a:pt x="4611" y="13072"/>
                    <a:pt x="4681" y="13091"/>
                  </a:cubicBezTo>
                  <a:cubicBezTo>
                    <a:pt x="4776" y="13091"/>
                    <a:pt x="4877" y="13093"/>
                    <a:pt x="4980" y="13093"/>
                  </a:cubicBezTo>
                  <a:cubicBezTo>
                    <a:pt x="5494" y="13093"/>
                    <a:pt x="6060" y="13048"/>
                    <a:pt x="6272" y="12518"/>
                  </a:cubicBezTo>
                  <a:cubicBezTo>
                    <a:pt x="6559" y="11945"/>
                    <a:pt x="6081" y="11372"/>
                    <a:pt x="5572" y="11149"/>
                  </a:cubicBezTo>
                  <a:cubicBezTo>
                    <a:pt x="5158" y="10799"/>
                    <a:pt x="3439" y="10958"/>
                    <a:pt x="3280" y="10417"/>
                  </a:cubicBezTo>
                  <a:cubicBezTo>
                    <a:pt x="3662" y="10003"/>
                    <a:pt x="5094" y="9876"/>
                    <a:pt x="5636" y="9748"/>
                  </a:cubicBezTo>
                  <a:cubicBezTo>
                    <a:pt x="6463" y="9685"/>
                    <a:pt x="6495" y="8443"/>
                    <a:pt x="5827" y="7870"/>
                  </a:cubicBezTo>
                  <a:cubicBezTo>
                    <a:pt x="4903" y="7201"/>
                    <a:pt x="4362" y="7456"/>
                    <a:pt x="3344" y="7138"/>
                  </a:cubicBezTo>
                  <a:cubicBezTo>
                    <a:pt x="2638" y="6991"/>
                    <a:pt x="3399" y="6490"/>
                    <a:pt x="3846" y="6490"/>
                  </a:cubicBezTo>
                  <a:cubicBezTo>
                    <a:pt x="3882" y="6490"/>
                    <a:pt x="3917" y="6494"/>
                    <a:pt x="3948" y="6501"/>
                  </a:cubicBezTo>
                  <a:cubicBezTo>
                    <a:pt x="4415" y="6501"/>
                    <a:pt x="4812" y="6756"/>
                    <a:pt x="5184" y="6756"/>
                  </a:cubicBezTo>
                  <a:cubicBezTo>
                    <a:pt x="5370" y="6756"/>
                    <a:pt x="5551" y="6692"/>
                    <a:pt x="5731" y="6501"/>
                  </a:cubicBezTo>
                  <a:cubicBezTo>
                    <a:pt x="6113" y="6119"/>
                    <a:pt x="6050" y="5641"/>
                    <a:pt x="5508" y="5450"/>
                  </a:cubicBezTo>
                  <a:cubicBezTo>
                    <a:pt x="4967" y="5068"/>
                    <a:pt x="4299" y="5005"/>
                    <a:pt x="3662" y="4846"/>
                  </a:cubicBezTo>
                  <a:cubicBezTo>
                    <a:pt x="3089" y="4718"/>
                    <a:pt x="2420" y="4082"/>
                    <a:pt x="2898" y="3509"/>
                  </a:cubicBezTo>
                  <a:cubicBezTo>
                    <a:pt x="3227" y="3241"/>
                    <a:pt x="3649" y="3133"/>
                    <a:pt x="4070" y="3133"/>
                  </a:cubicBezTo>
                  <a:cubicBezTo>
                    <a:pt x="4300" y="3133"/>
                    <a:pt x="4530" y="3166"/>
                    <a:pt x="4744" y="3222"/>
                  </a:cubicBezTo>
                  <a:cubicBezTo>
                    <a:pt x="4774" y="3224"/>
                    <a:pt x="4805" y="3225"/>
                    <a:pt x="4837" y="3225"/>
                  </a:cubicBezTo>
                  <a:cubicBezTo>
                    <a:pt x="5331" y="3225"/>
                    <a:pt x="6129" y="2994"/>
                    <a:pt x="5890" y="2426"/>
                  </a:cubicBezTo>
                  <a:cubicBezTo>
                    <a:pt x="5696" y="2186"/>
                    <a:pt x="5430" y="2123"/>
                    <a:pt x="5148" y="2123"/>
                  </a:cubicBezTo>
                  <a:cubicBezTo>
                    <a:pt x="4830" y="2123"/>
                    <a:pt x="4490" y="2203"/>
                    <a:pt x="4203" y="2203"/>
                  </a:cubicBezTo>
                  <a:cubicBezTo>
                    <a:pt x="4137" y="2226"/>
                    <a:pt x="4072" y="2237"/>
                    <a:pt x="4008" y="2237"/>
                  </a:cubicBezTo>
                  <a:cubicBezTo>
                    <a:pt x="3463" y="2237"/>
                    <a:pt x="3079" y="1458"/>
                    <a:pt x="3821" y="1344"/>
                  </a:cubicBezTo>
                  <a:cubicBezTo>
                    <a:pt x="4299" y="1185"/>
                    <a:pt x="5158" y="1407"/>
                    <a:pt x="4808" y="739"/>
                  </a:cubicBezTo>
                  <a:cubicBezTo>
                    <a:pt x="4490" y="70"/>
                    <a:pt x="4044" y="102"/>
                    <a:pt x="3248" y="7"/>
                  </a:cubicBezTo>
                  <a:cubicBezTo>
                    <a:pt x="3217" y="3"/>
                    <a:pt x="3184" y="1"/>
                    <a:pt x="3148" y="1"/>
                  </a:cubicBezTo>
                  <a:close/>
                </a:path>
              </a:pathLst>
            </a:custGeom>
            <a:solidFill>
              <a:srgbClr val="D64949"/>
            </a:solidFill>
            <a:ln w="2400" cap="flat" cmpd="sng">
              <a:solidFill>
                <a:srgbClr val="000000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1543350" y="3886550"/>
              <a:ext cx="49350" cy="49375"/>
            </a:xfrm>
            <a:custGeom>
              <a:avLst/>
              <a:gdLst/>
              <a:ahLst/>
              <a:cxnLst/>
              <a:rect l="l" t="t" r="r" b="b"/>
              <a:pathLst>
                <a:path w="1974" h="1975" extrusionOk="0">
                  <a:moveTo>
                    <a:pt x="987" y="0"/>
                  </a:moveTo>
                  <a:cubicBezTo>
                    <a:pt x="446" y="0"/>
                    <a:pt x="0" y="446"/>
                    <a:pt x="0" y="987"/>
                  </a:cubicBezTo>
                  <a:cubicBezTo>
                    <a:pt x="0" y="1529"/>
                    <a:pt x="446" y="1974"/>
                    <a:pt x="987" y="1974"/>
                  </a:cubicBezTo>
                  <a:cubicBezTo>
                    <a:pt x="1528" y="1974"/>
                    <a:pt x="1974" y="1529"/>
                    <a:pt x="1974" y="987"/>
                  </a:cubicBezTo>
                  <a:cubicBezTo>
                    <a:pt x="1974" y="446"/>
                    <a:pt x="1528" y="0"/>
                    <a:pt x="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2030425" y="3673250"/>
              <a:ext cx="49350" cy="49375"/>
            </a:xfrm>
            <a:custGeom>
              <a:avLst/>
              <a:gdLst/>
              <a:ahLst/>
              <a:cxnLst/>
              <a:rect l="l" t="t" r="r" b="b"/>
              <a:pathLst>
                <a:path w="1974" h="1975" extrusionOk="0">
                  <a:moveTo>
                    <a:pt x="987" y="1"/>
                  </a:moveTo>
                  <a:cubicBezTo>
                    <a:pt x="446" y="1"/>
                    <a:pt x="0" y="446"/>
                    <a:pt x="0" y="988"/>
                  </a:cubicBezTo>
                  <a:cubicBezTo>
                    <a:pt x="0" y="1529"/>
                    <a:pt x="446" y="1974"/>
                    <a:pt x="987" y="1974"/>
                  </a:cubicBezTo>
                  <a:cubicBezTo>
                    <a:pt x="1528" y="1974"/>
                    <a:pt x="1974" y="1529"/>
                    <a:pt x="1974" y="988"/>
                  </a:cubicBezTo>
                  <a:cubicBezTo>
                    <a:pt x="1974" y="446"/>
                    <a:pt x="1528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1966750" y="397567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87" y="1"/>
                  </a:moveTo>
                  <a:cubicBezTo>
                    <a:pt x="414" y="1"/>
                    <a:pt x="0" y="447"/>
                    <a:pt x="0" y="988"/>
                  </a:cubicBezTo>
                  <a:cubicBezTo>
                    <a:pt x="0" y="1529"/>
                    <a:pt x="414" y="1975"/>
                    <a:pt x="987" y="1975"/>
                  </a:cubicBezTo>
                  <a:cubicBezTo>
                    <a:pt x="1528" y="1975"/>
                    <a:pt x="1974" y="1529"/>
                    <a:pt x="1974" y="988"/>
                  </a:cubicBezTo>
                  <a:cubicBezTo>
                    <a:pt x="1974" y="447"/>
                    <a:pt x="1528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94675" y="3282475"/>
              <a:ext cx="49350" cy="49375"/>
            </a:xfrm>
            <a:custGeom>
              <a:avLst/>
              <a:gdLst/>
              <a:ahLst/>
              <a:cxnLst/>
              <a:rect l="l" t="t" r="r" b="b"/>
              <a:pathLst>
                <a:path w="1974" h="1975" extrusionOk="0">
                  <a:moveTo>
                    <a:pt x="987" y="1"/>
                  </a:moveTo>
                  <a:cubicBezTo>
                    <a:pt x="446" y="1"/>
                    <a:pt x="0" y="447"/>
                    <a:pt x="0" y="988"/>
                  </a:cubicBezTo>
                  <a:cubicBezTo>
                    <a:pt x="0" y="1529"/>
                    <a:pt x="446" y="1975"/>
                    <a:pt x="987" y="1975"/>
                  </a:cubicBezTo>
                  <a:cubicBezTo>
                    <a:pt x="1528" y="1975"/>
                    <a:pt x="1974" y="1529"/>
                    <a:pt x="1974" y="988"/>
                  </a:cubicBezTo>
                  <a:cubicBezTo>
                    <a:pt x="1974" y="447"/>
                    <a:pt x="1528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562825" y="239827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88" y="0"/>
                  </a:moveTo>
                  <a:cubicBezTo>
                    <a:pt x="446" y="0"/>
                    <a:pt x="1" y="446"/>
                    <a:pt x="1" y="987"/>
                  </a:cubicBezTo>
                  <a:cubicBezTo>
                    <a:pt x="1" y="1528"/>
                    <a:pt x="446" y="1974"/>
                    <a:pt x="988" y="1974"/>
                  </a:cubicBezTo>
                  <a:cubicBezTo>
                    <a:pt x="1529" y="1974"/>
                    <a:pt x="1974" y="1528"/>
                    <a:pt x="1974" y="987"/>
                  </a:cubicBezTo>
                  <a:cubicBezTo>
                    <a:pt x="1974" y="446"/>
                    <a:pt x="1529" y="0"/>
                    <a:pt x="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616150" y="2075150"/>
              <a:ext cx="49375" cy="48575"/>
            </a:xfrm>
            <a:custGeom>
              <a:avLst/>
              <a:gdLst/>
              <a:ahLst/>
              <a:cxnLst/>
              <a:rect l="l" t="t" r="r" b="b"/>
              <a:pathLst>
                <a:path w="1975" h="1943" extrusionOk="0">
                  <a:moveTo>
                    <a:pt x="987" y="0"/>
                  </a:moveTo>
                  <a:cubicBezTo>
                    <a:pt x="446" y="0"/>
                    <a:pt x="1" y="414"/>
                    <a:pt x="1" y="955"/>
                  </a:cubicBezTo>
                  <a:cubicBezTo>
                    <a:pt x="1" y="1528"/>
                    <a:pt x="446" y="1942"/>
                    <a:pt x="987" y="1942"/>
                  </a:cubicBezTo>
                  <a:cubicBezTo>
                    <a:pt x="1529" y="1942"/>
                    <a:pt x="1974" y="1528"/>
                    <a:pt x="1974" y="955"/>
                  </a:cubicBezTo>
                  <a:cubicBezTo>
                    <a:pt x="1974" y="414"/>
                    <a:pt x="1529" y="0"/>
                    <a:pt x="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846950" y="101265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88" y="1"/>
                  </a:moveTo>
                  <a:cubicBezTo>
                    <a:pt x="446" y="1"/>
                    <a:pt x="1" y="447"/>
                    <a:pt x="1" y="988"/>
                  </a:cubicBezTo>
                  <a:cubicBezTo>
                    <a:pt x="1" y="1529"/>
                    <a:pt x="446" y="1975"/>
                    <a:pt x="988" y="1975"/>
                  </a:cubicBezTo>
                  <a:cubicBezTo>
                    <a:pt x="1529" y="1975"/>
                    <a:pt x="1974" y="1529"/>
                    <a:pt x="1974" y="988"/>
                  </a:cubicBezTo>
                  <a:cubicBezTo>
                    <a:pt x="1974" y="447"/>
                    <a:pt x="1529" y="1"/>
                    <a:pt x="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1497175" y="116865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88" y="0"/>
                  </a:moveTo>
                  <a:cubicBezTo>
                    <a:pt x="446" y="0"/>
                    <a:pt x="1" y="446"/>
                    <a:pt x="1" y="987"/>
                  </a:cubicBezTo>
                  <a:cubicBezTo>
                    <a:pt x="1" y="1529"/>
                    <a:pt x="446" y="1974"/>
                    <a:pt x="988" y="1974"/>
                  </a:cubicBezTo>
                  <a:cubicBezTo>
                    <a:pt x="1529" y="1974"/>
                    <a:pt x="1975" y="1529"/>
                    <a:pt x="1975" y="987"/>
                  </a:cubicBezTo>
                  <a:cubicBezTo>
                    <a:pt x="1975" y="446"/>
                    <a:pt x="1529" y="0"/>
                    <a:pt x="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2005750" y="94500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87" y="1"/>
                  </a:moveTo>
                  <a:cubicBezTo>
                    <a:pt x="446" y="1"/>
                    <a:pt x="0" y="447"/>
                    <a:pt x="0" y="988"/>
                  </a:cubicBezTo>
                  <a:cubicBezTo>
                    <a:pt x="0" y="1529"/>
                    <a:pt x="446" y="1975"/>
                    <a:pt x="987" y="1975"/>
                  </a:cubicBezTo>
                  <a:cubicBezTo>
                    <a:pt x="1528" y="1975"/>
                    <a:pt x="1974" y="1529"/>
                    <a:pt x="1974" y="988"/>
                  </a:cubicBezTo>
                  <a:cubicBezTo>
                    <a:pt x="1974" y="447"/>
                    <a:pt x="1528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2062250" y="1225950"/>
              <a:ext cx="49375" cy="48575"/>
            </a:xfrm>
            <a:custGeom>
              <a:avLst/>
              <a:gdLst/>
              <a:ahLst/>
              <a:cxnLst/>
              <a:rect l="l" t="t" r="r" b="b"/>
              <a:pathLst>
                <a:path w="1975" h="1943" extrusionOk="0">
                  <a:moveTo>
                    <a:pt x="987" y="1"/>
                  </a:moveTo>
                  <a:cubicBezTo>
                    <a:pt x="446" y="1"/>
                    <a:pt x="1" y="414"/>
                    <a:pt x="1" y="956"/>
                  </a:cubicBezTo>
                  <a:cubicBezTo>
                    <a:pt x="1" y="1529"/>
                    <a:pt x="446" y="1942"/>
                    <a:pt x="987" y="1942"/>
                  </a:cubicBezTo>
                  <a:cubicBezTo>
                    <a:pt x="1529" y="1942"/>
                    <a:pt x="1974" y="1529"/>
                    <a:pt x="1974" y="956"/>
                  </a:cubicBezTo>
                  <a:cubicBezTo>
                    <a:pt x="1974" y="414"/>
                    <a:pt x="1529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2328875" y="108667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87" y="0"/>
                  </a:moveTo>
                  <a:cubicBezTo>
                    <a:pt x="446" y="0"/>
                    <a:pt x="0" y="446"/>
                    <a:pt x="0" y="987"/>
                  </a:cubicBezTo>
                  <a:cubicBezTo>
                    <a:pt x="0" y="1529"/>
                    <a:pt x="446" y="1974"/>
                    <a:pt x="987" y="1974"/>
                  </a:cubicBezTo>
                  <a:cubicBezTo>
                    <a:pt x="1528" y="1974"/>
                    <a:pt x="1974" y="1529"/>
                    <a:pt x="1974" y="987"/>
                  </a:cubicBezTo>
                  <a:cubicBezTo>
                    <a:pt x="1974" y="446"/>
                    <a:pt x="1528" y="0"/>
                    <a:pt x="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780900" y="1409075"/>
              <a:ext cx="5659300" cy="2312025"/>
            </a:xfrm>
            <a:custGeom>
              <a:avLst/>
              <a:gdLst/>
              <a:ahLst/>
              <a:cxnLst/>
              <a:rect l="l" t="t" r="r" b="b"/>
              <a:pathLst>
                <a:path w="226372" h="92481" extrusionOk="0">
                  <a:moveTo>
                    <a:pt x="41065" y="1"/>
                  </a:moveTo>
                  <a:cubicBezTo>
                    <a:pt x="40816" y="1"/>
                    <a:pt x="40562" y="10"/>
                    <a:pt x="40303" y="29"/>
                  </a:cubicBezTo>
                  <a:cubicBezTo>
                    <a:pt x="30848" y="762"/>
                    <a:pt x="28174" y="7765"/>
                    <a:pt x="26774" y="14546"/>
                  </a:cubicBezTo>
                  <a:cubicBezTo>
                    <a:pt x="24768" y="23078"/>
                    <a:pt x="17064" y="29604"/>
                    <a:pt x="10028" y="31164"/>
                  </a:cubicBezTo>
                  <a:cubicBezTo>
                    <a:pt x="2993" y="32724"/>
                    <a:pt x="669" y="33456"/>
                    <a:pt x="1592" y="40237"/>
                  </a:cubicBezTo>
                  <a:cubicBezTo>
                    <a:pt x="2547" y="47018"/>
                    <a:pt x="510" y="53034"/>
                    <a:pt x="255" y="61025"/>
                  </a:cubicBezTo>
                  <a:cubicBezTo>
                    <a:pt x="0" y="69016"/>
                    <a:pt x="9455" y="75605"/>
                    <a:pt x="14644" y="81845"/>
                  </a:cubicBezTo>
                  <a:cubicBezTo>
                    <a:pt x="19029" y="87117"/>
                    <a:pt x="24436" y="92480"/>
                    <a:pt x="31154" y="92480"/>
                  </a:cubicBezTo>
                  <a:cubicBezTo>
                    <a:pt x="32387" y="92480"/>
                    <a:pt x="33664" y="92300"/>
                    <a:pt x="34987" y="91905"/>
                  </a:cubicBezTo>
                  <a:cubicBezTo>
                    <a:pt x="43487" y="89358"/>
                    <a:pt x="48580" y="83055"/>
                    <a:pt x="56858" y="81272"/>
                  </a:cubicBezTo>
                  <a:cubicBezTo>
                    <a:pt x="65166" y="79489"/>
                    <a:pt x="63097" y="69652"/>
                    <a:pt x="64562" y="61057"/>
                  </a:cubicBezTo>
                  <a:cubicBezTo>
                    <a:pt x="65903" y="53009"/>
                    <a:pt x="72463" y="44961"/>
                    <a:pt x="80923" y="44961"/>
                  </a:cubicBezTo>
                  <a:cubicBezTo>
                    <a:pt x="81499" y="44961"/>
                    <a:pt x="82083" y="44999"/>
                    <a:pt x="82676" y="45076"/>
                  </a:cubicBezTo>
                  <a:cubicBezTo>
                    <a:pt x="91016" y="46063"/>
                    <a:pt x="100312" y="46795"/>
                    <a:pt x="107698" y="48387"/>
                  </a:cubicBezTo>
                  <a:cubicBezTo>
                    <a:pt x="116543" y="49904"/>
                    <a:pt x="127288" y="50788"/>
                    <a:pt x="135704" y="50788"/>
                  </a:cubicBezTo>
                  <a:cubicBezTo>
                    <a:pt x="138768" y="50788"/>
                    <a:pt x="141524" y="50670"/>
                    <a:pt x="143767" y="50424"/>
                  </a:cubicBezTo>
                  <a:cubicBezTo>
                    <a:pt x="153724" y="49145"/>
                    <a:pt x="166274" y="44954"/>
                    <a:pt x="173754" y="44954"/>
                  </a:cubicBezTo>
                  <a:cubicBezTo>
                    <a:pt x="174094" y="44954"/>
                    <a:pt x="174424" y="44962"/>
                    <a:pt x="174742" y="44980"/>
                  </a:cubicBezTo>
                  <a:cubicBezTo>
                    <a:pt x="183847" y="45108"/>
                    <a:pt x="200115" y="46222"/>
                    <a:pt x="202725" y="46317"/>
                  </a:cubicBezTo>
                  <a:cubicBezTo>
                    <a:pt x="205902" y="46339"/>
                    <a:pt x="216168" y="48458"/>
                    <a:pt x="222000" y="48458"/>
                  </a:cubicBezTo>
                  <a:cubicBezTo>
                    <a:pt x="224640" y="48458"/>
                    <a:pt x="226372" y="48023"/>
                    <a:pt x="226124" y="46763"/>
                  </a:cubicBezTo>
                  <a:cubicBezTo>
                    <a:pt x="225742" y="44662"/>
                    <a:pt x="214663" y="45776"/>
                    <a:pt x="207787" y="44280"/>
                  </a:cubicBezTo>
                  <a:cubicBezTo>
                    <a:pt x="205113" y="43357"/>
                    <a:pt x="189991" y="41224"/>
                    <a:pt x="180982" y="40364"/>
                  </a:cubicBezTo>
                  <a:cubicBezTo>
                    <a:pt x="177639" y="40129"/>
                    <a:pt x="174261" y="39928"/>
                    <a:pt x="170894" y="39928"/>
                  </a:cubicBezTo>
                  <a:cubicBezTo>
                    <a:pt x="165157" y="39928"/>
                    <a:pt x="159455" y="40511"/>
                    <a:pt x="154018" y="42497"/>
                  </a:cubicBezTo>
                  <a:cubicBezTo>
                    <a:pt x="147978" y="44623"/>
                    <a:pt x="141573" y="45193"/>
                    <a:pt x="135118" y="45193"/>
                  </a:cubicBezTo>
                  <a:cubicBezTo>
                    <a:pt x="129391" y="45193"/>
                    <a:pt x="123626" y="44744"/>
                    <a:pt x="118044" y="44535"/>
                  </a:cubicBezTo>
                  <a:cubicBezTo>
                    <a:pt x="110977" y="43802"/>
                    <a:pt x="101745" y="42306"/>
                    <a:pt x="94073" y="39091"/>
                  </a:cubicBezTo>
                  <a:cubicBezTo>
                    <a:pt x="80797" y="34698"/>
                    <a:pt x="76722" y="39218"/>
                    <a:pt x="72297" y="31864"/>
                  </a:cubicBezTo>
                  <a:lnTo>
                    <a:pt x="71947" y="31005"/>
                  </a:lnTo>
                  <a:cubicBezTo>
                    <a:pt x="69910" y="23874"/>
                    <a:pt x="64784" y="13559"/>
                    <a:pt x="57590" y="12700"/>
                  </a:cubicBezTo>
                  <a:cubicBezTo>
                    <a:pt x="52357" y="11771"/>
                    <a:pt x="49895" y="1"/>
                    <a:pt x="41065" y="1"/>
                  </a:cubicBezTo>
                  <a:close/>
                </a:path>
              </a:pathLst>
            </a:custGeom>
            <a:solidFill>
              <a:srgbClr val="FFFBCD"/>
            </a:solidFill>
            <a:ln w="9525" cap="flat" cmpd="sng">
              <a:solidFill>
                <a:srgbClr val="0A0A0A"/>
              </a:solidFill>
              <a:prstDash val="solid"/>
              <a:miter lim="31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18"/>
          <p:cNvSpPr txBox="1"/>
          <p:nvPr/>
        </p:nvSpPr>
        <p:spPr>
          <a:xfrm>
            <a:off x="5257725" y="3290875"/>
            <a:ext cx="3076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root hair cell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specialised plant cell with lots of mitochondria, no chloroplasts, a very high SA:V and a thin cell wall. This allows for the cell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actively uptake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mineral ions very efficiently.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04B5AE-2DF4-E3C1-2242-60FBB9628CA9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0F324E3-3A2C-C276-69D4-D16BFDA8CB1E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5CF44-1D96-8C24-3419-CAC045D10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3CC55-6A45-A5CB-83FC-F5869935B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Nitrates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4" name="Google Shape;63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</a:rPr>
              <a:t>Nitrates (NO</a:t>
            </a:r>
            <a:r>
              <a:rPr lang="en" baseline="-25000">
                <a:solidFill>
                  <a:srgbClr val="B7B7B7"/>
                </a:solidFill>
              </a:rPr>
              <a:t>3</a:t>
            </a:r>
            <a:r>
              <a:rPr lang="en" baseline="30000">
                <a:solidFill>
                  <a:srgbClr val="B7B7B7"/>
                </a:solidFill>
              </a:rPr>
              <a:t>-</a:t>
            </a:r>
            <a:r>
              <a:rPr lang="en">
                <a:solidFill>
                  <a:srgbClr val="B7B7B7"/>
                </a:solidFill>
              </a:rPr>
              <a:t>) are a good source of </a:t>
            </a:r>
            <a:r>
              <a:rPr lang="en" b="1">
                <a:solidFill>
                  <a:srgbClr val="B7B7B7"/>
                </a:solidFill>
              </a:rPr>
              <a:t>nitrogen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Nitrates are used to make </a:t>
            </a:r>
            <a:r>
              <a:rPr lang="en" b="1">
                <a:solidFill>
                  <a:srgbClr val="B7B7B7"/>
                </a:solidFill>
              </a:rPr>
              <a:t>amino acids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Amino acids are the building blocks of </a:t>
            </a:r>
            <a:r>
              <a:rPr lang="en" b="1">
                <a:solidFill>
                  <a:srgbClr val="B7B7B7"/>
                </a:solidFill>
              </a:rPr>
              <a:t>protein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Nitrates are needed to make enzymes, hormones and DNA.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Plants with a </a:t>
            </a:r>
            <a:r>
              <a:rPr lang="en" b="1">
                <a:solidFill>
                  <a:srgbClr val="B7B7B7"/>
                </a:solidFill>
              </a:rPr>
              <a:t>nitrogen deficiency</a:t>
            </a:r>
            <a:r>
              <a:rPr lang="en">
                <a:solidFill>
                  <a:srgbClr val="B7B7B7"/>
                </a:solidFill>
              </a:rPr>
              <a:t> have leaves which will begin to </a:t>
            </a:r>
            <a:r>
              <a:rPr lang="en" b="1">
                <a:solidFill>
                  <a:srgbClr val="FFD966"/>
                </a:solidFill>
              </a:rPr>
              <a:t>yellow </a:t>
            </a:r>
            <a:r>
              <a:rPr lang="en">
                <a:solidFill>
                  <a:srgbClr val="B7B7B7"/>
                </a:solidFill>
              </a:rPr>
              <a:t>and die.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growth of plants with a nitrate deficiency will be </a:t>
            </a:r>
            <a:r>
              <a:rPr lang="en" b="1">
                <a:solidFill>
                  <a:srgbClr val="B7B7B7"/>
                </a:solidFill>
              </a:rPr>
              <a:t>stunted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5" name="Google Shape;63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36" name="Google Shape;636;p19"/>
          <p:cNvSpPr/>
          <p:nvPr/>
        </p:nvSpPr>
        <p:spPr>
          <a:xfrm>
            <a:off x="6781550" y="793525"/>
            <a:ext cx="139100" cy="45475"/>
          </a:xfrm>
          <a:custGeom>
            <a:avLst/>
            <a:gdLst/>
            <a:ahLst/>
            <a:cxnLst/>
            <a:rect l="l" t="t" r="r" b="b"/>
            <a:pathLst>
              <a:path w="5564" h="1819" extrusionOk="0">
                <a:moveTo>
                  <a:pt x="5564" y="1818"/>
                </a:moveTo>
                <a:lnTo>
                  <a:pt x="0" y="0"/>
                </a:lnTo>
              </a:path>
            </a:pathLst>
          </a:custGeom>
          <a:solidFill>
            <a:srgbClr val="58E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7" name="Google Shape;637;p19"/>
          <p:cNvGrpSpPr/>
          <p:nvPr/>
        </p:nvGrpSpPr>
        <p:grpSpPr>
          <a:xfrm>
            <a:off x="5517913" y="1452865"/>
            <a:ext cx="1592281" cy="2596490"/>
            <a:chOff x="5721625" y="321725"/>
            <a:chExt cx="2793475" cy="4562450"/>
          </a:xfrm>
        </p:grpSpPr>
        <p:sp>
          <p:nvSpPr>
            <p:cNvPr id="638" name="Google Shape;638;p19"/>
            <p:cNvSpPr/>
            <p:nvPr/>
          </p:nvSpPr>
          <p:spPr>
            <a:xfrm>
              <a:off x="5721625" y="328100"/>
              <a:ext cx="2793475" cy="4403550"/>
            </a:xfrm>
            <a:custGeom>
              <a:avLst/>
              <a:gdLst/>
              <a:ahLst/>
              <a:cxnLst/>
              <a:rect l="l" t="t" r="r" b="b"/>
              <a:pathLst>
                <a:path w="111739" h="176142" extrusionOk="0">
                  <a:moveTo>
                    <a:pt x="46361" y="0"/>
                  </a:moveTo>
                  <a:cubicBezTo>
                    <a:pt x="46361" y="0"/>
                    <a:pt x="34543" y="27707"/>
                    <a:pt x="29089" y="34071"/>
                  </a:cubicBezTo>
                  <a:cubicBezTo>
                    <a:pt x="23635" y="40434"/>
                    <a:pt x="2727" y="88831"/>
                    <a:pt x="1346" y="101339"/>
                  </a:cubicBezTo>
                  <a:cubicBezTo>
                    <a:pt x="0" y="113847"/>
                    <a:pt x="2727" y="144973"/>
                    <a:pt x="14981" y="157263"/>
                  </a:cubicBezTo>
                  <a:cubicBezTo>
                    <a:pt x="27271" y="169516"/>
                    <a:pt x="28617" y="172243"/>
                    <a:pt x="52251" y="175443"/>
                  </a:cubicBezTo>
                  <a:cubicBezTo>
                    <a:pt x="55917" y="175934"/>
                    <a:pt x="59232" y="176141"/>
                    <a:pt x="62218" y="176141"/>
                  </a:cubicBezTo>
                  <a:cubicBezTo>
                    <a:pt x="78487" y="176141"/>
                    <a:pt x="84977" y="169989"/>
                    <a:pt x="84977" y="169989"/>
                  </a:cubicBezTo>
                  <a:cubicBezTo>
                    <a:pt x="85267" y="169589"/>
                    <a:pt x="97412" y="159481"/>
                    <a:pt x="97703" y="159081"/>
                  </a:cubicBezTo>
                  <a:cubicBezTo>
                    <a:pt x="104066" y="150536"/>
                    <a:pt x="111738" y="138718"/>
                    <a:pt x="110902" y="112247"/>
                  </a:cubicBezTo>
                  <a:cubicBezTo>
                    <a:pt x="109993" y="84540"/>
                    <a:pt x="92721" y="48615"/>
                    <a:pt x="83631" y="35889"/>
                  </a:cubicBezTo>
                  <a:cubicBezTo>
                    <a:pt x="74541" y="23162"/>
                    <a:pt x="60905" y="14545"/>
                    <a:pt x="56578" y="10436"/>
                  </a:cubicBezTo>
                  <a:cubicBezTo>
                    <a:pt x="52251" y="6363"/>
                    <a:pt x="46361" y="0"/>
                    <a:pt x="46361" y="0"/>
                  </a:cubicBezTo>
                  <a:close/>
                </a:path>
              </a:pathLst>
            </a:custGeom>
            <a:solidFill>
              <a:srgbClr val="FFD966"/>
            </a:solidFill>
            <a:ln w="19050" cap="flat" cmpd="sng">
              <a:solidFill>
                <a:srgbClr val="000000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7173350" y="3566050"/>
              <a:ext cx="1048125" cy="466375"/>
            </a:xfrm>
            <a:custGeom>
              <a:avLst/>
              <a:gdLst/>
              <a:ahLst/>
              <a:cxnLst/>
              <a:rect l="l" t="t" r="r" b="b"/>
              <a:pathLst>
                <a:path w="41925" h="18655" fill="none" extrusionOk="0">
                  <a:moveTo>
                    <a:pt x="0" y="18654"/>
                  </a:moveTo>
                  <a:cubicBezTo>
                    <a:pt x="0" y="18654"/>
                    <a:pt x="8727" y="11818"/>
                    <a:pt x="14181" y="10000"/>
                  </a:cubicBezTo>
                  <a:cubicBezTo>
                    <a:pt x="19635" y="8182"/>
                    <a:pt x="38725" y="1383"/>
                    <a:pt x="41925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7173350" y="3168825"/>
              <a:ext cx="947225" cy="561800"/>
            </a:xfrm>
            <a:custGeom>
              <a:avLst/>
              <a:gdLst/>
              <a:ahLst/>
              <a:cxnLst/>
              <a:rect l="l" t="t" r="r" b="b"/>
              <a:pathLst>
                <a:path w="37889" h="22472" fill="none" extrusionOk="0">
                  <a:moveTo>
                    <a:pt x="0" y="22471"/>
                  </a:moveTo>
                  <a:cubicBezTo>
                    <a:pt x="0" y="22471"/>
                    <a:pt x="9927" y="14072"/>
                    <a:pt x="16145" y="10436"/>
                  </a:cubicBezTo>
                  <a:cubicBezTo>
                    <a:pt x="22362" y="6800"/>
                    <a:pt x="34325" y="2254"/>
                    <a:pt x="37889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7167900" y="2606125"/>
              <a:ext cx="996300" cy="653625"/>
            </a:xfrm>
            <a:custGeom>
              <a:avLst/>
              <a:gdLst/>
              <a:ahLst/>
              <a:cxnLst/>
              <a:rect l="l" t="t" r="r" b="b"/>
              <a:pathLst>
                <a:path w="39852" h="26145" fill="none" extrusionOk="0">
                  <a:moveTo>
                    <a:pt x="0" y="26144"/>
                  </a:moveTo>
                  <a:cubicBezTo>
                    <a:pt x="0" y="26144"/>
                    <a:pt x="9854" y="22944"/>
                    <a:pt x="14399" y="18872"/>
                  </a:cubicBezTo>
                  <a:cubicBezTo>
                    <a:pt x="18944" y="14763"/>
                    <a:pt x="39852" y="0"/>
                    <a:pt x="39852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7173350" y="2276150"/>
              <a:ext cx="718150" cy="517250"/>
            </a:xfrm>
            <a:custGeom>
              <a:avLst/>
              <a:gdLst/>
              <a:ahLst/>
              <a:cxnLst/>
              <a:rect l="l" t="t" r="r" b="b"/>
              <a:pathLst>
                <a:path w="28726" h="20690" fill="none" extrusionOk="0">
                  <a:moveTo>
                    <a:pt x="0" y="20690"/>
                  </a:moveTo>
                  <a:cubicBezTo>
                    <a:pt x="0" y="20690"/>
                    <a:pt x="9200" y="18435"/>
                    <a:pt x="13745" y="15236"/>
                  </a:cubicBezTo>
                  <a:cubicBezTo>
                    <a:pt x="18290" y="12072"/>
                    <a:pt x="28726" y="0"/>
                    <a:pt x="28726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7137900" y="1728900"/>
              <a:ext cx="662700" cy="759075"/>
            </a:xfrm>
            <a:custGeom>
              <a:avLst/>
              <a:gdLst/>
              <a:ahLst/>
              <a:cxnLst/>
              <a:rect l="l" t="t" r="r" b="b"/>
              <a:pathLst>
                <a:path w="26508" h="30363" fill="none" extrusionOk="0">
                  <a:moveTo>
                    <a:pt x="0" y="30362"/>
                  </a:moveTo>
                  <a:cubicBezTo>
                    <a:pt x="0" y="30362"/>
                    <a:pt x="10908" y="22581"/>
                    <a:pt x="17563" y="13491"/>
                  </a:cubicBezTo>
                  <a:cubicBezTo>
                    <a:pt x="24253" y="4401"/>
                    <a:pt x="26507" y="1"/>
                    <a:pt x="26507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7105175" y="1333475"/>
              <a:ext cx="493625" cy="829075"/>
            </a:xfrm>
            <a:custGeom>
              <a:avLst/>
              <a:gdLst/>
              <a:ahLst/>
              <a:cxnLst/>
              <a:rect l="l" t="t" r="r" b="b"/>
              <a:pathLst>
                <a:path w="19745" h="33163" fill="none" extrusionOk="0">
                  <a:moveTo>
                    <a:pt x="0" y="33162"/>
                  </a:moveTo>
                  <a:cubicBezTo>
                    <a:pt x="0" y="33162"/>
                    <a:pt x="7381" y="29308"/>
                    <a:pt x="9636" y="21599"/>
                  </a:cubicBezTo>
                  <a:cubicBezTo>
                    <a:pt x="11927" y="13854"/>
                    <a:pt x="19744" y="1"/>
                    <a:pt x="19744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6072500" y="3798775"/>
              <a:ext cx="1011775" cy="279100"/>
            </a:xfrm>
            <a:custGeom>
              <a:avLst/>
              <a:gdLst/>
              <a:ahLst/>
              <a:cxnLst/>
              <a:rect l="l" t="t" r="r" b="b"/>
              <a:pathLst>
                <a:path w="40471" h="11164" fill="none" extrusionOk="0">
                  <a:moveTo>
                    <a:pt x="40471" y="11163"/>
                  </a:moveTo>
                  <a:cubicBezTo>
                    <a:pt x="40471" y="11163"/>
                    <a:pt x="29126" y="10036"/>
                    <a:pt x="21417" y="6945"/>
                  </a:cubicBezTo>
                  <a:cubicBezTo>
                    <a:pt x="13673" y="389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5764350" y="3331525"/>
              <a:ext cx="1331750" cy="454550"/>
            </a:xfrm>
            <a:custGeom>
              <a:avLst/>
              <a:gdLst/>
              <a:ahLst/>
              <a:cxnLst/>
              <a:rect l="l" t="t" r="r" b="b"/>
              <a:pathLst>
                <a:path w="53270" h="18182" fill="none" extrusionOk="0">
                  <a:moveTo>
                    <a:pt x="52724" y="18181"/>
                  </a:moveTo>
                  <a:cubicBezTo>
                    <a:pt x="52724" y="18181"/>
                    <a:pt x="53269" y="15745"/>
                    <a:pt x="41016" y="13018"/>
                  </a:cubicBezTo>
                  <a:cubicBezTo>
                    <a:pt x="28726" y="10291"/>
                    <a:pt x="18363" y="7855"/>
                    <a:pt x="9200" y="3928"/>
                  </a:cubicBezTo>
                  <a:cubicBezTo>
                    <a:pt x="0" y="1"/>
                    <a:pt x="9200" y="3928"/>
                    <a:pt x="9200" y="3928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5981600" y="2746125"/>
              <a:ext cx="1097225" cy="559075"/>
            </a:xfrm>
            <a:custGeom>
              <a:avLst/>
              <a:gdLst/>
              <a:ahLst/>
              <a:cxnLst/>
              <a:rect l="l" t="t" r="r" b="b"/>
              <a:pathLst>
                <a:path w="43889" h="22363" fill="none" extrusionOk="0">
                  <a:moveTo>
                    <a:pt x="43889" y="20544"/>
                  </a:moveTo>
                  <a:cubicBezTo>
                    <a:pt x="43889" y="20544"/>
                    <a:pt x="36398" y="22362"/>
                    <a:pt x="25963" y="18253"/>
                  </a:cubicBezTo>
                  <a:cubicBezTo>
                    <a:pt x="15490" y="1418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6096150" y="2350675"/>
              <a:ext cx="962675" cy="442725"/>
            </a:xfrm>
            <a:custGeom>
              <a:avLst/>
              <a:gdLst/>
              <a:ahLst/>
              <a:cxnLst/>
              <a:rect l="l" t="t" r="r" b="b"/>
              <a:pathLst>
                <a:path w="38507" h="17709" fill="none" extrusionOk="0">
                  <a:moveTo>
                    <a:pt x="38507" y="17709"/>
                  </a:moveTo>
                  <a:cubicBezTo>
                    <a:pt x="38507" y="17709"/>
                    <a:pt x="22726" y="17709"/>
                    <a:pt x="18399" y="13636"/>
                  </a:cubicBezTo>
                  <a:cubicBezTo>
                    <a:pt x="14108" y="9528"/>
                    <a:pt x="6363" y="3637"/>
                    <a:pt x="3200" y="1819"/>
                  </a:cubicBez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6341575" y="1956175"/>
              <a:ext cx="717250" cy="508175"/>
            </a:xfrm>
            <a:custGeom>
              <a:avLst/>
              <a:gdLst/>
              <a:ahLst/>
              <a:cxnLst/>
              <a:rect l="l" t="t" r="r" b="b"/>
              <a:pathLst>
                <a:path w="28690" h="20327" fill="none" extrusionOk="0">
                  <a:moveTo>
                    <a:pt x="28690" y="20326"/>
                  </a:moveTo>
                  <a:cubicBezTo>
                    <a:pt x="28690" y="20326"/>
                    <a:pt x="25126" y="20326"/>
                    <a:pt x="13563" y="11927"/>
                  </a:cubicBezTo>
                  <a:cubicBezTo>
                    <a:pt x="2000" y="3491"/>
                    <a:pt x="1" y="0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6459750" y="1622550"/>
              <a:ext cx="559075" cy="497275"/>
            </a:xfrm>
            <a:custGeom>
              <a:avLst/>
              <a:gdLst/>
              <a:ahLst/>
              <a:cxnLst/>
              <a:rect l="l" t="t" r="r" b="b"/>
              <a:pathLst>
                <a:path w="22363" h="19891" fill="none" extrusionOk="0">
                  <a:moveTo>
                    <a:pt x="22363" y="19417"/>
                  </a:moveTo>
                  <a:cubicBezTo>
                    <a:pt x="22363" y="19417"/>
                    <a:pt x="17272" y="19890"/>
                    <a:pt x="11818" y="13345"/>
                  </a:cubicBezTo>
                  <a:cubicBezTo>
                    <a:pt x="6364" y="6836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rgbClr val="347023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5721625" y="321725"/>
              <a:ext cx="2793475" cy="4466100"/>
            </a:xfrm>
            <a:custGeom>
              <a:avLst/>
              <a:gdLst/>
              <a:ahLst/>
              <a:cxnLst/>
              <a:rect l="l" t="t" r="r" b="b"/>
              <a:pathLst>
                <a:path w="111739" h="178644" fill="none" extrusionOk="0">
                  <a:moveTo>
                    <a:pt x="84977" y="169990"/>
                  </a:moveTo>
                  <a:cubicBezTo>
                    <a:pt x="85267" y="169626"/>
                    <a:pt x="97412" y="159481"/>
                    <a:pt x="97703" y="159081"/>
                  </a:cubicBezTo>
                  <a:cubicBezTo>
                    <a:pt x="104066" y="150573"/>
                    <a:pt x="111738" y="138755"/>
                    <a:pt x="110902" y="112284"/>
                  </a:cubicBezTo>
                  <a:cubicBezTo>
                    <a:pt x="109993" y="84541"/>
                    <a:pt x="92721" y="48652"/>
                    <a:pt x="83631" y="35926"/>
                  </a:cubicBezTo>
                  <a:cubicBezTo>
                    <a:pt x="74541" y="23199"/>
                    <a:pt x="60905" y="14545"/>
                    <a:pt x="56578" y="10473"/>
                  </a:cubicBezTo>
                  <a:cubicBezTo>
                    <a:pt x="52251" y="6364"/>
                    <a:pt x="46361" y="1"/>
                    <a:pt x="46361" y="1"/>
                  </a:cubicBezTo>
                  <a:cubicBezTo>
                    <a:pt x="46361" y="1"/>
                    <a:pt x="34543" y="27744"/>
                    <a:pt x="29089" y="34107"/>
                  </a:cubicBezTo>
                  <a:cubicBezTo>
                    <a:pt x="23635" y="40471"/>
                    <a:pt x="2727" y="88868"/>
                    <a:pt x="1346" y="101376"/>
                  </a:cubicBezTo>
                  <a:cubicBezTo>
                    <a:pt x="0" y="113848"/>
                    <a:pt x="2727" y="145009"/>
                    <a:pt x="14981" y="157263"/>
                  </a:cubicBezTo>
                  <a:cubicBezTo>
                    <a:pt x="27271" y="169553"/>
                    <a:pt x="28617" y="172280"/>
                    <a:pt x="52251" y="175444"/>
                  </a:cubicBezTo>
                  <a:cubicBezTo>
                    <a:pt x="75886" y="178644"/>
                    <a:pt x="84977" y="169990"/>
                    <a:pt x="84977" y="1699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6880625" y="328100"/>
              <a:ext cx="301825" cy="4556075"/>
            </a:xfrm>
            <a:custGeom>
              <a:avLst/>
              <a:gdLst/>
              <a:ahLst/>
              <a:cxnLst/>
              <a:rect l="l" t="t" r="r" b="b"/>
              <a:pathLst>
                <a:path w="12073" h="182243" extrusionOk="0">
                  <a:moveTo>
                    <a:pt x="1" y="0"/>
                  </a:moveTo>
                  <a:cubicBezTo>
                    <a:pt x="1" y="6"/>
                    <a:pt x="7273" y="90431"/>
                    <a:pt x="7709" y="103630"/>
                  </a:cubicBezTo>
                  <a:cubicBezTo>
                    <a:pt x="8182" y="116793"/>
                    <a:pt x="8182" y="182243"/>
                    <a:pt x="8182" y="182243"/>
                  </a:cubicBezTo>
                  <a:lnTo>
                    <a:pt x="11455" y="182243"/>
                  </a:lnTo>
                  <a:cubicBezTo>
                    <a:pt x="11455" y="182243"/>
                    <a:pt x="11346" y="178061"/>
                    <a:pt x="11455" y="175734"/>
                  </a:cubicBezTo>
                  <a:cubicBezTo>
                    <a:pt x="12073" y="161808"/>
                    <a:pt x="11455" y="119192"/>
                    <a:pt x="11455" y="103630"/>
                  </a:cubicBezTo>
                  <a:cubicBezTo>
                    <a:pt x="11455" y="85450"/>
                    <a:pt x="2" y="6"/>
                    <a:pt x="1" y="0"/>
                  </a:cubicBezTo>
                  <a:close/>
                </a:path>
              </a:pathLst>
            </a:custGeom>
            <a:solidFill>
              <a:srgbClr val="235E12"/>
            </a:solidFill>
            <a:ln w="19050" cap="flat" cmpd="sng">
              <a:solidFill>
                <a:srgbClr val="235E12"/>
              </a:solidFill>
              <a:prstDash val="solid"/>
              <a:miter lim="363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19"/>
          <p:cNvSpPr txBox="1"/>
          <p:nvPr/>
        </p:nvSpPr>
        <p:spPr>
          <a:xfrm>
            <a:off x="7352575" y="2058425"/>
            <a:ext cx="1341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with a nitrogen deficiency will have yellow leaves and stunted growth.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9AC7165-3A56-97DA-18FA-96D58389920F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7AE7951-81E7-9C13-99FF-D759E37F14A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DA2DC-729F-FCD4-C386-98DC36BB7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56E24-91D8-7107-496E-9CA849E5B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659" name="Google Shape;659;p20"/>
          <p:cNvPicPr preferRelativeResize="0"/>
          <p:nvPr/>
        </p:nvPicPr>
        <p:blipFill rotWithShape="1">
          <a:blip r:embed="rId3">
            <a:alphaModFix/>
          </a:blip>
          <a:srcRect l="17828" r="14845"/>
          <a:stretch/>
        </p:blipFill>
        <p:spPr>
          <a:xfrm>
            <a:off x="0" y="0"/>
            <a:ext cx="519580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20"/>
          <p:cNvCxnSpPr/>
          <p:nvPr/>
        </p:nvCxnSpPr>
        <p:spPr>
          <a:xfrm>
            <a:off x="5195800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1" name="Google Shape;661;p20"/>
          <p:cNvSpPr txBox="1"/>
          <p:nvPr/>
        </p:nvSpPr>
        <p:spPr>
          <a:xfrm>
            <a:off x="5686750" y="1833000"/>
            <a:ext cx="302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Nitrogen-deficient plants will have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leaves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stunted growth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because they lack cannot make sufficient levels of enzymes, hormones or DNA.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CEF6714-6F01-21F2-E4FD-5E50088310F2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C517B52-6055-1836-9112-5B65F1835D92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729EF-2AAD-E30B-0B1A-177180F28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FFF67E-A44F-95B2-B949-9DF19B6639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Magnesium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7" name="Google Shape;66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2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</a:rPr>
              <a:t>Magnesium (Mg</a:t>
            </a:r>
            <a:r>
              <a:rPr lang="en" sz="1700" baseline="30000">
                <a:solidFill>
                  <a:srgbClr val="B7B7B7"/>
                </a:solidFill>
              </a:rPr>
              <a:t>2+</a:t>
            </a:r>
            <a:r>
              <a:rPr lang="en" sz="1700">
                <a:solidFill>
                  <a:srgbClr val="B7B7B7"/>
                </a:solidFill>
              </a:rPr>
              <a:t>) ions are required to produce </a:t>
            </a:r>
            <a:r>
              <a:rPr lang="en" sz="1700" b="1">
                <a:solidFill>
                  <a:srgbClr val="84F10D"/>
                </a:solidFill>
              </a:rPr>
              <a:t>chlorophyll</a:t>
            </a:r>
            <a:r>
              <a:rPr lang="en" sz="1700">
                <a:solidFill>
                  <a:srgbClr val="B7B7B7"/>
                </a:solidFill>
              </a:rPr>
              <a:t>. 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Chlorophyll is a green pigment that absorbs light energy.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Without enough chlorophyll, the rate of photosynthesis will </a:t>
            </a:r>
            <a:r>
              <a:rPr lang="en" sz="1300" b="1">
                <a:solidFill>
                  <a:srgbClr val="B7B7B7"/>
                </a:solidFill>
              </a:rPr>
              <a:t>decrease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Certain complex enzymes and nucleic acids will not function correctly without magnesium.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Plants with a </a:t>
            </a:r>
            <a:r>
              <a:rPr lang="en" sz="1700" b="1">
                <a:solidFill>
                  <a:srgbClr val="B7B7B7"/>
                </a:solidFill>
              </a:rPr>
              <a:t>magnesium deficiency</a:t>
            </a:r>
            <a:r>
              <a:rPr lang="en" sz="1700">
                <a:solidFill>
                  <a:srgbClr val="B7B7B7"/>
                </a:solidFill>
              </a:rPr>
              <a:t> will have </a:t>
            </a:r>
            <a:r>
              <a:rPr lang="en" sz="1700" b="1">
                <a:solidFill>
                  <a:srgbClr val="FFD966"/>
                </a:solidFill>
              </a:rPr>
              <a:t>yellow leaves</a:t>
            </a:r>
            <a:r>
              <a:rPr lang="en" sz="1700">
                <a:solidFill>
                  <a:srgbClr val="B7B7B7"/>
                </a:solidFill>
              </a:rPr>
              <a:t> and </a:t>
            </a:r>
            <a:r>
              <a:rPr lang="en" sz="1700" b="1">
                <a:solidFill>
                  <a:srgbClr val="B7B7B7"/>
                </a:solidFill>
              </a:rPr>
              <a:t>slowed growth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8" name="Google Shape;6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669" name="Google Shape;6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687" y="1441063"/>
            <a:ext cx="2093149" cy="269119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21"/>
          <p:cNvSpPr txBox="1"/>
          <p:nvPr/>
        </p:nvSpPr>
        <p:spPr>
          <a:xfrm>
            <a:off x="7013500" y="2163600"/>
            <a:ext cx="1868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Chlorophyll is a complex molecule with a </a:t>
            </a:r>
            <a:r>
              <a:rPr lang="en" sz="1200" b="1">
                <a:solidFill>
                  <a:srgbClr val="84F10D"/>
                </a:solidFill>
                <a:latin typeface="Cambria"/>
                <a:ea typeface="Cambria"/>
                <a:cs typeface="Cambria"/>
                <a:sym typeface="Cambria"/>
              </a:rPr>
              <a:t>magnesium core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 deficiency in magnesium will lead to low rates of photosynthesis.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8A4B43-4C2D-53CF-7EEE-695AA0F218C0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B851BEE-163C-7ABA-CE9C-DCDD097C8E83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82CA7-3584-09D0-C998-122D0ADCF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CD981-27B4-0829-28CC-C207F6B2C4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Microsoft Office PowerPoint</Application>
  <PresentationFormat>On-screen Show (16:9)</PresentationFormat>
  <Paragraphs>134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gg sans</vt:lpstr>
      <vt:lpstr>Arial</vt:lpstr>
      <vt:lpstr>Times New Roman</vt:lpstr>
      <vt:lpstr>Cambria</vt:lpstr>
      <vt:lpstr>Kalam</vt:lpstr>
      <vt:lpstr>Simple Dark</vt:lpstr>
      <vt:lpstr>Edexcel IGCSE Biology 11 - The Leaf</vt:lpstr>
      <vt:lpstr>The Leaf  </vt:lpstr>
      <vt:lpstr>PowerPoint Presentation</vt:lpstr>
      <vt:lpstr>PowerPoint Presentation</vt:lpstr>
      <vt:lpstr>Minerals for Plant Growth  </vt:lpstr>
      <vt:lpstr>Obtaining Minerals  </vt:lpstr>
      <vt:lpstr>Nitrates  </vt:lpstr>
      <vt:lpstr>PowerPoint Presentation</vt:lpstr>
      <vt:lpstr>Magnesium  </vt:lpstr>
      <vt:lpstr>Potassium  </vt:lpstr>
      <vt:lpstr>PowerPoint Presentation</vt:lpstr>
      <vt:lpstr>Phosphates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11 - The Leaf</dc:title>
  <cp:lastModifiedBy>Chezka Mae Madrona</cp:lastModifiedBy>
  <cp:revision>2</cp:revision>
  <dcterms:modified xsi:type="dcterms:W3CDTF">2025-04-26T07:31:42Z</dcterms:modified>
</cp:coreProperties>
</file>