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g sans" panose="00000800000000000000" pitchFamily="2" charset="0"/>
      <p:bold r:id="rId17"/>
    </p:embeddedFont>
    <p:embeddedFont>
      <p:font typeface="Kala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b4e1df3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b4e1df3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b58c71f7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b58c71f7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05b199d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05b199d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b58c71f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b58c71f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de355b24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de355b24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de355b24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de355b24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b58c71f7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b58c71f7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b58c71f7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b58c71f7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b58c71f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b58c71f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</a:rPr>
              <a:t>Edexcel IGCSE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3500"/>
              <a:t>0 </a:t>
            </a: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- Nutrition in Plants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Photosynthesis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Carbon Dioxide Concentration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0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</a:t>
            </a:r>
            <a:r>
              <a:rPr lang="en">
                <a:solidFill>
                  <a:srgbClr val="B7B7B7"/>
                </a:solidFill>
              </a:rPr>
              <a:t>CO</a:t>
            </a:r>
            <a:r>
              <a:rPr lang="en" baseline="-25000">
                <a:solidFill>
                  <a:srgbClr val="B7B7B7"/>
                </a:solidFill>
              </a:rPr>
              <a:t>2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concentration</a:t>
            </a:r>
            <a:r>
              <a:rPr lang="en">
                <a:solidFill>
                  <a:srgbClr val="B7B7B7"/>
                </a:solidFill>
              </a:rPr>
              <a:t>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increases, rate of photosynthesis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</a:rPr>
              <a:t>This is because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</a:t>
            </a:r>
            <a:r>
              <a:rPr lang="en" baseline="-25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2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is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substrate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for the photosynthe</a:t>
            </a:r>
            <a:r>
              <a:rPr lang="en">
                <a:solidFill>
                  <a:srgbClr val="B7B7B7"/>
                </a:solidFill>
              </a:rPr>
              <a:t>tic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reaction.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</a:t>
            </a:r>
            <a:r>
              <a:rPr lang="en" baseline="-25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provides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carbon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 make glucose.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rate of photosynthesis will continue to increase until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another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factor becomes limiting.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</a:rPr>
              <a:t>Light intensity or temperature may now become limiting factors. 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14" name="Google Shape;214;p22"/>
          <p:cNvGrpSpPr/>
          <p:nvPr/>
        </p:nvGrpSpPr>
        <p:grpSpPr>
          <a:xfrm>
            <a:off x="5340950" y="1728847"/>
            <a:ext cx="3067046" cy="2516641"/>
            <a:chOff x="5340950" y="1728847"/>
            <a:chExt cx="3067046" cy="2516641"/>
          </a:xfrm>
        </p:grpSpPr>
        <p:grpSp>
          <p:nvGrpSpPr>
            <p:cNvPr id="215" name="Google Shape;215;p22"/>
            <p:cNvGrpSpPr/>
            <p:nvPr/>
          </p:nvGrpSpPr>
          <p:grpSpPr>
            <a:xfrm>
              <a:off x="5631660" y="1728847"/>
              <a:ext cx="2776337" cy="2225946"/>
              <a:chOff x="756150" y="300875"/>
              <a:chExt cx="6447600" cy="4170000"/>
            </a:xfrm>
          </p:grpSpPr>
          <p:sp>
            <p:nvSpPr>
              <p:cNvPr id="216" name="Google Shape;216;p22"/>
              <p:cNvSpPr/>
              <p:nvPr/>
            </p:nvSpPr>
            <p:spPr>
              <a:xfrm>
                <a:off x="756150" y="300875"/>
                <a:ext cx="6447600" cy="41700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862500" y="1560625"/>
                <a:ext cx="6209350" cy="2863775"/>
              </a:xfrm>
              <a:custGeom>
                <a:avLst/>
                <a:gdLst/>
                <a:ahLst/>
                <a:cxnLst/>
                <a:rect l="l" t="t" r="r" b="b"/>
                <a:pathLst>
                  <a:path w="248374" h="114551" fill="none" extrusionOk="0">
                    <a:moveTo>
                      <a:pt x="248374" y="2377"/>
                    </a:moveTo>
                    <a:cubicBezTo>
                      <a:pt x="248374" y="2377"/>
                      <a:pt x="125743" y="1"/>
                      <a:pt x="95063" y="8772"/>
                    </a:cubicBezTo>
                    <a:cubicBezTo>
                      <a:pt x="88625" y="10630"/>
                      <a:pt x="82792" y="13396"/>
                      <a:pt x="77693" y="17803"/>
                    </a:cubicBezTo>
                    <a:cubicBezTo>
                      <a:pt x="67322" y="26791"/>
                      <a:pt x="58680" y="38717"/>
                      <a:pt x="50341" y="49563"/>
                    </a:cubicBezTo>
                    <a:cubicBezTo>
                      <a:pt x="41439" y="61100"/>
                      <a:pt x="32927" y="72983"/>
                      <a:pt x="23853" y="84433"/>
                    </a:cubicBezTo>
                    <a:cubicBezTo>
                      <a:pt x="16075" y="94242"/>
                      <a:pt x="8297" y="104051"/>
                      <a:pt x="519" y="113903"/>
                    </a:cubicBezTo>
                    <a:cubicBezTo>
                      <a:pt x="346" y="114119"/>
                      <a:pt x="173" y="114335"/>
                      <a:pt x="1" y="114551"/>
                    </a:cubicBezTo>
                  </a:path>
                </a:pathLst>
              </a:custGeom>
              <a:noFill/>
              <a:ln w="11875" cap="flat" cmpd="sng">
                <a:solidFill>
                  <a:srgbClr val="FFFFFF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22"/>
            <p:cNvSpPr txBox="1"/>
            <p:nvPr/>
          </p:nvSpPr>
          <p:spPr>
            <a:xfrm rot="-5400000">
              <a:off x="4456700" y="2715313"/>
              <a:ext cx="20592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RATE OF PHOTOSYNTHESIS →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19" name="Google Shape;219;p22"/>
            <p:cNvSpPr txBox="1"/>
            <p:nvPr/>
          </p:nvSpPr>
          <p:spPr>
            <a:xfrm>
              <a:off x="5990225" y="3954788"/>
              <a:ext cx="20592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CO</a:t>
              </a:r>
              <a:r>
                <a:rPr lang="en" sz="900" baseline="-25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 CONCENTRATION (PPM) →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C7B7AA7-05B2-21AC-25E1-5D2E216DD07A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F99179A-F692-D1C2-F568-3FD124DD0B87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90750-EF65-5DA5-87C0-FE6195AC5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83FA7-1791-4133-EFEF-9C2B84D09F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Photosynthesis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2.18 and 2.19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the process of photosynthesis and its importance to the conversion of light energy into chemical energy.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Know the word equation and balanced chemical symbol equation for photosynthesis.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Photosynthesis is the process by which plants make food from </a:t>
            </a:r>
            <a:r>
              <a:rPr lang="en" b="1">
                <a:solidFill>
                  <a:srgbClr val="FFD966"/>
                </a:solidFill>
              </a:rPr>
              <a:t>light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Photosynthesis takes in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carbon dioxide </a:t>
            </a:r>
            <a:r>
              <a:rPr lang="en">
                <a:solidFill>
                  <a:srgbClr val="B7B7B7"/>
                </a:solidFill>
              </a:rPr>
              <a:t>(</a:t>
            </a:r>
            <a:r>
              <a:rPr lang="en" b="1">
                <a:solidFill>
                  <a:srgbClr val="B7B7B7"/>
                </a:solidFill>
              </a:rPr>
              <a:t>CO</a:t>
            </a:r>
            <a:r>
              <a:rPr lang="en" b="1" baseline="-25000">
                <a:solidFill>
                  <a:srgbClr val="B7B7B7"/>
                </a:solidFill>
              </a:rPr>
              <a:t>2</a:t>
            </a:r>
            <a:r>
              <a:rPr lang="en">
                <a:solidFill>
                  <a:srgbClr val="B7B7B7"/>
                </a:solidFill>
              </a:rPr>
              <a:t>)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from the atmosphere and converts it into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glucose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</a:rPr>
              <a:t>Photosynthesis also releases </a:t>
            </a:r>
            <a:r>
              <a:rPr lang="en" b="1">
                <a:solidFill>
                  <a:srgbClr val="B7B7B7"/>
                </a:solidFill>
              </a:rPr>
              <a:t>oxygen </a:t>
            </a:r>
            <a:r>
              <a:rPr lang="en">
                <a:solidFill>
                  <a:srgbClr val="B7B7B7"/>
                </a:solidFill>
              </a:rPr>
              <a:t>(</a:t>
            </a:r>
            <a:r>
              <a:rPr lang="en" b="1">
                <a:solidFill>
                  <a:srgbClr val="B7B7B7"/>
                </a:solidFill>
              </a:rPr>
              <a:t>O</a:t>
            </a:r>
            <a:r>
              <a:rPr lang="en" b="1" baseline="-25000">
                <a:solidFill>
                  <a:srgbClr val="B7B7B7"/>
                </a:solidFill>
              </a:rPr>
              <a:t>2</a:t>
            </a:r>
            <a:r>
              <a:rPr lang="en">
                <a:solidFill>
                  <a:srgbClr val="B7B7B7"/>
                </a:solidFill>
              </a:rPr>
              <a:t>) as a waste product.</a:t>
            </a:r>
            <a:endParaRPr>
              <a:solidFill>
                <a:srgbClr val="B7B7B7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CARBON DIOXIDE + </a:t>
            </a:r>
            <a:r>
              <a:rPr lang="en" sz="1600">
                <a:solidFill>
                  <a:srgbClr val="0A90FF"/>
                </a:solidFill>
                <a:latin typeface="Kalam"/>
                <a:ea typeface="Kalam"/>
                <a:cs typeface="Kalam"/>
                <a:sym typeface="Kalam"/>
              </a:rPr>
              <a:t>WATER </a:t>
            </a:r>
            <a:r>
              <a:rPr lang="en" sz="1600">
                <a:solidFill>
                  <a:srgbClr val="FFD966"/>
                </a:solidFill>
                <a:latin typeface="Kalam"/>
                <a:ea typeface="Kalam"/>
                <a:cs typeface="Kalam"/>
                <a:sym typeface="Kalam"/>
              </a:rPr>
              <a:t>→ 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GLUCOSE + OXYGEN</a:t>
            </a:r>
            <a:endParaRPr sz="16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600" b="1">
                <a:solidFill>
                  <a:srgbClr val="0A90FF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 sz="1600">
                <a:solidFill>
                  <a:srgbClr val="0A90FF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600" baseline="-25000">
                <a:solidFill>
                  <a:srgbClr val="0A90FF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600">
                <a:solidFill>
                  <a:srgbClr val="0A90FF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600">
                <a:solidFill>
                  <a:srgbClr val="FFD966"/>
                </a:solidFill>
                <a:latin typeface="Kalam"/>
                <a:ea typeface="Kalam"/>
                <a:cs typeface="Kalam"/>
                <a:sym typeface="Kalam"/>
              </a:rPr>
              <a:t>→ 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12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 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 </a:t>
            </a:r>
            <a:r>
              <a:rPr lang="en"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7F55367-095C-E43A-DB7E-EED296B65264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59DA176-B363-2BE8-9DC5-15AF01F86C73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64BA2-E8D0-4F62-B28C-45B7ACB7C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B80B-CB09-56C2-06CA-845C027BE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-8480" b="8480"/>
          <a:stretch/>
        </p:blipFill>
        <p:spPr>
          <a:xfrm>
            <a:off x="4714164" y="-436000"/>
            <a:ext cx="4429838" cy="55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4710075" y="-525"/>
            <a:ext cx="4200" cy="514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5"/>
          <p:cNvSpPr txBox="1"/>
          <p:nvPr/>
        </p:nvSpPr>
        <p:spPr>
          <a:xfrm>
            <a:off x="834200" y="1833000"/>
            <a:ext cx="3178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green pigment called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chlorophyll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absorbs </a:t>
            </a:r>
            <a:r>
              <a:rPr lang="en" b="1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light energy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which allows the leaves of plants to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photosynthesise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Photosynthesis allows plants to synthesise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glucose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b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9CE986-E339-7D15-D5B6-9849D4042A38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B839F0A-53E1-EA81-D684-F4FF61F72C6C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7AC43-084B-4AF4-E9FE-C1CA4BE4F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3D458-CCEA-9AAA-6661-6D132F39A2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Photosynthesis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Char char="●"/>
            </a:pPr>
            <a:r>
              <a:rPr lang="en">
                <a:solidFill>
                  <a:srgbClr val="B7B7B7"/>
                </a:solidFill>
              </a:rPr>
              <a:t>Plants are referred to as </a:t>
            </a:r>
            <a:r>
              <a:rPr lang="en" b="1">
                <a:solidFill>
                  <a:srgbClr val="B7B7B7"/>
                </a:solidFill>
              </a:rPr>
              <a:t>autotrophic</a:t>
            </a:r>
            <a:r>
              <a:rPr lang="en">
                <a:solidFill>
                  <a:srgbClr val="B7B7B7"/>
                </a:solidFill>
              </a:rPr>
              <a:t>.</a:t>
            </a:r>
            <a:endParaRPr sz="2200"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means they have the ability to create their own food.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</a:rPr>
              <a:t>A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ll food chains rely on plants as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primary producer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nutrients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</a:rPr>
              <a:t>This means that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photosynthesis is vital to the survival of </a:t>
            </a:r>
            <a:r>
              <a:rPr lang="en">
                <a:solidFill>
                  <a:srgbClr val="B7B7B7"/>
                </a:solidFill>
              </a:rPr>
              <a:t>ecosystems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</a:rPr>
              <a:t>Some of the glucose created by photosynthesis is </a:t>
            </a:r>
            <a:r>
              <a:rPr lang="en" b="1">
                <a:solidFill>
                  <a:srgbClr val="B7B7B7"/>
                </a:solidFill>
              </a:rPr>
              <a:t>immediately respired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Respiration creates </a:t>
            </a:r>
            <a:r>
              <a:rPr lang="en" b="1">
                <a:solidFill>
                  <a:srgbClr val="B7B7B7"/>
                </a:solidFill>
              </a:rPr>
              <a:t>energy </a:t>
            </a:r>
            <a:r>
              <a:rPr lang="en">
                <a:solidFill>
                  <a:srgbClr val="B7B7B7"/>
                </a:solidFill>
              </a:rPr>
              <a:t>for the plant.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Some of the glucose is stored as </a:t>
            </a:r>
            <a:r>
              <a:rPr lang="en" b="1">
                <a:solidFill>
                  <a:srgbClr val="B7B7B7"/>
                </a:solidFill>
              </a:rPr>
              <a:t>starch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Glucose may also be converted </a:t>
            </a:r>
            <a:r>
              <a:rPr lang="en">
                <a:solidFill>
                  <a:srgbClr val="B7B7B7"/>
                </a:solidFill>
              </a:rPr>
              <a:t>into </a:t>
            </a:r>
            <a:r>
              <a:rPr lang="en" b="1">
                <a:solidFill>
                  <a:srgbClr val="B7B7B7"/>
                </a:solidFill>
              </a:rPr>
              <a:t>cellulose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Photosynthesis is also largely responsible for creating new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oxygen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Without </a:t>
            </a:r>
            <a:r>
              <a:rPr lang="en">
                <a:solidFill>
                  <a:srgbClr val="B7B7B7"/>
                </a:solidFill>
              </a:rPr>
              <a:t>photosynthesis,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atmosphere would not be habitable to life.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03E28C1-91AB-E093-02BE-0C93D30597DC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D736F5A-794C-0B49-DAA2-2D6027305CB5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FD985-BF7D-A538-CD91-857A0E1A4C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A8218-A7FD-FA18-E39F-8DEDC1C11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84" name="Google Shape;84;p17"/>
          <p:cNvGrpSpPr/>
          <p:nvPr/>
        </p:nvGrpSpPr>
        <p:grpSpPr>
          <a:xfrm>
            <a:off x="570639" y="1868956"/>
            <a:ext cx="4700751" cy="1358585"/>
            <a:chOff x="721914" y="2144866"/>
            <a:chExt cx="4846135" cy="1243784"/>
          </a:xfrm>
        </p:grpSpPr>
        <p:sp>
          <p:nvSpPr>
            <p:cNvPr id="85" name="Google Shape;85;p17"/>
            <p:cNvSpPr/>
            <p:nvPr/>
          </p:nvSpPr>
          <p:spPr>
            <a:xfrm>
              <a:off x="849421" y="2364112"/>
              <a:ext cx="1376767" cy="804408"/>
            </a:xfrm>
            <a:custGeom>
              <a:avLst/>
              <a:gdLst/>
              <a:ahLst/>
              <a:cxnLst/>
              <a:rect l="l" t="t" r="r" b="b"/>
              <a:pathLst>
                <a:path w="60704" h="38553" fill="none" extrusionOk="0">
                  <a:moveTo>
                    <a:pt x="47370" y="2216"/>
                  </a:moveTo>
                  <a:lnTo>
                    <a:pt x="60704" y="19255"/>
                  </a:lnTo>
                  <a:lnTo>
                    <a:pt x="45496" y="38552"/>
                  </a:lnTo>
                  <a:lnTo>
                    <a:pt x="15166" y="38552"/>
                  </a:lnTo>
                  <a:lnTo>
                    <a:pt x="1" y="19255"/>
                  </a:lnTo>
                  <a:lnTo>
                    <a:pt x="15166" y="1"/>
                  </a:lnTo>
                  <a:lnTo>
                    <a:pt x="42855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1190483" y="224960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1194338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1880295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845565" y="265527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2229068" y="2761800"/>
              <a:ext cx="54114" cy="148454"/>
            </a:xfrm>
            <a:custGeom>
              <a:avLst/>
              <a:gdLst/>
              <a:ahLst/>
              <a:cxnLst/>
              <a:rect l="l" t="t" r="r" b="b"/>
              <a:pathLst>
                <a:path w="2386" h="7115" fill="none" extrusionOk="0">
                  <a:moveTo>
                    <a:pt x="2386" y="7115"/>
                  </a:moveTo>
                  <a:lnTo>
                    <a:pt x="0" y="7072"/>
                  </a:ln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834889" y="2336604"/>
              <a:ext cx="83100" cy="82667"/>
            </a:xfrm>
            <a:custGeom>
              <a:avLst/>
              <a:gdLst/>
              <a:ahLst/>
              <a:cxnLst/>
              <a:rect l="l" t="t" r="r" b="b"/>
              <a:pathLst>
                <a:path w="3664" h="3962" extrusionOk="0">
                  <a:moveTo>
                    <a:pt x="1832" y="426"/>
                  </a:moveTo>
                  <a:cubicBezTo>
                    <a:pt x="2088" y="426"/>
                    <a:pt x="2301" y="511"/>
                    <a:pt x="2514" y="639"/>
                  </a:cubicBezTo>
                  <a:cubicBezTo>
                    <a:pt x="2727" y="767"/>
                    <a:pt x="2854" y="937"/>
                    <a:pt x="2982" y="1150"/>
                  </a:cubicBezTo>
                  <a:cubicBezTo>
                    <a:pt x="3067" y="1406"/>
                    <a:pt x="3110" y="1662"/>
                    <a:pt x="3110" y="1960"/>
                  </a:cubicBezTo>
                  <a:cubicBezTo>
                    <a:pt x="3110" y="2471"/>
                    <a:pt x="3025" y="2854"/>
                    <a:pt x="2769" y="3110"/>
                  </a:cubicBezTo>
                  <a:cubicBezTo>
                    <a:pt x="2514" y="3365"/>
                    <a:pt x="2215" y="3493"/>
                    <a:pt x="1832" y="3493"/>
                  </a:cubicBezTo>
                  <a:cubicBezTo>
                    <a:pt x="1449" y="3493"/>
                    <a:pt x="1151" y="3365"/>
                    <a:pt x="895" y="3110"/>
                  </a:cubicBezTo>
                  <a:cubicBezTo>
                    <a:pt x="639" y="2854"/>
                    <a:pt x="512" y="2471"/>
                    <a:pt x="512" y="2045"/>
                  </a:cubicBezTo>
                  <a:cubicBezTo>
                    <a:pt x="512" y="1449"/>
                    <a:pt x="639" y="1065"/>
                    <a:pt x="895" y="810"/>
                  </a:cubicBezTo>
                  <a:cubicBezTo>
                    <a:pt x="1151" y="554"/>
                    <a:pt x="1491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1"/>
                    <a:pt x="512" y="554"/>
                  </a:cubicBezTo>
                  <a:cubicBezTo>
                    <a:pt x="171" y="895"/>
                    <a:pt x="0" y="1406"/>
                    <a:pt x="0" y="2002"/>
                  </a:cubicBezTo>
                  <a:cubicBezTo>
                    <a:pt x="0" y="2343"/>
                    <a:pt x="86" y="2684"/>
                    <a:pt x="213" y="2982"/>
                  </a:cubicBezTo>
                  <a:cubicBezTo>
                    <a:pt x="384" y="3280"/>
                    <a:pt x="597" y="3493"/>
                    <a:pt x="852" y="3664"/>
                  </a:cubicBezTo>
                  <a:cubicBezTo>
                    <a:pt x="1151" y="3834"/>
                    <a:pt x="1449" y="3962"/>
                    <a:pt x="1832" y="3962"/>
                  </a:cubicBezTo>
                  <a:cubicBezTo>
                    <a:pt x="2173" y="3962"/>
                    <a:pt x="2471" y="3877"/>
                    <a:pt x="2769" y="3706"/>
                  </a:cubicBezTo>
                  <a:cubicBezTo>
                    <a:pt x="3025" y="3536"/>
                    <a:pt x="3238" y="3323"/>
                    <a:pt x="3408" y="3025"/>
                  </a:cubicBezTo>
                  <a:cubicBezTo>
                    <a:pt x="3579" y="2726"/>
                    <a:pt x="3664" y="2343"/>
                    <a:pt x="3664" y="1960"/>
                  </a:cubicBezTo>
                  <a:cubicBezTo>
                    <a:pt x="3664" y="1576"/>
                    <a:pt x="3579" y="1236"/>
                    <a:pt x="3408" y="937"/>
                  </a:cubicBezTo>
                  <a:cubicBezTo>
                    <a:pt x="3280" y="639"/>
                    <a:pt x="3067" y="426"/>
                    <a:pt x="2769" y="256"/>
                  </a:cubicBezTo>
                  <a:cubicBezTo>
                    <a:pt x="2514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1147005" y="2144866"/>
              <a:ext cx="76341" cy="82667"/>
            </a:xfrm>
            <a:custGeom>
              <a:avLst/>
              <a:gdLst/>
              <a:ahLst/>
              <a:cxnLst/>
              <a:rect l="l" t="t" r="r" b="b"/>
              <a:pathLst>
                <a:path w="3366" h="3962" extrusionOk="0">
                  <a:moveTo>
                    <a:pt x="1832" y="0"/>
                  </a:moveTo>
                  <a:cubicBezTo>
                    <a:pt x="1491" y="0"/>
                    <a:pt x="1150" y="85"/>
                    <a:pt x="895" y="213"/>
                  </a:cubicBezTo>
                  <a:cubicBezTo>
                    <a:pt x="597" y="383"/>
                    <a:pt x="384" y="596"/>
                    <a:pt x="256" y="895"/>
                  </a:cubicBezTo>
                  <a:cubicBezTo>
                    <a:pt x="85" y="1193"/>
                    <a:pt x="0" y="1534"/>
                    <a:pt x="0" y="1960"/>
                  </a:cubicBezTo>
                  <a:cubicBezTo>
                    <a:pt x="0" y="2300"/>
                    <a:pt x="85" y="2641"/>
                    <a:pt x="213" y="2982"/>
                  </a:cubicBezTo>
                  <a:cubicBezTo>
                    <a:pt x="341" y="3280"/>
                    <a:pt x="554" y="3536"/>
                    <a:pt x="810" y="3706"/>
                  </a:cubicBezTo>
                  <a:cubicBezTo>
                    <a:pt x="1065" y="3876"/>
                    <a:pt x="1406" y="3962"/>
                    <a:pt x="1789" y="3962"/>
                  </a:cubicBezTo>
                  <a:cubicBezTo>
                    <a:pt x="2215" y="3962"/>
                    <a:pt x="2556" y="3834"/>
                    <a:pt x="2812" y="3621"/>
                  </a:cubicBezTo>
                  <a:cubicBezTo>
                    <a:pt x="3067" y="3408"/>
                    <a:pt x="3280" y="3067"/>
                    <a:pt x="3366" y="2684"/>
                  </a:cubicBezTo>
                  <a:lnTo>
                    <a:pt x="2897" y="2556"/>
                  </a:lnTo>
                  <a:cubicBezTo>
                    <a:pt x="2812" y="2854"/>
                    <a:pt x="2684" y="3110"/>
                    <a:pt x="2471" y="3280"/>
                  </a:cubicBezTo>
                  <a:cubicBezTo>
                    <a:pt x="2301" y="3450"/>
                    <a:pt x="2045" y="3493"/>
                    <a:pt x="1747" y="3493"/>
                  </a:cubicBezTo>
                  <a:cubicBezTo>
                    <a:pt x="1534" y="3493"/>
                    <a:pt x="1321" y="3450"/>
                    <a:pt x="1108" y="3323"/>
                  </a:cubicBezTo>
                  <a:cubicBezTo>
                    <a:pt x="937" y="3195"/>
                    <a:pt x="767" y="3024"/>
                    <a:pt x="682" y="2811"/>
                  </a:cubicBezTo>
                  <a:cubicBezTo>
                    <a:pt x="597" y="2556"/>
                    <a:pt x="554" y="2258"/>
                    <a:pt x="554" y="1960"/>
                  </a:cubicBezTo>
                  <a:cubicBezTo>
                    <a:pt x="554" y="1704"/>
                    <a:pt x="554" y="1448"/>
                    <a:pt x="639" y="1193"/>
                  </a:cubicBezTo>
                  <a:cubicBezTo>
                    <a:pt x="724" y="980"/>
                    <a:pt x="852" y="767"/>
                    <a:pt x="1065" y="639"/>
                  </a:cubicBezTo>
                  <a:cubicBezTo>
                    <a:pt x="1278" y="511"/>
                    <a:pt x="1491" y="426"/>
                    <a:pt x="1789" y="426"/>
                  </a:cubicBezTo>
                  <a:cubicBezTo>
                    <a:pt x="2045" y="426"/>
                    <a:pt x="2258" y="511"/>
                    <a:pt x="2428" y="639"/>
                  </a:cubicBezTo>
                  <a:cubicBezTo>
                    <a:pt x="2599" y="767"/>
                    <a:pt x="2727" y="937"/>
                    <a:pt x="2812" y="1235"/>
                  </a:cubicBezTo>
                  <a:lnTo>
                    <a:pt x="3323" y="1108"/>
                  </a:lnTo>
                  <a:cubicBezTo>
                    <a:pt x="3238" y="767"/>
                    <a:pt x="3025" y="469"/>
                    <a:pt x="2769" y="298"/>
                  </a:cubicBezTo>
                  <a:cubicBezTo>
                    <a:pt x="2514" y="85"/>
                    <a:pt x="2215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1237816" y="2146638"/>
              <a:ext cx="68630" cy="79120"/>
            </a:xfrm>
            <a:custGeom>
              <a:avLst/>
              <a:gdLst/>
              <a:ahLst/>
              <a:cxnLst/>
              <a:rect l="l" t="t" r="r" b="b"/>
              <a:pathLst>
                <a:path w="3026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514" y="2002"/>
                  </a:lnTo>
                  <a:lnTo>
                    <a:pt x="2514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4" y="0"/>
                  </a:lnTo>
                  <a:lnTo>
                    <a:pt x="2514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1355684" y="2144866"/>
              <a:ext cx="82147" cy="82667"/>
            </a:xfrm>
            <a:custGeom>
              <a:avLst/>
              <a:gdLst/>
              <a:ahLst/>
              <a:cxnLst/>
              <a:rect l="l" t="t" r="r" b="b"/>
              <a:pathLst>
                <a:path w="3622" h="3962" extrusionOk="0">
                  <a:moveTo>
                    <a:pt x="1790" y="426"/>
                  </a:moveTo>
                  <a:cubicBezTo>
                    <a:pt x="2045" y="426"/>
                    <a:pt x="2301" y="511"/>
                    <a:pt x="2471" y="639"/>
                  </a:cubicBezTo>
                  <a:cubicBezTo>
                    <a:pt x="2684" y="767"/>
                    <a:pt x="2855" y="937"/>
                    <a:pt x="2940" y="1150"/>
                  </a:cubicBezTo>
                  <a:cubicBezTo>
                    <a:pt x="3068" y="1406"/>
                    <a:pt x="3110" y="1661"/>
                    <a:pt x="3110" y="1960"/>
                  </a:cubicBezTo>
                  <a:cubicBezTo>
                    <a:pt x="3110" y="2471"/>
                    <a:pt x="2982" y="2854"/>
                    <a:pt x="2727" y="3110"/>
                  </a:cubicBezTo>
                  <a:cubicBezTo>
                    <a:pt x="2514" y="3365"/>
                    <a:pt x="2173" y="3493"/>
                    <a:pt x="1790" y="3493"/>
                  </a:cubicBezTo>
                  <a:cubicBezTo>
                    <a:pt x="1449" y="3493"/>
                    <a:pt x="1108" y="3365"/>
                    <a:pt x="853" y="3110"/>
                  </a:cubicBezTo>
                  <a:cubicBezTo>
                    <a:pt x="640" y="2854"/>
                    <a:pt x="512" y="2471"/>
                    <a:pt x="512" y="2045"/>
                  </a:cubicBezTo>
                  <a:cubicBezTo>
                    <a:pt x="512" y="1448"/>
                    <a:pt x="640" y="1065"/>
                    <a:pt x="895" y="809"/>
                  </a:cubicBezTo>
                  <a:cubicBezTo>
                    <a:pt x="1151" y="554"/>
                    <a:pt x="1449" y="426"/>
                    <a:pt x="1790" y="426"/>
                  </a:cubicBezTo>
                  <a:close/>
                  <a:moveTo>
                    <a:pt x="1790" y="0"/>
                  </a:moveTo>
                  <a:cubicBezTo>
                    <a:pt x="1278" y="0"/>
                    <a:pt x="853" y="170"/>
                    <a:pt x="512" y="554"/>
                  </a:cubicBezTo>
                  <a:cubicBezTo>
                    <a:pt x="171" y="895"/>
                    <a:pt x="1" y="1406"/>
                    <a:pt x="1" y="2002"/>
                  </a:cubicBezTo>
                  <a:cubicBezTo>
                    <a:pt x="1" y="2343"/>
                    <a:pt x="43" y="2684"/>
                    <a:pt x="214" y="2982"/>
                  </a:cubicBezTo>
                  <a:cubicBezTo>
                    <a:pt x="341" y="3280"/>
                    <a:pt x="554" y="3493"/>
                    <a:pt x="853" y="3663"/>
                  </a:cubicBezTo>
                  <a:cubicBezTo>
                    <a:pt x="1108" y="3876"/>
                    <a:pt x="1449" y="3962"/>
                    <a:pt x="1790" y="3962"/>
                  </a:cubicBezTo>
                  <a:cubicBezTo>
                    <a:pt x="2130" y="3962"/>
                    <a:pt x="2429" y="3876"/>
                    <a:pt x="2727" y="3706"/>
                  </a:cubicBezTo>
                  <a:cubicBezTo>
                    <a:pt x="3025" y="3536"/>
                    <a:pt x="3238" y="3323"/>
                    <a:pt x="3408" y="3024"/>
                  </a:cubicBezTo>
                  <a:cubicBezTo>
                    <a:pt x="3536" y="2726"/>
                    <a:pt x="3621" y="2386"/>
                    <a:pt x="3621" y="1960"/>
                  </a:cubicBezTo>
                  <a:cubicBezTo>
                    <a:pt x="3621" y="1576"/>
                    <a:pt x="3536" y="1235"/>
                    <a:pt x="3408" y="937"/>
                  </a:cubicBezTo>
                  <a:cubicBezTo>
                    <a:pt x="3238" y="639"/>
                    <a:pt x="3025" y="426"/>
                    <a:pt x="2769" y="256"/>
                  </a:cubicBezTo>
                  <a:cubicBezTo>
                    <a:pt x="2471" y="85"/>
                    <a:pt x="2173" y="0"/>
                    <a:pt x="1790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453253" y="214663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472" y="2002"/>
                  </a:lnTo>
                  <a:lnTo>
                    <a:pt x="2472" y="3791"/>
                  </a:lnTo>
                  <a:lnTo>
                    <a:pt x="2983" y="3791"/>
                  </a:lnTo>
                  <a:lnTo>
                    <a:pt x="2983" y="0"/>
                  </a:lnTo>
                  <a:lnTo>
                    <a:pt x="2472" y="0"/>
                  </a:lnTo>
                  <a:lnTo>
                    <a:pt x="2472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318965" y="2206112"/>
              <a:ext cx="33839" cy="48010"/>
            </a:xfrm>
            <a:custGeom>
              <a:avLst/>
              <a:gdLst/>
              <a:ahLst/>
              <a:cxnLst/>
              <a:rect l="l" t="t" r="r" b="b"/>
              <a:pathLst>
                <a:path w="1492" h="2301" extrusionOk="0">
                  <a:moveTo>
                    <a:pt x="768" y="0"/>
                  </a:moveTo>
                  <a:cubicBezTo>
                    <a:pt x="555" y="0"/>
                    <a:pt x="384" y="85"/>
                    <a:pt x="256" y="171"/>
                  </a:cubicBezTo>
                  <a:cubicBezTo>
                    <a:pt x="129" y="298"/>
                    <a:pt x="43" y="469"/>
                    <a:pt x="43" y="682"/>
                  </a:cubicBezTo>
                  <a:lnTo>
                    <a:pt x="342" y="724"/>
                  </a:lnTo>
                  <a:cubicBezTo>
                    <a:pt x="342" y="554"/>
                    <a:pt x="384" y="469"/>
                    <a:pt x="469" y="384"/>
                  </a:cubicBezTo>
                  <a:cubicBezTo>
                    <a:pt x="555" y="298"/>
                    <a:pt x="640" y="256"/>
                    <a:pt x="768" y="256"/>
                  </a:cubicBezTo>
                  <a:cubicBezTo>
                    <a:pt x="895" y="256"/>
                    <a:pt x="1023" y="298"/>
                    <a:pt x="1108" y="384"/>
                  </a:cubicBezTo>
                  <a:cubicBezTo>
                    <a:pt x="1151" y="426"/>
                    <a:pt x="1194" y="554"/>
                    <a:pt x="1194" y="639"/>
                  </a:cubicBezTo>
                  <a:cubicBezTo>
                    <a:pt x="1194" y="767"/>
                    <a:pt x="1151" y="852"/>
                    <a:pt x="1066" y="980"/>
                  </a:cubicBezTo>
                  <a:cubicBezTo>
                    <a:pt x="981" y="1108"/>
                    <a:pt x="810" y="1278"/>
                    <a:pt x="555" y="1491"/>
                  </a:cubicBezTo>
                  <a:cubicBezTo>
                    <a:pt x="427" y="1619"/>
                    <a:pt x="299" y="1704"/>
                    <a:pt x="214" y="1832"/>
                  </a:cubicBezTo>
                  <a:cubicBezTo>
                    <a:pt x="129" y="1917"/>
                    <a:pt x="43" y="2002"/>
                    <a:pt x="1" y="2130"/>
                  </a:cubicBezTo>
                  <a:cubicBezTo>
                    <a:pt x="1" y="2173"/>
                    <a:pt x="1" y="2258"/>
                    <a:pt x="1" y="2301"/>
                  </a:cubicBezTo>
                  <a:lnTo>
                    <a:pt x="1492" y="2301"/>
                  </a:lnTo>
                  <a:lnTo>
                    <a:pt x="1492" y="2045"/>
                  </a:lnTo>
                  <a:lnTo>
                    <a:pt x="384" y="2045"/>
                  </a:lnTo>
                  <a:cubicBezTo>
                    <a:pt x="427" y="2002"/>
                    <a:pt x="469" y="1960"/>
                    <a:pt x="512" y="1875"/>
                  </a:cubicBezTo>
                  <a:cubicBezTo>
                    <a:pt x="555" y="1832"/>
                    <a:pt x="640" y="1747"/>
                    <a:pt x="810" y="1619"/>
                  </a:cubicBezTo>
                  <a:cubicBezTo>
                    <a:pt x="1023" y="1449"/>
                    <a:pt x="1151" y="1321"/>
                    <a:pt x="1236" y="1193"/>
                  </a:cubicBezTo>
                  <a:cubicBezTo>
                    <a:pt x="1321" y="1108"/>
                    <a:pt x="1407" y="1023"/>
                    <a:pt x="1449" y="937"/>
                  </a:cubicBezTo>
                  <a:cubicBezTo>
                    <a:pt x="1492" y="852"/>
                    <a:pt x="1492" y="767"/>
                    <a:pt x="1492" y="639"/>
                  </a:cubicBezTo>
                  <a:cubicBezTo>
                    <a:pt x="1492" y="469"/>
                    <a:pt x="1449" y="341"/>
                    <a:pt x="1321" y="213"/>
                  </a:cubicBezTo>
                  <a:cubicBezTo>
                    <a:pt x="1194" y="85"/>
                    <a:pt x="1023" y="0"/>
                    <a:pt x="768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154739" y="2993486"/>
              <a:ext cx="82124" cy="82688"/>
            </a:xfrm>
            <a:custGeom>
              <a:avLst/>
              <a:gdLst/>
              <a:ahLst/>
              <a:cxnLst/>
              <a:rect l="l" t="t" r="r" b="b"/>
              <a:pathLst>
                <a:path w="3621" h="3963" extrusionOk="0">
                  <a:moveTo>
                    <a:pt x="1832" y="427"/>
                  </a:moveTo>
                  <a:cubicBezTo>
                    <a:pt x="2045" y="427"/>
                    <a:pt x="2300" y="512"/>
                    <a:pt x="2513" y="640"/>
                  </a:cubicBezTo>
                  <a:cubicBezTo>
                    <a:pt x="2684" y="768"/>
                    <a:pt x="2854" y="938"/>
                    <a:pt x="2939" y="1151"/>
                  </a:cubicBezTo>
                  <a:cubicBezTo>
                    <a:pt x="3067" y="1407"/>
                    <a:pt x="3110" y="1662"/>
                    <a:pt x="3110" y="1960"/>
                  </a:cubicBezTo>
                  <a:cubicBezTo>
                    <a:pt x="3110" y="2472"/>
                    <a:pt x="2982" y="2855"/>
                    <a:pt x="2726" y="3111"/>
                  </a:cubicBezTo>
                  <a:cubicBezTo>
                    <a:pt x="2513" y="3366"/>
                    <a:pt x="2173" y="3536"/>
                    <a:pt x="1789" y="3536"/>
                  </a:cubicBezTo>
                  <a:cubicBezTo>
                    <a:pt x="1448" y="3536"/>
                    <a:pt x="1108" y="3366"/>
                    <a:pt x="895" y="3111"/>
                  </a:cubicBezTo>
                  <a:cubicBezTo>
                    <a:pt x="639" y="2855"/>
                    <a:pt x="511" y="2514"/>
                    <a:pt x="511" y="2046"/>
                  </a:cubicBezTo>
                  <a:cubicBezTo>
                    <a:pt x="511" y="1449"/>
                    <a:pt x="639" y="1066"/>
                    <a:pt x="895" y="810"/>
                  </a:cubicBezTo>
                  <a:cubicBezTo>
                    <a:pt x="1150" y="555"/>
                    <a:pt x="1448" y="427"/>
                    <a:pt x="1832" y="427"/>
                  </a:cubicBezTo>
                  <a:close/>
                  <a:moveTo>
                    <a:pt x="1832" y="1"/>
                  </a:moveTo>
                  <a:cubicBezTo>
                    <a:pt x="1278" y="1"/>
                    <a:pt x="852" y="171"/>
                    <a:pt x="511" y="555"/>
                  </a:cubicBezTo>
                  <a:cubicBezTo>
                    <a:pt x="170" y="895"/>
                    <a:pt x="0" y="1407"/>
                    <a:pt x="0" y="2046"/>
                  </a:cubicBezTo>
                  <a:cubicBezTo>
                    <a:pt x="0" y="2344"/>
                    <a:pt x="43" y="2685"/>
                    <a:pt x="213" y="2983"/>
                  </a:cubicBezTo>
                  <a:cubicBezTo>
                    <a:pt x="341" y="3281"/>
                    <a:pt x="554" y="3494"/>
                    <a:pt x="852" y="3707"/>
                  </a:cubicBezTo>
                  <a:cubicBezTo>
                    <a:pt x="1150" y="3877"/>
                    <a:pt x="1448" y="3962"/>
                    <a:pt x="1789" y="3962"/>
                  </a:cubicBezTo>
                  <a:cubicBezTo>
                    <a:pt x="2130" y="3962"/>
                    <a:pt x="2428" y="3877"/>
                    <a:pt x="2726" y="3707"/>
                  </a:cubicBezTo>
                  <a:cubicBezTo>
                    <a:pt x="3025" y="3536"/>
                    <a:pt x="3238" y="3324"/>
                    <a:pt x="3408" y="3025"/>
                  </a:cubicBezTo>
                  <a:cubicBezTo>
                    <a:pt x="3536" y="2727"/>
                    <a:pt x="3621" y="2386"/>
                    <a:pt x="3621" y="2003"/>
                  </a:cubicBezTo>
                  <a:cubicBezTo>
                    <a:pt x="3621" y="1620"/>
                    <a:pt x="3578" y="1279"/>
                    <a:pt x="3408" y="981"/>
                  </a:cubicBezTo>
                  <a:cubicBezTo>
                    <a:pt x="3280" y="640"/>
                    <a:pt x="3067" y="427"/>
                    <a:pt x="2769" y="256"/>
                  </a:cubicBezTo>
                  <a:cubicBezTo>
                    <a:pt x="2471" y="86"/>
                    <a:pt x="2173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1252308" y="299527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839720" y="3306860"/>
              <a:ext cx="83100" cy="81791"/>
            </a:xfrm>
            <a:custGeom>
              <a:avLst/>
              <a:gdLst/>
              <a:ahLst/>
              <a:cxnLst/>
              <a:rect l="l" t="t" r="r" b="b"/>
              <a:pathLst>
                <a:path w="3664" h="3920" extrusionOk="0">
                  <a:moveTo>
                    <a:pt x="1832" y="426"/>
                  </a:moveTo>
                  <a:cubicBezTo>
                    <a:pt x="2088" y="426"/>
                    <a:pt x="2301" y="469"/>
                    <a:pt x="2514" y="596"/>
                  </a:cubicBezTo>
                  <a:cubicBezTo>
                    <a:pt x="2727" y="724"/>
                    <a:pt x="2854" y="895"/>
                    <a:pt x="2982" y="1150"/>
                  </a:cubicBezTo>
                  <a:cubicBezTo>
                    <a:pt x="3067" y="1363"/>
                    <a:pt x="3153" y="1661"/>
                    <a:pt x="3153" y="1960"/>
                  </a:cubicBezTo>
                  <a:cubicBezTo>
                    <a:pt x="3153" y="2428"/>
                    <a:pt x="3025" y="2811"/>
                    <a:pt x="2769" y="3110"/>
                  </a:cubicBezTo>
                  <a:cubicBezTo>
                    <a:pt x="2514" y="3365"/>
                    <a:pt x="2215" y="3493"/>
                    <a:pt x="1832" y="3493"/>
                  </a:cubicBezTo>
                  <a:cubicBezTo>
                    <a:pt x="1449" y="3493"/>
                    <a:pt x="1150" y="3365"/>
                    <a:pt x="895" y="3110"/>
                  </a:cubicBezTo>
                  <a:cubicBezTo>
                    <a:pt x="639" y="2854"/>
                    <a:pt x="512" y="2471"/>
                    <a:pt x="512" y="2002"/>
                  </a:cubicBezTo>
                  <a:cubicBezTo>
                    <a:pt x="512" y="1448"/>
                    <a:pt x="639" y="1022"/>
                    <a:pt x="895" y="767"/>
                  </a:cubicBezTo>
                  <a:cubicBezTo>
                    <a:pt x="1150" y="554"/>
                    <a:pt x="1491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0"/>
                    <a:pt x="512" y="511"/>
                  </a:cubicBezTo>
                  <a:cubicBezTo>
                    <a:pt x="171" y="895"/>
                    <a:pt x="0" y="1363"/>
                    <a:pt x="0" y="2002"/>
                  </a:cubicBezTo>
                  <a:cubicBezTo>
                    <a:pt x="0" y="2343"/>
                    <a:pt x="86" y="2641"/>
                    <a:pt x="213" y="2939"/>
                  </a:cubicBezTo>
                  <a:cubicBezTo>
                    <a:pt x="384" y="3237"/>
                    <a:pt x="597" y="3493"/>
                    <a:pt x="852" y="3663"/>
                  </a:cubicBezTo>
                  <a:cubicBezTo>
                    <a:pt x="1150" y="3834"/>
                    <a:pt x="1491" y="3919"/>
                    <a:pt x="1832" y="3919"/>
                  </a:cubicBezTo>
                  <a:cubicBezTo>
                    <a:pt x="2173" y="3919"/>
                    <a:pt x="2471" y="3834"/>
                    <a:pt x="2769" y="3706"/>
                  </a:cubicBezTo>
                  <a:cubicBezTo>
                    <a:pt x="3025" y="3536"/>
                    <a:pt x="3280" y="3323"/>
                    <a:pt x="3408" y="2982"/>
                  </a:cubicBezTo>
                  <a:cubicBezTo>
                    <a:pt x="3579" y="2684"/>
                    <a:pt x="3664" y="2343"/>
                    <a:pt x="3664" y="1960"/>
                  </a:cubicBezTo>
                  <a:cubicBezTo>
                    <a:pt x="3664" y="1576"/>
                    <a:pt x="3579" y="1235"/>
                    <a:pt x="3451" y="937"/>
                  </a:cubicBezTo>
                  <a:cubicBezTo>
                    <a:pt x="3280" y="639"/>
                    <a:pt x="3067" y="383"/>
                    <a:pt x="2769" y="213"/>
                  </a:cubicBezTo>
                  <a:cubicBezTo>
                    <a:pt x="2514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937290" y="3307735"/>
              <a:ext cx="68630" cy="80017"/>
            </a:xfrm>
            <a:custGeom>
              <a:avLst/>
              <a:gdLst/>
              <a:ahLst/>
              <a:cxnLst/>
              <a:rect l="l" t="t" r="r" b="b"/>
              <a:pathLst>
                <a:path w="3026" h="3835" extrusionOk="0">
                  <a:moveTo>
                    <a:pt x="1" y="1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514" y="2003"/>
                  </a:lnTo>
                  <a:lnTo>
                    <a:pt x="2514" y="3834"/>
                  </a:lnTo>
                  <a:lnTo>
                    <a:pt x="3025" y="3834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804991" y="2876309"/>
              <a:ext cx="82147" cy="82688"/>
            </a:xfrm>
            <a:custGeom>
              <a:avLst/>
              <a:gdLst/>
              <a:ahLst/>
              <a:cxnLst/>
              <a:rect l="l" t="t" r="r" b="b"/>
              <a:pathLst>
                <a:path w="3622" h="3963" extrusionOk="0">
                  <a:moveTo>
                    <a:pt x="1790" y="469"/>
                  </a:moveTo>
                  <a:cubicBezTo>
                    <a:pt x="2173" y="469"/>
                    <a:pt x="2471" y="597"/>
                    <a:pt x="2727" y="810"/>
                  </a:cubicBezTo>
                  <a:cubicBezTo>
                    <a:pt x="2982" y="1066"/>
                    <a:pt x="3110" y="1492"/>
                    <a:pt x="3110" y="2046"/>
                  </a:cubicBezTo>
                  <a:cubicBezTo>
                    <a:pt x="3110" y="2514"/>
                    <a:pt x="2982" y="2855"/>
                    <a:pt x="2727" y="3153"/>
                  </a:cubicBezTo>
                  <a:cubicBezTo>
                    <a:pt x="2514" y="3409"/>
                    <a:pt x="2173" y="3537"/>
                    <a:pt x="1832" y="3537"/>
                  </a:cubicBezTo>
                  <a:cubicBezTo>
                    <a:pt x="1449" y="3537"/>
                    <a:pt x="1108" y="3409"/>
                    <a:pt x="895" y="3111"/>
                  </a:cubicBezTo>
                  <a:cubicBezTo>
                    <a:pt x="639" y="2855"/>
                    <a:pt x="512" y="2472"/>
                    <a:pt x="512" y="2003"/>
                  </a:cubicBezTo>
                  <a:cubicBezTo>
                    <a:pt x="512" y="1705"/>
                    <a:pt x="554" y="1407"/>
                    <a:pt x="682" y="1194"/>
                  </a:cubicBezTo>
                  <a:cubicBezTo>
                    <a:pt x="767" y="938"/>
                    <a:pt x="938" y="768"/>
                    <a:pt x="1108" y="640"/>
                  </a:cubicBezTo>
                  <a:cubicBezTo>
                    <a:pt x="1321" y="512"/>
                    <a:pt x="1577" y="469"/>
                    <a:pt x="1790" y="469"/>
                  </a:cubicBezTo>
                  <a:close/>
                  <a:moveTo>
                    <a:pt x="1790" y="1"/>
                  </a:moveTo>
                  <a:cubicBezTo>
                    <a:pt x="1449" y="1"/>
                    <a:pt x="1151" y="86"/>
                    <a:pt x="852" y="256"/>
                  </a:cubicBezTo>
                  <a:cubicBezTo>
                    <a:pt x="554" y="427"/>
                    <a:pt x="341" y="682"/>
                    <a:pt x="213" y="981"/>
                  </a:cubicBezTo>
                  <a:cubicBezTo>
                    <a:pt x="43" y="1279"/>
                    <a:pt x="0" y="1620"/>
                    <a:pt x="0" y="2003"/>
                  </a:cubicBezTo>
                  <a:cubicBezTo>
                    <a:pt x="0" y="2386"/>
                    <a:pt x="86" y="2727"/>
                    <a:pt x="213" y="3025"/>
                  </a:cubicBezTo>
                  <a:cubicBezTo>
                    <a:pt x="384" y="3324"/>
                    <a:pt x="597" y="3579"/>
                    <a:pt x="895" y="3750"/>
                  </a:cubicBezTo>
                  <a:cubicBezTo>
                    <a:pt x="1193" y="3877"/>
                    <a:pt x="1491" y="3963"/>
                    <a:pt x="1832" y="3963"/>
                  </a:cubicBezTo>
                  <a:cubicBezTo>
                    <a:pt x="2173" y="3963"/>
                    <a:pt x="2471" y="3877"/>
                    <a:pt x="2769" y="3707"/>
                  </a:cubicBezTo>
                  <a:cubicBezTo>
                    <a:pt x="3068" y="3537"/>
                    <a:pt x="3281" y="3281"/>
                    <a:pt x="3408" y="2983"/>
                  </a:cubicBezTo>
                  <a:cubicBezTo>
                    <a:pt x="3579" y="2685"/>
                    <a:pt x="3621" y="2386"/>
                    <a:pt x="3621" y="2046"/>
                  </a:cubicBezTo>
                  <a:cubicBezTo>
                    <a:pt x="3621" y="1407"/>
                    <a:pt x="3451" y="895"/>
                    <a:pt x="3110" y="555"/>
                  </a:cubicBezTo>
                  <a:cubicBezTo>
                    <a:pt x="2769" y="214"/>
                    <a:pt x="2343" y="1"/>
                    <a:pt x="1790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721914" y="2878101"/>
              <a:ext cx="67632" cy="79120"/>
            </a:xfrm>
            <a:custGeom>
              <a:avLst/>
              <a:gdLst/>
              <a:ahLst/>
              <a:cxnLst/>
              <a:rect l="l" t="t" r="r" b="b"/>
              <a:pathLst>
                <a:path w="2982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6"/>
                  </a:lnTo>
                  <a:lnTo>
                    <a:pt x="511" y="157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11749" y="2567394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1"/>
                  </a:moveTo>
                  <a:lnTo>
                    <a:pt x="1" y="3792"/>
                  </a:lnTo>
                  <a:lnTo>
                    <a:pt x="512" y="3792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792"/>
                  </a:lnTo>
                  <a:lnTo>
                    <a:pt x="2983" y="3792"/>
                  </a:lnTo>
                  <a:lnTo>
                    <a:pt x="2983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160522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1" y="1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3" y="3834"/>
                  </a:lnTo>
                  <a:lnTo>
                    <a:pt x="2983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1846479" y="3003259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1" y="0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45"/>
                  </a:lnTo>
                  <a:lnTo>
                    <a:pt x="2471" y="2045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2300555" y="2868328"/>
              <a:ext cx="83122" cy="81791"/>
            </a:xfrm>
            <a:custGeom>
              <a:avLst/>
              <a:gdLst/>
              <a:ahLst/>
              <a:cxnLst/>
              <a:rect l="l" t="t" r="r" b="b"/>
              <a:pathLst>
                <a:path w="3665" h="3920" extrusionOk="0">
                  <a:moveTo>
                    <a:pt x="1833" y="426"/>
                  </a:moveTo>
                  <a:cubicBezTo>
                    <a:pt x="2088" y="426"/>
                    <a:pt x="2301" y="469"/>
                    <a:pt x="2514" y="597"/>
                  </a:cubicBezTo>
                  <a:cubicBezTo>
                    <a:pt x="2727" y="725"/>
                    <a:pt x="2855" y="895"/>
                    <a:pt x="2983" y="1151"/>
                  </a:cubicBezTo>
                  <a:cubicBezTo>
                    <a:pt x="3068" y="1364"/>
                    <a:pt x="3110" y="1662"/>
                    <a:pt x="3110" y="1960"/>
                  </a:cubicBezTo>
                  <a:cubicBezTo>
                    <a:pt x="3110" y="2429"/>
                    <a:pt x="2983" y="2812"/>
                    <a:pt x="2770" y="3110"/>
                  </a:cubicBezTo>
                  <a:cubicBezTo>
                    <a:pt x="2514" y="3366"/>
                    <a:pt x="2216" y="3494"/>
                    <a:pt x="1833" y="3494"/>
                  </a:cubicBezTo>
                  <a:cubicBezTo>
                    <a:pt x="1449" y="3494"/>
                    <a:pt x="1151" y="3366"/>
                    <a:pt x="895" y="3110"/>
                  </a:cubicBezTo>
                  <a:cubicBezTo>
                    <a:pt x="640" y="2812"/>
                    <a:pt x="512" y="2471"/>
                    <a:pt x="512" y="2003"/>
                  </a:cubicBezTo>
                  <a:cubicBezTo>
                    <a:pt x="512" y="1449"/>
                    <a:pt x="640" y="1023"/>
                    <a:pt x="895" y="767"/>
                  </a:cubicBezTo>
                  <a:cubicBezTo>
                    <a:pt x="1151" y="554"/>
                    <a:pt x="1449" y="426"/>
                    <a:pt x="1833" y="426"/>
                  </a:cubicBezTo>
                  <a:close/>
                  <a:moveTo>
                    <a:pt x="1833" y="1"/>
                  </a:moveTo>
                  <a:cubicBezTo>
                    <a:pt x="1279" y="1"/>
                    <a:pt x="853" y="171"/>
                    <a:pt x="512" y="512"/>
                  </a:cubicBezTo>
                  <a:cubicBezTo>
                    <a:pt x="171" y="895"/>
                    <a:pt x="1" y="1364"/>
                    <a:pt x="1" y="2003"/>
                  </a:cubicBezTo>
                  <a:cubicBezTo>
                    <a:pt x="1" y="2343"/>
                    <a:pt x="86" y="2642"/>
                    <a:pt x="214" y="2940"/>
                  </a:cubicBezTo>
                  <a:cubicBezTo>
                    <a:pt x="342" y="3238"/>
                    <a:pt x="597" y="3494"/>
                    <a:pt x="853" y="3664"/>
                  </a:cubicBezTo>
                  <a:cubicBezTo>
                    <a:pt x="1151" y="3834"/>
                    <a:pt x="1449" y="3920"/>
                    <a:pt x="1833" y="3920"/>
                  </a:cubicBezTo>
                  <a:cubicBezTo>
                    <a:pt x="2131" y="3920"/>
                    <a:pt x="2471" y="3834"/>
                    <a:pt x="2727" y="3707"/>
                  </a:cubicBezTo>
                  <a:cubicBezTo>
                    <a:pt x="3025" y="3536"/>
                    <a:pt x="3238" y="3281"/>
                    <a:pt x="3409" y="2982"/>
                  </a:cubicBezTo>
                  <a:cubicBezTo>
                    <a:pt x="3579" y="2684"/>
                    <a:pt x="3664" y="2343"/>
                    <a:pt x="3664" y="1960"/>
                  </a:cubicBezTo>
                  <a:cubicBezTo>
                    <a:pt x="3664" y="1577"/>
                    <a:pt x="3579" y="1236"/>
                    <a:pt x="3409" y="938"/>
                  </a:cubicBezTo>
                  <a:cubicBezTo>
                    <a:pt x="3281" y="639"/>
                    <a:pt x="3068" y="384"/>
                    <a:pt x="2770" y="213"/>
                  </a:cubicBezTo>
                  <a:cubicBezTo>
                    <a:pt x="2471" y="43"/>
                    <a:pt x="2173" y="1"/>
                    <a:pt x="1833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1156667" y="2466201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1"/>
                  </a:moveTo>
                  <a:lnTo>
                    <a:pt x="0" y="3792"/>
                  </a:lnTo>
                  <a:lnTo>
                    <a:pt x="511" y="3792"/>
                  </a:lnTo>
                  <a:lnTo>
                    <a:pt x="511" y="2003"/>
                  </a:lnTo>
                  <a:lnTo>
                    <a:pt x="2514" y="2003"/>
                  </a:lnTo>
                  <a:lnTo>
                    <a:pt x="2514" y="3792"/>
                  </a:lnTo>
                  <a:lnTo>
                    <a:pt x="3025" y="3792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34"/>
                  </a:lnTo>
                  <a:lnTo>
                    <a:pt x="511" y="153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398147" y="2761800"/>
              <a:ext cx="54114" cy="148454"/>
            </a:xfrm>
            <a:custGeom>
              <a:avLst/>
              <a:gdLst/>
              <a:ahLst/>
              <a:cxnLst/>
              <a:rect l="l" t="t" r="r" b="b"/>
              <a:pathLst>
                <a:path w="2386" h="7115" fill="none" extrusionOk="0">
                  <a:moveTo>
                    <a:pt x="0" y="7115"/>
                  </a:moveTo>
                  <a:lnTo>
                    <a:pt x="2386" y="7072"/>
                  </a:lnTo>
                  <a:lnTo>
                    <a:pt x="2386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798109" y="224960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2801987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487944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3836717" y="2761800"/>
              <a:ext cx="53162" cy="148454"/>
            </a:xfrm>
            <a:custGeom>
              <a:avLst/>
              <a:gdLst/>
              <a:ahLst/>
              <a:cxnLst/>
              <a:rect l="l" t="t" r="r" b="b"/>
              <a:pathLst>
                <a:path w="2344" h="7115" fill="none" extrusionOk="0">
                  <a:moveTo>
                    <a:pt x="2343" y="7115"/>
                  </a:moveTo>
                  <a:lnTo>
                    <a:pt x="0" y="7072"/>
                  </a:ln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3442539" y="2336604"/>
              <a:ext cx="82124" cy="82667"/>
            </a:xfrm>
            <a:custGeom>
              <a:avLst/>
              <a:gdLst/>
              <a:ahLst/>
              <a:cxnLst/>
              <a:rect l="l" t="t" r="r" b="b"/>
              <a:pathLst>
                <a:path w="3621" h="3962" extrusionOk="0">
                  <a:moveTo>
                    <a:pt x="1832" y="426"/>
                  </a:moveTo>
                  <a:cubicBezTo>
                    <a:pt x="2087" y="426"/>
                    <a:pt x="2300" y="511"/>
                    <a:pt x="2513" y="639"/>
                  </a:cubicBezTo>
                  <a:cubicBezTo>
                    <a:pt x="2684" y="767"/>
                    <a:pt x="2854" y="937"/>
                    <a:pt x="2939" y="1150"/>
                  </a:cubicBezTo>
                  <a:cubicBezTo>
                    <a:pt x="3067" y="1406"/>
                    <a:pt x="3110" y="1662"/>
                    <a:pt x="3110" y="1960"/>
                  </a:cubicBezTo>
                  <a:cubicBezTo>
                    <a:pt x="3110" y="2471"/>
                    <a:pt x="2982" y="2854"/>
                    <a:pt x="2769" y="3110"/>
                  </a:cubicBezTo>
                  <a:cubicBezTo>
                    <a:pt x="2513" y="3365"/>
                    <a:pt x="2173" y="3493"/>
                    <a:pt x="1832" y="3493"/>
                  </a:cubicBezTo>
                  <a:cubicBezTo>
                    <a:pt x="1448" y="3493"/>
                    <a:pt x="1150" y="3365"/>
                    <a:pt x="895" y="3110"/>
                  </a:cubicBezTo>
                  <a:cubicBezTo>
                    <a:pt x="639" y="2854"/>
                    <a:pt x="511" y="2471"/>
                    <a:pt x="511" y="2045"/>
                  </a:cubicBezTo>
                  <a:cubicBezTo>
                    <a:pt x="511" y="1449"/>
                    <a:pt x="639" y="1065"/>
                    <a:pt x="895" y="810"/>
                  </a:cubicBezTo>
                  <a:cubicBezTo>
                    <a:pt x="1150" y="554"/>
                    <a:pt x="1448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1"/>
                    <a:pt x="511" y="554"/>
                  </a:cubicBezTo>
                  <a:cubicBezTo>
                    <a:pt x="170" y="895"/>
                    <a:pt x="0" y="1406"/>
                    <a:pt x="0" y="2002"/>
                  </a:cubicBezTo>
                  <a:cubicBezTo>
                    <a:pt x="0" y="2343"/>
                    <a:pt x="85" y="2684"/>
                    <a:pt x="213" y="2982"/>
                  </a:cubicBezTo>
                  <a:cubicBezTo>
                    <a:pt x="341" y="3280"/>
                    <a:pt x="554" y="3493"/>
                    <a:pt x="852" y="3664"/>
                  </a:cubicBezTo>
                  <a:cubicBezTo>
                    <a:pt x="1150" y="3834"/>
                    <a:pt x="1448" y="3962"/>
                    <a:pt x="1832" y="3962"/>
                  </a:cubicBezTo>
                  <a:cubicBezTo>
                    <a:pt x="2130" y="3962"/>
                    <a:pt x="2471" y="3877"/>
                    <a:pt x="2726" y="3706"/>
                  </a:cubicBezTo>
                  <a:cubicBezTo>
                    <a:pt x="3025" y="3536"/>
                    <a:pt x="3238" y="3323"/>
                    <a:pt x="3408" y="3025"/>
                  </a:cubicBezTo>
                  <a:cubicBezTo>
                    <a:pt x="3578" y="2726"/>
                    <a:pt x="3621" y="2343"/>
                    <a:pt x="3621" y="1960"/>
                  </a:cubicBezTo>
                  <a:cubicBezTo>
                    <a:pt x="3621" y="1576"/>
                    <a:pt x="3578" y="1236"/>
                    <a:pt x="3408" y="937"/>
                  </a:cubicBezTo>
                  <a:cubicBezTo>
                    <a:pt x="3280" y="639"/>
                    <a:pt x="3067" y="426"/>
                    <a:pt x="2769" y="256"/>
                  </a:cubicBezTo>
                  <a:cubicBezTo>
                    <a:pt x="2471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2754654" y="2144866"/>
              <a:ext cx="76341" cy="82667"/>
            </a:xfrm>
            <a:custGeom>
              <a:avLst/>
              <a:gdLst/>
              <a:ahLst/>
              <a:cxnLst/>
              <a:rect l="l" t="t" r="r" b="b"/>
              <a:pathLst>
                <a:path w="3366" h="3962" extrusionOk="0">
                  <a:moveTo>
                    <a:pt x="1789" y="0"/>
                  </a:moveTo>
                  <a:cubicBezTo>
                    <a:pt x="1491" y="0"/>
                    <a:pt x="1150" y="85"/>
                    <a:pt x="895" y="213"/>
                  </a:cubicBezTo>
                  <a:cubicBezTo>
                    <a:pt x="596" y="383"/>
                    <a:pt x="383" y="596"/>
                    <a:pt x="213" y="895"/>
                  </a:cubicBezTo>
                  <a:cubicBezTo>
                    <a:pt x="85" y="1193"/>
                    <a:pt x="0" y="1534"/>
                    <a:pt x="0" y="1960"/>
                  </a:cubicBezTo>
                  <a:cubicBezTo>
                    <a:pt x="0" y="2300"/>
                    <a:pt x="85" y="2641"/>
                    <a:pt x="213" y="2982"/>
                  </a:cubicBezTo>
                  <a:cubicBezTo>
                    <a:pt x="341" y="3280"/>
                    <a:pt x="554" y="3536"/>
                    <a:pt x="809" y="3706"/>
                  </a:cubicBezTo>
                  <a:cubicBezTo>
                    <a:pt x="1065" y="3876"/>
                    <a:pt x="1406" y="3962"/>
                    <a:pt x="1789" y="3962"/>
                  </a:cubicBezTo>
                  <a:cubicBezTo>
                    <a:pt x="2215" y="3962"/>
                    <a:pt x="2513" y="3834"/>
                    <a:pt x="2812" y="3621"/>
                  </a:cubicBezTo>
                  <a:cubicBezTo>
                    <a:pt x="3067" y="3408"/>
                    <a:pt x="3280" y="3067"/>
                    <a:pt x="3365" y="2684"/>
                  </a:cubicBezTo>
                  <a:lnTo>
                    <a:pt x="2854" y="2556"/>
                  </a:lnTo>
                  <a:cubicBezTo>
                    <a:pt x="2812" y="2854"/>
                    <a:pt x="2684" y="3110"/>
                    <a:pt x="2471" y="3280"/>
                  </a:cubicBezTo>
                  <a:cubicBezTo>
                    <a:pt x="2300" y="3450"/>
                    <a:pt x="2045" y="3493"/>
                    <a:pt x="1747" y="3493"/>
                  </a:cubicBezTo>
                  <a:cubicBezTo>
                    <a:pt x="1534" y="3493"/>
                    <a:pt x="1321" y="3450"/>
                    <a:pt x="1108" y="3323"/>
                  </a:cubicBezTo>
                  <a:cubicBezTo>
                    <a:pt x="895" y="3195"/>
                    <a:pt x="767" y="3024"/>
                    <a:pt x="682" y="2811"/>
                  </a:cubicBezTo>
                  <a:cubicBezTo>
                    <a:pt x="554" y="2556"/>
                    <a:pt x="511" y="2258"/>
                    <a:pt x="511" y="1960"/>
                  </a:cubicBezTo>
                  <a:cubicBezTo>
                    <a:pt x="511" y="1704"/>
                    <a:pt x="554" y="1448"/>
                    <a:pt x="639" y="1193"/>
                  </a:cubicBezTo>
                  <a:cubicBezTo>
                    <a:pt x="724" y="980"/>
                    <a:pt x="852" y="767"/>
                    <a:pt x="1065" y="639"/>
                  </a:cubicBezTo>
                  <a:cubicBezTo>
                    <a:pt x="1278" y="511"/>
                    <a:pt x="1491" y="426"/>
                    <a:pt x="1789" y="426"/>
                  </a:cubicBezTo>
                  <a:cubicBezTo>
                    <a:pt x="2045" y="426"/>
                    <a:pt x="2258" y="511"/>
                    <a:pt x="2428" y="639"/>
                  </a:cubicBezTo>
                  <a:cubicBezTo>
                    <a:pt x="2599" y="767"/>
                    <a:pt x="2726" y="937"/>
                    <a:pt x="2812" y="1235"/>
                  </a:cubicBezTo>
                  <a:lnTo>
                    <a:pt x="3323" y="1108"/>
                  </a:lnTo>
                  <a:cubicBezTo>
                    <a:pt x="3195" y="767"/>
                    <a:pt x="3025" y="469"/>
                    <a:pt x="2769" y="298"/>
                  </a:cubicBezTo>
                  <a:cubicBezTo>
                    <a:pt x="2513" y="85"/>
                    <a:pt x="2173" y="0"/>
                    <a:pt x="1789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845465" y="2146638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514" y="2002"/>
                  </a:lnTo>
                  <a:lnTo>
                    <a:pt x="2514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4" y="0"/>
                  </a:lnTo>
                  <a:lnTo>
                    <a:pt x="2514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962358" y="2144866"/>
              <a:ext cx="83122" cy="82667"/>
            </a:xfrm>
            <a:custGeom>
              <a:avLst/>
              <a:gdLst/>
              <a:ahLst/>
              <a:cxnLst/>
              <a:rect l="l" t="t" r="r" b="b"/>
              <a:pathLst>
                <a:path w="3665" h="3962" extrusionOk="0">
                  <a:moveTo>
                    <a:pt x="1832" y="426"/>
                  </a:moveTo>
                  <a:cubicBezTo>
                    <a:pt x="2088" y="426"/>
                    <a:pt x="2301" y="511"/>
                    <a:pt x="2514" y="639"/>
                  </a:cubicBezTo>
                  <a:cubicBezTo>
                    <a:pt x="2727" y="767"/>
                    <a:pt x="2897" y="937"/>
                    <a:pt x="2983" y="1150"/>
                  </a:cubicBezTo>
                  <a:cubicBezTo>
                    <a:pt x="3068" y="1406"/>
                    <a:pt x="3153" y="1661"/>
                    <a:pt x="3153" y="1960"/>
                  </a:cubicBezTo>
                  <a:cubicBezTo>
                    <a:pt x="3153" y="2471"/>
                    <a:pt x="3025" y="2854"/>
                    <a:pt x="2770" y="3110"/>
                  </a:cubicBezTo>
                  <a:cubicBezTo>
                    <a:pt x="2514" y="3365"/>
                    <a:pt x="2216" y="3493"/>
                    <a:pt x="1832" y="3493"/>
                  </a:cubicBezTo>
                  <a:cubicBezTo>
                    <a:pt x="1449" y="3493"/>
                    <a:pt x="1151" y="3365"/>
                    <a:pt x="895" y="3110"/>
                  </a:cubicBezTo>
                  <a:cubicBezTo>
                    <a:pt x="640" y="2854"/>
                    <a:pt x="554" y="2471"/>
                    <a:pt x="554" y="2045"/>
                  </a:cubicBezTo>
                  <a:cubicBezTo>
                    <a:pt x="554" y="1448"/>
                    <a:pt x="682" y="1065"/>
                    <a:pt x="938" y="809"/>
                  </a:cubicBezTo>
                  <a:cubicBezTo>
                    <a:pt x="1193" y="554"/>
                    <a:pt x="1492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321" y="0"/>
                    <a:pt x="853" y="170"/>
                    <a:pt x="512" y="554"/>
                  </a:cubicBezTo>
                  <a:cubicBezTo>
                    <a:pt x="171" y="895"/>
                    <a:pt x="1" y="1406"/>
                    <a:pt x="1" y="2002"/>
                  </a:cubicBezTo>
                  <a:cubicBezTo>
                    <a:pt x="1" y="2343"/>
                    <a:pt x="86" y="2684"/>
                    <a:pt x="214" y="2982"/>
                  </a:cubicBezTo>
                  <a:cubicBezTo>
                    <a:pt x="384" y="3280"/>
                    <a:pt x="597" y="3493"/>
                    <a:pt x="895" y="3663"/>
                  </a:cubicBezTo>
                  <a:cubicBezTo>
                    <a:pt x="1151" y="3876"/>
                    <a:pt x="1492" y="3962"/>
                    <a:pt x="1832" y="3962"/>
                  </a:cubicBezTo>
                  <a:cubicBezTo>
                    <a:pt x="2173" y="3962"/>
                    <a:pt x="2471" y="3876"/>
                    <a:pt x="2770" y="3706"/>
                  </a:cubicBezTo>
                  <a:cubicBezTo>
                    <a:pt x="3068" y="3536"/>
                    <a:pt x="3281" y="3323"/>
                    <a:pt x="3409" y="3024"/>
                  </a:cubicBezTo>
                  <a:cubicBezTo>
                    <a:pt x="3579" y="2726"/>
                    <a:pt x="3664" y="2386"/>
                    <a:pt x="3664" y="1960"/>
                  </a:cubicBezTo>
                  <a:cubicBezTo>
                    <a:pt x="3664" y="1576"/>
                    <a:pt x="3579" y="1235"/>
                    <a:pt x="3451" y="937"/>
                  </a:cubicBezTo>
                  <a:cubicBezTo>
                    <a:pt x="3281" y="639"/>
                    <a:pt x="3068" y="426"/>
                    <a:pt x="2770" y="256"/>
                  </a:cubicBezTo>
                  <a:cubicBezTo>
                    <a:pt x="2514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3059950" y="2146638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513" y="2002"/>
                  </a:lnTo>
                  <a:lnTo>
                    <a:pt x="2513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3" y="0"/>
                  </a:lnTo>
                  <a:lnTo>
                    <a:pt x="2513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925639" y="2206112"/>
              <a:ext cx="34814" cy="48010"/>
            </a:xfrm>
            <a:custGeom>
              <a:avLst/>
              <a:gdLst/>
              <a:ahLst/>
              <a:cxnLst/>
              <a:rect l="l" t="t" r="r" b="b"/>
              <a:pathLst>
                <a:path w="1535" h="2301" extrusionOk="0">
                  <a:moveTo>
                    <a:pt x="810" y="0"/>
                  </a:moveTo>
                  <a:cubicBezTo>
                    <a:pt x="597" y="0"/>
                    <a:pt x="427" y="85"/>
                    <a:pt x="299" y="171"/>
                  </a:cubicBezTo>
                  <a:cubicBezTo>
                    <a:pt x="171" y="298"/>
                    <a:pt x="86" y="469"/>
                    <a:pt x="86" y="682"/>
                  </a:cubicBezTo>
                  <a:lnTo>
                    <a:pt x="342" y="724"/>
                  </a:lnTo>
                  <a:cubicBezTo>
                    <a:pt x="342" y="554"/>
                    <a:pt x="384" y="469"/>
                    <a:pt x="470" y="384"/>
                  </a:cubicBezTo>
                  <a:cubicBezTo>
                    <a:pt x="555" y="298"/>
                    <a:pt x="683" y="256"/>
                    <a:pt x="810" y="256"/>
                  </a:cubicBezTo>
                  <a:cubicBezTo>
                    <a:pt x="938" y="256"/>
                    <a:pt x="1023" y="298"/>
                    <a:pt x="1108" y="384"/>
                  </a:cubicBezTo>
                  <a:cubicBezTo>
                    <a:pt x="1194" y="426"/>
                    <a:pt x="1236" y="554"/>
                    <a:pt x="1236" y="639"/>
                  </a:cubicBezTo>
                  <a:cubicBezTo>
                    <a:pt x="1236" y="767"/>
                    <a:pt x="1194" y="852"/>
                    <a:pt x="1108" y="980"/>
                  </a:cubicBezTo>
                  <a:cubicBezTo>
                    <a:pt x="1023" y="1108"/>
                    <a:pt x="853" y="1278"/>
                    <a:pt x="597" y="1491"/>
                  </a:cubicBezTo>
                  <a:cubicBezTo>
                    <a:pt x="427" y="1619"/>
                    <a:pt x="342" y="1704"/>
                    <a:pt x="257" y="1832"/>
                  </a:cubicBezTo>
                  <a:cubicBezTo>
                    <a:pt x="171" y="1917"/>
                    <a:pt x="86" y="2002"/>
                    <a:pt x="44" y="2130"/>
                  </a:cubicBezTo>
                  <a:cubicBezTo>
                    <a:pt x="44" y="2173"/>
                    <a:pt x="1" y="2258"/>
                    <a:pt x="1" y="2301"/>
                  </a:cubicBezTo>
                  <a:lnTo>
                    <a:pt x="1534" y="2301"/>
                  </a:lnTo>
                  <a:lnTo>
                    <a:pt x="1534" y="2045"/>
                  </a:lnTo>
                  <a:lnTo>
                    <a:pt x="427" y="2045"/>
                  </a:lnTo>
                  <a:cubicBezTo>
                    <a:pt x="427" y="2002"/>
                    <a:pt x="470" y="1960"/>
                    <a:pt x="512" y="1875"/>
                  </a:cubicBezTo>
                  <a:cubicBezTo>
                    <a:pt x="597" y="1832"/>
                    <a:pt x="683" y="1747"/>
                    <a:pt x="853" y="1619"/>
                  </a:cubicBezTo>
                  <a:cubicBezTo>
                    <a:pt x="1066" y="1449"/>
                    <a:pt x="1194" y="1321"/>
                    <a:pt x="1279" y="1193"/>
                  </a:cubicBezTo>
                  <a:cubicBezTo>
                    <a:pt x="1364" y="1108"/>
                    <a:pt x="1449" y="1023"/>
                    <a:pt x="1492" y="937"/>
                  </a:cubicBezTo>
                  <a:cubicBezTo>
                    <a:pt x="1492" y="852"/>
                    <a:pt x="1534" y="767"/>
                    <a:pt x="1534" y="639"/>
                  </a:cubicBezTo>
                  <a:cubicBezTo>
                    <a:pt x="1534" y="469"/>
                    <a:pt x="1449" y="341"/>
                    <a:pt x="1321" y="213"/>
                  </a:cubicBezTo>
                  <a:cubicBezTo>
                    <a:pt x="1194" y="85"/>
                    <a:pt x="1023" y="0"/>
                    <a:pt x="810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761413" y="2993486"/>
              <a:ext cx="83100" cy="82688"/>
            </a:xfrm>
            <a:custGeom>
              <a:avLst/>
              <a:gdLst/>
              <a:ahLst/>
              <a:cxnLst/>
              <a:rect l="l" t="t" r="r" b="b"/>
              <a:pathLst>
                <a:path w="3664" h="3963" extrusionOk="0">
                  <a:moveTo>
                    <a:pt x="1832" y="427"/>
                  </a:moveTo>
                  <a:cubicBezTo>
                    <a:pt x="2088" y="427"/>
                    <a:pt x="2343" y="512"/>
                    <a:pt x="2514" y="640"/>
                  </a:cubicBezTo>
                  <a:cubicBezTo>
                    <a:pt x="2727" y="768"/>
                    <a:pt x="2897" y="938"/>
                    <a:pt x="2982" y="1151"/>
                  </a:cubicBezTo>
                  <a:cubicBezTo>
                    <a:pt x="3110" y="1407"/>
                    <a:pt x="3152" y="1662"/>
                    <a:pt x="3152" y="1960"/>
                  </a:cubicBezTo>
                  <a:cubicBezTo>
                    <a:pt x="3152" y="2472"/>
                    <a:pt x="3025" y="2855"/>
                    <a:pt x="2769" y="3111"/>
                  </a:cubicBezTo>
                  <a:cubicBezTo>
                    <a:pt x="2514" y="3366"/>
                    <a:pt x="2215" y="3536"/>
                    <a:pt x="1832" y="3536"/>
                  </a:cubicBezTo>
                  <a:cubicBezTo>
                    <a:pt x="1449" y="3536"/>
                    <a:pt x="1150" y="3366"/>
                    <a:pt x="895" y="3111"/>
                  </a:cubicBezTo>
                  <a:cubicBezTo>
                    <a:pt x="682" y="2855"/>
                    <a:pt x="554" y="2514"/>
                    <a:pt x="554" y="2046"/>
                  </a:cubicBezTo>
                  <a:cubicBezTo>
                    <a:pt x="554" y="1449"/>
                    <a:pt x="682" y="1066"/>
                    <a:pt x="937" y="810"/>
                  </a:cubicBezTo>
                  <a:cubicBezTo>
                    <a:pt x="1193" y="555"/>
                    <a:pt x="1491" y="427"/>
                    <a:pt x="1832" y="427"/>
                  </a:cubicBezTo>
                  <a:close/>
                  <a:moveTo>
                    <a:pt x="1832" y="1"/>
                  </a:moveTo>
                  <a:cubicBezTo>
                    <a:pt x="1321" y="1"/>
                    <a:pt x="852" y="171"/>
                    <a:pt x="511" y="555"/>
                  </a:cubicBezTo>
                  <a:cubicBezTo>
                    <a:pt x="171" y="895"/>
                    <a:pt x="0" y="1407"/>
                    <a:pt x="0" y="2046"/>
                  </a:cubicBezTo>
                  <a:cubicBezTo>
                    <a:pt x="0" y="2344"/>
                    <a:pt x="85" y="2685"/>
                    <a:pt x="256" y="2983"/>
                  </a:cubicBezTo>
                  <a:cubicBezTo>
                    <a:pt x="384" y="3281"/>
                    <a:pt x="597" y="3494"/>
                    <a:pt x="895" y="3707"/>
                  </a:cubicBezTo>
                  <a:cubicBezTo>
                    <a:pt x="1150" y="3877"/>
                    <a:pt x="1491" y="3962"/>
                    <a:pt x="1832" y="3962"/>
                  </a:cubicBezTo>
                  <a:cubicBezTo>
                    <a:pt x="2173" y="3962"/>
                    <a:pt x="2471" y="3877"/>
                    <a:pt x="2769" y="3707"/>
                  </a:cubicBezTo>
                  <a:cubicBezTo>
                    <a:pt x="3067" y="3536"/>
                    <a:pt x="3280" y="3324"/>
                    <a:pt x="3451" y="3025"/>
                  </a:cubicBezTo>
                  <a:cubicBezTo>
                    <a:pt x="3578" y="2727"/>
                    <a:pt x="3664" y="2386"/>
                    <a:pt x="3664" y="2003"/>
                  </a:cubicBezTo>
                  <a:cubicBezTo>
                    <a:pt x="3664" y="1620"/>
                    <a:pt x="3578" y="1279"/>
                    <a:pt x="3451" y="981"/>
                  </a:cubicBezTo>
                  <a:cubicBezTo>
                    <a:pt x="3280" y="640"/>
                    <a:pt x="3067" y="427"/>
                    <a:pt x="2812" y="256"/>
                  </a:cubicBezTo>
                  <a:cubicBezTo>
                    <a:pt x="2514" y="86"/>
                    <a:pt x="2215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2859958" y="299527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469" y="3791"/>
                  </a:lnTo>
                  <a:lnTo>
                    <a:pt x="469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469" y="153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3447370" y="3306860"/>
              <a:ext cx="83100" cy="81791"/>
            </a:xfrm>
            <a:custGeom>
              <a:avLst/>
              <a:gdLst/>
              <a:ahLst/>
              <a:cxnLst/>
              <a:rect l="l" t="t" r="r" b="b"/>
              <a:pathLst>
                <a:path w="3664" h="3920" extrusionOk="0">
                  <a:moveTo>
                    <a:pt x="1832" y="426"/>
                  </a:moveTo>
                  <a:cubicBezTo>
                    <a:pt x="2087" y="426"/>
                    <a:pt x="2300" y="469"/>
                    <a:pt x="2513" y="596"/>
                  </a:cubicBezTo>
                  <a:cubicBezTo>
                    <a:pt x="2726" y="724"/>
                    <a:pt x="2854" y="895"/>
                    <a:pt x="2982" y="1150"/>
                  </a:cubicBezTo>
                  <a:cubicBezTo>
                    <a:pt x="3067" y="1363"/>
                    <a:pt x="3110" y="1661"/>
                    <a:pt x="3110" y="1960"/>
                  </a:cubicBezTo>
                  <a:cubicBezTo>
                    <a:pt x="3110" y="2428"/>
                    <a:pt x="2982" y="2811"/>
                    <a:pt x="2769" y="3110"/>
                  </a:cubicBezTo>
                  <a:cubicBezTo>
                    <a:pt x="2513" y="3365"/>
                    <a:pt x="2215" y="3493"/>
                    <a:pt x="1832" y="3493"/>
                  </a:cubicBezTo>
                  <a:cubicBezTo>
                    <a:pt x="1448" y="3493"/>
                    <a:pt x="1150" y="3365"/>
                    <a:pt x="895" y="3110"/>
                  </a:cubicBezTo>
                  <a:cubicBezTo>
                    <a:pt x="639" y="2854"/>
                    <a:pt x="511" y="2471"/>
                    <a:pt x="511" y="2002"/>
                  </a:cubicBezTo>
                  <a:cubicBezTo>
                    <a:pt x="511" y="1448"/>
                    <a:pt x="639" y="1022"/>
                    <a:pt x="895" y="767"/>
                  </a:cubicBezTo>
                  <a:cubicBezTo>
                    <a:pt x="1150" y="554"/>
                    <a:pt x="1448" y="426"/>
                    <a:pt x="1832" y="426"/>
                  </a:cubicBezTo>
                  <a:close/>
                  <a:moveTo>
                    <a:pt x="1832" y="0"/>
                  </a:moveTo>
                  <a:cubicBezTo>
                    <a:pt x="1278" y="0"/>
                    <a:pt x="852" y="170"/>
                    <a:pt x="511" y="511"/>
                  </a:cubicBezTo>
                  <a:cubicBezTo>
                    <a:pt x="170" y="895"/>
                    <a:pt x="0" y="1363"/>
                    <a:pt x="0" y="2002"/>
                  </a:cubicBezTo>
                  <a:cubicBezTo>
                    <a:pt x="0" y="2343"/>
                    <a:pt x="85" y="2641"/>
                    <a:pt x="213" y="2939"/>
                  </a:cubicBezTo>
                  <a:cubicBezTo>
                    <a:pt x="341" y="3237"/>
                    <a:pt x="596" y="3493"/>
                    <a:pt x="852" y="3663"/>
                  </a:cubicBezTo>
                  <a:cubicBezTo>
                    <a:pt x="1150" y="3834"/>
                    <a:pt x="1448" y="3919"/>
                    <a:pt x="1832" y="3919"/>
                  </a:cubicBezTo>
                  <a:cubicBezTo>
                    <a:pt x="2130" y="3919"/>
                    <a:pt x="2471" y="3834"/>
                    <a:pt x="2726" y="3706"/>
                  </a:cubicBezTo>
                  <a:cubicBezTo>
                    <a:pt x="3025" y="3536"/>
                    <a:pt x="3238" y="3323"/>
                    <a:pt x="3408" y="2982"/>
                  </a:cubicBezTo>
                  <a:cubicBezTo>
                    <a:pt x="3578" y="2684"/>
                    <a:pt x="3664" y="2343"/>
                    <a:pt x="3664" y="1960"/>
                  </a:cubicBezTo>
                  <a:cubicBezTo>
                    <a:pt x="3664" y="1576"/>
                    <a:pt x="3578" y="1235"/>
                    <a:pt x="3408" y="937"/>
                  </a:cubicBezTo>
                  <a:cubicBezTo>
                    <a:pt x="3280" y="639"/>
                    <a:pt x="3067" y="383"/>
                    <a:pt x="2769" y="213"/>
                  </a:cubicBezTo>
                  <a:cubicBezTo>
                    <a:pt x="2471" y="85"/>
                    <a:pt x="2173" y="0"/>
                    <a:pt x="1832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544939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1" y="1"/>
                  </a:moveTo>
                  <a:lnTo>
                    <a:pt x="1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2768172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1"/>
                  </a:moveTo>
                  <a:lnTo>
                    <a:pt x="0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3454128" y="3003259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0"/>
                  </a:moveTo>
                  <a:lnTo>
                    <a:pt x="0" y="3834"/>
                  </a:lnTo>
                  <a:lnTo>
                    <a:pt x="511" y="3834"/>
                  </a:lnTo>
                  <a:lnTo>
                    <a:pt x="511" y="2045"/>
                  </a:lnTo>
                  <a:lnTo>
                    <a:pt x="2471" y="2045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7"/>
                  </a:lnTo>
                  <a:lnTo>
                    <a:pt x="511" y="157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3908205" y="2868328"/>
              <a:ext cx="82147" cy="81791"/>
            </a:xfrm>
            <a:custGeom>
              <a:avLst/>
              <a:gdLst/>
              <a:ahLst/>
              <a:cxnLst/>
              <a:rect l="l" t="t" r="r" b="b"/>
              <a:pathLst>
                <a:path w="3622" h="3920" extrusionOk="0">
                  <a:moveTo>
                    <a:pt x="1832" y="426"/>
                  </a:moveTo>
                  <a:cubicBezTo>
                    <a:pt x="2045" y="426"/>
                    <a:pt x="2301" y="469"/>
                    <a:pt x="2514" y="597"/>
                  </a:cubicBezTo>
                  <a:cubicBezTo>
                    <a:pt x="2684" y="725"/>
                    <a:pt x="2855" y="895"/>
                    <a:pt x="2940" y="1151"/>
                  </a:cubicBezTo>
                  <a:cubicBezTo>
                    <a:pt x="3068" y="1364"/>
                    <a:pt x="3110" y="1662"/>
                    <a:pt x="3110" y="1960"/>
                  </a:cubicBezTo>
                  <a:cubicBezTo>
                    <a:pt x="3110" y="2429"/>
                    <a:pt x="2982" y="2812"/>
                    <a:pt x="2727" y="3110"/>
                  </a:cubicBezTo>
                  <a:cubicBezTo>
                    <a:pt x="2514" y="3366"/>
                    <a:pt x="2173" y="3494"/>
                    <a:pt x="1790" y="3494"/>
                  </a:cubicBezTo>
                  <a:cubicBezTo>
                    <a:pt x="1449" y="3494"/>
                    <a:pt x="1108" y="3366"/>
                    <a:pt x="895" y="3110"/>
                  </a:cubicBezTo>
                  <a:cubicBezTo>
                    <a:pt x="639" y="2812"/>
                    <a:pt x="512" y="2471"/>
                    <a:pt x="512" y="2003"/>
                  </a:cubicBezTo>
                  <a:cubicBezTo>
                    <a:pt x="512" y="1449"/>
                    <a:pt x="639" y="1023"/>
                    <a:pt x="895" y="767"/>
                  </a:cubicBezTo>
                  <a:cubicBezTo>
                    <a:pt x="1151" y="554"/>
                    <a:pt x="1449" y="426"/>
                    <a:pt x="1832" y="426"/>
                  </a:cubicBezTo>
                  <a:close/>
                  <a:moveTo>
                    <a:pt x="1832" y="1"/>
                  </a:moveTo>
                  <a:cubicBezTo>
                    <a:pt x="1278" y="1"/>
                    <a:pt x="852" y="171"/>
                    <a:pt x="512" y="512"/>
                  </a:cubicBezTo>
                  <a:cubicBezTo>
                    <a:pt x="171" y="895"/>
                    <a:pt x="0" y="1364"/>
                    <a:pt x="0" y="2003"/>
                  </a:cubicBezTo>
                  <a:cubicBezTo>
                    <a:pt x="0" y="2343"/>
                    <a:pt x="43" y="2642"/>
                    <a:pt x="213" y="2940"/>
                  </a:cubicBezTo>
                  <a:cubicBezTo>
                    <a:pt x="341" y="3238"/>
                    <a:pt x="554" y="3494"/>
                    <a:pt x="852" y="3664"/>
                  </a:cubicBezTo>
                  <a:cubicBezTo>
                    <a:pt x="1151" y="3834"/>
                    <a:pt x="1449" y="3920"/>
                    <a:pt x="1790" y="3920"/>
                  </a:cubicBezTo>
                  <a:cubicBezTo>
                    <a:pt x="2130" y="3920"/>
                    <a:pt x="2429" y="3834"/>
                    <a:pt x="2727" y="3707"/>
                  </a:cubicBezTo>
                  <a:cubicBezTo>
                    <a:pt x="3025" y="3536"/>
                    <a:pt x="3238" y="3281"/>
                    <a:pt x="3408" y="2982"/>
                  </a:cubicBezTo>
                  <a:cubicBezTo>
                    <a:pt x="3536" y="2684"/>
                    <a:pt x="3621" y="2343"/>
                    <a:pt x="3621" y="1960"/>
                  </a:cubicBezTo>
                  <a:cubicBezTo>
                    <a:pt x="3621" y="1577"/>
                    <a:pt x="3579" y="1236"/>
                    <a:pt x="3408" y="938"/>
                  </a:cubicBezTo>
                  <a:cubicBezTo>
                    <a:pt x="3281" y="639"/>
                    <a:pt x="3068" y="384"/>
                    <a:pt x="2769" y="213"/>
                  </a:cubicBezTo>
                  <a:cubicBezTo>
                    <a:pt x="2471" y="43"/>
                    <a:pt x="2173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2764316" y="2466201"/>
              <a:ext cx="67632" cy="79120"/>
            </a:xfrm>
            <a:custGeom>
              <a:avLst/>
              <a:gdLst/>
              <a:ahLst/>
              <a:cxnLst/>
              <a:rect l="l" t="t" r="r" b="b"/>
              <a:pathLst>
                <a:path w="2982" h="3792" extrusionOk="0">
                  <a:moveTo>
                    <a:pt x="0" y="1"/>
                  </a:moveTo>
                  <a:lnTo>
                    <a:pt x="0" y="3792"/>
                  </a:lnTo>
                  <a:lnTo>
                    <a:pt x="511" y="3792"/>
                  </a:lnTo>
                  <a:lnTo>
                    <a:pt x="511" y="2003"/>
                  </a:lnTo>
                  <a:lnTo>
                    <a:pt x="2513" y="2003"/>
                  </a:lnTo>
                  <a:lnTo>
                    <a:pt x="2513" y="3792"/>
                  </a:lnTo>
                  <a:lnTo>
                    <a:pt x="2982" y="3792"/>
                  </a:lnTo>
                  <a:lnTo>
                    <a:pt x="2982" y="1"/>
                  </a:lnTo>
                  <a:lnTo>
                    <a:pt x="2513" y="1"/>
                  </a:lnTo>
                  <a:lnTo>
                    <a:pt x="2513" y="1534"/>
                  </a:lnTo>
                  <a:lnTo>
                    <a:pt x="511" y="153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4005774" y="2761800"/>
              <a:ext cx="53162" cy="148454"/>
            </a:xfrm>
            <a:custGeom>
              <a:avLst/>
              <a:gdLst/>
              <a:ahLst/>
              <a:cxnLst/>
              <a:rect l="l" t="t" r="r" b="b"/>
              <a:pathLst>
                <a:path w="2344" h="7115" fill="none" extrusionOk="0">
                  <a:moveTo>
                    <a:pt x="1" y="7115"/>
                  </a:moveTo>
                  <a:lnTo>
                    <a:pt x="2344" y="7072"/>
                  </a:lnTo>
                  <a:lnTo>
                    <a:pt x="2344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4061816" y="2364112"/>
              <a:ext cx="1376767" cy="804408"/>
            </a:xfrm>
            <a:custGeom>
              <a:avLst/>
              <a:gdLst/>
              <a:ahLst/>
              <a:cxnLst/>
              <a:rect l="l" t="t" r="r" b="b"/>
              <a:pathLst>
                <a:path w="60704" h="38553" fill="none" extrusionOk="0">
                  <a:moveTo>
                    <a:pt x="47370" y="2216"/>
                  </a:moveTo>
                  <a:lnTo>
                    <a:pt x="60703" y="19255"/>
                  </a:lnTo>
                  <a:lnTo>
                    <a:pt x="45496" y="38552"/>
                  </a:lnTo>
                  <a:lnTo>
                    <a:pt x="15166" y="38552"/>
                  </a:lnTo>
                  <a:lnTo>
                    <a:pt x="1" y="19255"/>
                  </a:lnTo>
                  <a:lnTo>
                    <a:pt x="15166" y="1"/>
                  </a:lnTo>
                  <a:lnTo>
                    <a:pt x="42855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402855" y="2249602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1" y="10182"/>
                  </a:moveTo>
                  <a:lnTo>
                    <a:pt x="1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4406734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092690" y="3091136"/>
              <a:ext cx="23" cy="212447"/>
            </a:xfrm>
            <a:custGeom>
              <a:avLst/>
              <a:gdLst/>
              <a:ahLst/>
              <a:cxnLst/>
              <a:rect l="l" t="t" r="r" b="b"/>
              <a:pathLst>
                <a:path w="1" h="10182" fill="none" extrusionOk="0">
                  <a:moveTo>
                    <a:pt x="0" y="10182"/>
                  </a:moveTo>
                  <a:lnTo>
                    <a:pt x="0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047262" y="2336604"/>
              <a:ext cx="83122" cy="82667"/>
            </a:xfrm>
            <a:custGeom>
              <a:avLst/>
              <a:gdLst/>
              <a:ahLst/>
              <a:cxnLst/>
              <a:rect l="l" t="t" r="r" b="b"/>
              <a:pathLst>
                <a:path w="3665" h="3962" extrusionOk="0">
                  <a:moveTo>
                    <a:pt x="1833" y="426"/>
                  </a:moveTo>
                  <a:cubicBezTo>
                    <a:pt x="2088" y="426"/>
                    <a:pt x="2301" y="511"/>
                    <a:pt x="2514" y="639"/>
                  </a:cubicBezTo>
                  <a:cubicBezTo>
                    <a:pt x="2727" y="767"/>
                    <a:pt x="2855" y="937"/>
                    <a:pt x="2983" y="1150"/>
                  </a:cubicBezTo>
                  <a:cubicBezTo>
                    <a:pt x="3068" y="1406"/>
                    <a:pt x="3111" y="1662"/>
                    <a:pt x="3111" y="1960"/>
                  </a:cubicBezTo>
                  <a:cubicBezTo>
                    <a:pt x="3111" y="2471"/>
                    <a:pt x="3025" y="2854"/>
                    <a:pt x="2770" y="3110"/>
                  </a:cubicBezTo>
                  <a:cubicBezTo>
                    <a:pt x="2514" y="3365"/>
                    <a:pt x="2216" y="3493"/>
                    <a:pt x="1833" y="3493"/>
                  </a:cubicBezTo>
                  <a:cubicBezTo>
                    <a:pt x="1449" y="3493"/>
                    <a:pt x="1151" y="3365"/>
                    <a:pt x="896" y="3110"/>
                  </a:cubicBezTo>
                  <a:cubicBezTo>
                    <a:pt x="640" y="2854"/>
                    <a:pt x="512" y="2471"/>
                    <a:pt x="512" y="2045"/>
                  </a:cubicBezTo>
                  <a:cubicBezTo>
                    <a:pt x="512" y="1449"/>
                    <a:pt x="640" y="1065"/>
                    <a:pt x="896" y="810"/>
                  </a:cubicBezTo>
                  <a:cubicBezTo>
                    <a:pt x="1151" y="554"/>
                    <a:pt x="1492" y="426"/>
                    <a:pt x="1833" y="426"/>
                  </a:cubicBezTo>
                  <a:close/>
                  <a:moveTo>
                    <a:pt x="1833" y="0"/>
                  </a:moveTo>
                  <a:cubicBezTo>
                    <a:pt x="1279" y="0"/>
                    <a:pt x="853" y="171"/>
                    <a:pt x="512" y="554"/>
                  </a:cubicBezTo>
                  <a:cubicBezTo>
                    <a:pt x="171" y="895"/>
                    <a:pt x="1" y="1406"/>
                    <a:pt x="1" y="2002"/>
                  </a:cubicBezTo>
                  <a:cubicBezTo>
                    <a:pt x="1" y="2343"/>
                    <a:pt x="86" y="2684"/>
                    <a:pt x="214" y="2982"/>
                  </a:cubicBezTo>
                  <a:cubicBezTo>
                    <a:pt x="384" y="3280"/>
                    <a:pt x="597" y="3493"/>
                    <a:pt x="853" y="3664"/>
                  </a:cubicBezTo>
                  <a:cubicBezTo>
                    <a:pt x="1151" y="3834"/>
                    <a:pt x="1449" y="3962"/>
                    <a:pt x="1833" y="3962"/>
                  </a:cubicBezTo>
                  <a:cubicBezTo>
                    <a:pt x="2174" y="3962"/>
                    <a:pt x="2472" y="3877"/>
                    <a:pt x="2770" y="3706"/>
                  </a:cubicBezTo>
                  <a:cubicBezTo>
                    <a:pt x="3025" y="3536"/>
                    <a:pt x="3238" y="3323"/>
                    <a:pt x="3409" y="3025"/>
                  </a:cubicBezTo>
                  <a:cubicBezTo>
                    <a:pt x="3579" y="2726"/>
                    <a:pt x="3664" y="2343"/>
                    <a:pt x="3664" y="1960"/>
                  </a:cubicBezTo>
                  <a:cubicBezTo>
                    <a:pt x="3664" y="1576"/>
                    <a:pt x="3579" y="1236"/>
                    <a:pt x="3409" y="937"/>
                  </a:cubicBezTo>
                  <a:cubicBezTo>
                    <a:pt x="3281" y="639"/>
                    <a:pt x="3068" y="426"/>
                    <a:pt x="2770" y="256"/>
                  </a:cubicBezTo>
                  <a:cubicBezTo>
                    <a:pt x="2514" y="85"/>
                    <a:pt x="2174" y="0"/>
                    <a:pt x="1833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359378" y="2144866"/>
              <a:ext cx="76364" cy="82667"/>
            </a:xfrm>
            <a:custGeom>
              <a:avLst/>
              <a:gdLst/>
              <a:ahLst/>
              <a:cxnLst/>
              <a:rect l="l" t="t" r="r" b="b"/>
              <a:pathLst>
                <a:path w="3367" h="3962" extrusionOk="0">
                  <a:moveTo>
                    <a:pt x="1833" y="0"/>
                  </a:moveTo>
                  <a:cubicBezTo>
                    <a:pt x="1492" y="0"/>
                    <a:pt x="1151" y="85"/>
                    <a:pt x="896" y="213"/>
                  </a:cubicBezTo>
                  <a:cubicBezTo>
                    <a:pt x="597" y="383"/>
                    <a:pt x="384" y="596"/>
                    <a:pt x="257" y="895"/>
                  </a:cubicBezTo>
                  <a:cubicBezTo>
                    <a:pt x="86" y="1193"/>
                    <a:pt x="1" y="1534"/>
                    <a:pt x="1" y="1960"/>
                  </a:cubicBezTo>
                  <a:cubicBezTo>
                    <a:pt x="1" y="2300"/>
                    <a:pt x="86" y="2641"/>
                    <a:pt x="214" y="2982"/>
                  </a:cubicBezTo>
                  <a:cubicBezTo>
                    <a:pt x="342" y="3280"/>
                    <a:pt x="555" y="3536"/>
                    <a:pt x="810" y="3706"/>
                  </a:cubicBezTo>
                  <a:cubicBezTo>
                    <a:pt x="1066" y="3876"/>
                    <a:pt x="1407" y="3962"/>
                    <a:pt x="1790" y="3962"/>
                  </a:cubicBezTo>
                  <a:cubicBezTo>
                    <a:pt x="2216" y="3962"/>
                    <a:pt x="2557" y="3834"/>
                    <a:pt x="2812" y="3621"/>
                  </a:cubicBezTo>
                  <a:cubicBezTo>
                    <a:pt x="3068" y="3408"/>
                    <a:pt x="3281" y="3067"/>
                    <a:pt x="3366" y="2684"/>
                  </a:cubicBezTo>
                  <a:lnTo>
                    <a:pt x="2898" y="2556"/>
                  </a:lnTo>
                  <a:cubicBezTo>
                    <a:pt x="2812" y="2854"/>
                    <a:pt x="2685" y="3110"/>
                    <a:pt x="2472" y="3280"/>
                  </a:cubicBezTo>
                  <a:cubicBezTo>
                    <a:pt x="2301" y="3450"/>
                    <a:pt x="2046" y="3493"/>
                    <a:pt x="1747" y="3493"/>
                  </a:cubicBezTo>
                  <a:cubicBezTo>
                    <a:pt x="1534" y="3493"/>
                    <a:pt x="1321" y="3450"/>
                    <a:pt x="1109" y="3323"/>
                  </a:cubicBezTo>
                  <a:cubicBezTo>
                    <a:pt x="938" y="3195"/>
                    <a:pt x="768" y="3024"/>
                    <a:pt x="683" y="2811"/>
                  </a:cubicBezTo>
                  <a:cubicBezTo>
                    <a:pt x="597" y="2556"/>
                    <a:pt x="555" y="2258"/>
                    <a:pt x="555" y="1960"/>
                  </a:cubicBezTo>
                  <a:cubicBezTo>
                    <a:pt x="555" y="1704"/>
                    <a:pt x="555" y="1448"/>
                    <a:pt x="640" y="1193"/>
                  </a:cubicBezTo>
                  <a:cubicBezTo>
                    <a:pt x="725" y="980"/>
                    <a:pt x="853" y="767"/>
                    <a:pt x="1066" y="639"/>
                  </a:cubicBezTo>
                  <a:cubicBezTo>
                    <a:pt x="1279" y="511"/>
                    <a:pt x="1492" y="426"/>
                    <a:pt x="1790" y="426"/>
                  </a:cubicBezTo>
                  <a:cubicBezTo>
                    <a:pt x="2046" y="426"/>
                    <a:pt x="2259" y="511"/>
                    <a:pt x="2429" y="639"/>
                  </a:cubicBezTo>
                  <a:cubicBezTo>
                    <a:pt x="2599" y="767"/>
                    <a:pt x="2727" y="937"/>
                    <a:pt x="2812" y="1235"/>
                  </a:cubicBezTo>
                  <a:lnTo>
                    <a:pt x="3324" y="1108"/>
                  </a:lnTo>
                  <a:cubicBezTo>
                    <a:pt x="3196" y="767"/>
                    <a:pt x="3025" y="469"/>
                    <a:pt x="2770" y="298"/>
                  </a:cubicBezTo>
                  <a:cubicBezTo>
                    <a:pt x="2514" y="85"/>
                    <a:pt x="2173" y="0"/>
                    <a:pt x="1833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4450211" y="2146638"/>
              <a:ext cx="68607" cy="79120"/>
            </a:xfrm>
            <a:custGeom>
              <a:avLst/>
              <a:gdLst/>
              <a:ahLst/>
              <a:cxnLst/>
              <a:rect l="l" t="t" r="r" b="b"/>
              <a:pathLst>
                <a:path w="3025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513" y="2002"/>
                  </a:lnTo>
                  <a:lnTo>
                    <a:pt x="2513" y="3791"/>
                  </a:lnTo>
                  <a:lnTo>
                    <a:pt x="3025" y="3791"/>
                  </a:lnTo>
                  <a:lnTo>
                    <a:pt x="3025" y="0"/>
                  </a:lnTo>
                  <a:lnTo>
                    <a:pt x="2513" y="0"/>
                  </a:lnTo>
                  <a:lnTo>
                    <a:pt x="2513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4568079" y="2144866"/>
              <a:ext cx="82147" cy="82667"/>
            </a:xfrm>
            <a:custGeom>
              <a:avLst/>
              <a:gdLst/>
              <a:ahLst/>
              <a:cxnLst/>
              <a:rect l="l" t="t" r="r" b="b"/>
              <a:pathLst>
                <a:path w="3622" h="3962" extrusionOk="0">
                  <a:moveTo>
                    <a:pt x="1789" y="426"/>
                  </a:moveTo>
                  <a:cubicBezTo>
                    <a:pt x="2045" y="426"/>
                    <a:pt x="2301" y="511"/>
                    <a:pt x="2471" y="639"/>
                  </a:cubicBezTo>
                  <a:cubicBezTo>
                    <a:pt x="2684" y="767"/>
                    <a:pt x="2854" y="937"/>
                    <a:pt x="2939" y="1150"/>
                  </a:cubicBezTo>
                  <a:cubicBezTo>
                    <a:pt x="3067" y="1406"/>
                    <a:pt x="3110" y="1661"/>
                    <a:pt x="3110" y="1960"/>
                  </a:cubicBezTo>
                  <a:cubicBezTo>
                    <a:pt x="3110" y="2471"/>
                    <a:pt x="2982" y="2854"/>
                    <a:pt x="2726" y="3110"/>
                  </a:cubicBezTo>
                  <a:cubicBezTo>
                    <a:pt x="2514" y="3365"/>
                    <a:pt x="2173" y="3493"/>
                    <a:pt x="1789" y="3493"/>
                  </a:cubicBezTo>
                  <a:cubicBezTo>
                    <a:pt x="1449" y="3493"/>
                    <a:pt x="1108" y="3365"/>
                    <a:pt x="852" y="3110"/>
                  </a:cubicBezTo>
                  <a:cubicBezTo>
                    <a:pt x="639" y="2854"/>
                    <a:pt x="511" y="2471"/>
                    <a:pt x="511" y="2045"/>
                  </a:cubicBezTo>
                  <a:cubicBezTo>
                    <a:pt x="511" y="1448"/>
                    <a:pt x="639" y="1065"/>
                    <a:pt x="895" y="809"/>
                  </a:cubicBezTo>
                  <a:cubicBezTo>
                    <a:pt x="1150" y="554"/>
                    <a:pt x="1449" y="426"/>
                    <a:pt x="1789" y="426"/>
                  </a:cubicBezTo>
                  <a:close/>
                  <a:moveTo>
                    <a:pt x="1789" y="0"/>
                  </a:moveTo>
                  <a:cubicBezTo>
                    <a:pt x="1278" y="0"/>
                    <a:pt x="852" y="170"/>
                    <a:pt x="511" y="554"/>
                  </a:cubicBezTo>
                  <a:cubicBezTo>
                    <a:pt x="171" y="895"/>
                    <a:pt x="0" y="1406"/>
                    <a:pt x="0" y="2002"/>
                  </a:cubicBezTo>
                  <a:cubicBezTo>
                    <a:pt x="0" y="2343"/>
                    <a:pt x="43" y="2684"/>
                    <a:pt x="213" y="2982"/>
                  </a:cubicBezTo>
                  <a:cubicBezTo>
                    <a:pt x="341" y="3280"/>
                    <a:pt x="554" y="3493"/>
                    <a:pt x="852" y="3663"/>
                  </a:cubicBezTo>
                  <a:cubicBezTo>
                    <a:pt x="1108" y="3876"/>
                    <a:pt x="1449" y="3962"/>
                    <a:pt x="1789" y="3962"/>
                  </a:cubicBezTo>
                  <a:cubicBezTo>
                    <a:pt x="2130" y="3962"/>
                    <a:pt x="2428" y="3876"/>
                    <a:pt x="2726" y="3706"/>
                  </a:cubicBezTo>
                  <a:cubicBezTo>
                    <a:pt x="3025" y="3536"/>
                    <a:pt x="3238" y="3323"/>
                    <a:pt x="3408" y="3024"/>
                  </a:cubicBezTo>
                  <a:cubicBezTo>
                    <a:pt x="3536" y="2726"/>
                    <a:pt x="3621" y="2386"/>
                    <a:pt x="3621" y="1960"/>
                  </a:cubicBezTo>
                  <a:cubicBezTo>
                    <a:pt x="3621" y="1576"/>
                    <a:pt x="3536" y="1235"/>
                    <a:pt x="3408" y="937"/>
                  </a:cubicBezTo>
                  <a:cubicBezTo>
                    <a:pt x="3238" y="639"/>
                    <a:pt x="3025" y="426"/>
                    <a:pt x="2769" y="256"/>
                  </a:cubicBezTo>
                  <a:cubicBezTo>
                    <a:pt x="2471" y="85"/>
                    <a:pt x="2173" y="0"/>
                    <a:pt x="1789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4665649" y="214663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1" y="0"/>
                  </a:moveTo>
                  <a:lnTo>
                    <a:pt x="1" y="3791"/>
                  </a:lnTo>
                  <a:lnTo>
                    <a:pt x="512" y="3791"/>
                  </a:lnTo>
                  <a:lnTo>
                    <a:pt x="512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3" y="3791"/>
                  </a:lnTo>
                  <a:lnTo>
                    <a:pt x="2983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512" y="15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4531360" y="2206112"/>
              <a:ext cx="33839" cy="48010"/>
            </a:xfrm>
            <a:custGeom>
              <a:avLst/>
              <a:gdLst/>
              <a:ahLst/>
              <a:cxnLst/>
              <a:rect l="l" t="t" r="r" b="b"/>
              <a:pathLst>
                <a:path w="1492" h="2301" extrusionOk="0">
                  <a:moveTo>
                    <a:pt x="767" y="0"/>
                  </a:moveTo>
                  <a:cubicBezTo>
                    <a:pt x="554" y="0"/>
                    <a:pt x="384" y="85"/>
                    <a:pt x="256" y="171"/>
                  </a:cubicBezTo>
                  <a:cubicBezTo>
                    <a:pt x="128" y="298"/>
                    <a:pt x="43" y="469"/>
                    <a:pt x="43" y="682"/>
                  </a:cubicBezTo>
                  <a:lnTo>
                    <a:pt x="341" y="724"/>
                  </a:lnTo>
                  <a:cubicBezTo>
                    <a:pt x="341" y="554"/>
                    <a:pt x="384" y="469"/>
                    <a:pt x="469" y="384"/>
                  </a:cubicBezTo>
                  <a:cubicBezTo>
                    <a:pt x="554" y="298"/>
                    <a:pt x="639" y="256"/>
                    <a:pt x="767" y="256"/>
                  </a:cubicBezTo>
                  <a:cubicBezTo>
                    <a:pt x="895" y="256"/>
                    <a:pt x="1023" y="298"/>
                    <a:pt x="1108" y="384"/>
                  </a:cubicBezTo>
                  <a:cubicBezTo>
                    <a:pt x="1151" y="426"/>
                    <a:pt x="1193" y="554"/>
                    <a:pt x="1193" y="639"/>
                  </a:cubicBezTo>
                  <a:cubicBezTo>
                    <a:pt x="1193" y="767"/>
                    <a:pt x="1151" y="852"/>
                    <a:pt x="1065" y="980"/>
                  </a:cubicBezTo>
                  <a:cubicBezTo>
                    <a:pt x="980" y="1108"/>
                    <a:pt x="810" y="1278"/>
                    <a:pt x="554" y="1491"/>
                  </a:cubicBezTo>
                  <a:cubicBezTo>
                    <a:pt x="426" y="1619"/>
                    <a:pt x="299" y="1704"/>
                    <a:pt x="213" y="1832"/>
                  </a:cubicBezTo>
                  <a:cubicBezTo>
                    <a:pt x="128" y="1917"/>
                    <a:pt x="43" y="2002"/>
                    <a:pt x="0" y="2130"/>
                  </a:cubicBezTo>
                  <a:cubicBezTo>
                    <a:pt x="0" y="2173"/>
                    <a:pt x="0" y="2258"/>
                    <a:pt x="0" y="2301"/>
                  </a:cubicBezTo>
                  <a:lnTo>
                    <a:pt x="1491" y="2301"/>
                  </a:lnTo>
                  <a:lnTo>
                    <a:pt x="1491" y="2045"/>
                  </a:lnTo>
                  <a:lnTo>
                    <a:pt x="384" y="2045"/>
                  </a:lnTo>
                  <a:cubicBezTo>
                    <a:pt x="426" y="2002"/>
                    <a:pt x="469" y="1960"/>
                    <a:pt x="512" y="1875"/>
                  </a:cubicBezTo>
                  <a:cubicBezTo>
                    <a:pt x="554" y="1832"/>
                    <a:pt x="639" y="1747"/>
                    <a:pt x="810" y="1619"/>
                  </a:cubicBezTo>
                  <a:cubicBezTo>
                    <a:pt x="1023" y="1449"/>
                    <a:pt x="1151" y="1321"/>
                    <a:pt x="1236" y="1193"/>
                  </a:cubicBezTo>
                  <a:cubicBezTo>
                    <a:pt x="1321" y="1108"/>
                    <a:pt x="1406" y="1023"/>
                    <a:pt x="1449" y="937"/>
                  </a:cubicBezTo>
                  <a:cubicBezTo>
                    <a:pt x="1491" y="852"/>
                    <a:pt x="1491" y="767"/>
                    <a:pt x="1491" y="639"/>
                  </a:cubicBezTo>
                  <a:cubicBezTo>
                    <a:pt x="1491" y="469"/>
                    <a:pt x="1449" y="341"/>
                    <a:pt x="1321" y="213"/>
                  </a:cubicBezTo>
                  <a:cubicBezTo>
                    <a:pt x="1193" y="85"/>
                    <a:pt x="1023" y="0"/>
                    <a:pt x="767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4367112" y="2993486"/>
              <a:ext cx="82147" cy="82688"/>
            </a:xfrm>
            <a:custGeom>
              <a:avLst/>
              <a:gdLst/>
              <a:ahLst/>
              <a:cxnLst/>
              <a:rect l="l" t="t" r="r" b="b"/>
              <a:pathLst>
                <a:path w="3622" h="3963" extrusionOk="0">
                  <a:moveTo>
                    <a:pt x="1832" y="427"/>
                  </a:moveTo>
                  <a:cubicBezTo>
                    <a:pt x="2045" y="427"/>
                    <a:pt x="2301" y="512"/>
                    <a:pt x="2514" y="640"/>
                  </a:cubicBezTo>
                  <a:cubicBezTo>
                    <a:pt x="2684" y="768"/>
                    <a:pt x="2855" y="938"/>
                    <a:pt x="2940" y="1151"/>
                  </a:cubicBezTo>
                  <a:cubicBezTo>
                    <a:pt x="3068" y="1407"/>
                    <a:pt x="3110" y="1662"/>
                    <a:pt x="3110" y="1960"/>
                  </a:cubicBezTo>
                  <a:cubicBezTo>
                    <a:pt x="3110" y="2472"/>
                    <a:pt x="2983" y="2855"/>
                    <a:pt x="2727" y="3111"/>
                  </a:cubicBezTo>
                  <a:cubicBezTo>
                    <a:pt x="2514" y="3366"/>
                    <a:pt x="2173" y="3536"/>
                    <a:pt x="1790" y="3536"/>
                  </a:cubicBezTo>
                  <a:cubicBezTo>
                    <a:pt x="1449" y="3536"/>
                    <a:pt x="1108" y="3366"/>
                    <a:pt x="895" y="3111"/>
                  </a:cubicBezTo>
                  <a:cubicBezTo>
                    <a:pt x="640" y="2855"/>
                    <a:pt x="512" y="2514"/>
                    <a:pt x="512" y="2046"/>
                  </a:cubicBezTo>
                  <a:cubicBezTo>
                    <a:pt x="512" y="1449"/>
                    <a:pt x="640" y="1066"/>
                    <a:pt x="895" y="810"/>
                  </a:cubicBezTo>
                  <a:cubicBezTo>
                    <a:pt x="1151" y="555"/>
                    <a:pt x="1449" y="427"/>
                    <a:pt x="1832" y="427"/>
                  </a:cubicBezTo>
                  <a:close/>
                  <a:moveTo>
                    <a:pt x="1832" y="1"/>
                  </a:moveTo>
                  <a:cubicBezTo>
                    <a:pt x="1279" y="1"/>
                    <a:pt x="853" y="171"/>
                    <a:pt x="512" y="555"/>
                  </a:cubicBezTo>
                  <a:cubicBezTo>
                    <a:pt x="171" y="895"/>
                    <a:pt x="1" y="1407"/>
                    <a:pt x="1" y="2046"/>
                  </a:cubicBezTo>
                  <a:cubicBezTo>
                    <a:pt x="1" y="2344"/>
                    <a:pt x="43" y="2685"/>
                    <a:pt x="214" y="2983"/>
                  </a:cubicBezTo>
                  <a:cubicBezTo>
                    <a:pt x="342" y="3281"/>
                    <a:pt x="555" y="3494"/>
                    <a:pt x="853" y="3707"/>
                  </a:cubicBezTo>
                  <a:cubicBezTo>
                    <a:pt x="1151" y="3877"/>
                    <a:pt x="1449" y="3962"/>
                    <a:pt x="1790" y="3962"/>
                  </a:cubicBezTo>
                  <a:cubicBezTo>
                    <a:pt x="2131" y="3962"/>
                    <a:pt x="2429" y="3877"/>
                    <a:pt x="2727" y="3707"/>
                  </a:cubicBezTo>
                  <a:cubicBezTo>
                    <a:pt x="3025" y="3536"/>
                    <a:pt x="3238" y="3324"/>
                    <a:pt x="3409" y="3025"/>
                  </a:cubicBezTo>
                  <a:cubicBezTo>
                    <a:pt x="3536" y="2727"/>
                    <a:pt x="3622" y="2386"/>
                    <a:pt x="3622" y="2003"/>
                  </a:cubicBezTo>
                  <a:cubicBezTo>
                    <a:pt x="3622" y="1620"/>
                    <a:pt x="3579" y="1279"/>
                    <a:pt x="3409" y="981"/>
                  </a:cubicBezTo>
                  <a:cubicBezTo>
                    <a:pt x="3281" y="640"/>
                    <a:pt x="3068" y="427"/>
                    <a:pt x="2770" y="256"/>
                  </a:cubicBezTo>
                  <a:cubicBezTo>
                    <a:pt x="2471" y="86"/>
                    <a:pt x="2173" y="1"/>
                    <a:pt x="1832" y="1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4464704" y="2995278"/>
              <a:ext cx="67654" cy="79120"/>
            </a:xfrm>
            <a:custGeom>
              <a:avLst/>
              <a:gdLst/>
              <a:ahLst/>
              <a:cxnLst/>
              <a:rect l="l" t="t" r="r" b="b"/>
              <a:pathLst>
                <a:path w="2983" h="3792" extrusionOk="0">
                  <a:moveTo>
                    <a:pt x="0" y="0"/>
                  </a:moveTo>
                  <a:lnTo>
                    <a:pt x="0" y="3791"/>
                  </a:lnTo>
                  <a:lnTo>
                    <a:pt x="511" y="3791"/>
                  </a:lnTo>
                  <a:lnTo>
                    <a:pt x="511" y="2002"/>
                  </a:lnTo>
                  <a:lnTo>
                    <a:pt x="2471" y="2002"/>
                  </a:lnTo>
                  <a:lnTo>
                    <a:pt x="2471" y="3791"/>
                  </a:lnTo>
                  <a:lnTo>
                    <a:pt x="2982" y="3791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34"/>
                  </a:lnTo>
                  <a:lnTo>
                    <a:pt x="511" y="153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5052093" y="3306860"/>
              <a:ext cx="83122" cy="81791"/>
            </a:xfrm>
            <a:custGeom>
              <a:avLst/>
              <a:gdLst/>
              <a:ahLst/>
              <a:cxnLst/>
              <a:rect l="l" t="t" r="r" b="b"/>
              <a:pathLst>
                <a:path w="3665" h="3920" extrusionOk="0">
                  <a:moveTo>
                    <a:pt x="1833" y="426"/>
                  </a:moveTo>
                  <a:cubicBezTo>
                    <a:pt x="2088" y="426"/>
                    <a:pt x="2301" y="469"/>
                    <a:pt x="2514" y="596"/>
                  </a:cubicBezTo>
                  <a:cubicBezTo>
                    <a:pt x="2727" y="724"/>
                    <a:pt x="2855" y="895"/>
                    <a:pt x="2983" y="1150"/>
                  </a:cubicBezTo>
                  <a:cubicBezTo>
                    <a:pt x="3068" y="1363"/>
                    <a:pt x="3153" y="1661"/>
                    <a:pt x="3153" y="1960"/>
                  </a:cubicBezTo>
                  <a:cubicBezTo>
                    <a:pt x="3153" y="2428"/>
                    <a:pt x="3025" y="2811"/>
                    <a:pt x="2770" y="3110"/>
                  </a:cubicBezTo>
                  <a:cubicBezTo>
                    <a:pt x="2514" y="3365"/>
                    <a:pt x="2216" y="3493"/>
                    <a:pt x="1833" y="3493"/>
                  </a:cubicBezTo>
                  <a:cubicBezTo>
                    <a:pt x="1449" y="3493"/>
                    <a:pt x="1151" y="3365"/>
                    <a:pt x="896" y="3110"/>
                  </a:cubicBezTo>
                  <a:cubicBezTo>
                    <a:pt x="640" y="2854"/>
                    <a:pt x="512" y="2471"/>
                    <a:pt x="512" y="2002"/>
                  </a:cubicBezTo>
                  <a:cubicBezTo>
                    <a:pt x="512" y="1448"/>
                    <a:pt x="640" y="1022"/>
                    <a:pt x="896" y="767"/>
                  </a:cubicBezTo>
                  <a:cubicBezTo>
                    <a:pt x="1151" y="554"/>
                    <a:pt x="1492" y="426"/>
                    <a:pt x="1833" y="426"/>
                  </a:cubicBezTo>
                  <a:close/>
                  <a:moveTo>
                    <a:pt x="1833" y="0"/>
                  </a:moveTo>
                  <a:cubicBezTo>
                    <a:pt x="1279" y="0"/>
                    <a:pt x="853" y="170"/>
                    <a:pt x="512" y="511"/>
                  </a:cubicBezTo>
                  <a:cubicBezTo>
                    <a:pt x="171" y="895"/>
                    <a:pt x="1" y="1363"/>
                    <a:pt x="1" y="2002"/>
                  </a:cubicBezTo>
                  <a:cubicBezTo>
                    <a:pt x="1" y="2343"/>
                    <a:pt x="86" y="2641"/>
                    <a:pt x="214" y="2939"/>
                  </a:cubicBezTo>
                  <a:cubicBezTo>
                    <a:pt x="384" y="3237"/>
                    <a:pt x="597" y="3493"/>
                    <a:pt x="853" y="3663"/>
                  </a:cubicBezTo>
                  <a:cubicBezTo>
                    <a:pt x="1151" y="3834"/>
                    <a:pt x="1492" y="3919"/>
                    <a:pt x="1833" y="3919"/>
                  </a:cubicBezTo>
                  <a:cubicBezTo>
                    <a:pt x="2174" y="3919"/>
                    <a:pt x="2472" y="3834"/>
                    <a:pt x="2770" y="3706"/>
                  </a:cubicBezTo>
                  <a:cubicBezTo>
                    <a:pt x="3025" y="3536"/>
                    <a:pt x="3281" y="3323"/>
                    <a:pt x="3409" y="2982"/>
                  </a:cubicBezTo>
                  <a:cubicBezTo>
                    <a:pt x="3579" y="2684"/>
                    <a:pt x="3664" y="2343"/>
                    <a:pt x="3664" y="1960"/>
                  </a:cubicBezTo>
                  <a:cubicBezTo>
                    <a:pt x="3664" y="1576"/>
                    <a:pt x="3579" y="1235"/>
                    <a:pt x="3451" y="937"/>
                  </a:cubicBezTo>
                  <a:cubicBezTo>
                    <a:pt x="3281" y="639"/>
                    <a:pt x="3068" y="383"/>
                    <a:pt x="2770" y="213"/>
                  </a:cubicBezTo>
                  <a:cubicBezTo>
                    <a:pt x="2514" y="85"/>
                    <a:pt x="2174" y="0"/>
                    <a:pt x="1833" y="0"/>
                  </a:cubicBez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5149685" y="3307735"/>
              <a:ext cx="68607" cy="80017"/>
            </a:xfrm>
            <a:custGeom>
              <a:avLst/>
              <a:gdLst/>
              <a:ahLst/>
              <a:cxnLst/>
              <a:rect l="l" t="t" r="r" b="b"/>
              <a:pathLst>
                <a:path w="3025" h="3835" extrusionOk="0">
                  <a:moveTo>
                    <a:pt x="0" y="1"/>
                  </a:moveTo>
                  <a:lnTo>
                    <a:pt x="0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514" y="2003"/>
                  </a:lnTo>
                  <a:lnTo>
                    <a:pt x="2514" y="3834"/>
                  </a:lnTo>
                  <a:lnTo>
                    <a:pt x="3025" y="3834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372918" y="3307735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1"/>
                  </a:moveTo>
                  <a:lnTo>
                    <a:pt x="0" y="3834"/>
                  </a:lnTo>
                  <a:lnTo>
                    <a:pt x="512" y="3834"/>
                  </a:lnTo>
                  <a:lnTo>
                    <a:pt x="512" y="2003"/>
                  </a:lnTo>
                  <a:lnTo>
                    <a:pt x="2471" y="2003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1"/>
                  </a:lnTo>
                  <a:lnTo>
                    <a:pt x="2471" y="1"/>
                  </a:lnTo>
                  <a:lnTo>
                    <a:pt x="2471" y="1577"/>
                  </a:lnTo>
                  <a:lnTo>
                    <a:pt x="512" y="15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5058874" y="3003259"/>
              <a:ext cx="67654" cy="80017"/>
            </a:xfrm>
            <a:custGeom>
              <a:avLst/>
              <a:gdLst/>
              <a:ahLst/>
              <a:cxnLst/>
              <a:rect l="l" t="t" r="r" b="b"/>
              <a:pathLst>
                <a:path w="2983" h="3835" extrusionOk="0">
                  <a:moveTo>
                    <a:pt x="0" y="0"/>
                  </a:moveTo>
                  <a:lnTo>
                    <a:pt x="0" y="3834"/>
                  </a:lnTo>
                  <a:lnTo>
                    <a:pt x="511" y="3834"/>
                  </a:lnTo>
                  <a:lnTo>
                    <a:pt x="511" y="2045"/>
                  </a:lnTo>
                  <a:lnTo>
                    <a:pt x="2471" y="2045"/>
                  </a:lnTo>
                  <a:lnTo>
                    <a:pt x="2471" y="3834"/>
                  </a:lnTo>
                  <a:lnTo>
                    <a:pt x="2982" y="3834"/>
                  </a:lnTo>
                  <a:lnTo>
                    <a:pt x="2982" y="0"/>
                  </a:lnTo>
                  <a:lnTo>
                    <a:pt x="2471" y="0"/>
                  </a:lnTo>
                  <a:lnTo>
                    <a:pt x="2471" y="1577"/>
                  </a:lnTo>
                  <a:lnTo>
                    <a:pt x="511" y="157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4369040" y="2466201"/>
              <a:ext cx="68630" cy="79120"/>
            </a:xfrm>
            <a:custGeom>
              <a:avLst/>
              <a:gdLst/>
              <a:ahLst/>
              <a:cxnLst/>
              <a:rect l="l" t="t" r="r" b="b"/>
              <a:pathLst>
                <a:path w="3026" h="3792" extrusionOk="0">
                  <a:moveTo>
                    <a:pt x="1" y="1"/>
                  </a:moveTo>
                  <a:lnTo>
                    <a:pt x="1" y="3792"/>
                  </a:lnTo>
                  <a:lnTo>
                    <a:pt x="512" y="3792"/>
                  </a:lnTo>
                  <a:lnTo>
                    <a:pt x="512" y="2003"/>
                  </a:lnTo>
                  <a:lnTo>
                    <a:pt x="2514" y="2003"/>
                  </a:lnTo>
                  <a:lnTo>
                    <a:pt x="2514" y="3792"/>
                  </a:lnTo>
                  <a:lnTo>
                    <a:pt x="3025" y="3792"/>
                  </a:lnTo>
                  <a:lnTo>
                    <a:pt x="3025" y="1"/>
                  </a:lnTo>
                  <a:lnTo>
                    <a:pt x="2514" y="1"/>
                  </a:lnTo>
                  <a:lnTo>
                    <a:pt x="2514" y="1534"/>
                  </a:lnTo>
                  <a:lnTo>
                    <a:pt x="512" y="1534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38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17"/>
            <p:cNvGrpSpPr/>
            <p:nvPr/>
          </p:nvGrpSpPr>
          <p:grpSpPr>
            <a:xfrm>
              <a:off x="5402802" y="2567498"/>
              <a:ext cx="165246" cy="394009"/>
              <a:chOff x="4471430" y="2485347"/>
              <a:chExt cx="131148" cy="319995"/>
            </a:xfrm>
          </p:grpSpPr>
          <p:sp>
            <p:nvSpPr>
              <p:cNvPr id="146" name="Google Shape;146;p17"/>
              <p:cNvSpPr/>
              <p:nvPr/>
            </p:nvSpPr>
            <p:spPr>
              <a:xfrm>
                <a:off x="4505180" y="2557416"/>
                <a:ext cx="18" cy="1715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40" fill="none" extrusionOk="0">
                    <a:moveTo>
                      <a:pt x="0" y="10139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138F29"/>
              </a:solidFill>
              <a:ln w="13850" cap="flat" cmpd="sng">
                <a:solidFill>
                  <a:srgbClr val="138F29"/>
                </a:solidFill>
                <a:prstDash val="solid"/>
                <a:miter lim="425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4471430" y="2739025"/>
                <a:ext cx="65196" cy="66317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920" extrusionOk="0">
                    <a:moveTo>
                      <a:pt x="1790" y="426"/>
                    </a:moveTo>
                    <a:cubicBezTo>
                      <a:pt x="2045" y="426"/>
                      <a:pt x="2301" y="469"/>
                      <a:pt x="2471" y="597"/>
                    </a:cubicBezTo>
                    <a:cubicBezTo>
                      <a:pt x="2684" y="725"/>
                      <a:pt x="2855" y="895"/>
                      <a:pt x="2940" y="1151"/>
                    </a:cubicBezTo>
                    <a:cubicBezTo>
                      <a:pt x="3068" y="1364"/>
                      <a:pt x="3110" y="1662"/>
                      <a:pt x="3110" y="1960"/>
                    </a:cubicBezTo>
                    <a:cubicBezTo>
                      <a:pt x="3110" y="2429"/>
                      <a:pt x="2983" y="2812"/>
                      <a:pt x="2727" y="3110"/>
                    </a:cubicBezTo>
                    <a:cubicBezTo>
                      <a:pt x="2514" y="3366"/>
                      <a:pt x="2173" y="3494"/>
                      <a:pt x="1790" y="3494"/>
                    </a:cubicBezTo>
                    <a:cubicBezTo>
                      <a:pt x="1449" y="3494"/>
                      <a:pt x="1108" y="3366"/>
                      <a:pt x="853" y="3110"/>
                    </a:cubicBezTo>
                    <a:cubicBezTo>
                      <a:pt x="640" y="2855"/>
                      <a:pt x="512" y="2471"/>
                      <a:pt x="512" y="2003"/>
                    </a:cubicBezTo>
                    <a:cubicBezTo>
                      <a:pt x="512" y="1449"/>
                      <a:pt x="640" y="1023"/>
                      <a:pt x="895" y="767"/>
                    </a:cubicBezTo>
                    <a:cubicBezTo>
                      <a:pt x="1151" y="554"/>
                      <a:pt x="1449" y="426"/>
                      <a:pt x="1790" y="426"/>
                    </a:cubicBezTo>
                    <a:close/>
                    <a:moveTo>
                      <a:pt x="1790" y="1"/>
                    </a:moveTo>
                    <a:cubicBezTo>
                      <a:pt x="1279" y="1"/>
                      <a:pt x="853" y="171"/>
                      <a:pt x="512" y="512"/>
                    </a:cubicBezTo>
                    <a:cubicBezTo>
                      <a:pt x="171" y="895"/>
                      <a:pt x="1" y="1364"/>
                      <a:pt x="1" y="2003"/>
                    </a:cubicBezTo>
                    <a:cubicBezTo>
                      <a:pt x="1" y="2343"/>
                      <a:pt x="43" y="2642"/>
                      <a:pt x="214" y="2940"/>
                    </a:cubicBezTo>
                    <a:cubicBezTo>
                      <a:pt x="342" y="3238"/>
                      <a:pt x="555" y="3494"/>
                      <a:pt x="853" y="3664"/>
                    </a:cubicBezTo>
                    <a:cubicBezTo>
                      <a:pt x="1108" y="3834"/>
                      <a:pt x="1449" y="3920"/>
                      <a:pt x="1790" y="3920"/>
                    </a:cubicBezTo>
                    <a:cubicBezTo>
                      <a:pt x="2131" y="3920"/>
                      <a:pt x="2429" y="3834"/>
                      <a:pt x="2727" y="3707"/>
                    </a:cubicBezTo>
                    <a:cubicBezTo>
                      <a:pt x="3025" y="3536"/>
                      <a:pt x="3238" y="3323"/>
                      <a:pt x="3409" y="2982"/>
                    </a:cubicBezTo>
                    <a:cubicBezTo>
                      <a:pt x="3536" y="2684"/>
                      <a:pt x="3622" y="2343"/>
                      <a:pt x="3622" y="1960"/>
                    </a:cubicBezTo>
                    <a:cubicBezTo>
                      <a:pt x="3622" y="1577"/>
                      <a:pt x="3536" y="1236"/>
                      <a:pt x="3409" y="938"/>
                    </a:cubicBezTo>
                    <a:cubicBezTo>
                      <a:pt x="3238" y="639"/>
                      <a:pt x="3025" y="384"/>
                      <a:pt x="2770" y="214"/>
                    </a:cubicBezTo>
                    <a:cubicBezTo>
                      <a:pt x="2471" y="86"/>
                      <a:pt x="2173" y="1"/>
                      <a:pt x="1790" y="1"/>
                    </a:cubicBezTo>
                    <a:close/>
                  </a:path>
                </a:pathLst>
              </a:custGeom>
              <a:solidFill>
                <a:srgbClr val="138F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4548884" y="2739753"/>
                <a:ext cx="53694" cy="64862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834" extrusionOk="0">
                    <a:moveTo>
                      <a:pt x="0" y="0"/>
                    </a:moveTo>
                    <a:lnTo>
                      <a:pt x="0" y="3834"/>
                    </a:lnTo>
                    <a:lnTo>
                      <a:pt x="511" y="3834"/>
                    </a:lnTo>
                    <a:lnTo>
                      <a:pt x="511" y="2002"/>
                    </a:lnTo>
                    <a:lnTo>
                      <a:pt x="2471" y="2002"/>
                    </a:lnTo>
                    <a:lnTo>
                      <a:pt x="2471" y="3834"/>
                    </a:lnTo>
                    <a:lnTo>
                      <a:pt x="2982" y="3834"/>
                    </a:lnTo>
                    <a:lnTo>
                      <a:pt x="2982" y="0"/>
                    </a:lnTo>
                    <a:lnTo>
                      <a:pt x="2471" y="0"/>
                    </a:lnTo>
                    <a:lnTo>
                      <a:pt x="2471" y="1576"/>
                    </a:lnTo>
                    <a:lnTo>
                      <a:pt x="511" y="1576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38F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4478342" y="2485347"/>
                <a:ext cx="53676" cy="64879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3835" extrusionOk="0">
                    <a:moveTo>
                      <a:pt x="0" y="1"/>
                    </a:moveTo>
                    <a:lnTo>
                      <a:pt x="0" y="3835"/>
                    </a:lnTo>
                    <a:lnTo>
                      <a:pt x="511" y="3835"/>
                    </a:lnTo>
                    <a:lnTo>
                      <a:pt x="511" y="2046"/>
                    </a:lnTo>
                    <a:lnTo>
                      <a:pt x="2471" y="2046"/>
                    </a:lnTo>
                    <a:lnTo>
                      <a:pt x="2471" y="3835"/>
                    </a:lnTo>
                    <a:lnTo>
                      <a:pt x="2982" y="3835"/>
                    </a:lnTo>
                    <a:lnTo>
                      <a:pt x="2982" y="1"/>
                    </a:lnTo>
                    <a:lnTo>
                      <a:pt x="2471" y="1"/>
                    </a:lnTo>
                    <a:lnTo>
                      <a:pt x="2471" y="1577"/>
                    </a:lnTo>
                    <a:lnTo>
                      <a:pt x="511" y="1577"/>
                    </a:lnTo>
                    <a:lnTo>
                      <a:pt x="511" y="1"/>
                    </a:lnTo>
                    <a:close/>
                  </a:path>
                </a:pathLst>
              </a:custGeom>
              <a:solidFill>
                <a:srgbClr val="138F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17"/>
            <p:cNvSpPr/>
            <p:nvPr/>
          </p:nvSpPr>
          <p:spPr>
            <a:xfrm>
              <a:off x="2457070" y="2364112"/>
              <a:ext cx="1375791" cy="804408"/>
            </a:xfrm>
            <a:custGeom>
              <a:avLst/>
              <a:gdLst/>
              <a:ahLst/>
              <a:cxnLst/>
              <a:rect l="l" t="t" r="r" b="b"/>
              <a:pathLst>
                <a:path w="60661" h="38553" fill="none" extrusionOk="0">
                  <a:moveTo>
                    <a:pt x="47370" y="2216"/>
                  </a:moveTo>
                  <a:lnTo>
                    <a:pt x="60661" y="19255"/>
                  </a:lnTo>
                  <a:lnTo>
                    <a:pt x="45496" y="38552"/>
                  </a:lnTo>
                  <a:lnTo>
                    <a:pt x="15166" y="38552"/>
                  </a:lnTo>
                  <a:lnTo>
                    <a:pt x="1" y="19255"/>
                  </a:lnTo>
                  <a:lnTo>
                    <a:pt x="15166" y="1"/>
                  </a:lnTo>
                  <a:lnTo>
                    <a:pt x="42855" y="1"/>
                  </a:lnTo>
                </a:path>
              </a:pathLst>
            </a:custGeom>
            <a:solidFill>
              <a:srgbClr val="138F29"/>
            </a:solidFill>
            <a:ln w="13850" cap="flat" cmpd="sng">
              <a:solidFill>
                <a:srgbClr val="138F29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7"/>
          <p:cNvSpPr txBox="1"/>
          <p:nvPr/>
        </p:nvSpPr>
        <p:spPr>
          <a:xfrm>
            <a:off x="5666625" y="2024900"/>
            <a:ext cx="2891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Whilst most of the glucose created by photosynthesis is immediately respired for energy, some of it is packaged for storage as </a:t>
            </a:r>
            <a:r>
              <a:rPr lang="en" b="1">
                <a:solidFill>
                  <a:srgbClr val="138F29"/>
                </a:solidFill>
                <a:latin typeface="Cambria"/>
                <a:ea typeface="Cambria"/>
                <a:cs typeface="Cambria"/>
                <a:sym typeface="Cambria"/>
              </a:rPr>
              <a:t>starch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7F2FDC-F012-DCBE-4AF0-E1BCCEDF07BD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B192B0B-5307-CD79-5586-4168FF0CF121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C6B29-A99E-2813-AFC5-3ED0BA69B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45043-C6E9-2DBC-A259-E73AC2D157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l="24879" r="23277"/>
          <a:stretch/>
        </p:blipFill>
        <p:spPr>
          <a:xfrm>
            <a:off x="5128475" y="0"/>
            <a:ext cx="40155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568525" y="1530200"/>
            <a:ext cx="3564202" cy="3232444"/>
            <a:chOff x="611775" y="1120139"/>
            <a:chExt cx="3960224" cy="3591604"/>
          </a:xfrm>
        </p:grpSpPr>
        <p:grpSp>
          <p:nvGrpSpPr>
            <p:cNvPr id="159" name="Google Shape;159;p18"/>
            <p:cNvGrpSpPr/>
            <p:nvPr/>
          </p:nvGrpSpPr>
          <p:grpSpPr>
            <a:xfrm>
              <a:off x="611775" y="1503713"/>
              <a:ext cx="3960224" cy="3208031"/>
              <a:chOff x="945050" y="1461625"/>
              <a:chExt cx="3960224" cy="3208031"/>
            </a:xfrm>
          </p:grpSpPr>
          <p:sp>
            <p:nvSpPr>
              <p:cNvPr id="160" name="Google Shape;160;p18"/>
              <p:cNvSpPr/>
              <p:nvPr/>
            </p:nvSpPr>
            <p:spPr>
              <a:xfrm>
                <a:off x="1278725" y="2572350"/>
                <a:ext cx="3589725" cy="1780700"/>
              </a:xfrm>
              <a:custGeom>
                <a:avLst/>
                <a:gdLst/>
                <a:ahLst/>
                <a:cxnLst/>
                <a:rect l="l" t="t" r="r" b="b"/>
                <a:pathLst>
                  <a:path w="239315" h="71228" fill="none" extrusionOk="0">
                    <a:moveTo>
                      <a:pt x="0" y="71227"/>
                    </a:moveTo>
                    <a:lnTo>
                      <a:pt x="87583" y="70848"/>
                    </a:lnTo>
                    <a:lnTo>
                      <a:pt x="123306" y="62955"/>
                    </a:lnTo>
                    <a:cubicBezTo>
                      <a:pt x="124282" y="62358"/>
                      <a:pt x="179126" y="64121"/>
                      <a:pt x="183466" y="60975"/>
                    </a:cubicBezTo>
                    <a:cubicBezTo>
                      <a:pt x="194533" y="56445"/>
                      <a:pt x="196893" y="43615"/>
                      <a:pt x="201232" y="38679"/>
                    </a:cubicBezTo>
                    <a:cubicBezTo>
                      <a:pt x="201232" y="38679"/>
                      <a:pt x="208149" y="35722"/>
                      <a:pt x="210102" y="35126"/>
                    </a:cubicBezTo>
                    <a:cubicBezTo>
                      <a:pt x="213465" y="32576"/>
                      <a:pt x="218402" y="0"/>
                      <a:pt x="220165" y="1384"/>
                    </a:cubicBezTo>
                    <a:cubicBezTo>
                      <a:pt x="221141" y="868"/>
                      <a:pt x="221819" y="5913"/>
                      <a:pt x="222633" y="11799"/>
                    </a:cubicBezTo>
                    <a:cubicBezTo>
                      <a:pt x="223664" y="19177"/>
                      <a:pt x="224884" y="27884"/>
                      <a:pt x="227081" y="28426"/>
                    </a:cubicBezTo>
                    <a:cubicBezTo>
                      <a:pt x="231014" y="28806"/>
                      <a:pt x="232208" y="22893"/>
                      <a:pt x="234188" y="23490"/>
                    </a:cubicBezTo>
                    <a:cubicBezTo>
                      <a:pt x="236168" y="23083"/>
                      <a:pt x="237524" y="27829"/>
                      <a:pt x="239314" y="28806"/>
                    </a:cubicBezTo>
                  </a:path>
                </a:pathLst>
              </a:custGeom>
              <a:noFill/>
              <a:ln w="19050" cap="flat" cmpd="sng">
                <a:solidFill>
                  <a:srgbClr val="8DB7B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1268150" y="1461625"/>
                <a:ext cx="3610875" cy="2900225"/>
              </a:xfrm>
              <a:custGeom>
                <a:avLst/>
                <a:gdLst/>
                <a:ahLst/>
                <a:cxnLst/>
                <a:rect l="l" t="t" r="r" b="b"/>
                <a:pathLst>
                  <a:path w="240725" h="116009" fill="none" extrusionOk="0">
                    <a:moveTo>
                      <a:pt x="0" y="1"/>
                    </a:moveTo>
                    <a:lnTo>
                      <a:pt x="240725" y="1"/>
                    </a:lnTo>
                    <a:lnTo>
                      <a:pt x="240725" y="116009"/>
                    </a:lnTo>
                    <a:lnTo>
                      <a:pt x="0" y="11600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8"/>
              <p:cNvSpPr txBox="1"/>
              <p:nvPr/>
            </p:nvSpPr>
            <p:spPr>
              <a:xfrm>
                <a:off x="1258344" y="4361850"/>
                <a:ext cx="1001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4 Bn YEARS</a:t>
                </a:r>
                <a:endParaRPr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63" name="Google Shape;163;p18"/>
              <p:cNvSpPr txBox="1"/>
              <p:nvPr/>
            </p:nvSpPr>
            <p:spPr>
              <a:xfrm>
                <a:off x="2394092" y="4361856"/>
                <a:ext cx="13590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2 Bn YEARS</a:t>
                </a:r>
                <a:endParaRPr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64" name="Google Shape;164;p18"/>
              <p:cNvSpPr txBox="1"/>
              <p:nvPr/>
            </p:nvSpPr>
            <p:spPr>
              <a:xfrm>
                <a:off x="3652474" y="4361850"/>
                <a:ext cx="12528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PRESENT</a:t>
                </a:r>
                <a:endParaRPr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65" name="Google Shape;165;p18"/>
              <p:cNvSpPr txBox="1"/>
              <p:nvPr/>
            </p:nvSpPr>
            <p:spPr>
              <a:xfrm rot="-5400000">
                <a:off x="161600" y="2727738"/>
                <a:ext cx="1890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CONCENTRATION OF O</a:t>
                </a:r>
                <a:r>
                  <a:rPr lang="en" sz="900" baseline="-25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2</a:t>
                </a:r>
                <a:r>
                  <a:rPr lang="en" sz="9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 →</a:t>
                </a:r>
                <a:endParaRPr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66" name="Google Shape;166;p18"/>
            <p:cNvSpPr txBox="1"/>
            <p:nvPr/>
          </p:nvSpPr>
          <p:spPr>
            <a:xfrm>
              <a:off x="927103" y="1120139"/>
              <a:ext cx="3626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GLOBAL CONCENTRATION OF O</a:t>
              </a:r>
              <a:r>
                <a:rPr lang="en" sz="1000" baseline="-25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AGAINST TIME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67" name="Google Shape;167;p18"/>
          <p:cNvSpPr txBox="1"/>
          <p:nvPr/>
        </p:nvSpPr>
        <p:spPr>
          <a:xfrm>
            <a:off x="481225" y="544900"/>
            <a:ext cx="399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great oxygenation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the atmosphere is partly down to the increased activity of photosynthetic plants.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8" name="Google Shape;168;p18"/>
          <p:cNvCxnSpPr/>
          <p:nvPr/>
        </p:nvCxnSpPr>
        <p:spPr>
          <a:xfrm flipH="1">
            <a:off x="5128475" y="1650"/>
            <a:ext cx="1200" cy="5140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3F38C00-6B87-46AF-4E13-D8849AC2D609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978CD79-CCBC-E10C-30F5-24A2CAF5C24C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E8B01-3645-BE95-77E9-15445CD303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07066F-7409-446C-7672-1C3D22F74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Factors Affecting Photosynthesis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2.20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varying carbon dioxide concentration, light intensity and temperature affect the rate of photosynthesis.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How quickly photosynthesis takes place is dependent on certain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environmental </a:t>
            </a:r>
            <a:r>
              <a:rPr lang="en" b="1">
                <a:solidFill>
                  <a:srgbClr val="B7B7B7"/>
                </a:solidFill>
              </a:rPr>
              <a:t>factors</a:t>
            </a:r>
            <a:r>
              <a:rPr lang="en">
                <a:solidFill>
                  <a:srgbClr val="B7B7B7"/>
                </a:solidFill>
              </a:rPr>
              <a:t>: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Photosynthesis is dependent on </a:t>
            </a:r>
            <a:r>
              <a:rPr lang="en" b="1">
                <a:solidFill>
                  <a:srgbClr val="B7B7B7"/>
                </a:solidFill>
              </a:rPr>
              <a:t>temperature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Photosynthesis is dependent on </a:t>
            </a:r>
            <a:r>
              <a:rPr lang="en" b="1">
                <a:solidFill>
                  <a:srgbClr val="FFD966"/>
                </a:solidFill>
              </a:rPr>
              <a:t>light intensity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Photosynthesis is dependent on </a:t>
            </a:r>
            <a:r>
              <a:rPr lang="en" b="1">
                <a:solidFill>
                  <a:srgbClr val="B7B7B7"/>
                </a:solidFill>
              </a:rPr>
              <a:t>CO</a:t>
            </a:r>
            <a:r>
              <a:rPr lang="en" b="1" baseline="-25000">
                <a:solidFill>
                  <a:srgbClr val="B7B7B7"/>
                </a:solidFill>
              </a:rPr>
              <a:t>2</a:t>
            </a:r>
            <a:r>
              <a:rPr lang="en" b="1">
                <a:solidFill>
                  <a:srgbClr val="B7B7B7"/>
                </a:solidFill>
              </a:rPr>
              <a:t> concentration</a:t>
            </a:r>
            <a:r>
              <a:rPr lang="en">
                <a:solidFill>
                  <a:srgbClr val="B7B7B7"/>
                </a:solidFill>
              </a:rPr>
              <a:t>. 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</a:rPr>
              <a:t>Because they control the rate of photosynthesis, these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are often referred to as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limiting factors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F03E79-31CF-02F0-6D91-9D73D58B64C2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591A99F-8008-E476-D866-312549A6E3FD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4B813-20E2-2245-0087-6379DAC3C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3123B-354C-17B5-7724-A66BF9F988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Temperature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the temperature increases, the rate of photosynthesis </a:t>
            </a:r>
            <a:r>
              <a:rPr lang="en" sz="17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Photosynthesis is a biochemical reaction </a:t>
            </a:r>
            <a:r>
              <a:rPr lang="en" sz="1300">
                <a:solidFill>
                  <a:srgbClr val="B7B7B7"/>
                </a:solidFill>
              </a:rPr>
              <a:t>that</a:t>
            </a:r>
            <a:r>
              <a:rPr lang="en" sz="13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is driven by </a:t>
            </a:r>
            <a:r>
              <a:rPr lang="en" sz="13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</a:t>
            </a:r>
            <a:r>
              <a:rPr lang="en" sz="13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If it is </a:t>
            </a:r>
            <a:r>
              <a:rPr lang="en" sz="1700" b="1">
                <a:solidFill>
                  <a:srgbClr val="A4C2F4"/>
                </a:solidFill>
              </a:rPr>
              <a:t>too cold</a:t>
            </a: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, there is not enough </a:t>
            </a:r>
            <a:r>
              <a:rPr lang="en" sz="17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kinetic energy </a:t>
            </a: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for a reasonable rate of reaction.</a:t>
            </a:r>
            <a:endParaRPr sz="17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700" b="1">
                <a:solidFill>
                  <a:srgbClr val="FF0033"/>
                </a:solidFill>
              </a:rPr>
              <a:t>high temperatures</a:t>
            </a: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, enzymes </a:t>
            </a:r>
            <a:r>
              <a:rPr lang="en" sz="17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denature</a:t>
            </a:r>
            <a:r>
              <a:rPr lang="en" sz="17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and become ineffective.</a:t>
            </a:r>
            <a:endParaRPr sz="17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If it gets too hot, the rate of photosynthesis drops rapidly.</a:t>
            </a:r>
            <a:endParaRPr sz="13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change is </a:t>
            </a:r>
            <a:r>
              <a:rPr lang="en" sz="13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irreversible </a:t>
            </a:r>
            <a:r>
              <a:rPr lang="en" sz="13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and usually leads to the death of the plant.</a:t>
            </a:r>
            <a:endParaRPr sz="13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3" name="Google Shape;183;p20"/>
          <p:cNvGrpSpPr/>
          <p:nvPr/>
        </p:nvGrpSpPr>
        <p:grpSpPr>
          <a:xfrm>
            <a:off x="5351000" y="1224050"/>
            <a:ext cx="3237450" cy="3101463"/>
            <a:chOff x="5441800" y="1094375"/>
            <a:chExt cx="3237450" cy="3101463"/>
          </a:xfrm>
        </p:grpSpPr>
        <p:grpSp>
          <p:nvGrpSpPr>
            <p:cNvPr id="184" name="Google Shape;184;p20"/>
            <p:cNvGrpSpPr/>
            <p:nvPr/>
          </p:nvGrpSpPr>
          <p:grpSpPr>
            <a:xfrm>
              <a:off x="5441800" y="1833263"/>
              <a:ext cx="3120480" cy="2362575"/>
              <a:chOff x="5005250" y="2035925"/>
              <a:chExt cx="3467200" cy="2362575"/>
            </a:xfrm>
          </p:grpSpPr>
          <p:grpSp>
            <p:nvGrpSpPr>
              <p:cNvPr id="185" name="Google Shape;185;p20"/>
              <p:cNvGrpSpPr/>
              <p:nvPr/>
            </p:nvGrpSpPr>
            <p:grpSpPr>
              <a:xfrm>
                <a:off x="5005250" y="2035925"/>
                <a:ext cx="3467200" cy="2362575"/>
                <a:chOff x="4885950" y="1840925"/>
                <a:chExt cx="3467200" cy="2362575"/>
              </a:xfrm>
            </p:grpSpPr>
            <p:grpSp>
              <p:nvGrpSpPr>
                <p:cNvPr id="186" name="Google Shape;186;p20"/>
                <p:cNvGrpSpPr/>
                <p:nvPr/>
              </p:nvGrpSpPr>
              <p:grpSpPr>
                <a:xfrm>
                  <a:off x="5224650" y="1840925"/>
                  <a:ext cx="3128500" cy="2039478"/>
                  <a:chOff x="1421900" y="678125"/>
                  <a:chExt cx="5171075" cy="3352750"/>
                </a:xfrm>
              </p:grpSpPr>
              <p:sp>
                <p:nvSpPr>
                  <p:cNvPr id="187" name="Google Shape;187;p20"/>
                  <p:cNvSpPr/>
                  <p:nvPr/>
                </p:nvSpPr>
                <p:spPr>
                  <a:xfrm>
                    <a:off x="4216150" y="888725"/>
                    <a:ext cx="25" cy="312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4859" fill="none" extrusionOk="0">
                        <a:moveTo>
                          <a:pt x="0" y="1"/>
                        </a:moveTo>
                        <a:lnTo>
                          <a:pt x="0" y="12485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3FA9F5"/>
                    </a:solidFill>
                    <a:prstDash val="dash"/>
                    <a:miter lim="7521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88;p20"/>
                  <p:cNvSpPr/>
                  <p:nvPr/>
                </p:nvSpPr>
                <p:spPr>
                  <a:xfrm>
                    <a:off x="1421900" y="883075"/>
                    <a:ext cx="4501650" cy="314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066" h="125912" fill="none" extrusionOk="0">
                        <a:moveTo>
                          <a:pt x="0" y="115908"/>
                        </a:moveTo>
                        <a:cubicBezTo>
                          <a:pt x="69123" y="92591"/>
                          <a:pt x="85896" y="1"/>
                          <a:pt x="112522" y="227"/>
                        </a:cubicBezTo>
                        <a:cubicBezTo>
                          <a:pt x="170889" y="76"/>
                          <a:pt x="175929" y="100263"/>
                          <a:pt x="180066" y="12591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F006F"/>
                    </a:solidFill>
                    <a:prstDash val="solid"/>
                    <a:miter lim="7521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89;p20"/>
                  <p:cNvSpPr/>
                  <p:nvPr/>
                </p:nvSpPr>
                <p:spPr>
                  <a:xfrm>
                    <a:off x="1421900" y="678125"/>
                    <a:ext cx="5171075" cy="334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843" h="133959" fill="none" extrusionOk="0">
                        <a:moveTo>
                          <a:pt x="0" y="0"/>
                        </a:moveTo>
                        <a:lnTo>
                          <a:pt x="206842" y="0"/>
                        </a:lnTo>
                        <a:lnTo>
                          <a:pt x="206842" y="133959"/>
                        </a:lnTo>
                        <a:lnTo>
                          <a:pt x="0" y="133959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7521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90" name="Google Shape;190;p20"/>
                <p:cNvSpPr txBox="1"/>
                <p:nvPr/>
              </p:nvSpPr>
              <p:spPr>
                <a:xfrm>
                  <a:off x="5224650" y="3880400"/>
                  <a:ext cx="31284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TEMPERATURE (°C) →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91" name="Google Shape;191;p20"/>
                <p:cNvSpPr txBox="1"/>
                <p:nvPr/>
              </p:nvSpPr>
              <p:spPr>
                <a:xfrm rot="-5400000">
                  <a:off x="4017900" y="2709125"/>
                  <a:ext cx="20592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RATE OF REACTION →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sp>
            <p:nvSpPr>
              <p:cNvPr id="192" name="Google Shape;192;p20"/>
              <p:cNvSpPr txBox="1"/>
              <p:nvPr/>
            </p:nvSpPr>
            <p:spPr>
              <a:xfrm rot="-5400000">
                <a:off x="6231200" y="3063321"/>
                <a:ext cx="1353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3FA9F5"/>
                    </a:solidFill>
                    <a:latin typeface="Kalam"/>
                    <a:ea typeface="Kalam"/>
                    <a:cs typeface="Kalam"/>
                    <a:sym typeface="Kalam"/>
                  </a:rPr>
                  <a:t>OPTIMUM TEMPERATURE </a:t>
                </a:r>
                <a:endParaRPr sz="800">
                  <a:solidFill>
                    <a:srgbClr val="3FA9F5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93" name="Google Shape;193;p20"/>
            <p:cNvSpPr txBox="1"/>
            <p:nvPr/>
          </p:nvSpPr>
          <p:spPr>
            <a:xfrm>
              <a:off x="5657950" y="1094375"/>
              <a:ext cx="302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As photosynthesis is controlled by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enzymes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its rate is linked to the temperature of the environment.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1F59616-29C4-7222-7D2B-CCC98EE6938A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AF748AF-6097-EFDD-2CBD-5137075A8CF8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3EB44-BEE2-FE73-F443-6E341AE3A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361A1-90CD-5DC0-F4AE-46459AE2E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Light Intensity</a:t>
            </a:r>
            <a:endParaRPr>
              <a:solidFill>
                <a:srgbClr val="FFD9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0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the </a:t>
            </a:r>
            <a:r>
              <a:rPr lang="en" b="1">
                <a:solidFill>
                  <a:srgbClr val="B7B7B7"/>
                </a:solidFill>
              </a:rPr>
              <a:t>light intensity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increases, the rate of photosynthesis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Certain aspects of the photosynthetic reaction </a:t>
            </a:r>
            <a:r>
              <a:rPr lang="en" b="1">
                <a:solidFill>
                  <a:srgbClr val="B7B7B7"/>
                </a:solidFill>
              </a:rPr>
              <a:t>require light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to </a:t>
            </a:r>
            <a:r>
              <a:rPr lang="en">
                <a:solidFill>
                  <a:srgbClr val="B7B7B7"/>
                </a:solidFill>
              </a:rPr>
              <a:t>take place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If chlorophyll does not absorb enough</a:t>
            </a:r>
            <a:r>
              <a:rPr lang="en">
                <a:solidFill>
                  <a:srgbClr val="B7B7B7"/>
                </a:solidFill>
              </a:rPr>
              <a:t> light energy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, the reaction will slow down.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rate of photosynthesis will continue to increase until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another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factor becomes limiting.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</a:rPr>
              <a:t>CO</a:t>
            </a:r>
            <a:r>
              <a:rPr lang="en" baseline="-25000">
                <a:solidFill>
                  <a:srgbClr val="B7B7B7"/>
                </a:solidFill>
              </a:rPr>
              <a:t>2</a:t>
            </a:r>
            <a:r>
              <a:rPr lang="en"/>
              <a:t> concentration or temperature may now become limiting factors.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1" name="Google Shape;201;p21"/>
          <p:cNvGrpSpPr/>
          <p:nvPr/>
        </p:nvGrpSpPr>
        <p:grpSpPr>
          <a:xfrm>
            <a:off x="5340950" y="1728847"/>
            <a:ext cx="3067046" cy="2516641"/>
            <a:chOff x="5340950" y="1728847"/>
            <a:chExt cx="3067046" cy="2516641"/>
          </a:xfrm>
        </p:grpSpPr>
        <p:grpSp>
          <p:nvGrpSpPr>
            <p:cNvPr id="202" name="Google Shape;202;p21"/>
            <p:cNvGrpSpPr/>
            <p:nvPr/>
          </p:nvGrpSpPr>
          <p:grpSpPr>
            <a:xfrm>
              <a:off x="5631660" y="1728847"/>
              <a:ext cx="2776337" cy="2225946"/>
              <a:chOff x="756150" y="300875"/>
              <a:chExt cx="6447600" cy="4170000"/>
            </a:xfrm>
          </p:grpSpPr>
          <p:sp>
            <p:nvSpPr>
              <p:cNvPr id="203" name="Google Shape;203;p21"/>
              <p:cNvSpPr/>
              <p:nvPr/>
            </p:nvSpPr>
            <p:spPr>
              <a:xfrm>
                <a:off x="756150" y="300875"/>
                <a:ext cx="6447600" cy="41700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>
                <a:off x="862500" y="1560625"/>
                <a:ext cx="6209350" cy="2863775"/>
              </a:xfrm>
              <a:custGeom>
                <a:avLst/>
                <a:gdLst/>
                <a:ahLst/>
                <a:cxnLst/>
                <a:rect l="l" t="t" r="r" b="b"/>
                <a:pathLst>
                  <a:path w="248374" h="114551" fill="none" extrusionOk="0">
                    <a:moveTo>
                      <a:pt x="248374" y="2377"/>
                    </a:moveTo>
                    <a:cubicBezTo>
                      <a:pt x="248374" y="2377"/>
                      <a:pt x="125743" y="1"/>
                      <a:pt x="95063" y="8772"/>
                    </a:cubicBezTo>
                    <a:cubicBezTo>
                      <a:pt x="88625" y="10630"/>
                      <a:pt x="82792" y="13396"/>
                      <a:pt x="77693" y="17803"/>
                    </a:cubicBezTo>
                    <a:cubicBezTo>
                      <a:pt x="67322" y="26791"/>
                      <a:pt x="58680" y="38717"/>
                      <a:pt x="50341" y="49563"/>
                    </a:cubicBezTo>
                    <a:cubicBezTo>
                      <a:pt x="41439" y="61100"/>
                      <a:pt x="32927" y="72983"/>
                      <a:pt x="23853" y="84433"/>
                    </a:cubicBezTo>
                    <a:cubicBezTo>
                      <a:pt x="16075" y="94242"/>
                      <a:pt x="8297" y="104051"/>
                      <a:pt x="519" y="113903"/>
                    </a:cubicBezTo>
                    <a:cubicBezTo>
                      <a:pt x="346" y="114119"/>
                      <a:pt x="173" y="114335"/>
                      <a:pt x="1" y="114551"/>
                    </a:cubicBezTo>
                  </a:path>
                </a:pathLst>
              </a:custGeom>
              <a:noFill/>
              <a:ln w="11875" cap="flat" cmpd="sng">
                <a:solidFill>
                  <a:srgbClr val="FFD966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21"/>
            <p:cNvSpPr txBox="1"/>
            <p:nvPr/>
          </p:nvSpPr>
          <p:spPr>
            <a:xfrm rot="-5400000">
              <a:off x="4456700" y="2715313"/>
              <a:ext cx="20592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RATE OF PHOTOSYNTHESIS →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5990225" y="3954788"/>
              <a:ext cx="20592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LIGHT INTENSITY (LUX) →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CAAF460-44D5-0109-AC5B-7D897E768CBC}"/>
              </a:ext>
            </a:extLst>
          </p:cNvPr>
          <p:cNvSpPr txBox="1">
            <a:spLocks/>
          </p:cNvSpPr>
          <p:nvPr/>
        </p:nvSpPr>
        <p:spPr>
          <a:xfrm>
            <a:off x="221843" y="4895157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EBFC0F8-56FF-1FDB-F272-06497904C2F9}"/>
              </a:ext>
            </a:extLst>
          </p:cNvPr>
          <p:cNvSpPr txBox="1"/>
          <p:nvPr/>
        </p:nvSpPr>
        <p:spPr>
          <a:xfrm>
            <a:off x="5874157" y="493131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AA04A-F932-C231-72AD-C9EA64627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2948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D5087-42FA-9C55-4B09-1AB9E0CB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545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(16:9)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Cambria</vt:lpstr>
      <vt:lpstr>Kalam</vt:lpstr>
      <vt:lpstr>gg sans</vt:lpstr>
      <vt:lpstr>Simple Dark</vt:lpstr>
      <vt:lpstr>Edexcel IGCSE Biology 10 - Nutrition in Plants</vt:lpstr>
      <vt:lpstr>Photosynthesis  </vt:lpstr>
      <vt:lpstr>PowerPoint Presentation</vt:lpstr>
      <vt:lpstr>Photosynthesis  </vt:lpstr>
      <vt:lpstr>PowerPoint Presentation</vt:lpstr>
      <vt:lpstr>PowerPoint Presentation</vt:lpstr>
      <vt:lpstr>Factors Affecting Photosynthesis  </vt:lpstr>
      <vt:lpstr>Temperature  </vt:lpstr>
      <vt:lpstr>Light Intensity  </vt:lpstr>
      <vt:lpstr>Carbon Dioxide Concentration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2025-04-26T07:30:58Z</dcterms:modified>
</cp:coreProperties>
</file>