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00" r:id="rId5"/>
    <p:sldId id="298" r:id="rId6"/>
    <p:sldId id="301" r:id="rId7"/>
    <p:sldId id="299" r:id="rId8"/>
    <p:sldId id="256" r:id="rId9"/>
    <p:sldId id="281" r:id="rId10"/>
    <p:sldId id="289" r:id="rId11"/>
    <p:sldId id="269" r:id="rId12"/>
    <p:sldId id="285" r:id="rId13"/>
    <p:sldId id="286" r:id="rId14"/>
    <p:sldId id="287" r:id="rId15"/>
    <p:sldId id="288" r:id="rId16"/>
    <p:sldId id="283" r:id="rId17"/>
    <p:sldId id="290" r:id="rId18"/>
    <p:sldId id="293" r:id="rId19"/>
    <p:sldId id="294" r:id="rId20"/>
    <p:sldId id="291" r:id="rId21"/>
    <p:sldId id="292" r:id="rId22"/>
    <p:sldId id="271" r:id="rId23"/>
    <p:sldId id="295" r:id="rId24"/>
    <p:sldId id="296" r:id="rId25"/>
    <p:sldId id="297" r:id="rId26"/>
    <p:sldId id="284" r:id="rId27"/>
    <p:sldId id="274" r:id="rId28"/>
    <p:sldId id="275" r:id="rId29"/>
    <p:sldId id="276" r:id="rId30"/>
    <p:sldId id="277" r:id="rId31"/>
    <p:sldId id="278" r:id="rId32"/>
    <p:sldId id="273"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4807C-5131-4E91-BE9D-1038C98767F7}" v="4" dt="2023-05-18T14:49:44.294"/>
    <p1510:client id="{BF7321B2-B223-6CFA-9F87-AC841DE18D51}" v="2" dt="2023-05-22T10:02:04.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158" autoAdjust="0"/>
    <p:restoredTop sz="75583" autoAdjust="0"/>
  </p:normalViewPr>
  <p:slideViewPr>
    <p:cSldViewPr snapToGrid="0">
      <p:cViewPr varScale="1">
        <p:scale>
          <a:sx n="76" d="100"/>
          <a:sy n="76" d="100"/>
        </p:scale>
        <p:origin x="10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17EA6E99-17E2-1DDA-4DF9-791202DED3BE}"/>
    <pc:docChg chg="delSld modSld">
      <pc:chgData name="Richard Ball" userId="S::richard.ball@sthelens.london::c2c6c2dd-6ddc-437e-8cdd-d7a74390accc" providerId="AD" clId="Web-{17EA6E99-17E2-1DDA-4DF9-791202DED3BE}" dt="2022-04-27T11:24:06.056" v="53" actId="20577"/>
      <pc:docMkLst>
        <pc:docMk/>
      </pc:docMkLst>
      <pc:sldChg chg="modSp">
        <pc:chgData name="Richard Ball" userId="S::richard.ball@sthelens.london::c2c6c2dd-6ddc-437e-8cdd-d7a74390accc" providerId="AD" clId="Web-{17EA6E99-17E2-1DDA-4DF9-791202DED3BE}" dt="2022-04-27T11:24:06.056" v="53" actId="20577"/>
        <pc:sldMkLst>
          <pc:docMk/>
          <pc:sldMk cId="1019819261" sldId="274"/>
        </pc:sldMkLst>
        <pc:spChg chg="mod">
          <ac:chgData name="Richard Ball" userId="S::richard.ball@sthelens.london::c2c6c2dd-6ddc-437e-8cdd-d7a74390accc" providerId="AD" clId="Web-{17EA6E99-17E2-1DDA-4DF9-791202DED3BE}" dt="2022-04-27T11:24:06.056" v="53" actId="20577"/>
          <ac:spMkLst>
            <pc:docMk/>
            <pc:sldMk cId="1019819261" sldId="274"/>
            <ac:spMk id="2" creationId="{5C018633-7C8F-476A-BE0F-D7AA125A417B}"/>
          </ac:spMkLst>
        </pc:spChg>
      </pc:sldChg>
      <pc:sldChg chg="modSp del">
        <pc:chgData name="Richard Ball" userId="S::richard.ball@sthelens.london::c2c6c2dd-6ddc-437e-8cdd-d7a74390accc" providerId="AD" clId="Web-{17EA6E99-17E2-1DDA-4DF9-791202DED3BE}" dt="2022-04-27T11:23:50.227" v="43"/>
        <pc:sldMkLst>
          <pc:docMk/>
          <pc:sldMk cId="3089197451" sldId="279"/>
        </pc:sldMkLst>
        <pc:spChg chg="mod">
          <ac:chgData name="Richard Ball" userId="S::richard.ball@sthelens.london::c2c6c2dd-6ddc-437e-8cdd-d7a74390accc" providerId="AD" clId="Web-{17EA6E99-17E2-1DDA-4DF9-791202DED3BE}" dt="2022-04-27T11:23:46.883" v="42" actId="20577"/>
          <ac:spMkLst>
            <pc:docMk/>
            <pc:sldMk cId="3089197451" sldId="279"/>
            <ac:spMk id="2" creationId="{5256B3D2-D486-40A8-B7BD-CAADB6036FEC}"/>
          </ac:spMkLst>
        </pc:spChg>
        <pc:spChg chg="mod">
          <ac:chgData name="Richard Ball" userId="S::richard.ball@sthelens.london::c2c6c2dd-6ddc-437e-8cdd-d7a74390accc" providerId="AD" clId="Web-{17EA6E99-17E2-1DDA-4DF9-791202DED3BE}" dt="2022-04-27T11:23:27.257" v="31" actId="20577"/>
          <ac:spMkLst>
            <pc:docMk/>
            <pc:sldMk cId="3089197451" sldId="279"/>
            <ac:spMk id="3" creationId="{DFAA6830-07AB-4E00-BADA-54D30E5C8552}"/>
          </ac:spMkLst>
        </pc:spChg>
      </pc:sldChg>
      <pc:sldChg chg="del">
        <pc:chgData name="Richard Ball" userId="S::richard.ball@sthelens.london::c2c6c2dd-6ddc-437e-8cdd-d7a74390accc" providerId="AD" clId="Web-{17EA6E99-17E2-1DDA-4DF9-791202DED3BE}" dt="2022-04-27T11:22:43.879" v="0"/>
        <pc:sldMkLst>
          <pc:docMk/>
          <pc:sldMk cId="3313240810" sldId="280"/>
        </pc:sldMkLst>
      </pc:sldChg>
      <pc:sldChg chg="modSp">
        <pc:chgData name="Richard Ball" userId="S::richard.ball@sthelens.london::c2c6c2dd-6ddc-437e-8cdd-d7a74390accc" providerId="AD" clId="Web-{17EA6E99-17E2-1DDA-4DF9-791202DED3BE}" dt="2022-04-27T11:23:35.023" v="36" actId="20577"/>
        <pc:sldMkLst>
          <pc:docMk/>
          <pc:sldMk cId="2761732549" sldId="281"/>
        </pc:sldMkLst>
        <pc:spChg chg="mod">
          <ac:chgData name="Richard Ball" userId="S::richard.ball@sthelens.london::c2c6c2dd-6ddc-437e-8cdd-d7a74390accc" providerId="AD" clId="Web-{17EA6E99-17E2-1DDA-4DF9-791202DED3BE}" dt="2022-04-27T11:23:35.023" v="36" actId="20577"/>
          <ac:spMkLst>
            <pc:docMk/>
            <pc:sldMk cId="2761732549" sldId="281"/>
            <ac:spMk id="3" creationId="{176D605C-214E-416A-B34E-B66DDB490D2E}"/>
          </ac:spMkLst>
        </pc:spChg>
      </pc:sldChg>
    </pc:docChg>
  </pc:docChgLst>
  <pc:docChgLst>
    <pc:chgData name="Richard Ball" userId="S::richard.ball@sthelens.london::c2c6c2dd-6ddc-437e-8cdd-d7a74390accc" providerId="AD" clId="Web-{BF7321B2-B223-6CFA-9F87-AC841DE18D51}"/>
    <pc:docChg chg="delSld">
      <pc:chgData name="Richard Ball" userId="S::richard.ball@sthelens.london::c2c6c2dd-6ddc-437e-8cdd-d7a74390accc" providerId="AD" clId="Web-{BF7321B2-B223-6CFA-9F87-AC841DE18D51}" dt="2023-05-22T10:02:04.527" v="1"/>
      <pc:docMkLst>
        <pc:docMk/>
      </pc:docMkLst>
      <pc:sldChg chg="del">
        <pc:chgData name="Richard Ball" userId="S::richard.ball@sthelens.london::c2c6c2dd-6ddc-437e-8cdd-d7a74390accc" providerId="AD" clId="Web-{BF7321B2-B223-6CFA-9F87-AC841DE18D51}" dt="2023-05-22T10:02:03.871" v="0"/>
        <pc:sldMkLst>
          <pc:docMk/>
          <pc:sldMk cId="3119191065" sldId="302"/>
        </pc:sldMkLst>
      </pc:sldChg>
      <pc:sldChg chg="del">
        <pc:chgData name="Richard Ball" userId="S::richard.ball@sthelens.london::c2c6c2dd-6ddc-437e-8cdd-d7a74390accc" providerId="AD" clId="Web-{BF7321B2-B223-6CFA-9F87-AC841DE18D51}" dt="2023-05-22T10:02:04.527" v="1"/>
        <pc:sldMkLst>
          <pc:docMk/>
          <pc:sldMk cId="2590741200" sldId="378"/>
        </pc:sldMkLst>
      </pc:sldChg>
    </pc:docChg>
  </pc:docChgLst>
  <pc:docChgLst>
    <pc:chgData name="Richard Ball" userId="S::richard.ball@sthelens.london::c2c6c2dd-6ddc-437e-8cdd-d7a74390accc" providerId="AD" clId="Web-{921CFFE8-DA45-4823-EC4E-BF2FFEDB757B}"/>
    <pc:docChg chg="addSld modSld sldOrd">
      <pc:chgData name="Richard Ball" userId="S::richard.ball@sthelens.london::c2c6c2dd-6ddc-437e-8cdd-d7a74390accc" providerId="AD" clId="Web-{921CFFE8-DA45-4823-EC4E-BF2FFEDB757B}" dt="2022-03-21T11:12:58.139" v="133" actId="20577"/>
      <pc:docMkLst>
        <pc:docMk/>
      </pc:docMkLst>
      <pc:sldChg chg="modSp new ord">
        <pc:chgData name="Richard Ball" userId="S::richard.ball@sthelens.london::c2c6c2dd-6ddc-437e-8cdd-d7a74390accc" providerId="AD" clId="Web-{921CFFE8-DA45-4823-EC4E-BF2FFEDB757B}" dt="2022-03-21T11:12:58.139" v="133" actId="20577"/>
        <pc:sldMkLst>
          <pc:docMk/>
          <pc:sldMk cId="3089197451" sldId="279"/>
        </pc:sldMkLst>
        <pc:spChg chg="mod">
          <ac:chgData name="Richard Ball" userId="S::richard.ball@sthelens.london::c2c6c2dd-6ddc-437e-8cdd-d7a74390accc" providerId="AD" clId="Web-{921CFFE8-DA45-4823-EC4E-BF2FFEDB757B}" dt="2022-03-21T11:10:21.755" v="7" actId="20577"/>
          <ac:spMkLst>
            <pc:docMk/>
            <pc:sldMk cId="3089197451" sldId="279"/>
            <ac:spMk id="2" creationId="{5256B3D2-D486-40A8-B7BD-CAADB6036FEC}"/>
          </ac:spMkLst>
        </pc:spChg>
        <pc:spChg chg="mod">
          <ac:chgData name="Richard Ball" userId="S::richard.ball@sthelens.london::c2c6c2dd-6ddc-437e-8cdd-d7a74390accc" providerId="AD" clId="Web-{921CFFE8-DA45-4823-EC4E-BF2FFEDB757B}" dt="2022-03-21T11:12:58.139" v="133" actId="20577"/>
          <ac:spMkLst>
            <pc:docMk/>
            <pc:sldMk cId="3089197451" sldId="279"/>
            <ac:spMk id="3" creationId="{DFAA6830-07AB-4E00-BADA-54D30E5C8552}"/>
          </ac:spMkLst>
        </pc:spChg>
      </pc:sldChg>
    </pc:docChg>
  </pc:docChgLst>
  <pc:docChgLst>
    <pc:chgData name="Richard Ball" userId="c2c6c2dd-6ddc-437e-8cdd-d7a74390accc" providerId="ADAL" clId="{A7311FFF-6115-42B3-A34F-3BF5F0BF23FA}"/>
    <pc:docChg chg="undo custSel addSld delSld modSld sldOrd">
      <pc:chgData name="Richard Ball" userId="c2c6c2dd-6ddc-437e-8cdd-d7a74390accc" providerId="ADAL" clId="{A7311FFF-6115-42B3-A34F-3BF5F0BF23FA}" dt="2022-04-29T09:04:27.871" v="3518" actId="20577"/>
      <pc:docMkLst>
        <pc:docMk/>
      </pc:docMkLst>
      <pc:sldChg chg="delSp modSp mod">
        <pc:chgData name="Richard Ball" userId="c2c6c2dd-6ddc-437e-8cdd-d7a74390accc" providerId="ADAL" clId="{A7311FFF-6115-42B3-A34F-3BF5F0BF23FA}" dt="2022-04-29T07:26:35.560" v="3244" actId="478"/>
        <pc:sldMkLst>
          <pc:docMk/>
          <pc:sldMk cId="3649263683" sldId="256"/>
        </pc:sldMkLst>
        <pc:spChg chg="del mod">
          <ac:chgData name="Richard Ball" userId="c2c6c2dd-6ddc-437e-8cdd-d7a74390accc" providerId="ADAL" clId="{A7311FFF-6115-42B3-A34F-3BF5F0BF23FA}" dt="2022-04-29T07:26:35.560" v="3244" actId="478"/>
          <ac:spMkLst>
            <pc:docMk/>
            <pc:sldMk cId="3649263683" sldId="256"/>
            <ac:spMk id="3" creationId="{1A7FBCC4-99E2-4050-8A7F-67F6CE0AF335}"/>
          </ac:spMkLst>
        </pc:spChg>
      </pc:sldChg>
      <pc:sldChg chg="delSp del mod">
        <pc:chgData name="Richard Ball" userId="c2c6c2dd-6ddc-437e-8cdd-d7a74390accc" providerId="ADAL" clId="{A7311FFF-6115-42B3-A34F-3BF5F0BF23FA}" dt="2022-03-21T13:06:37.466" v="1704" actId="47"/>
        <pc:sldMkLst>
          <pc:docMk/>
          <pc:sldMk cId="2830215474" sldId="257"/>
        </pc:sldMkLst>
        <pc:picChg chg="del">
          <ac:chgData name="Richard Ball" userId="c2c6c2dd-6ddc-437e-8cdd-d7a74390accc" providerId="ADAL" clId="{A7311FFF-6115-42B3-A34F-3BF5F0BF23FA}" dt="2022-03-21T12:20:06.698" v="679" actId="478"/>
          <ac:picMkLst>
            <pc:docMk/>
            <pc:sldMk cId="2830215474" sldId="257"/>
            <ac:picMk id="5" creationId="{E9704F25-A8B5-4EEC-8F8A-6F6A6286DF97}"/>
          </ac:picMkLst>
        </pc:picChg>
      </pc:sldChg>
      <pc:sldChg chg="addSp modSp mod ord modAnim">
        <pc:chgData name="Richard Ball" userId="c2c6c2dd-6ddc-437e-8cdd-d7a74390accc" providerId="ADAL" clId="{A7311FFF-6115-42B3-A34F-3BF5F0BF23FA}" dt="2022-03-21T13:37:43.154" v="2348"/>
        <pc:sldMkLst>
          <pc:docMk/>
          <pc:sldMk cId="1449619865" sldId="267"/>
        </pc:sldMkLst>
        <pc:spChg chg="mod">
          <ac:chgData name="Richard Ball" userId="c2c6c2dd-6ddc-437e-8cdd-d7a74390accc" providerId="ADAL" clId="{A7311FFF-6115-42B3-A34F-3BF5F0BF23FA}" dt="2022-03-21T12:00:43.125" v="18" actId="115"/>
          <ac:spMkLst>
            <pc:docMk/>
            <pc:sldMk cId="1449619865" sldId="267"/>
            <ac:spMk id="2" creationId="{00000000-0000-0000-0000-000000000000}"/>
          </ac:spMkLst>
        </pc:spChg>
        <pc:spChg chg="mod">
          <ac:chgData name="Richard Ball" userId="c2c6c2dd-6ddc-437e-8cdd-d7a74390accc" providerId="ADAL" clId="{A7311FFF-6115-42B3-A34F-3BF5F0BF23FA}" dt="2022-03-21T12:12:22.374" v="450" actId="14100"/>
          <ac:spMkLst>
            <pc:docMk/>
            <pc:sldMk cId="1449619865" sldId="267"/>
            <ac:spMk id="3" creationId="{00000000-0000-0000-0000-000000000000}"/>
          </ac:spMkLst>
        </pc:spChg>
        <pc:spChg chg="add mod">
          <ac:chgData name="Richard Ball" userId="c2c6c2dd-6ddc-437e-8cdd-d7a74390accc" providerId="ADAL" clId="{A7311FFF-6115-42B3-A34F-3BF5F0BF23FA}" dt="2022-03-21T12:01:11.388" v="23" actId="1582"/>
          <ac:spMkLst>
            <pc:docMk/>
            <pc:sldMk cId="1449619865" sldId="267"/>
            <ac:spMk id="5" creationId="{59AED4B5-08E5-4606-A408-5462A237BF05}"/>
          </ac:spMkLst>
        </pc:spChg>
      </pc:sldChg>
      <pc:sldChg chg="addSp delSp modSp mod modAnim">
        <pc:chgData name="Richard Ball" userId="c2c6c2dd-6ddc-437e-8cdd-d7a74390accc" providerId="ADAL" clId="{A7311FFF-6115-42B3-A34F-3BF5F0BF23FA}" dt="2022-03-21T13:02:46.556" v="1642" actId="1076"/>
        <pc:sldMkLst>
          <pc:docMk/>
          <pc:sldMk cId="58566629" sldId="269"/>
        </pc:sldMkLst>
        <pc:spChg chg="add mod">
          <ac:chgData name="Richard Ball" userId="c2c6c2dd-6ddc-437e-8cdd-d7a74390accc" providerId="ADAL" clId="{A7311FFF-6115-42B3-A34F-3BF5F0BF23FA}" dt="2022-03-21T12:37:28.527" v="1367" actId="1076"/>
          <ac:spMkLst>
            <pc:docMk/>
            <pc:sldMk cId="58566629" sldId="269"/>
            <ac:spMk id="2" creationId="{B5683601-586C-423A-974A-34D42F3D7B57}"/>
          </ac:spMkLst>
        </pc:spChg>
        <pc:spChg chg="mod">
          <ac:chgData name="Richard Ball" userId="c2c6c2dd-6ddc-437e-8cdd-d7a74390accc" providerId="ADAL" clId="{A7311FFF-6115-42B3-A34F-3BF5F0BF23FA}" dt="2022-03-21T12:37:16.377" v="1350" actId="1076"/>
          <ac:spMkLst>
            <pc:docMk/>
            <pc:sldMk cId="58566629" sldId="269"/>
            <ac:spMk id="4" creationId="{00000000-0000-0000-0000-000000000000}"/>
          </ac:spMkLst>
        </pc:spChg>
        <pc:spChg chg="mod">
          <ac:chgData name="Richard Ball" userId="c2c6c2dd-6ddc-437e-8cdd-d7a74390accc" providerId="ADAL" clId="{A7311FFF-6115-42B3-A34F-3BF5F0BF23FA}" dt="2022-03-21T12:37:16.377" v="1350" actId="1076"/>
          <ac:spMkLst>
            <pc:docMk/>
            <pc:sldMk cId="58566629" sldId="269"/>
            <ac:spMk id="5" creationId="{00000000-0000-0000-0000-000000000000}"/>
          </ac:spMkLst>
        </pc:spChg>
        <pc:spChg chg="mod">
          <ac:chgData name="Richard Ball" userId="c2c6c2dd-6ddc-437e-8cdd-d7a74390accc" providerId="ADAL" clId="{A7311FFF-6115-42B3-A34F-3BF5F0BF23FA}" dt="2022-03-21T12:37:16.377" v="1350" actId="1076"/>
          <ac:spMkLst>
            <pc:docMk/>
            <pc:sldMk cId="58566629" sldId="269"/>
            <ac:spMk id="6" creationId="{00000000-0000-0000-0000-000000000000}"/>
          </ac:spMkLst>
        </pc:spChg>
        <pc:spChg chg="mod">
          <ac:chgData name="Richard Ball" userId="c2c6c2dd-6ddc-437e-8cdd-d7a74390accc" providerId="ADAL" clId="{A7311FFF-6115-42B3-A34F-3BF5F0BF23FA}" dt="2022-03-21T12:37:16.377" v="1350" actId="1076"/>
          <ac:spMkLst>
            <pc:docMk/>
            <pc:sldMk cId="58566629" sldId="269"/>
            <ac:spMk id="7" creationId="{00000000-0000-0000-0000-000000000000}"/>
          </ac:spMkLst>
        </pc:spChg>
        <pc:spChg chg="mod">
          <ac:chgData name="Richard Ball" userId="c2c6c2dd-6ddc-437e-8cdd-d7a74390accc" providerId="ADAL" clId="{A7311FFF-6115-42B3-A34F-3BF5F0BF23FA}" dt="2022-03-21T13:02:15.852" v="1629" actId="255"/>
          <ac:spMkLst>
            <pc:docMk/>
            <pc:sldMk cId="58566629" sldId="269"/>
            <ac:spMk id="8" creationId="{00000000-0000-0000-0000-000000000000}"/>
          </ac:spMkLst>
        </pc:spChg>
        <pc:spChg chg="mod">
          <ac:chgData name="Richard Ball" userId="c2c6c2dd-6ddc-437e-8cdd-d7a74390accc" providerId="ADAL" clId="{A7311FFF-6115-42B3-A34F-3BF5F0BF23FA}" dt="2022-03-21T13:02:46.556" v="1642" actId="1076"/>
          <ac:spMkLst>
            <pc:docMk/>
            <pc:sldMk cId="58566629" sldId="269"/>
            <ac:spMk id="9" creationId="{00000000-0000-0000-0000-000000000000}"/>
          </ac:spMkLst>
        </pc:spChg>
        <pc:spChg chg="mod">
          <ac:chgData name="Richard Ball" userId="c2c6c2dd-6ddc-437e-8cdd-d7a74390accc" providerId="ADAL" clId="{A7311FFF-6115-42B3-A34F-3BF5F0BF23FA}" dt="2022-03-21T12:37:16.377" v="1350" actId="1076"/>
          <ac:spMkLst>
            <pc:docMk/>
            <pc:sldMk cId="58566629" sldId="269"/>
            <ac:spMk id="7170" creationId="{00000000-0000-0000-0000-000000000000}"/>
          </ac:spMkLst>
        </pc:spChg>
        <pc:picChg chg="mod">
          <ac:chgData name="Richard Ball" userId="c2c6c2dd-6ddc-437e-8cdd-d7a74390accc" providerId="ADAL" clId="{A7311FFF-6115-42B3-A34F-3BF5F0BF23FA}" dt="2022-03-21T12:37:16.377" v="1350" actId="1076"/>
          <ac:picMkLst>
            <pc:docMk/>
            <pc:sldMk cId="58566629" sldId="269"/>
            <ac:picMk id="3" creationId="{B776C9CB-3C02-4353-812F-6CBEFB2768E0}"/>
          </ac:picMkLst>
        </pc:picChg>
        <pc:picChg chg="add mod">
          <ac:chgData name="Richard Ball" userId="c2c6c2dd-6ddc-437e-8cdd-d7a74390accc" providerId="ADAL" clId="{A7311FFF-6115-42B3-A34F-3BF5F0BF23FA}" dt="2022-03-21T12:37:16.377" v="1350" actId="1076"/>
          <ac:picMkLst>
            <pc:docMk/>
            <pc:sldMk cId="58566629" sldId="269"/>
            <ac:picMk id="1026" creationId="{62C5C5B2-2D44-46BB-BA4A-DFC182C20009}"/>
          </ac:picMkLst>
        </pc:picChg>
        <pc:picChg chg="del">
          <ac:chgData name="Richard Ball" userId="c2c6c2dd-6ddc-437e-8cdd-d7a74390accc" providerId="ADAL" clId="{A7311FFF-6115-42B3-A34F-3BF5F0BF23FA}" dt="2022-03-21T12:15:18.828" v="481" actId="478"/>
          <ac:picMkLst>
            <pc:docMk/>
            <pc:sldMk cId="58566629" sldId="269"/>
            <ac:picMk id="7178" creationId="{00000000-0000-0000-0000-000000000000}"/>
          </ac:picMkLst>
        </pc:picChg>
      </pc:sldChg>
      <pc:sldChg chg="delSp del mod modNotesTx">
        <pc:chgData name="Richard Ball" userId="c2c6c2dd-6ddc-437e-8cdd-d7a74390accc" providerId="ADAL" clId="{A7311FFF-6115-42B3-A34F-3BF5F0BF23FA}" dt="2022-03-21T13:06:39.214" v="1705" actId="47"/>
        <pc:sldMkLst>
          <pc:docMk/>
          <pc:sldMk cId="1510152691" sldId="270"/>
        </pc:sldMkLst>
        <pc:picChg chg="del">
          <ac:chgData name="Richard Ball" userId="c2c6c2dd-6ddc-437e-8cdd-d7a74390accc" providerId="ADAL" clId="{A7311FFF-6115-42B3-A34F-3BF5F0BF23FA}" dt="2022-03-21T12:20:09.303" v="680" actId="478"/>
          <ac:picMkLst>
            <pc:docMk/>
            <pc:sldMk cId="1510152691" sldId="270"/>
            <ac:picMk id="6" creationId="{95ADA230-E2EB-47D4-A777-CD496749CF64}"/>
          </ac:picMkLst>
        </pc:picChg>
        <pc:picChg chg="del">
          <ac:chgData name="Richard Ball" userId="c2c6c2dd-6ddc-437e-8cdd-d7a74390accc" providerId="ADAL" clId="{A7311FFF-6115-42B3-A34F-3BF5F0BF23FA}" dt="2022-03-21T12:20:10.774" v="681" actId="478"/>
          <ac:picMkLst>
            <pc:docMk/>
            <pc:sldMk cId="1510152691" sldId="270"/>
            <ac:picMk id="7" creationId="{81FB52AF-E23B-4D30-83CD-0A18A7D8B061}"/>
          </ac:picMkLst>
        </pc:picChg>
      </pc:sldChg>
      <pc:sldChg chg="addSp delSp modSp mod">
        <pc:chgData name="Richard Ball" userId="c2c6c2dd-6ddc-437e-8cdd-d7a74390accc" providerId="ADAL" clId="{A7311FFF-6115-42B3-A34F-3BF5F0BF23FA}" dt="2022-03-21T13:18:55.665" v="1844" actId="403"/>
        <pc:sldMkLst>
          <pc:docMk/>
          <pc:sldMk cId="4086677536" sldId="271"/>
        </pc:sldMkLst>
        <pc:spChg chg="del mod">
          <ac:chgData name="Richard Ball" userId="c2c6c2dd-6ddc-437e-8cdd-d7a74390accc" providerId="ADAL" clId="{A7311FFF-6115-42B3-A34F-3BF5F0BF23FA}" dt="2022-03-21T13:17:17.093" v="1817" actId="478"/>
          <ac:spMkLst>
            <pc:docMk/>
            <pc:sldMk cId="4086677536" sldId="271"/>
            <ac:spMk id="2" creationId="{FE4939C6-6B34-4539-8311-E7923716D886}"/>
          </ac:spMkLst>
        </pc:spChg>
        <pc:spChg chg="mod">
          <ac:chgData name="Richard Ball" userId="c2c6c2dd-6ddc-437e-8cdd-d7a74390accc" providerId="ADAL" clId="{A7311FFF-6115-42B3-A34F-3BF5F0BF23FA}" dt="2022-03-21T13:18:55.665" v="1844" actId="403"/>
          <ac:spMkLst>
            <pc:docMk/>
            <pc:sldMk cId="4086677536" sldId="271"/>
            <ac:spMk id="6" creationId="{1141B704-374A-4C18-9AC0-48E0D115997D}"/>
          </ac:spMkLst>
        </pc:spChg>
        <pc:spChg chg="mod">
          <ac:chgData name="Richard Ball" userId="c2c6c2dd-6ddc-437e-8cdd-d7a74390accc" providerId="ADAL" clId="{A7311FFF-6115-42B3-A34F-3BF5F0BF23FA}" dt="2022-03-21T13:18:36.242" v="1836" actId="14100"/>
          <ac:spMkLst>
            <pc:docMk/>
            <pc:sldMk cId="4086677536" sldId="271"/>
            <ac:spMk id="7" creationId="{94899B6E-0475-4F5A-84CD-73B2ABA2F715}"/>
          </ac:spMkLst>
        </pc:spChg>
        <pc:spChg chg="add del mod">
          <ac:chgData name="Richard Ball" userId="c2c6c2dd-6ddc-437e-8cdd-d7a74390accc" providerId="ADAL" clId="{A7311FFF-6115-42B3-A34F-3BF5F0BF23FA}" dt="2022-03-21T13:17:18.520" v="1819" actId="478"/>
          <ac:spMkLst>
            <pc:docMk/>
            <pc:sldMk cId="4086677536" sldId="271"/>
            <ac:spMk id="9" creationId="{CA8BDA4C-EFED-4267-B0A1-E61CF626D72C}"/>
          </ac:spMkLst>
        </pc:spChg>
        <pc:picChg chg="mod">
          <ac:chgData name="Richard Ball" userId="c2c6c2dd-6ddc-437e-8cdd-d7a74390accc" providerId="ADAL" clId="{A7311FFF-6115-42B3-A34F-3BF5F0BF23FA}" dt="2022-03-21T13:18:50.931" v="1841" actId="1076"/>
          <ac:picMkLst>
            <pc:docMk/>
            <pc:sldMk cId="4086677536" sldId="271"/>
            <ac:picMk id="4" creationId="{37D9BB70-AFF9-40F2-8482-216638F33190}"/>
          </ac:picMkLst>
        </pc:picChg>
        <pc:picChg chg="mod modCrop">
          <ac:chgData name="Richard Ball" userId="c2c6c2dd-6ddc-437e-8cdd-d7a74390accc" providerId="ADAL" clId="{A7311FFF-6115-42B3-A34F-3BF5F0BF23FA}" dt="2022-03-21T13:18:50.931" v="1841" actId="1076"/>
          <ac:picMkLst>
            <pc:docMk/>
            <pc:sldMk cId="4086677536" sldId="271"/>
            <ac:picMk id="5" creationId="{12B7CA3A-F3C7-4805-AAB5-134ED2224187}"/>
          </ac:picMkLst>
        </pc:picChg>
        <pc:picChg chg="mod">
          <ac:chgData name="Richard Ball" userId="c2c6c2dd-6ddc-437e-8cdd-d7a74390accc" providerId="ADAL" clId="{A7311FFF-6115-42B3-A34F-3BF5F0BF23FA}" dt="2022-03-21T13:18:50.931" v="1841" actId="1076"/>
          <ac:picMkLst>
            <pc:docMk/>
            <pc:sldMk cId="4086677536" sldId="271"/>
            <ac:picMk id="8" creationId="{C5327F55-32EE-43C7-AE05-545B056C0B08}"/>
          </ac:picMkLst>
        </pc:picChg>
      </pc:sldChg>
      <pc:sldChg chg="del">
        <pc:chgData name="Richard Ball" userId="c2c6c2dd-6ddc-437e-8cdd-d7a74390accc" providerId="ADAL" clId="{A7311FFF-6115-42B3-A34F-3BF5F0BF23FA}" dt="2022-03-21T13:36:55.259" v="2346" actId="47"/>
        <pc:sldMkLst>
          <pc:docMk/>
          <pc:sldMk cId="726288657" sldId="272"/>
        </pc:sldMkLst>
      </pc:sldChg>
      <pc:sldChg chg="modSp new mod ord">
        <pc:chgData name="Richard Ball" userId="c2c6c2dd-6ddc-437e-8cdd-d7a74390accc" providerId="ADAL" clId="{A7311FFF-6115-42B3-A34F-3BF5F0BF23FA}" dt="2022-03-21T12:00:22.337" v="15" actId="20577"/>
        <pc:sldMkLst>
          <pc:docMk/>
          <pc:sldMk cId="3313240810" sldId="280"/>
        </pc:sldMkLst>
        <pc:spChg chg="mod">
          <ac:chgData name="Richard Ball" userId="c2c6c2dd-6ddc-437e-8cdd-d7a74390accc" providerId="ADAL" clId="{A7311FFF-6115-42B3-A34F-3BF5F0BF23FA}" dt="2022-03-21T12:00:22.337" v="15" actId="20577"/>
          <ac:spMkLst>
            <pc:docMk/>
            <pc:sldMk cId="3313240810" sldId="280"/>
            <ac:spMk id="2" creationId="{1C1D4E1C-8C1F-4D4E-B0E6-70177BFF2B8B}"/>
          </ac:spMkLst>
        </pc:spChg>
      </pc:sldChg>
      <pc:sldChg chg="modSp new mod">
        <pc:chgData name="Richard Ball" userId="c2c6c2dd-6ddc-437e-8cdd-d7a74390accc" providerId="ADAL" clId="{A7311FFF-6115-42B3-A34F-3BF5F0BF23FA}" dt="2022-03-21T13:39:01.616" v="2405" actId="20577"/>
        <pc:sldMkLst>
          <pc:docMk/>
          <pc:sldMk cId="2761732549" sldId="281"/>
        </pc:sldMkLst>
        <pc:spChg chg="mod">
          <ac:chgData name="Richard Ball" userId="c2c6c2dd-6ddc-437e-8cdd-d7a74390accc" providerId="ADAL" clId="{A7311FFF-6115-42B3-A34F-3BF5F0BF23FA}" dt="2022-03-21T12:07:29.712" v="366" actId="1076"/>
          <ac:spMkLst>
            <pc:docMk/>
            <pc:sldMk cId="2761732549" sldId="281"/>
            <ac:spMk id="2" creationId="{52E65467-899C-40DA-A028-42971995C54A}"/>
          </ac:spMkLst>
        </pc:spChg>
        <pc:spChg chg="mod">
          <ac:chgData name="Richard Ball" userId="c2c6c2dd-6ddc-437e-8cdd-d7a74390accc" providerId="ADAL" clId="{A7311FFF-6115-42B3-A34F-3BF5F0BF23FA}" dt="2022-03-21T13:39:01.616" v="2405" actId="20577"/>
          <ac:spMkLst>
            <pc:docMk/>
            <pc:sldMk cId="2761732549" sldId="281"/>
            <ac:spMk id="3" creationId="{176D605C-214E-416A-B34E-B66DDB490D2E}"/>
          </ac:spMkLst>
        </pc:spChg>
      </pc:sldChg>
      <pc:sldChg chg="addSp delSp modSp new del mod">
        <pc:chgData name="Richard Ball" userId="c2c6c2dd-6ddc-437e-8cdd-d7a74390accc" providerId="ADAL" clId="{A7311FFF-6115-42B3-A34F-3BF5F0BF23FA}" dt="2022-03-21T13:01:25.151" v="1613" actId="47"/>
        <pc:sldMkLst>
          <pc:docMk/>
          <pc:sldMk cId="162464625" sldId="282"/>
        </pc:sldMkLst>
        <pc:spChg chg="del">
          <ac:chgData name="Richard Ball" userId="c2c6c2dd-6ddc-437e-8cdd-d7a74390accc" providerId="ADAL" clId="{A7311FFF-6115-42B3-A34F-3BF5F0BF23FA}" dt="2022-03-21T12:31:53.792" v="1222" actId="478"/>
          <ac:spMkLst>
            <pc:docMk/>
            <pc:sldMk cId="162464625" sldId="282"/>
            <ac:spMk id="2" creationId="{4138F5EB-6A1B-4036-9737-6838F8913BC5}"/>
          </ac:spMkLst>
        </pc:spChg>
        <pc:spChg chg="del">
          <ac:chgData name="Richard Ball" userId="c2c6c2dd-6ddc-437e-8cdd-d7a74390accc" providerId="ADAL" clId="{A7311FFF-6115-42B3-A34F-3BF5F0BF23FA}" dt="2022-03-21T12:31:53.792" v="1222" actId="478"/>
          <ac:spMkLst>
            <pc:docMk/>
            <pc:sldMk cId="162464625" sldId="282"/>
            <ac:spMk id="3" creationId="{99E79FDE-4A07-43A9-BBA7-0A2E2124BC6C}"/>
          </ac:spMkLst>
        </pc:spChg>
        <pc:spChg chg="add del mod">
          <ac:chgData name="Richard Ball" userId="c2c6c2dd-6ddc-437e-8cdd-d7a74390accc" providerId="ADAL" clId="{A7311FFF-6115-42B3-A34F-3BF5F0BF23FA}" dt="2022-03-21T12:32:04.450" v="1225"/>
          <ac:spMkLst>
            <pc:docMk/>
            <pc:sldMk cId="162464625" sldId="282"/>
            <ac:spMk id="4" creationId="{234D5C8E-7159-44B4-B340-329C2D05D5B6}"/>
          </ac:spMkLst>
        </pc:spChg>
        <pc:spChg chg="add mod">
          <ac:chgData name="Richard Ball" userId="c2c6c2dd-6ddc-437e-8cdd-d7a74390accc" providerId="ADAL" clId="{A7311FFF-6115-42B3-A34F-3BF5F0BF23FA}" dt="2022-03-21T12:32:16.741" v="1246" actId="403"/>
          <ac:spMkLst>
            <pc:docMk/>
            <pc:sldMk cId="162464625" sldId="282"/>
            <ac:spMk id="5" creationId="{811D2583-F7BB-4AF7-A867-A73EBEAE0AE2}"/>
          </ac:spMkLst>
        </pc:spChg>
      </pc:sldChg>
      <pc:sldChg chg="new">
        <pc:chgData name="Richard Ball" userId="c2c6c2dd-6ddc-437e-8cdd-d7a74390accc" providerId="ADAL" clId="{A7311FFF-6115-42B3-A34F-3BF5F0BF23FA}" dt="2022-03-21T12:10:59.593" v="448" actId="680"/>
        <pc:sldMkLst>
          <pc:docMk/>
          <pc:sldMk cId="1822684611" sldId="283"/>
        </pc:sldMkLst>
      </pc:sldChg>
      <pc:sldChg chg="delSp modSp new mod">
        <pc:chgData name="Richard Ball" userId="c2c6c2dd-6ddc-437e-8cdd-d7a74390accc" providerId="ADAL" clId="{A7311FFF-6115-42B3-A34F-3BF5F0BF23FA}" dt="2022-04-29T07:27:19.291" v="3280" actId="478"/>
        <pc:sldMkLst>
          <pc:docMk/>
          <pc:sldMk cId="3698740781" sldId="284"/>
        </pc:sldMkLst>
        <pc:spChg chg="mod">
          <ac:chgData name="Richard Ball" userId="c2c6c2dd-6ddc-437e-8cdd-d7a74390accc" providerId="ADAL" clId="{A7311FFF-6115-42B3-A34F-3BF5F0BF23FA}" dt="2022-04-29T07:27:05.833" v="3278" actId="20577"/>
          <ac:spMkLst>
            <pc:docMk/>
            <pc:sldMk cId="3698740781" sldId="284"/>
            <ac:spMk id="2" creationId="{50E763C1-B56E-46DA-A9CB-1827A0D5BDC4}"/>
          </ac:spMkLst>
        </pc:spChg>
        <pc:spChg chg="del mod">
          <ac:chgData name="Richard Ball" userId="c2c6c2dd-6ddc-437e-8cdd-d7a74390accc" providerId="ADAL" clId="{A7311FFF-6115-42B3-A34F-3BF5F0BF23FA}" dt="2022-04-29T07:27:19.291" v="3280" actId="478"/>
          <ac:spMkLst>
            <pc:docMk/>
            <pc:sldMk cId="3698740781" sldId="284"/>
            <ac:spMk id="3" creationId="{87B58D53-F617-4FF5-8011-3A4FA569E917}"/>
          </ac:spMkLst>
        </pc:spChg>
      </pc:sldChg>
      <pc:sldChg chg="addSp delSp modSp new mod">
        <pc:chgData name="Richard Ball" userId="c2c6c2dd-6ddc-437e-8cdd-d7a74390accc" providerId="ADAL" clId="{A7311FFF-6115-42B3-A34F-3BF5F0BF23FA}" dt="2022-03-21T12:43:43.671" v="1609" actId="20577"/>
        <pc:sldMkLst>
          <pc:docMk/>
          <pc:sldMk cId="2696179459" sldId="285"/>
        </pc:sldMkLst>
        <pc:spChg chg="del">
          <ac:chgData name="Richard Ball" userId="c2c6c2dd-6ddc-437e-8cdd-d7a74390accc" providerId="ADAL" clId="{A7311FFF-6115-42B3-A34F-3BF5F0BF23FA}" dt="2022-03-21T12:16:18.443" v="486" actId="478"/>
          <ac:spMkLst>
            <pc:docMk/>
            <pc:sldMk cId="2696179459" sldId="285"/>
            <ac:spMk id="2" creationId="{540C82E2-1A3A-4B5B-972E-0BA5F001C3CA}"/>
          </ac:spMkLst>
        </pc:spChg>
        <pc:spChg chg="del">
          <ac:chgData name="Richard Ball" userId="c2c6c2dd-6ddc-437e-8cdd-d7a74390accc" providerId="ADAL" clId="{A7311FFF-6115-42B3-A34F-3BF5F0BF23FA}" dt="2022-03-21T12:16:18.443" v="486" actId="478"/>
          <ac:spMkLst>
            <pc:docMk/>
            <pc:sldMk cId="2696179459" sldId="285"/>
            <ac:spMk id="3" creationId="{AA1393E9-4F15-46EE-B4D5-025C80E0E498}"/>
          </ac:spMkLst>
        </pc:spChg>
        <pc:spChg chg="add mod">
          <ac:chgData name="Richard Ball" userId="c2c6c2dd-6ddc-437e-8cdd-d7a74390accc" providerId="ADAL" clId="{A7311FFF-6115-42B3-A34F-3BF5F0BF23FA}" dt="2022-03-21T12:43:43.671" v="1609" actId="20577"/>
          <ac:spMkLst>
            <pc:docMk/>
            <pc:sldMk cId="2696179459" sldId="285"/>
            <ac:spMk id="5" creationId="{496306C0-AFA4-45DE-9B4F-741EAC7CC873}"/>
          </ac:spMkLst>
        </pc:spChg>
        <pc:picChg chg="add mod">
          <ac:chgData name="Richard Ball" userId="c2c6c2dd-6ddc-437e-8cdd-d7a74390accc" providerId="ADAL" clId="{A7311FFF-6115-42B3-A34F-3BF5F0BF23FA}" dt="2022-03-21T12:18:06" v="551" actId="1076"/>
          <ac:picMkLst>
            <pc:docMk/>
            <pc:sldMk cId="2696179459" sldId="285"/>
            <ac:picMk id="4" creationId="{5AE237B8-E260-4537-942B-F8D9ED379F52}"/>
          </ac:picMkLst>
        </pc:picChg>
        <pc:picChg chg="add mod">
          <ac:chgData name="Richard Ball" userId="c2c6c2dd-6ddc-437e-8cdd-d7a74390accc" providerId="ADAL" clId="{A7311FFF-6115-42B3-A34F-3BF5F0BF23FA}" dt="2022-03-21T12:18:07.593" v="552" actId="1076"/>
          <ac:picMkLst>
            <pc:docMk/>
            <pc:sldMk cId="2696179459" sldId="285"/>
            <ac:picMk id="2050" creationId="{C1DB06C1-4B71-4A30-9B9E-832FAC065F9D}"/>
          </ac:picMkLst>
        </pc:picChg>
      </pc:sldChg>
      <pc:sldChg chg="addSp delSp modSp add mod">
        <pc:chgData name="Richard Ball" userId="c2c6c2dd-6ddc-437e-8cdd-d7a74390accc" providerId="ADAL" clId="{A7311FFF-6115-42B3-A34F-3BF5F0BF23FA}" dt="2022-03-21T12:37:36.329" v="1369" actId="13926"/>
        <pc:sldMkLst>
          <pc:docMk/>
          <pc:sldMk cId="678994745" sldId="286"/>
        </pc:sldMkLst>
        <pc:spChg chg="mod">
          <ac:chgData name="Richard Ball" userId="c2c6c2dd-6ddc-437e-8cdd-d7a74390accc" providerId="ADAL" clId="{A7311FFF-6115-42B3-A34F-3BF5F0BF23FA}" dt="2022-03-21T12:37:36.329" v="1369" actId="13926"/>
          <ac:spMkLst>
            <pc:docMk/>
            <pc:sldMk cId="678994745" sldId="286"/>
            <ac:spMk id="5" creationId="{496306C0-AFA4-45DE-9B4F-741EAC7CC873}"/>
          </ac:spMkLst>
        </pc:spChg>
        <pc:picChg chg="del">
          <ac:chgData name="Richard Ball" userId="c2c6c2dd-6ddc-437e-8cdd-d7a74390accc" providerId="ADAL" clId="{A7311FFF-6115-42B3-A34F-3BF5F0BF23FA}" dt="2022-03-21T12:19:29.682" v="666" actId="478"/>
          <ac:picMkLst>
            <pc:docMk/>
            <pc:sldMk cId="678994745" sldId="286"/>
            <ac:picMk id="4" creationId="{5AE237B8-E260-4537-942B-F8D9ED379F52}"/>
          </ac:picMkLst>
        </pc:picChg>
        <pc:picChg chg="add mod">
          <ac:chgData name="Richard Ball" userId="c2c6c2dd-6ddc-437e-8cdd-d7a74390accc" providerId="ADAL" clId="{A7311FFF-6115-42B3-A34F-3BF5F0BF23FA}" dt="2022-03-21T12:24:55.606" v="1153" actId="1076"/>
          <ac:picMkLst>
            <pc:docMk/>
            <pc:sldMk cId="678994745" sldId="286"/>
            <ac:picMk id="6" creationId="{126BF0A1-FD11-4F06-98BF-6A6A20E86ED0}"/>
          </ac:picMkLst>
        </pc:picChg>
        <pc:picChg chg="add mod">
          <ac:chgData name="Richard Ball" userId="c2c6c2dd-6ddc-437e-8cdd-d7a74390accc" providerId="ADAL" clId="{A7311FFF-6115-42B3-A34F-3BF5F0BF23FA}" dt="2022-03-21T12:25:05.321" v="1173" actId="14100"/>
          <ac:picMkLst>
            <pc:docMk/>
            <pc:sldMk cId="678994745" sldId="286"/>
            <ac:picMk id="7" creationId="{83A7C75E-AC64-4E3B-BECF-0337112246CC}"/>
          </ac:picMkLst>
        </pc:picChg>
        <pc:picChg chg="del">
          <ac:chgData name="Richard Ball" userId="c2c6c2dd-6ddc-437e-8cdd-d7a74390accc" providerId="ADAL" clId="{A7311FFF-6115-42B3-A34F-3BF5F0BF23FA}" dt="2022-03-21T12:19:30.402" v="667" actId="478"/>
          <ac:picMkLst>
            <pc:docMk/>
            <pc:sldMk cId="678994745" sldId="286"/>
            <ac:picMk id="2050" creationId="{C1DB06C1-4B71-4A30-9B9E-832FAC065F9D}"/>
          </ac:picMkLst>
        </pc:picChg>
      </pc:sldChg>
      <pc:sldChg chg="addSp delSp modSp add mod">
        <pc:chgData name="Richard Ball" userId="c2c6c2dd-6ddc-437e-8cdd-d7a74390accc" providerId="ADAL" clId="{A7311FFF-6115-42B3-A34F-3BF5F0BF23FA}" dt="2022-03-21T12:37:39.822" v="1370" actId="13926"/>
        <pc:sldMkLst>
          <pc:docMk/>
          <pc:sldMk cId="2211315563" sldId="287"/>
        </pc:sldMkLst>
        <pc:spChg chg="mod">
          <ac:chgData name="Richard Ball" userId="c2c6c2dd-6ddc-437e-8cdd-d7a74390accc" providerId="ADAL" clId="{A7311FFF-6115-42B3-A34F-3BF5F0BF23FA}" dt="2022-03-21T12:37:39.822" v="1370" actId="13926"/>
          <ac:spMkLst>
            <pc:docMk/>
            <pc:sldMk cId="2211315563" sldId="287"/>
            <ac:spMk id="5" creationId="{496306C0-AFA4-45DE-9B4F-741EAC7CC873}"/>
          </ac:spMkLst>
        </pc:spChg>
        <pc:picChg chg="del">
          <ac:chgData name="Richard Ball" userId="c2c6c2dd-6ddc-437e-8cdd-d7a74390accc" providerId="ADAL" clId="{A7311FFF-6115-42B3-A34F-3BF5F0BF23FA}" dt="2022-03-21T12:21:07.733" v="840" actId="478"/>
          <ac:picMkLst>
            <pc:docMk/>
            <pc:sldMk cId="2211315563" sldId="287"/>
            <ac:picMk id="6" creationId="{126BF0A1-FD11-4F06-98BF-6A6A20E86ED0}"/>
          </ac:picMkLst>
        </pc:picChg>
        <pc:picChg chg="del">
          <ac:chgData name="Richard Ball" userId="c2c6c2dd-6ddc-437e-8cdd-d7a74390accc" providerId="ADAL" clId="{A7311FFF-6115-42B3-A34F-3BF5F0BF23FA}" dt="2022-03-21T12:21:08.518" v="841" actId="478"/>
          <ac:picMkLst>
            <pc:docMk/>
            <pc:sldMk cId="2211315563" sldId="287"/>
            <ac:picMk id="7" creationId="{83A7C75E-AC64-4E3B-BECF-0337112246CC}"/>
          </ac:picMkLst>
        </pc:picChg>
        <pc:picChg chg="add mod">
          <ac:chgData name="Richard Ball" userId="c2c6c2dd-6ddc-437e-8cdd-d7a74390accc" providerId="ADAL" clId="{A7311FFF-6115-42B3-A34F-3BF5F0BF23FA}" dt="2022-03-21T12:23:52.830" v="1026" actId="1076"/>
          <ac:picMkLst>
            <pc:docMk/>
            <pc:sldMk cId="2211315563" sldId="287"/>
            <ac:picMk id="3074" creationId="{4EAD94A3-08AE-4507-9194-C015077C5ED6}"/>
          </ac:picMkLst>
        </pc:picChg>
      </pc:sldChg>
      <pc:sldChg chg="addSp delSp modSp new mod">
        <pc:chgData name="Richard Ball" userId="c2c6c2dd-6ddc-437e-8cdd-d7a74390accc" providerId="ADAL" clId="{A7311FFF-6115-42B3-A34F-3BF5F0BF23FA}" dt="2022-03-21T12:39:47.118" v="1602" actId="14100"/>
        <pc:sldMkLst>
          <pc:docMk/>
          <pc:sldMk cId="498526941" sldId="288"/>
        </pc:sldMkLst>
        <pc:spChg chg="del">
          <ac:chgData name="Richard Ball" userId="c2c6c2dd-6ddc-437e-8cdd-d7a74390accc" providerId="ADAL" clId="{A7311FFF-6115-42B3-A34F-3BF5F0BF23FA}" dt="2022-03-21T12:25:48.398" v="1175" actId="478"/>
          <ac:spMkLst>
            <pc:docMk/>
            <pc:sldMk cId="498526941" sldId="288"/>
            <ac:spMk id="2" creationId="{619DBB3E-5F2D-43B4-A0A9-3DD9FBDD63A0}"/>
          </ac:spMkLst>
        </pc:spChg>
        <pc:spChg chg="del">
          <ac:chgData name="Richard Ball" userId="c2c6c2dd-6ddc-437e-8cdd-d7a74390accc" providerId="ADAL" clId="{A7311FFF-6115-42B3-A34F-3BF5F0BF23FA}" dt="2022-03-21T12:25:48.398" v="1175" actId="478"/>
          <ac:spMkLst>
            <pc:docMk/>
            <pc:sldMk cId="498526941" sldId="288"/>
            <ac:spMk id="3" creationId="{B4511530-A429-4321-8B70-D2E821B98710}"/>
          </ac:spMkLst>
        </pc:spChg>
        <pc:spChg chg="add del mod">
          <ac:chgData name="Richard Ball" userId="c2c6c2dd-6ddc-437e-8cdd-d7a74390accc" providerId="ADAL" clId="{A7311FFF-6115-42B3-A34F-3BF5F0BF23FA}" dt="2022-03-21T12:31:37.291" v="1221"/>
          <ac:spMkLst>
            <pc:docMk/>
            <pc:sldMk cId="498526941" sldId="288"/>
            <ac:spMk id="4" creationId="{A6A6DDE1-9628-4A61-B6FF-B27FCF8B9808}"/>
          </ac:spMkLst>
        </pc:spChg>
        <pc:spChg chg="add mod">
          <ac:chgData name="Richard Ball" userId="c2c6c2dd-6ddc-437e-8cdd-d7a74390accc" providerId="ADAL" clId="{A7311FFF-6115-42B3-A34F-3BF5F0BF23FA}" dt="2022-03-21T12:39:47.118" v="1602" actId="14100"/>
          <ac:spMkLst>
            <pc:docMk/>
            <pc:sldMk cId="498526941" sldId="288"/>
            <ac:spMk id="6" creationId="{FB2058A3-9CCC-44DD-8704-781AD5384730}"/>
          </ac:spMkLst>
        </pc:spChg>
        <pc:picChg chg="add mod">
          <ac:chgData name="Richard Ball" userId="c2c6c2dd-6ddc-437e-8cdd-d7a74390accc" providerId="ADAL" clId="{A7311FFF-6115-42B3-A34F-3BF5F0BF23FA}" dt="2022-03-21T12:39:34.320" v="1598" actId="14100"/>
          <ac:picMkLst>
            <pc:docMk/>
            <pc:sldMk cId="498526941" sldId="288"/>
            <ac:picMk id="4098" creationId="{0A877F9C-D8BC-4A82-8F90-1FF7A1520EA3}"/>
          </ac:picMkLst>
        </pc:picChg>
        <pc:picChg chg="add mod">
          <ac:chgData name="Richard Ball" userId="c2c6c2dd-6ddc-437e-8cdd-d7a74390accc" providerId="ADAL" clId="{A7311FFF-6115-42B3-A34F-3BF5F0BF23FA}" dt="2022-03-21T12:39:45.454" v="1601" actId="1076"/>
          <ac:picMkLst>
            <pc:docMk/>
            <pc:sldMk cId="498526941" sldId="288"/>
            <ac:picMk id="4100" creationId="{4EA84CF8-3727-45BC-BE19-D222239E35DF}"/>
          </ac:picMkLst>
        </pc:picChg>
      </pc:sldChg>
      <pc:sldChg chg="addSp delSp modSp new mod ord">
        <pc:chgData name="Richard Ball" userId="c2c6c2dd-6ddc-437e-8cdd-d7a74390accc" providerId="ADAL" clId="{A7311FFF-6115-42B3-A34F-3BF5F0BF23FA}" dt="2022-03-21T13:01:28.539" v="1615"/>
        <pc:sldMkLst>
          <pc:docMk/>
          <pc:sldMk cId="963600977" sldId="289"/>
        </pc:sldMkLst>
        <pc:spChg chg="del">
          <ac:chgData name="Richard Ball" userId="c2c6c2dd-6ddc-437e-8cdd-d7a74390accc" providerId="ADAL" clId="{A7311FFF-6115-42B3-A34F-3BF5F0BF23FA}" dt="2022-03-21T12:32:21.615" v="1248" actId="478"/>
          <ac:spMkLst>
            <pc:docMk/>
            <pc:sldMk cId="963600977" sldId="289"/>
            <ac:spMk id="2" creationId="{746055B1-E657-425A-B80E-C139A7C0431D}"/>
          </ac:spMkLst>
        </pc:spChg>
        <pc:spChg chg="del">
          <ac:chgData name="Richard Ball" userId="c2c6c2dd-6ddc-437e-8cdd-d7a74390accc" providerId="ADAL" clId="{A7311FFF-6115-42B3-A34F-3BF5F0BF23FA}" dt="2022-03-21T12:32:21.615" v="1248" actId="478"/>
          <ac:spMkLst>
            <pc:docMk/>
            <pc:sldMk cId="963600977" sldId="289"/>
            <ac:spMk id="3" creationId="{D02E45C8-3771-47E5-9527-150966E523A4}"/>
          </ac:spMkLst>
        </pc:spChg>
        <pc:graphicFrameChg chg="add mod modGraphic">
          <ac:chgData name="Richard Ball" userId="c2c6c2dd-6ddc-437e-8cdd-d7a74390accc" providerId="ADAL" clId="{A7311FFF-6115-42B3-A34F-3BF5F0BF23FA}" dt="2022-03-21T12:37:04.166" v="1349" actId="242"/>
          <ac:graphicFrameMkLst>
            <pc:docMk/>
            <pc:sldMk cId="963600977" sldId="289"/>
            <ac:graphicFrameMk id="4" creationId="{FA55568A-BA72-4C0B-B378-E7A6BD6F35DD}"/>
          </ac:graphicFrameMkLst>
        </pc:graphicFrameChg>
      </pc:sldChg>
      <pc:sldChg chg="addSp delSp modSp add mod ord delAnim">
        <pc:chgData name="Richard Ball" userId="c2c6c2dd-6ddc-437e-8cdd-d7a74390accc" providerId="ADAL" clId="{A7311FFF-6115-42B3-A34F-3BF5F0BF23FA}" dt="2022-03-21T13:06:44.144" v="1708"/>
        <pc:sldMkLst>
          <pc:docMk/>
          <pc:sldMk cId="4207031675" sldId="290"/>
        </pc:sldMkLst>
        <pc:spChg chg="mod">
          <ac:chgData name="Richard Ball" userId="c2c6c2dd-6ddc-437e-8cdd-d7a74390accc" providerId="ADAL" clId="{A7311FFF-6115-42B3-A34F-3BF5F0BF23FA}" dt="2022-03-21T13:04:39.909" v="1684" actId="14100"/>
          <ac:spMkLst>
            <pc:docMk/>
            <pc:sldMk cId="4207031675" sldId="290"/>
            <ac:spMk id="4" creationId="{00000000-0000-0000-0000-000000000000}"/>
          </ac:spMkLst>
        </pc:spChg>
        <pc:spChg chg="mod">
          <ac:chgData name="Richard Ball" userId="c2c6c2dd-6ddc-437e-8cdd-d7a74390accc" providerId="ADAL" clId="{A7311FFF-6115-42B3-A34F-3BF5F0BF23FA}" dt="2022-03-21T13:03:34.300" v="1673" actId="20577"/>
          <ac:spMkLst>
            <pc:docMk/>
            <pc:sldMk cId="4207031675" sldId="290"/>
            <ac:spMk id="8" creationId="{00000000-0000-0000-0000-000000000000}"/>
          </ac:spMkLst>
        </pc:spChg>
        <pc:spChg chg="del mod">
          <ac:chgData name="Richard Ball" userId="c2c6c2dd-6ddc-437e-8cdd-d7a74390accc" providerId="ADAL" clId="{A7311FFF-6115-42B3-A34F-3BF5F0BF23FA}" dt="2022-03-21T13:03:38.365" v="1675" actId="478"/>
          <ac:spMkLst>
            <pc:docMk/>
            <pc:sldMk cId="4207031675" sldId="290"/>
            <ac:spMk id="9" creationId="{00000000-0000-0000-0000-000000000000}"/>
          </ac:spMkLst>
        </pc:spChg>
        <pc:spChg chg="mod">
          <ac:chgData name="Richard Ball" userId="c2c6c2dd-6ddc-437e-8cdd-d7a74390accc" providerId="ADAL" clId="{A7311FFF-6115-42B3-A34F-3BF5F0BF23FA}" dt="2022-03-21T13:03:48.398" v="1676" actId="20577"/>
          <ac:spMkLst>
            <pc:docMk/>
            <pc:sldMk cId="4207031675" sldId="290"/>
            <ac:spMk id="7170" creationId="{00000000-0000-0000-0000-000000000000}"/>
          </ac:spMkLst>
        </pc:spChg>
        <pc:picChg chg="del">
          <ac:chgData name="Richard Ball" userId="c2c6c2dd-6ddc-437e-8cdd-d7a74390accc" providerId="ADAL" clId="{A7311FFF-6115-42B3-A34F-3BF5F0BF23FA}" dt="2022-03-21T13:04:41.486" v="1686" actId="478"/>
          <ac:picMkLst>
            <pc:docMk/>
            <pc:sldMk cId="4207031675" sldId="290"/>
            <ac:picMk id="3" creationId="{B776C9CB-3C02-4353-812F-6CBEFB2768E0}"/>
          </ac:picMkLst>
        </pc:picChg>
        <pc:picChg chg="add mod">
          <ac:chgData name="Richard Ball" userId="c2c6c2dd-6ddc-437e-8cdd-d7a74390accc" providerId="ADAL" clId="{A7311FFF-6115-42B3-A34F-3BF5F0BF23FA}" dt="2022-03-21T13:05:04.883" v="1689" actId="1076"/>
          <ac:picMkLst>
            <pc:docMk/>
            <pc:sldMk cId="4207031675" sldId="290"/>
            <ac:picMk id="10" creationId="{F88B4A39-7C79-404B-93F8-4E68283F1A77}"/>
          </ac:picMkLst>
        </pc:picChg>
        <pc:picChg chg="del">
          <ac:chgData name="Richard Ball" userId="c2c6c2dd-6ddc-437e-8cdd-d7a74390accc" providerId="ADAL" clId="{A7311FFF-6115-42B3-A34F-3BF5F0BF23FA}" dt="2022-03-21T13:04:40.627" v="1685" actId="478"/>
          <ac:picMkLst>
            <pc:docMk/>
            <pc:sldMk cId="4207031675" sldId="290"/>
            <ac:picMk id="1026" creationId="{62C5C5B2-2D44-46BB-BA4A-DFC182C20009}"/>
          </ac:picMkLst>
        </pc:picChg>
        <pc:picChg chg="add mod">
          <ac:chgData name="Richard Ball" userId="c2c6c2dd-6ddc-437e-8cdd-d7a74390accc" providerId="ADAL" clId="{A7311FFF-6115-42B3-A34F-3BF5F0BF23FA}" dt="2022-03-21T13:05:55.298" v="1695" actId="1076"/>
          <ac:picMkLst>
            <pc:docMk/>
            <pc:sldMk cId="4207031675" sldId="290"/>
            <ac:picMk id="1028" creationId="{3DAAE466-A64C-4A7C-8C07-B61F592B969D}"/>
          </ac:picMkLst>
        </pc:picChg>
        <pc:picChg chg="add mod">
          <ac:chgData name="Richard Ball" userId="c2c6c2dd-6ddc-437e-8cdd-d7a74390accc" providerId="ADAL" clId="{A7311FFF-6115-42B3-A34F-3BF5F0BF23FA}" dt="2022-03-21T13:06:28.768" v="1701" actId="1076"/>
          <ac:picMkLst>
            <pc:docMk/>
            <pc:sldMk cId="4207031675" sldId="290"/>
            <ac:picMk id="1030" creationId="{AD1CE291-A0B4-4C71-8E59-3DC65083402D}"/>
          </ac:picMkLst>
        </pc:picChg>
      </pc:sldChg>
      <pc:sldChg chg="new">
        <pc:chgData name="Richard Ball" userId="c2c6c2dd-6ddc-437e-8cdd-d7a74390accc" providerId="ADAL" clId="{A7311FFF-6115-42B3-A34F-3BF5F0BF23FA}" dt="2022-03-21T13:06:41.937" v="1706" actId="680"/>
        <pc:sldMkLst>
          <pc:docMk/>
          <pc:sldMk cId="3868291195" sldId="291"/>
        </pc:sldMkLst>
      </pc:sldChg>
      <pc:sldChg chg="addSp delSp modSp add mod ord">
        <pc:chgData name="Richard Ball" userId="c2c6c2dd-6ddc-437e-8cdd-d7a74390accc" providerId="ADAL" clId="{A7311FFF-6115-42B3-A34F-3BF5F0BF23FA}" dt="2022-03-21T13:09:55.266" v="1742"/>
        <pc:sldMkLst>
          <pc:docMk/>
          <pc:sldMk cId="3848814133" sldId="292"/>
        </pc:sldMkLst>
        <pc:spChg chg="mod">
          <ac:chgData name="Richard Ball" userId="c2c6c2dd-6ddc-437e-8cdd-d7a74390accc" providerId="ADAL" clId="{A7311FFF-6115-42B3-A34F-3BF5F0BF23FA}" dt="2022-03-21T13:08:01.294" v="1729" actId="1076"/>
          <ac:spMkLst>
            <pc:docMk/>
            <pc:sldMk cId="3848814133" sldId="292"/>
            <ac:spMk id="4" creationId="{00000000-0000-0000-0000-000000000000}"/>
          </ac:spMkLst>
        </pc:spChg>
        <pc:spChg chg="mod">
          <ac:chgData name="Richard Ball" userId="c2c6c2dd-6ddc-437e-8cdd-d7a74390accc" providerId="ADAL" clId="{A7311FFF-6115-42B3-A34F-3BF5F0BF23FA}" dt="2022-03-21T13:07:36.200" v="1723" actId="20577"/>
          <ac:spMkLst>
            <pc:docMk/>
            <pc:sldMk cId="3848814133" sldId="292"/>
            <ac:spMk id="8" creationId="{00000000-0000-0000-0000-000000000000}"/>
          </ac:spMkLst>
        </pc:spChg>
        <pc:spChg chg="add del">
          <ac:chgData name="Richard Ball" userId="c2c6c2dd-6ddc-437e-8cdd-d7a74390accc" providerId="ADAL" clId="{A7311FFF-6115-42B3-A34F-3BF5F0BF23FA}" dt="2022-03-21T13:09:40.258" v="1737" actId="22"/>
          <ac:spMkLst>
            <pc:docMk/>
            <pc:sldMk cId="3848814133" sldId="292"/>
            <ac:spMk id="15" creationId="{9AE3A65C-5816-4C2E-8DD4-B16EAAD4E7ED}"/>
          </ac:spMkLst>
        </pc:spChg>
        <pc:spChg chg="mod">
          <ac:chgData name="Richard Ball" userId="c2c6c2dd-6ddc-437e-8cdd-d7a74390accc" providerId="ADAL" clId="{A7311FFF-6115-42B3-A34F-3BF5F0BF23FA}" dt="2022-03-21T13:07:14.618" v="1714" actId="20577"/>
          <ac:spMkLst>
            <pc:docMk/>
            <pc:sldMk cId="3848814133" sldId="292"/>
            <ac:spMk id="7170" creationId="{00000000-0000-0000-0000-000000000000}"/>
          </ac:spMkLst>
        </pc:spChg>
        <pc:picChg chg="del">
          <ac:chgData name="Richard Ball" userId="c2c6c2dd-6ddc-437e-8cdd-d7a74390accc" providerId="ADAL" clId="{A7311FFF-6115-42B3-A34F-3BF5F0BF23FA}" dt="2022-03-21T13:07:17.385" v="1716" actId="478"/>
          <ac:picMkLst>
            <pc:docMk/>
            <pc:sldMk cId="3848814133" sldId="292"/>
            <ac:picMk id="10" creationId="{F88B4A39-7C79-404B-93F8-4E68283F1A77}"/>
          </ac:picMkLst>
        </pc:picChg>
        <pc:picChg chg="del">
          <ac:chgData name="Richard Ball" userId="c2c6c2dd-6ddc-437e-8cdd-d7a74390accc" providerId="ADAL" clId="{A7311FFF-6115-42B3-A34F-3BF5F0BF23FA}" dt="2022-03-21T13:07:18.271" v="1717" actId="478"/>
          <ac:picMkLst>
            <pc:docMk/>
            <pc:sldMk cId="3848814133" sldId="292"/>
            <ac:picMk id="1028" creationId="{3DAAE466-A64C-4A7C-8C07-B61F592B969D}"/>
          </ac:picMkLst>
        </pc:picChg>
        <pc:picChg chg="del">
          <ac:chgData name="Richard Ball" userId="c2c6c2dd-6ddc-437e-8cdd-d7a74390accc" providerId="ADAL" clId="{A7311FFF-6115-42B3-A34F-3BF5F0BF23FA}" dt="2022-03-21T13:07:16.345" v="1715" actId="478"/>
          <ac:picMkLst>
            <pc:docMk/>
            <pc:sldMk cId="3848814133" sldId="292"/>
            <ac:picMk id="1030" creationId="{AD1CE291-A0B4-4C71-8E59-3DC65083402D}"/>
          </ac:picMkLst>
        </pc:picChg>
        <pc:picChg chg="add mod">
          <ac:chgData name="Richard Ball" userId="c2c6c2dd-6ddc-437e-8cdd-d7a74390accc" providerId="ADAL" clId="{A7311FFF-6115-42B3-A34F-3BF5F0BF23FA}" dt="2022-03-21T13:08:59.005" v="1732" actId="1076"/>
          <ac:picMkLst>
            <pc:docMk/>
            <pc:sldMk cId="3848814133" sldId="292"/>
            <ac:picMk id="2050" creationId="{98D0596B-5ED1-4E8D-9C60-4F1405473880}"/>
          </ac:picMkLst>
        </pc:picChg>
        <pc:picChg chg="add mod">
          <ac:chgData name="Richard Ball" userId="c2c6c2dd-6ddc-437e-8cdd-d7a74390accc" providerId="ADAL" clId="{A7311FFF-6115-42B3-A34F-3BF5F0BF23FA}" dt="2022-03-21T13:09:23.356" v="1735" actId="14100"/>
          <ac:picMkLst>
            <pc:docMk/>
            <pc:sldMk cId="3848814133" sldId="292"/>
            <ac:picMk id="2052" creationId="{506EBAF8-CE5A-47AD-ACFE-E24A20054A04}"/>
          </ac:picMkLst>
        </pc:picChg>
        <pc:picChg chg="add mod">
          <ac:chgData name="Richard Ball" userId="c2c6c2dd-6ddc-437e-8cdd-d7a74390accc" providerId="ADAL" clId="{A7311FFF-6115-42B3-A34F-3BF5F0BF23FA}" dt="2022-03-21T13:09:51.415" v="1740" actId="14100"/>
          <ac:picMkLst>
            <pc:docMk/>
            <pc:sldMk cId="3848814133" sldId="292"/>
            <ac:picMk id="2054" creationId="{293C078D-FBC2-4858-BBD1-6E094F2A7E13}"/>
          </ac:picMkLst>
        </pc:picChg>
      </pc:sldChg>
      <pc:sldChg chg="addSp delSp modSp mod">
        <pc:chgData name="Richard Ball" userId="c2c6c2dd-6ddc-437e-8cdd-d7a74390accc" providerId="ADAL" clId="{A7311FFF-6115-42B3-A34F-3BF5F0BF23FA}" dt="2022-03-21T13:13:31.975" v="1772" actId="1076"/>
        <pc:sldMkLst>
          <pc:docMk/>
          <pc:sldMk cId="833575575" sldId="293"/>
        </pc:sldMkLst>
        <pc:spChg chg="mod">
          <ac:chgData name="Richard Ball" userId="c2c6c2dd-6ddc-437e-8cdd-d7a74390accc" providerId="ADAL" clId="{A7311FFF-6115-42B3-A34F-3BF5F0BF23FA}" dt="2022-03-21T13:13:27.987" v="1770" actId="14100"/>
          <ac:spMkLst>
            <pc:docMk/>
            <pc:sldMk cId="833575575" sldId="293"/>
            <ac:spMk id="5" creationId="{496306C0-AFA4-45DE-9B4F-741EAC7CC873}"/>
          </ac:spMkLst>
        </pc:spChg>
        <pc:picChg chg="add mod">
          <ac:chgData name="Richard Ball" userId="c2c6c2dd-6ddc-437e-8cdd-d7a74390accc" providerId="ADAL" clId="{A7311FFF-6115-42B3-A34F-3BF5F0BF23FA}" dt="2022-03-21T13:13:31.975" v="1772" actId="1076"/>
          <ac:picMkLst>
            <pc:docMk/>
            <pc:sldMk cId="833575575" sldId="293"/>
            <ac:picMk id="2" creationId="{2F9E31A2-A538-472E-B26B-6EDB21775451}"/>
          </ac:picMkLst>
        </pc:picChg>
        <pc:picChg chg="del">
          <ac:chgData name="Richard Ball" userId="c2c6c2dd-6ddc-437e-8cdd-d7a74390accc" providerId="ADAL" clId="{A7311FFF-6115-42B3-A34F-3BF5F0BF23FA}" dt="2022-03-21T13:11:57.508" v="1743" actId="478"/>
          <ac:picMkLst>
            <pc:docMk/>
            <pc:sldMk cId="833575575" sldId="293"/>
            <ac:picMk id="3074" creationId="{4EAD94A3-08AE-4507-9194-C015077C5ED6}"/>
          </ac:picMkLst>
        </pc:picChg>
      </pc:sldChg>
      <pc:sldChg chg="addSp delSp modSp add mod">
        <pc:chgData name="Richard Ball" userId="c2c6c2dd-6ddc-437e-8cdd-d7a74390accc" providerId="ADAL" clId="{A7311FFF-6115-42B3-A34F-3BF5F0BF23FA}" dt="2022-03-21T13:16:41.879" v="1815" actId="20577"/>
        <pc:sldMkLst>
          <pc:docMk/>
          <pc:sldMk cId="1262348917" sldId="294"/>
        </pc:sldMkLst>
        <pc:spChg chg="mod">
          <ac:chgData name="Richard Ball" userId="c2c6c2dd-6ddc-437e-8cdd-d7a74390accc" providerId="ADAL" clId="{A7311FFF-6115-42B3-A34F-3BF5F0BF23FA}" dt="2022-03-21T13:16:41.879" v="1815" actId="20577"/>
          <ac:spMkLst>
            <pc:docMk/>
            <pc:sldMk cId="1262348917" sldId="294"/>
            <ac:spMk id="5" creationId="{496306C0-AFA4-45DE-9B4F-741EAC7CC873}"/>
          </ac:spMkLst>
        </pc:spChg>
        <pc:picChg chg="del">
          <ac:chgData name="Richard Ball" userId="c2c6c2dd-6ddc-437e-8cdd-d7a74390accc" providerId="ADAL" clId="{A7311FFF-6115-42B3-A34F-3BF5F0BF23FA}" dt="2022-03-21T13:15:35.452" v="1807" actId="478"/>
          <ac:picMkLst>
            <pc:docMk/>
            <pc:sldMk cId="1262348917" sldId="294"/>
            <ac:picMk id="2" creationId="{2F9E31A2-A538-472E-B26B-6EDB21775451}"/>
          </ac:picMkLst>
        </pc:picChg>
        <pc:picChg chg="add mod">
          <ac:chgData name="Richard Ball" userId="c2c6c2dd-6ddc-437e-8cdd-d7a74390accc" providerId="ADAL" clId="{A7311FFF-6115-42B3-A34F-3BF5F0BF23FA}" dt="2022-03-21T13:15:48.523" v="1809" actId="1076"/>
          <ac:picMkLst>
            <pc:docMk/>
            <pc:sldMk cId="1262348917" sldId="294"/>
            <ac:picMk id="4098" creationId="{74BDD16B-943F-41EA-911E-DF2FBD2BA1A6}"/>
          </ac:picMkLst>
        </pc:picChg>
        <pc:picChg chg="add mod">
          <ac:chgData name="Richard Ball" userId="c2c6c2dd-6ddc-437e-8cdd-d7a74390accc" providerId="ADAL" clId="{A7311FFF-6115-42B3-A34F-3BF5F0BF23FA}" dt="2022-03-21T13:16:36.269" v="1813" actId="14100"/>
          <ac:picMkLst>
            <pc:docMk/>
            <pc:sldMk cId="1262348917" sldId="294"/>
            <ac:picMk id="4100" creationId="{BEC3C8C3-9F69-4252-98DC-5508C68C0B3A}"/>
          </ac:picMkLst>
        </pc:picChg>
      </pc:sldChg>
      <pc:sldChg chg="addSp delSp modSp mod">
        <pc:chgData name="Richard Ball" userId="c2c6c2dd-6ddc-437e-8cdd-d7a74390accc" providerId="ADAL" clId="{A7311FFF-6115-42B3-A34F-3BF5F0BF23FA}" dt="2022-03-21T13:36:37.647" v="2345" actId="20577"/>
        <pc:sldMkLst>
          <pc:docMk/>
          <pc:sldMk cId="2310449544" sldId="295"/>
        </pc:sldMkLst>
        <pc:spChg chg="mod">
          <ac:chgData name="Richard Ball" userId="c2c6c2dd-6ddc-437e-8cdd-d7a74390accc" providerId="ADAL" clId="{A7311FFF-6115-42B3-A34F-3BF5F0BF23FA}" dt="2022-03-21T13:36:37.647" v="2345" actId="20577"/>
          <ac:spMkLst>
            <pc:docMk/>
            <pc:sldMk cId="2310449544" sldId="295"/>
            <ac:spMk id="5" creationId="{496306C0-AFA4-45DE-9B4F-741EAC7CC873}"/>
          </ac:spMkLst>
        </pc:spChg>
        <pc:picChg chg="add mod">
          <ac:chgData name="Richard Ball" userId="c2c6c2dd-6ddc-437e-8cdd-d7a74390accc" providerId="ADAL" clId="{A7311FFF-6115-42B3-A34F-3BF5F0BF23FA}" dt="2022-03-21T13:19:39.537" v="1853" actId="14100"/>
          <ac:picMkLst>
            <pc:docMk/>
            <pc:sldMk cId="2310449544" sldId="295"/>
            <ac:picMk id="6" creationId="{E417174E-B9D9-47E8-999C-0B5E8C632EC2}"/>
          </ac:picMkLst>
        </pc:picChg>
        <pc:picChg chg="add mod">
          <ac:chgData name="Richard Ball" userId="c2c6c2dd-6ddc-437e-8cdd-d7a74390accc" providerId="ADAL" clId="{A7311FFF-6115-42B3-A34F-3BF5F0BF23FA}" dt="2022-03-21T13:21:52.123" v="1881" actId="14100"/>
          <ac:picMkLst>
            <pc:docMk/>
            <pc:sldMk cId="2310449544" sldId="295"/>
            <ac:picMk id="7" creationId="{F0FB96CE-BD25-4E1E-AA68-A45AEAA83927}"/>
          </ac:picMkLst>
        </pc:picChg>
        <pc:picChg chg="del">
          <ac:chgData name="Richard Ball" userId="c2c6c2dd-6ddc-437e-8cdd-d7a74390accc" providerId="ADAL" clId="{A7311FFF-6115-42B3-A34F-3BF5F0BF23FA}" dt="2022-03-21T13:19:31.236" v="1849" actId="478"/>
          <ac:picMkLst>
            <pc:docMk/>
            <pc:sldMk cId="2310449544" sldId="295"/>
            <ac:picMk id="4098" creationId="{74BDD16B-943F-41EA-911E-DF2FBD2BA1A6}"/>
          </ac:picMkLst>
        </pc:picChg>
        <pc:picChg chg="del">
          <ac:chgData name="Richard Ball" userId="c2c6c2dd-6ddc-437e-8cdd-d7a74390accc" providerId="ADAL" clId="{A7311FFF-6115-42B3-A34F-3BF5F0BF23FA}" dt="2022-03-21T13:19:30.394" v="1848" actId="478"/>
          <ac:picMkLst>
            <pc:docMk/>
            <pc:sldMk cId="2310449544" sldId="295"/>
            <ac:picMk id="4100" creationId="{BEC3C8C3-9F69-4252-98DC-5508C68C0B3A}"/>
          </ac:picMkLst>
        </pc:picChg>
      </pc:sldChg>
      <pc:sldChg chg="modSp add mod">
        <pc:chgData name="Richard Ball" userId="c2c6c2dd-6ddc-437e-8cdd-d7a74390accc" providerId="ADAL" clId="{A7311FFF-6115-42B3-A34F-3BF5F0BF23FA}" dt="2022-03-21T13:24:07.378" v="1928" actId="20577"/>
        <pc:sldMkLst>
          <pc:docMk/>
          <pc:sldMk cId="1311499796" sldId="296"/>
        </pc:sldMkLst>
        <pc:spChg chg="mod">
          <ac:chgData name="Richard Ball" userId="c2c6c2dd-6ddc-437e-8cdd-d7a74390accc" providerId="ADAL" clId="{A7311FFF-6115-42B3-A34F-3BF5F0BF23FA}" dt="2022-03-21T13:24:07.378" v="1928" actId="20577"/>
          <ac:spMkLst>
            <pc:docMk/>
            <pc:sldMk cId="1311499796" sldId="296"/>
            <ac:spMk id="5" creationId="{496306C0-AFA4-45DE-9B4F-741EAC7CC873}"/>
          </ac:spMkLst>
        </pc:spChg>
      </pc:sldChg>
      <pc:sldChg chg="modSp add mod">
        <pc:chgData name="Richard Ball" userId="c2c6c2dd-6ddc-437e-8cdd-d7a74390accc" providerId="ADAL" clId="{A7311FFF-6115-42B3-A34F-3BF5F0BF23FA}" dt="2022-03-21T13:36:24.436" v="2342" actId="20577"/>
        <pc:sldMkLst>
          <pc:docMk/>
          <pc:sldMk cId="3834093399" sldId="297"/>
        </pc:sldMkLst>
        <pc:spChg chg="mod">
          <ac:chgData name="Richard Ball" userId="c2c6c2dd-6ddc-437e-8cdd-d7a74390accc" providerId="ADAL" clId="{A7311FFF-6115-42B3-A34F-3BF5F0BF23FA}" dt="2022-03-21T13:36:24.436" v="2342" actId="20577"/>
          <ac:spMkLst>
            <pc:docMk/>
            <pc:sldMk cId="3834093399" sldId="297"/>
            <ac:spMk id="5" creationId="{496306C0-AFA4-45DE-9B4F-741EAC7CC873}"/>
          </ac:spMkLst>
        </pc:spChg>
      </pc:sldChg>
      <pc:sldChg chg="new del">
        <pc:chgData name="Richard Ball" userId="c2c6c2dd-6ddc-437e-8cdd-d7a74390accc" providerId="ADAL" clId="{A7311FFF-6115-42B3-A34F-3BF5F0BF23FA}" dt="2022-03-21T13:24:24.068" v="1930" actId="47"/>
        <pc:sldMkLst>
          <pc:docMk/>
          <pc:sldMk cId="3927537991" sldId="297"/>
        </pc:sldMkLst>
      </pc:sldChg>
      <pc:sldChg chg="addSp delSp modSp new mod ord modAnim modNotesTx">
        <pc:chgData name="Richard Ball" userId="c2c6c2dd-6ddc-437e-8cdd-d7a74390accc" providerId="ADAL" clId="{A7311FFF-6115-42B3-A34F-3BF5F0BF23FA}" dt="2022-04-29T07:23:26.398" v="3235" actId="20577"/>
        <pc:sldMkLst>
          <pc:docMk/>
          <pc:sldMk cId="3165630309" sldId="298"/>
        </pc:sldMkLst>
        <pc:spChg chg="mod">
          <ac:chgData name="Richard Ball" userId="c2c6c2dd-6ddc-437e-8cdd-d7a74390accc" providerId="ADAL" clId="{A7311FFF-6115-42B3-A34F-3BF5F0BF23FA}" dt="2022-04-29T07:11:11.361" v="2594" actId="1076"/>
          <ac:spMkLst>
            <pc:docMk/>
            <pc:sldMk cId="3165630309" sldId="298"/>
            <ac:spMk id="2" creationId="{6AFCC180-18FF-4E2D-A0FB-E4579A1C403E}"/>
          </ac:spMkLst>
        </pc:spChg>
        <pc:spChg chg="del mod">
          <ac:chgData name="Richard Ball" userId="c2c6c2dd-6ddc-437e-8cdd-d7a74390accc" providerId="ADAL" clId="{A7311FFF-6115-42B3-A34F-3BF5F0BF23FA}" dt="2022-04-29T06:45:38.608" v="2442" actId="478"/>
          <ac:spMkLst>
            <pc:docMk/>
            <pc:sldMk cId="3165630309" sldId="298"/>
            <ac:spMk id="3" creationId="{38EA2BB8-81F8-406E-9094-FAC7C658396F}"/>
          </ac:spMkLst>
        </pc:spChg>
        <pc:spChg chg="add mod">
          <ac:chgData name="Richard Ball" userId="c2c6c2dd-6ddc-437e-8cdd-d7a74390accc" providerId="ADAL" clId="{A7311FFF-6115-42B3-A34F-3BF5F0BF23FA}" dt="2022-04-29T07:23:26.398" v="3235" actId="20577"/>
          <ac:spMkLst>
            <pc:docMk/>
            <pc:sldMk cId="3165630309" sldId="298"/>
            <ac:spMk id="5" creationId="{06B86865-0E0A-4A29-A72C-96E155BD8B60}"/>
          </ac:spMkLst>
        </pc:spChg>
        <pc:spChg chg="add mod">
          <ac:chgData name="Richard Ball" userId="c2c6c2dd-6ddc-437e-8cdd-d7a74390accc" providerId="ADAL" clId="{A7311FFF-6115-42B3-A34F-3BF5F0BF23FA}" dt="2022-04-29T07:20:04.679" v="3090" actId="20577"/>
          <ac:spMkLst>
            <pc:docMk/>
            <pc:sldMk cId="3165630309" sldId="298"/>
            <ac:spMk id="10" creationId="{225A61BF-1F50-4988-826C-1A2C71D7E515}"/>
          </ac:spMkLst>
        </pc:spChg>
        <pc:spChg chg="add mod">
          <ac:chgData name="Richard Ball" userId="c2c6c2dd-6ddc-437e-8cdd-d7a74390accc" providerId="ADAL" clId="{A7311FFF-6115-42B3-A34F-3BF5F0BF23FA}" dt="2022-04-29T07:20:50.626" v="3222" actId="20577"/>
          <ac:spMkLst>
            <pc:docMk/>
            <pc:sldMk cId="3165630309" sldId="298"/>
            <ac:spMk id="11" creationId="{17F9E6D1-1236-4CA8-8209-D0832AB88937}"/>
          </ac:spMkLst>
        </pc:spChg>
        <pc:picChg chg="add del mod modCrop">
          <ac:chgData name="Richard Ball" userId="c2c6c2dd-6ddc-437e-8cdd-d7a74390accc" providerId="ADAL" clId="{A7311FFF-6115-42B3-A34F-3BF5F0BF23FA}" dt="2022-04-29T07:11:45.661" v="2607" actId="478"/>
          <ac:picMkLst>
            <pc:docMk/>
            <pc:sldMk cId="3165630309" sldId="298"/>
            <ac:picMk id="7" creationId="{38444DD3-A4F5-4416-A678-08233BFCB9C7}"/>
          </ac:picMkLst>
        </pc:picChg>
        <pc:picChg chg="add del">
          <ac:chgData name="Richard Ball" userId="c2c6c2dd-6ddc-437e-8cdd-d7a74390accc" providerId="ADAL" clId="{A7311FFF-6115-42B3-A34F-3BF5F0BF23FA}" dt="2022-04-29T07:11:51.377" v="2611"/>
          <ac:picMkLst>
            <pc:docMk/>
            <pc:sldMk cId="3165630309" sldId="298"/>
            <ac:picMk id="8" creationId="{C1A8A143-564B-4191-86AF-6912616C1DCB}"/>
          </ac:picMkLst>
        </pc:picChg>
        <pc:picChg chg="add del mod">
          <ac:chgData name="Richard Ball" userId="c2c6c2dd-6ddc-437e-8cdd-d7a74390accc" providerId="ADAL" clId="{A7311FFF-6115-42B3-A34F-3BF5F0BF23FA}" dt="2022-04-29T07:13:57.648" v="2646" actId="478"/>
          <ac:picMkLst>
            <pc:docMk/>
            <pc:sldMk cId="3165630309" sldId="298"/>
            <ac:picMk id="9" creationId="{477FFC0E-2F6A-40EC-A26D-15499F84BA19}"/>
          </ac:picMkLst>
        </pc:picChg>
      </pc:sldChg>
      <pc:sldChg chg="addSp delSp modSp new mod">
        <pc:chgData name="Richard Ball" userId="c2c6c2dd-6ddc-437e-8cdd-d7a74390accc" providerId="ADAL" clId="{A7311FFF-6115-42B3-A34F-3BF5F0BF23FA}" dt="2022-04-29T06:45:49.678" v="2447" actId="14100"/>
        <pc:sldMkLst>
          <pc:docMk/>
          <pc:sldMk cId="268604525" sldId="299"/>
        </pc:sldMkLst>
        <pc:spChg chg="del">
          <ac:chgData name="Richard Ball" userId="c2c6c2dd-6ddc-437e-8cdd-d7a74390accc" providerId="ADAL" clId="{A7311FFF-6115-42B3-A34F-3BF5F0BF23FA}" dt="2022-04-29T06:45:43.519" v="2444" actId="478"/>
          <ac:spMkLst>
            <pc:docMk/>
            <pc:sldMk cId="268604525" sldId="299"/>
            <ac:spMk id="2" creationId="{E56B977E-921B-444B-B661-1FA74BF383F2}"/>
          </ac:spMkLst>
        </pc:spChg>
        <pc:spChg chg="del">
          <ac:chgData name="Richard Ball" userId="c2c6c2dd-6ddc-437e-8cdd-d7a74390accc" providerId="ADAL" clId="{A7311FFF-6115-42B3-A34F-3BF5F0BF23FA}" dt="2022-04-29T06:45:43.519" v="2444" actId="478"/>
          <ac:spMkLst>
            <pc:docMk/>
            <pc:sldMk cId="268604525" sldId="299"/>
            <ac:spMk id="3" creationId="{87240C90-F27A-482E-B240-AC37DF86DB7F}"/>
          </ac:spMkLst>
        </pc:spChg>
        <pc:picChg chg="add mod">
          <ac:chgData name="Richard Ball" userId="c2c6c2dd-6ddc-437e-8cdd-d7a74390accc" providerId="ADAL" clId="{A7311FFF-6115-42B3-A34F-3BF5F0BF23FA}" dt="2022-04-29T06:45:49.678" v="2447" actId="14100"/>
          <ac:picMkLst>
            <pc:docMk/>
            <pc:sldMk cId="268604525" sldId="299"/>
            <ac:picMk id="1026" creationId="{C5D7DDD2-B02A-4CCE-8248-03DA20695B60}"/>
          </ac:picMkLst>
        </pc:picChg>
      </pc:sldChg>
      <pc:sldChg chg="addSp modSp add mod ord modAnim modNotesTx">
        <pc:chgData name="Richard Ball" userId="c2c6c2dd-6ddc-437e-8cdd-d7a74390accc" providerId="ADAL" clId="{A7311FFF-6115-42B3-A34F-3BF5F0BF23FA}" dt="2022-04-29T09:04:27.871" v="3518" actId="20577"/>
        <pc:sldMkLst>
          <pc:docMk/>
          <pc:sldMk cId="347287147" sldId="300"/>
        </pc:sldMkLst>
        <pc:spChg chg="add mod">
          <ac:chgData name="Richard Ball" userId="c2c6c2dd-6ddc-437e-8cdd-d7a74390accc" providerId="ADAL" clId="{A7311FFF-6115-42B3-A34F-3BF5F0BF23FA}" dt="2022-04-29T07:19:22.064" v="2970" actId="20577"/>
          <ac:spMkLst>
            <pc:docMk/>
            <pc:sldMk cId="347287147" sldId="300"/>
            <ac:spMk id="3" creationId="{F9B32FDB-C7D0-43C1-BDFB-06FA1D1A21E8}"/>
          </ac:spMkLst>
        </pc:spChg>
        <pc:spChg chg="mod">
          <ac:chgData name="Richard Ball" userId="c2c6c2dd-6ddc-437e-8cdd-d7a74390accc" providerId="ADAL" clId="{A7311FFF-6115-42B3-A34F-3BF5F0BF23FA}" dt="2022-04-29T07:16:31.386" v="2730" actId="403"/>
          <ac:spMkLst>
            <pc:docMk/>
            <pc:sldMk cId="347287147" sldId="300"/>
            <ac:spMk id="5" creationId="{06B86865-0E0A-4A29-A72C-96E155BD8B60}"/>
          </ac:spMkLst>
        </pc:spChg>
        <pc:spChg chg="add mod">
          <ac:chgData name="Richard Ball" userId="c2c6c2dd-6ddc-437e-8cdd-d7a74390accc" providerId="ADAL" clId="{A7311FFF-6115-42B3-A34F-3BF5F0BF23FA}" dt="2022-04-29T07:18:39.915" v="2890" actId="20577"/>
          <ac:spMkLst>
            <pc:docMk/>
            <pc:sldMk cId="347287147" sldId="300"/>
            <ac:spMk id="6" creationId="{F4E8EE1E-2DDF-426E-B2F6-44BE539A4A05}"/>
          </ac:spMkLst>
        </pc:spChg>
        <pc:picChg chg="mod">
          <ac:chgData name="Richard Ball" userId="c2c6c2dd-6ddc-437e-8cdd-d7a74390accc" providerId="ADAL" clId="{A7311FFF-6115-42B3-A34F-3BF5F0BF23FA}" dt="2022-04-29T07:16:36.861" v="2732" actId="14100"/>
          <ac:picMkLst>
            <pc:docMk/>
            <pc:sldMk cId="347287147" sldId="300"/>
            <ac:picMk id="9" creationId="{477FFC0E-2F6A-40EC-A26D-15499F84BA19}"/>
          </ac:picMkLst>
        </pc:picChg>
      </pc:sldChg>
      <pc:sldChg chg="addSp delSp modSp new mod modAnim">
        <pc:chgData name="Richard Ball" userId="c2c6c2dd-6ddc-437e-8cdd-d7a74390accc" providerId="ADAL" clId="{A7311FFF-6115-42B3-A34F-3BF5F0BF23FA}" dt="2022-04-29T07:24:32.829" v="3242" actId="1076"/>
        <pc:sldMkLst>
          <pc:docMk/>
          <pc:sldMk cId="2825586644" sldId="301"/>
        </pc:sldMkLst>
        <pc:spChg chg="del">
          <ac:chgData name="Richard Ball" userId="c2c6c2dd-6ddc-437e-8cdd-d7a74390accc" providerId="ADAL" clId="{A7311FFF-6115-42B3-A34F-3BF5F0BF23FA}" dt="2022-04-29T07:15:42.423" v="2689" actId="478"/>
          <ac:spMkLst>
            <pc:docMk/>
            <pc:sldMk cId="2825586644" sldId="301"/>
            <ac:spMk id="2" creationId="{A4393506-743F-4B83-86E0-B755D954C7A8}"/>
          </ac:spMkLst>
        </pc:spChg>
        <pc:spChg chg="del">
          <ac:chgData name="Richard Ball" userId="c2c6c2dd-6ddc-437e-8cdd-d7a74390accc" providerId="ADAL" clId="{A7311FFF-6115-42B3-A34F-3BF5F0BF23FA}" dt="2022-04-29T07:15:42.423" v="2689" actId="478"/>
          <ac:spMkLst>
            <pc:docMk/>
            <pc:sldMk cId="2825586644" sldId="301"/>
            <ac:spMk id="3" creationId="{0F6EB337-E403-4CF0-831C-C3D7B79FDC21}"/>
          </ac:spMkLst>
        </pc:spChg>
        <pc:spChg chg="add mod">
          <ac:chgData name="Richard Ball" userId="c2c6c2dd-6ddc-437e-8cdd-d7a74390accc" providerId="ADAL" clId="{A7311FFF-6115-42B3-A34F-3BF5F0BF23FA}" dt="2022-04-29T07:16:24.728" v="2729" actId="403"/>
          <ac:spMkLst>
            <pc:docMk/>
            <pc:sldMk cId="2825586644" sldId="301"/>
            <ac:spMk id="6" creationId="{35B5A3F1-338B-49DE-A668-532532BE6369}"/>
          </ac:spMkLst>
        </pc:spChg>
        <pc:spChg chg="add mod">
          <ac:chgData name="Richard Ball" userId="c2c6c2dd-6ddc-437e-8cdd-d7a74390accc" providerId="ADAL" clId="{A7311FFF-6115-42B3-A34F-3BF5F0BF23FA}" dt="2022-04-29T07:24:32.829" v="3242" actId="1076"/>
          <ac:spMkLst>
            <pc:docMk/>
            <pc:sldMk cId="2825586644" sldId="301"/>
            <ac:spMk id="7" creationId="{6E932FDF-5E7A-42C0-A7DF-6DD20A1ABF55}"/>
          </ac:spMkLst>
        </pc:spChg>
        <pc:spChg chg="add mod">
          <ac:chgData name="Richard Ball" userId="c2c6c2dd-6ddc-437e-8cdd-d7a74390accc" providerId="ADAL" clId="{A7311FFF-6115-42B3-A34F-3BF5F0BF23FA}" dt="2022-04-29T07:24:21.990" v="3239" actId="20577"/>
          <ac:spMkLst>
            <pc:docMk/>
            <pc:sldMk cId="2825586644" sldId="301"/>
            <ac:spMk id="8" creationId="{C511E933-0C11-484C-8869-415FF2D30CAE}"/>
          </ac:spMkLst>
        </pc:spChg>
        <pc:picChg chg="add mod modCrop">
          <ac:chgData name="Richard Ball" userId="c2c6c2dd-6ddc-437e-8cdd-d7a74390accc" providerId="ADAL" clId="{A7311FFF-6115-42B3-A34F-3BF5F0BF23FA}" dt="2022-04-29T07:24:28.316" v="3241" actId="14100"/>
          <ac:picMkLst>
            <pc:docMk/>
            <pc:sldMk cId="2825586644" sldId="301"/>
            <ac:picMk id="5" creationId="{3ED3080C-9CA6-4578-9233-06AD00D4F954}"/>
          </ac:picMkLst>
        </pc:picChg>
      </pc:sldChg>
    </pc:docChg>
  </pc:docChgLst>
  <pc:docChgLst>
    <pc:chgData name="Richard Ball" userId="c2c6c2dd-6ddc-437e-8cdd-d7a74390accc" providerId="ADAL" clId="{0EC4807C-5131-4E91-BE9D-1038C98767F7}"/>
    <pc:docChg chg="custSel addSld modSld">
      <pc:chgData name="Richard Ball" userId="c2c6c2dd-6ddc-437e-8cdd-d7a74390accc" providerId="ADAL" clId="{0EC4807C-5131-4E91-BE9D-1038C98767F7}" dt="2023-05-18T14:49:44.294" v="41" actId="14100"/>
      <pc:docMkLst>
        <pc:docMk/>
      </pc:docMkLst>
      <pc:sldChg chg="modSp">
        <pc:chgData name="Richard Ball" userId="c2c6c2dd-6ddc-437e-8cdd-d7a74390accc" providerId="ADAL" clId="{0EC4807C-5131-4E91-BE9D-1038C98767F7}" dt="2023-05-18T14:49:44.294" v="41" actId="14100"/>
        <pc:sldMkLst>
          <pc:docMk/>
          <pc:sldMk cId="2696179459" sldId="285"/>
        </pc:sldMkLst>
        <pc:picChg chg="mod">
          <ac:chgData name="Richard Ball" userId="c2c6c2dd-6ddc-437e-8cdd-d7a74390accc" providerId="ADAL" clId="{0EC4807C-5131-4E91-BE9D-1038C98767F7}" dt="2023-05-18T14:49:44.294" v="41" actId="14100"/>
          <ac:picMkLst>
            <pc:docMk/>
            <pc:sldMk cId="2696179459" sldId="285"/>
            <ac:picMk id="2050" creationId="{C1DB06C1-4B71-4A30-9B9E-832FAC065F9D}"/>
          </ac:picMkLst>
        </pc:picChg>
      </pc:sldChg>
      <pc:sldChg chg="modSp new mod">
        <pc:chgData name="Richard Ball" userId="c2c6c2dd-6ddc-437e-8cdd-d7a74390accc" providerId="ADAL" clId="{0EC4807C-5131-4E91-BE9D-1038C98767F7}" dt="2023-05-17T08:44:53.826" v="36" actId="20577"/>
        <pc:sldMkLst>
          <pc:docMk/>
          <pc:sldMk cId="3119191065" sldId="302"/>
        </pc:sldMkLst>
        <pc:spChg chg="mod">
          <ac:chgData name="Richard Ball" userId="c2c6c2dd-6ddc-437e-8cdd-d7a74390accc" providerId="ADAL" clId="{0EC4807C-5131-4E91-BE9D-1038C98767F7}" dt="2023-05-17T08:44:53.826" v="36" actId="20577"/>
          <ac:spMkLst>
            <pc:docMk/>
            <pc:sldMk cId="3119191065" sldId="302"/>
            <ac:spMk id="2" creationId="{08E41F4D-F08E-71A9-0899-4C4124EA66E0}"/>
          </ac:spMkLst>
        </pc:spChg>
      </pc:sldChg>
      <pc:sldChg chg="modSp add mod">
        <pc:chgData name="Richard Ball" userId="c2c6c2dd-6ddc-437e-8cdd-d7a74390accc" providerId="ADAL" clId="{0EC4807C-5131-4E91-BE9D-1038C98767F7}" dt="2023-05-18T14:14:24.468" v="40" actId="113"/>
        <pc:sldMkLst>
          <pc:docMk/>
          <pc:sldMk cId="2590741200" sldId="378"/>
        </pc:sldMkLst>
        <pc:spChg chg="mod">
          <ac:chgData name="Richard Ball" userId="c2c6c2dd-6ddc-437e-8cdd-d7a74390accc" providerId="ADAL" clId="{0EC4807C-5131-4E91-BE9D-1038C98767F7}" dt="2023-05-17T08:45:32.575" v="38" actId="20577"/>
          <ac:spMkLst>
            <pc:docMk/>
            <pc:sldMk cId="2590741200" sldId="378"/>
            <ac:spMk id="3" creationId="{F2991B4E-6B65-3FBD-C2C7-47EF1EE54476}"/>
          </ac:spMkLst>
        </pc:spChg>
        <pc:spChg chg="mod">
          <ac:chgData name="Richard Ball" userId="c2c6c2dd-6ddc-437e-8cdd-d7a74390accc" providerId="ADAL" clId="{0EC4807C-5131-4E91-BE9D-1038C98767F7}" dt="2023-05-18T14:14:24.468" v="40" actId="113"/>
          <ac:spMkLst>
            <pc:docMk/>
            <pc:sldMk cId="2590741200" sldId="378"/>
            <ac:spMk id="5" creationId="{1824B647-6913-4BC6-AC1D-EC75ADF4988D}"/>
          </ac:spMkLst>
        </pc:spChg>
      </pc:sldChg>
    </pc:docChg>
  </pc:docChgLst>
  <pc:docChgLst>
    <pc:chgData name="Richard Ball" userId="S::richard.ball@sthelens.london::c2c6c2dd-6ddc-437e-8cdd-d7a74390accc" providerId="AD" clId="Web-{E80F11B2-211C-0528-F913-432AF5BB8E24}"/>
    <pc:docChg chg="modSld">
      <pc:chgData name="Richard Ball" userId="S::richard.ball@sthelens.london::c2c6c2dd-6ddc-437e-8cdd-d7a74390accc" providerId="AD" clId="Web-{E80F11B2-211C-0528-F913-432AF5BB8E24}" dt="2022-03-22T09:31:16.160" v="19" actId="20577"/>
      <pc:docMkLst>
        <pc:docMk/>
      </pc:docMkLst>
      <pc:sldChg chg="modSp">
        <pc:chgData name="Richard Ball" userId="S::richard.ball@sthelens.london::c2c6c2dd-6ddc-437e-8cdd-d7a74390accc" providerId="AD" clId="Web-{E80F11B2-211C-0528-F913-432AF5BB8E24}" dt="2022-03-22T09:31:16.160" v="19" actId="20577"/>
        <pc:sldMkLst>
          <pc:docMk/>
          <pc:sldMk cId="2761732549" sldId="281"/>
        </pc:sldMkLst>
        <pc:spChg chg="mod">
          <ac:chgData name="Richard Ball" userId="S::richard.ball@sthelens.london::c2c6c2dd-6ddc-437e-8cdd-d7a74390accc" providerId="AD" clId="Web-{E80F11B2-211C-0528-F913-432AF5BB8E24}" dt="2022-03-22T09:31:16.160" v="19" actId="20577"/>
          <ac:spMkLst>
            <pc:docMk/>
            <pc:sldMk cId="2761732549" sldId="281"/>
            <ac:spMk id="3" creationId="{176D605C-214E-416A-B34E-B66DDB490D2E}"/>
          </ac:spMkLst>
        </pc:spChg>
      </pc:sldChg>
    </pc:docChg>
  </pc:docChgLst>
  <pc:docChgLst>
    <pc:chgData name="Marisa Wyburn" userId="S::marisa.wyburn@sthelens.london::f9bf2b7a-00de-48b4-8fc8-225d4909fb1d" providerId="AD" clId="Web-{C20FC316-47ED-2416-8922-BE0F6C545B9F}"/>
    <pc:docChg chg="modSld">
      <pc:chgData name="Marisa Wyburn" userId="S::marisa.wyburn@sthelens.london::f9bf2b7a-00de-48b4-8fc8-225d4909fb1d" providerId="AD" clId="Web-{C20FC316-47ED-2416-8922-BE0F6C545B9F}" dt="2021-03-15T09:11:01.236" v="84"/>
      <pc:docMkLst>
        <pc:docMk/>
      </pc:docMkLst>
      <pc:sldChg chg="modNotes">
        <pc:chgData name="Marisa Wyburn" userId="S::marisa.wyburn@sthelens.london::f9bf2b7a-00de-48b4-8fc8-225d4909fb1d" providerId="AD" clId="Web-{C20FC316-47ED-2416-8922-BE0F6C545B9F}" dt="2021-03-15T09:11:01.236" v="84"/>
        <pc:sldMkLst>
          <pc:docMk/>
          <pc:sldMk cId="151015269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273D1-8074-4E46-ADED-3CBACC792311}" type="datetimeFigureOut">
              <a:rPr lang="en-GB"/>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0C452-E7B7-4820-98E6-F097B6E7AC73}" type="slidenum">
              <a:rPr lang="en-GB"/>
              <a:t>‹#›</a:t>
            </a:fld>
            <a:endParaRPr lang="en-GB"/>
          </a:p>
        </p:txBody>
      </p:sp>
    </p:spTree>
    <p:extLst>
      <p:ext uri="{BB962C8B-B14F-4D97-AF65-F5344CB8AC3E}">
        <p14:creationId xmlns:p14="http://schemas.microsoft.com/office/powerpoint/2010/main" val="374077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HCl hydrolyses sucrose into glucose and fructose </a:t>
            </a:r>
          </a:p>
          <a:p>
            <a:endParaRPr lang="en-GB" dirty="0"/>
          </a:p>
          <a:p>
            <a:r>
              <a:rPr lang="en-GB" dirty="0"/>
              <a:t>Hydrolyse – to break down using a chemical reaction with water </a:t>
            </a:r>
          </a:p>
          <a:p>
            <a:endParaRPr lang="en-GB" dirty="0"/>
          </a:p>
          <a:p>
            <a:r>
              <a:rPr lang="en-GB" dirty="0"/>
              <a:t>A non-reducing sugars are carbohydrates – sucrose is the most common NRS. </a:t>
            </a:r>
          </a:p>
          <a:p>
            <a:endParaRPr lang="en-GB" dirty="0"/>
          </a:p>
          <a:p>
            <a:r>
              <a:rPr lang="en-GB" dirty="0"/>
              <a:t>Glucose is reducing because it is easily oxidised – so is </a:t>
            </a:r>
            <a:r>
              <a:rPr lang="en-GB"/>
              <a:t>an reducing agent. </a:t>
            </a:r>
            <a:endParaRPr lang="en-GB" dirty="0"/>
          </a:p>
          <a:p>
            <a:endParaRPr lang="en-GB" dirty="0"/>
          </a:p>
          <a:p>
            <a:r>
              <a:rPr lang="en-GB" b="0" i="0" dirty="0">
                <a:solidFill>
                  <a:srgbClr val="111111"/>
                </a:solidFill>
                <a:effectLst/>
                <a:latin typeface="Roboto" panose="02000000000000000000" pitchFamily="2" charset="0"/>
              </a:rPr>
              <a:t>When levels of glucose (and consequently insulin) are high in the blood, the liver responds to the insulin by absorbing glucose.</a:t>
            </a:r>
            <a:endParaRPr lang="en-GB" dirty="0"/>
          </a:p>
        </p:txBody>
      </p:sp>
      <p:sp>
        <p:nvSpPr>
          <p:cNvPr id="4" name="Slide Number Placeholder 3"/>
          <p:cNvSpPr>
            <a:spLocks noGrp="1"/>
          </p:cNvSpPr>
          <p:nvPr>
            <p:ph type="sldNum" sz="quarter" idx="5"/>
          </p:nvPr>
        </p:nvSpPr>
        <p:spPr/>
        <p:txBody>
          <a:bodyPr/>
          <a:lstStyle/>
          <a:p>
            <a:fld id="{7E50C452-E7B7-4820-98E6-F097B6E7AC73}" type="slidenum">
              <a:rPr lang="en-GB" smtClean="0"/>
              <a:t>1</a:t>
            </a:fld>
            <a:endParaRPr lang="en-GB"/>
          </a:p>
        </p:txBody>
      </p:sp>
    </p:spTree>
    <p:extLst>
      <p:ext uri="{BB962C8B-B14F-4D97-AF65-F5344CB8AC3E}">
        <p14:creationId xmlns:p14="http://schemas.microsoft.com/office/powerpoint/2010/main" val="211956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50C452-E7B7-4820-98E6-F097B6E7AC73}" type="slidenum">
              <a:rPr lang="en-GB" smtClean="0"/>
              <a:t>2</a:t>
            </a:fld>
            <a:endParaRPr lang="en-GB"/>
          </a:p>
        </p:txBody>
      </p:sp>
    </p:spTree>
    <p:extLst>
      <p:ext uri="{BB962C8B-B14F-4D97-AF65-F5344CB8AC3E}">
        <p14:creationId xmlns:p14="http://schemas.microsoft.com/office/powerpoint/2010/main" val="196808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50C452-E7B7-4820-98E6-F097B6E7AC73}" type="slidenum">
              <a:rPr lang="en-GB" smtClean="0"/>
              <a:t>4</a:t>
            </a:fld>
            <a:endParaRPr lang="en-GB"/>
          </a:p>
        </p:txBody>
      </p:sp>
    </p:spTree>
    <p:extLst>
      <p:ext uri="{BB962C8B-B14F-4D97-AF65-F5344CB8AC3E}">
        <p14:creationId xmlns:p14="http://schemas.microsoft.com/office/powerpoint/2010/main" val="272748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8AAA-97A9-4889-9270-18E0D272C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5CC9E8-4241-46BE-B37E-C07163D8D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D21E91-5699-4F70-ABDA-D064070AC583}"/>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29E793B5-F577-4E74-8177-426C1A316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97031-C850-4055-85BC-864EA9346706}"/>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154493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22F4-56C8-422C-9482-EAA18F7576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8F2B9D-2C4A-4CE5-ACB4-1C8053C011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90A9F-2E77-4663-AA06-83A2CF2DF5BD}"/>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3D68052C-3308-4A4A-95BB-201F6348F8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433C56-9E95-4DA1-86B9-BB82F1552768}"/>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39136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F2C6A-6C5F-400D-BC53-90EB0E359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D4D6E-B375-4702-9D59-AD177449B0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0B24F-2CF5-4E3E-8F97-62EEA6B80167}"/>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F6D769A3-7EA5-4221-B35A-A0448F38D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619C7-D9EB-4E0D-8629-E08FC378ED1F}"/>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375190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18DD-CB21-4CC6-9117-9BB6E29608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95638F-9A02-4F92-A9CC-1AE218146C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9F822D-69BD-41A8-933A-425A9D505DD8}"/>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78C3FBF7-4E3E-4E3B-A8FF-721A3C820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DABB5-D5A5-49F3-A735-8360F8E1B22C}"/>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253264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C30B-0D41-41EB-B142-8656AF87F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C1A724-B12E-46A1-9655-9C513EF04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7EC19A-A799-4D68-84FF-63DB9893A47E}"/>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7736F7D9-15F2-43EF-81E0-DB0BC40A8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15ACC-5958-464C-9D85-DA0774107383}"/>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203014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43B5-2A55-4655-B15E-21FEF79DE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417D36-AA1B-4C48-9BA7-2D2ABB5FDC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4CCA4F-71E3-497C-B04B-AF7E42DEE9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2E2313-8039-4A1B-95CB-0DD0CE2E8566}"/>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6" name="Footer Placeholder 5">
            <a:extLst>
              <a:ext uri="{FF2B5EF4-FFF2-40B4-BE49-F238E27FC236}">
                <a16:creationId xmlns:a16="http://schemas.microsoft.com/office/drawing/2014/main" id="{A4180A8B-D4DC-48A8-9A22-9209751BD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7DE89-18A5-4313-B559-B930D5D5E0EB}"/>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21446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CFAB-E7DC-455C-98AE-50309BE180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6A6777-53FE-422E-B372-1CC566246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6859B5-A0D0-4BBA-B06F-2E11FBBA90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85B3E-8FD6-4339-B887-907B46AE2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28BE97-BD9D-4C11-A937-1844C4B2B0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3D889B-497E-4AE3-BF8F-D4B5BE27A501}"/>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8" name="Footer Placeholder 7">
            <a:extLst>
              <a:ext uri="{FF2B5EF4-FFF2-40B4-BE49-F238E27FC236}">
                <a16:creationId xmlns:a16="http://schemas.microsoft.com/office/drawing/2014/main" id="{D35C0453-1900-40B1-866B-3D59681A57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5F8B1B-4A18-4CE3-AC51-2E6665C794DB}"/>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34049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98E9-5776-4949-A01B-1D0E14D276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41B1D8-EB5E-4377-BAE3-C3A97E13AF0A}"/>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4" name="Footer Placeholder 3">
            <a:extLst>
              <a:ext uri="{FF2B5EF4-FFF2-40B4-BE49-F238E27FC236}">
                <a16:creationId xmlns:a16="http://schemas.microsoft.com/office/drawing/2014/main" id="{C31C343A-C981-4858-907B-1D61D8EA1F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508523-096A-4FE9-A49D-0E50C736FB5F}"/>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396942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E3972-A2FE-47C6-AA76-261FD3789DCA}"/>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3" name="Footer Placeholder 2">
            <a:extLst>
              <a:ext uri="{FF2B5EF4-FFF2-40B4-BE49-F238E27FC236}">
                <a16:creationId xmlns:a16="http://schemas.microsoft.com/office/drawing/2014/main" id="{204C0634-2772-444A-99EE-A68CD506C8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07A5E5-24EB-4095-8F62-CF85DE229DD5}"/>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21067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6B02-032A-4524-B5FA-8BDA29CED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92C00E-2B85-47BB-85A7-B14D853D0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85EF4-115E-49E4-80F8-91584F051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ADEC8F-5685-4B72-B3D9-7BC8AF07BFC9}"/>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6" name="Footer Placeholder 5">
            <a:extLst>
              <a:ext uri="{FF2B5EF4-FFF2-40B4-BE49-F238E27FC236}">
                <a16:creationId xmlns:a16="http://schemas.microsoft.com/office/drawing/2014/main" id="{33740D61-1581-4B8D-AC09-B6039D35D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EEC205-6D87-4211-9604-A432695D5611}"/>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13411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8D56-26DC-456E-BD75-E14150DD5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4D2CCE-9175-4736-8CC0-9056E32D7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B6CEE7-52B6-4D41-8DBB-A9B7DB94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16EE43-A794-466A-91EC-1E67D9A32EFE}"/>
              </a:ext>
            </a:extLst>
          </p:cNvPr>
          <p:cNvSpPr>
            <a:spLocks noGrp="1"/>
          </p:cNvSpPr>
          <p:nvPr>
            <p:ph type="dt" sz="half" idx="10"/>
          </p:nvPr>
        </p:nvSpPr>
        <p:spPr/>
        <p:txBody>
          <a:bodyPr/>
          <a:lstStyle/>
          <a:p>
            <a:fld id="{A247C981-8397-4DF4-ABB0-5EC92454DEE9}" type="datetimeFigureOut">
              <a:rPr lang="en-GB" smtClean="0"/>
              <a:t>23/07/2025</a:t>
            </a:fld>
            <a:endParaRPr lang="en-GB"/>
          </a:p>
        </p:txBody>
      </p:sp>
      <p:sp>
        <p:nvSpPr>
          <p:cNvPr id="6" name="Footer Placeholder 5">
            <a:extLst>
              <a:ext uri="{FF2B5EF4-FFF2-40B4-BE49-F238E27FC236}">
                <a16:creationId xmlns:a16="http://schemas.microsoft.com/office/drawing/2014/main" id="{E6679AFA-3719-4723-8A0A-26CE00AC5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8C388-83D5-48B3-A106-A375FC6A2B80}"/>
              </a:ext>
            </a:extLst>
          </p:cNvPr>
          <p:cNvSpPr>
            <a:spLocks noGrp="1"/>
          </p:cNvSpPr>
          <p:nvPr>
            <p:ph type="sldNum" sz="quarter" idx="12"/>
          </p:nvPr>
        </p:nvSpPr>
        <p:spPr/>
        <p:txBody>
          <a:bodyPr/>
          <a:lstStyle/>
          <a:p>
            <a:fld id="{355774BB-82D9-4149-8851-9F32D9A1E0A7}" type="slidenum">
              <a:rPr lang="en-GB" smtClean="0"/>
              <a:t>‹#›</a:t>
            </a:fld>
            <a:endParaRPr lang="en-GB"/>
          </a:p>
        </p:txBody>
      </p:sp>
    </p:spTree>
    <p:extLst>
      <p:ext uri="{BB962C8B-B14F-4D97-AF65-F5344CB8AC3E}">
        <p14:creationId xmlns:p14="http://schemas.microsoft.com/office/powerpoint/2010/main" val="26880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D4D46-91E2-4B3F-B610-96618B7B6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B22A7F-DA14-423A-94BD-816BF4709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4A637-F534-4EFC-8985-1DF34FF97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7C981-8397-4DF4-ABB0-5EC92454DEE9}" type="datetimeFigureOut">
              <a:rPr lang="en-GB" smtClean="0"/>
              <a:t>23/07/2025</a:t>
            </a:fld>
            <a:endParaRPr lang="en-GB"/>
          </a:p>
        </p:txBody>
      </p:sp>
      <p:sp>
        <p:nvSpPr>
          <p:cNvPr id="5" name="Footer Placeholder 4">
            <a:extLst>
              <a:ext uri="{FF2B5EF4-FFF2-40B4-BE49-F238E27FC236}">
                <a16:creationId xmlns:a16="http://schemas.microsoft.com/office/drawing/2014/main" id="{ADDB5AA8-8E99-49B9-984F-12461CE83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0CA83E-B48D-4AE8-9A76-81EC5FA97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774BB-82D9-4149-8851-9F32D9A1E0A7}" type="slidenum">
              <a:rPr lang="en-GB" smtClean="0"/>
              <a:t>‹#›</a:t>
            </a:fld>
            <a:endParaRPr lang="en-GB"/>
          </a:p>
        </p:txBody>
      </p:sp>
      <p:sp>
        <p:nvSpPr>
          <p:cNvPr id="7" name="Footer Placeholder 2">
            <a:extLst>
              <a:ext uri="{FF2B5EF4-FFF2-40B4-BE49-F238E27FC236}">
                <a16:creationId xmlns:a16="http://schemas.microsoft.com/office/drawing/2014/main" id="{DA211EBC-45A2-8A40-1E72-E669F7C2DF1F}"/>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6BEDE48-26E4-B598-B31A-2C65852728DF}"/>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97BF094-67CD-F92A-79A2-5AAA3177BBD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ACC1C984-4CB7-556F-BB3D-4AB571139D8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45658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C180-18FF-4E2D-A0FB-E4579A1C403E}"/>
              </a:ext>
            </a:extLst>
          </p:cNvPr>
          <p:cNvSpPr>
            <a:spLocks noGrp="1"/>
          </p:cNvSpPr>
          <p:nvPr>
            <p:ph type="title"/>
          </p:nvPr>
        </p:nvSpPr>
        <p:spPr>
          <a:xfrm>
            <a:off x="0" y="-440093"/>
            <a:ext cx="10515600" cy="1325563"/>
          </a:xfrm>
        </p:spPr>
        <p:txBody>
          <a:bodyPr>
            <a:normAutofit/>
          </a:bodyPr>
          <a:lstStyle/>
          <a:p>
            <a:r>
              <a:rPr lang="en-GB" sz="2400" b="1" u="sng" dirty="0"/>
              <a:t>Knowledge retrieval questions</a:t>
            </a:r>
          </a:p>
        </p:txBody>
      </p:sp>
      <p:sp>
        <p:nvSpPr>
          <p:cNvPr id="5" name="TextBox 4">
            <a:extLst>
              <a:ext uri="{FF2B5EF4-FFF2-40B4-BE49-F238E27FC236}">
                <a16:creationId xmlns:a16="http://schemas.microsoft.com/office/drawing/2014/main" id="{06B86865-0E0A-4A29-A72C-96E155BD8B60}"/>
              </a:ext>
            </a:extLst>
          </p:cNvPr>
          <p:cNvSpPr txBox="1"/>
          <p:nvPr/>
        </p:nvSpPr>
        <p:spPr>
          <a:xfrm>
            <a:off x="49473" y="495069"/>
            <a:ext cx="11994676" cy="7201972"/>
          </a:xfrm>
          <a:prstGeom prst="rect">
            <a:avLst/>
          </a:prstGeom>
          <a:noFill/>
        </p:spPr>
        <p:txBody>
          <a:bodyPr wrap="square">
            <a:spAutoFit/>
          </a:bodyPr>
          <a:lstStyle/>
          <a:p>
            <a:r>
              <a:rPr lang="en-GB" sz="2000" dirty="0"/>
              <a:t>Q1. Glucose and other carbohydrates are present in respiring cells. The concentrations of carbohydrate molecules vary between tissues. A student conducted tests on three tissues, A, B and C. Table 2 shows the results of these tests.</a:t>
            </a:r>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Two of the tissues were known to be phloem tissue and liver tissue. Use the evidence in Table 2 to identify which tissue, A, B or C, is phloem and which tissue is liver. Explain your answer. </a:t>
            </a:r>
          </a:p>
          <a:p>
            <a:endParaRPr lang="en-GB" sz="2000" dirty="0"/>
          </a:p>
          <a:p>
            <a:r>
              <a:rPr lang="en-GB" sz="2000" dirty="0"/>
              <a:t>Tissue :</a:t>
            </a:r>
          </a:p>
          <a:p>
            <a:r>
              <a:rPr lang="en-GB" sz="2000" dirty="0"/>
              <a:t>must be phloem because :</a:t>
            </a:r>
          </a:p>
          <a:p>
            <a:endParaRPr lang="en-GB" sz="2000" dirty="0"/>
          </a:p>
          <a:p>
            <a:r>
              <a:rPr lang="en-GB" sz="2000" dirty="0"/>
              <a:t>Tissue :</a:t>
            </a:r>
          </a:p>
          <a:p>
            <a:r>
              <a:rPr lang="en-GB" sz="2000" dirty="0"/>
              <a:t>must be liver because :</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477FFC0E-2F6A-40EC-A26D-15499F84BA19}"/>
              </a:ext>
            </a:extLst>
          </p:cNvPr>
          <p:cNvPicPr>
            <a:picLocks noChangeAspect="1"/>
          </p:cNvPicPr>
          <p:nvPr/>
        </p:nvPicPr>
        <p:blipFill rotWithShape="1">
          <a:blip r:embed="rId3"/>
          <a:srcRect l="26931" t="36508" r="24886" b="45989"/>
          <a:stretch/>
        </p:blipFill>
        <p:spPr>
          <a:xfrm>
            <a:off x="2184779" y="1248628"/>
            <a:ext cx="7524239" cy="1822118"/>
          </a:xfrm>
          <a:prstGeom prst="rect">
            <a:avLst/>
          </a:prstGeom>
        </p:spPr>
      </p:pic>
      <p:sp>
        <p:nvSpPr>
          <p:cNvPr id="3" name="TextBox 2">
            <a:extLst>
              <a:ext uri="{FF2B5EF4-FFF2-40B4-BE49-F238E27FC236}">
                <a16:creationId xmlns:a16="http://schemas.microsoft.com/office/drawing/2014/main" id="{F9B32FDB-C7D0-43C1-BDFB-06FA1D1A21E8}"/>
              </a:ext>
            </a:extLst>
          </p:cNvPr>
          <p:cNvSpPr txBox="1"/>
          <p:nvPr/>
        </p:nvSpPr>
        <p:spPr>
          <a:xfrm>
            <a:off x="914400" y="4176215"/>
            <a:ext cx="11059759" cy="646331"/>
          </a:xfrm>
          <a:prstGeom prst="rect">
            <a:avLst/>
          </a:prstGeom>
          <a:noFill/>
        </p:spPr>
        <p:txBody>
          <a:bodyPr wrap="none" rtlCol="0">
            <a:spAutoFit/>
          </a:bodyPr>
          <a:lstStyle/>
          <a:p>
            <a:r>
              <a:rPr lang="en-GB" b="1" dirty="0">
                <a:solidFill>
                  <a:srgbClr val="00B0F0"/>
                </a:solidFill>
              </a:rPr>
              <a:t>B</a:t>
            </a:r>
          </a:p>
          <a:p>
            <a:r>
              <a:rPr lang="en-GB" b="1" dirty="0">
                <a:solidFill>
                  <a:srgbClr val="00B0F0"/>
                </a:solidFill>
              </a:rPr>
              <a:t>                                      Contains sucrose / non-reducing sugars – hydrolysed/broken down with HCl given red colour </a:t>
            </a:r>
          </a:p>
        </p:txBody>
      </p:sp>
      <p:sp>
        <p:nvSpPr>
          <p:cNvPr id="6" name="TextBox 5">
            <a:extLst>
              <a:ext uri="{FF2B5EF4-FFF2-40B4-BE49-F238E27FC236}">
                <a16:creationId xmlns:a16="http://schemas.microsoft.com/office/drawing/2014/main" id="{F4E8EE1E-2DDF-426E-B2F6-44BE539A4A05}"/>
              </a:ext>
            </a:extLst>
          </p:cNvPr>
          <p:cNvSpPr txBox="1"/>
          <p:nvPr/>
        </p:nvSpPr>
        <p:spPr>
          <a:xfrm>
            <a:off x="862084" y="5111377"/>
            <a:ext cx="6229654" cy="646331"/>
          </a:xfrm>
          <a:prstGeom prst="rect">
            <a:avLst/>
          </a:prstGeom>
          <a:noFill/>
        </p:spPr>
        <p:txBody>
          <a:bodyPr wrap="none" rtlCol="0">
            <a:spAutoFit/>
          </a:bodyPr>
          <a:lstStyle/>
          <a:p>
            <a:r>
              <a:rPr lang="en-GB" b="1" dirty="0">
                <a:solidFill>
                  <a:srgbClr val="00B0F0"/>
                </a:solidFill>
              </a:rPr>
              <a:t>A</a:t>
            </a:r>
          </a:p>
          <a:p>
            <a:r>
              <a:rPr lang="en-GB" b="1" dirty="0">
                <a:solidFill>
                  <a:srgbClr val="00B0F0"/>
                </a:solidFill>
              </a:rPr>
              <a:t>                                Does not contain starch – negative iodine test</a:t>
            </a:r>
          </a:p>
        </p:txBody>
      </p:sp>
    </p:spTree>
    <p:extLst>
      <p:ext uri="{BB962C8B-B14F-4D97-AF65-F5344CB8AC3E}">
        <p14:creationId xmlns:p14="http://schemas.microsoft.com/office/powerpoint/2010/main" val="34728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31618" y="29732"/>
            <a:ext cx="11928764" cy="4739759"/>
          </a:xfrm>
          <a:prstGeom prst="rect">
            <a:avLst/>
          </a:prstGeom>
          <a:noFill/>
        </p:spPr>
        <p:txBody>
          <a:bodyPr wrap="square" rtlCol="0">
            <a:spAutoFit/>
          </a:bodyPr>
          <a:lstStyle/>
          <a:p>
            <a:r>
              <a:rPr lang="en-GB" sz="3400" dirty="0">
                <a:highlight>
                  <a:srgbClr val="FFFF00"/>
                </a:highlight>
              </a:rPr>
              <a:t>Adaptation</a:t>
            </a:r>
            <a:r>
              <a:rPr lang="en-GB" sz="3400" dirty="0"/>
              <a:t> – Rolled leaves or spines / thick waxy cuticle</a:t>
            </a:r>
          </a:p>
          <a:p>
            <a:endParaRPr lang="en-GB" sz="3400" dirty="0"/>
          </a:p>
          <a:p>
            <a:r>
              <a:rPr lang="en-US" sz="3200" dirty="0">
                <a:cs typeface="Calibri"/>
              </a:rPr>
              <a:t>Long thin leaves / spines reduced surface area and decrease the rate of transpiration</a:t>
            </a:r>
          </a:p>
          <a:p>
            <a:endParaRPr lang="en-US" sz="3200" dirty="0">
              <a:cs typeface="Calibri"/>
            </a:endParaRPr>
          </a:p>
          <a:p>
            <a:r>
              <a:rPr lang="en-US" sz="3200" dirty="0">
                <a:cs typeface="Calibri"/>
              </a:rPr>
              <a:t>A thick waxy cuticle helps to reduce evaporation on the upper surface of the leaf</a:t>
            </a:r>
          </a:p>
          <a:p>
            <a:endParaRPr lang="en-GB" sz="2800" dirty="0"/>
          </a:p>
          <a:p>
            <a:endParaRPr lang="en-GB"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126BF0A1-FD11-4F06-98BF-6A6A20E86ED0}"/>
              </a:ext>
            </a:extLst>
          </p:cNvPr>
          <p:cNvPicPr>
            <a:picLocks noChangeAspect="1"/>
          </p:cNvPicPr>
          <p:nvPr/>
        </p:nvPicPr>
        <p:blipFill rotWithShape="1">
          <a:blip r:embed="rId2"/>
          <a:srcRect l="9642" t="14009" b="8861"/>
          <a:stretch/>
        </p:blipFill>
        <p:spPr>
          <a:xfrm>
            <a:off x="2554951" y="3089563"/>
            <a:ext cx="3256543" cy="3610052"/>
          </a:xfrm>
          <a:prstGeom prst="rect">
            <a:avLst/>
          </a:prstGeom>
        </p:spPr>
      </p:pic>
      <p:pic>
        <p:nvPicPr>
          <p:cNvPr id="7" name="Picture 6">
            <a:extLst>
              <a:ext uri="{FF2B5EF4-FFF2-40B4-BE49-F238E27FC236}">
                <a16:creationId xmlns:a16="http://schemas.microsoft.com/office/drawing/2014/main" id="{83A7C75E-AC64-4E3B-BECF-0337112246CC}"/>
              </a:ext>
            </a:extLst>
          </p:cNvPr>
          <p:cNvPicPr>
            <a:picLocks noChangeAspect="1"/>
          </p:cNvPicPr>
          <p:nvPr/>
        </p:nvPicPr>
        <p:blipFill>
          <a:blip r:embed="rId3"/>
          <a:stretch>
            <a:fillRect/>
          </a:stretch>
        </p:blipFill>
        <p:spPr>
          <a:xfrm>
            <a:off x="7001068" y="3089563"/>
            <a:ext cx="3180815" cy="3664528"/>
          </a:xfrm>
          <a:prstGeom prst="rect">
            <a:avLst/>
          </a:prstGeom>
        </p:spPr>
      </p:pic>
    </p:spTree>
    <p:extLst>
      <p:ext uri="{BB962C8B-B14F-4D97-AF65-F5344CB8AC3E}">
        <p14:creationId xmlns:p14="http://schemas.microsoft.com/office/powerpoint/2010/main" val="67899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03910" y="105933"/>
            <a:ext cx="7618412" cy="7263527"/>
          </a:xfrm>
          <a:prstGeom prst="rect">
            <a:avLst/>
          </a:prstGeom>
          <a:noFill/>
        </p:spPr>
        <p:txBody>
          <a:bodyPr wrap="square" rtlCol="0">
            <a:spAutoFit/>
          </a:bodyPr>
          <a:lstStyle/>
          <a:p>
            <a:r>
              <a:rPr lang="en-GB" sz="3200" dirty="0">
                <a:highlight>
                  <a:srgbClr val="FFFF00"/>
                </a:highlight>
              </a:rPr>
              <a:t>Adaptation</a:t>
            </a:r>
            <a:r>
              <a:rPr lang="en-GB" sz="3200" dirty="0"/>
              <a:t> – Fleshy stem / green stem / dense mesophyll </a:t>
            </a:r>
          </a:p>
          <a:p>
            <a:endParaRPr lang="en-GB" sz="3200" dirty="0"/>
          </a:p>
          <a:p>
            <a:pPr marL="457200" indent="-457200">
              <a:buFont typeface="Arial" panose="020B0604020202020204" pitchFamily="34" charset="0"/>
              <a:buChar char="•"/>
            </a:pPr>
            <a:r>
              <a:rPr lang="en-US" sz="3200" dirty="0">
                <a:cs typeface="Calibri"/>
              </a:rPr>
              <a:t>The stem are fleshy and able to expand to store water when it becomes available</a:t>
            </a: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r>
              <a:rPr lang="en-US" sz="3200" dirty="0">
                <a:cs typeface="Calibri"/>
              </a:rPr>
              <a:t>The stem is also green (containing chlorophyll) and able to photosynthesise   </a:t>
            </a: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r>
              <a:rPr lang="en-US" sz="3200" dirty="0">
                <a:cs typeface="Calibri"/>
              </a:rPr>
              <a:t>They also have a dense spongey mesophyll, so less air space for evaporation</a:t>
            </a:r>
          </a:p>
          <a:p>
            <a:endParaRPr lang="en-GB" sz="3200" dirty="0"/>
          </a:p>
          <a:p>
            <a:endParaRPr lang="en-GB" sz="3200" dirty="0"/>
          </a:p>
          <a:p>
            <a:pPr marL="285750" indent="-285750">
              <a:buFont typeface="Arial" panose="020B0604020202020204" pitchFamily="34" charset="0"/>
              <a:buChar char="•"/>
            </a:pPr>
            <a:endParaRPr lang="en-GB" dirty="0"/>
          </a:p>
        </p:txBody>
      </p:sp>
      <p:pic>
        <p:nvPicPr>
          <p:cNvPr id="3074" name="Picture 2" descr="See the source image">
            <a:extLst>
              <a:ext uri="{FF2B5EF4-FFF2-40B4-BE49-F238E27FC236}">
                <a16:creationId xmlns:a16="http://schemas.microsoft.com/office/drawing/2014/main" id="{4EAD94A3-08AE-4507-9194-C015077C5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1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0A877F9C-D8BC-4A82-8F90-1FF7A1520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720" y="1623059"/>
            <a:ext cx="3815280" cy="5234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2058A3-9CCC-44DD-8704-781AD5384730}"/>
              </a:ext>
            </a:extLst>
          </p:cNvPr>
          <p:cNvSpPr txBox="1"/>
          <p:nvPr/>
        </p:nvSpPr>
        <p:spPr>
          <a:xfrm>
            <a:off x="103910" y="105933"/>
            <a:ext cx="5619011" cy="6278642"/>
          </a:xfrm>
          <a:prstGeom prst="rect">
            <a:avLst/>
          </a:prstGeom>
          <a:noFill/>
        </p:spPr>
        <p:txBody>
          <a:bodyPr wrap="square" rtlCol="0">
            <a:spAutoFit/>
          </a:bodyPr>
          <a:lstStyle/>
          <a:p>
            <a:r>
              <a:rPr lang="en-GB" sz="3200" dirty="0">
                <a:highlight>
                  <a:srgbClr val="FFFF00"/>
                </a:highlight>
              </a:rPr>
              <a:t>Adaptation</a:t>
            </a:r>
            <a:r>
              <a:rPr lang="en-GB" sz="3200" dirty="0"/>
              <a:t> – deep root system / hairs surrounding plant</a:t>
            </a:r>
          </a:p>
          <a:p>
            <a:endParaRPr lang="en-GB" sz="3200" dirty="0"/>
          </a:p>
          <a:p>
            <a:pPr marL="457200" indent="-457200">
              <a:buFont typeface="Arial" panose="020B0604020202020204" pitchFamily="34" charset="0"/>
              <a:buChar char="•"/>
            </a:pPr>
            <a:r>
              <a:rPr lang="en-US" sz="3200" dirty="0">
                <a:cs typeface="Calibri"/>
              </a:rPr>
              <a:t>A deep root system increases the uptake of water in the roots</a:t>
            </a: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r>
              <a:rPr lang="en-US" sz="3200" dirty="0">
                <a:cs typeface="Calibri"/>
              </a:rPr>
              <a:t>Small hairs surrounding the plants creates localized humidity, reducing water loss.</a:t>
            </a:r>
          </a:p>
          <a:p>
            <a:endParaRPr lang="en-GB" sz="3200" dirty="0"/>
          </a:p>
          <a:p>
            <a:endParaRPr lang="en-GB" sz="3200" dirty="0"/>
          </a:p>
          <a:p>
            <a:pPr marL="285750" indent="-285750">
              <a:buFont typeface="Arial" panose="020B0604020202020204" pitchFamily="34" charset="0"/>
              <a:buChar char="•"/>
            </a:pPr>
            <a:endParaRPr lang="en-GB" dirty="0"/>
          </a:p>
        </p:txBody>
      </p:sp>
      <p:pic>
        <p:nvPicPr>
          <p:cNvPr id="4100" name="Picture 4" descr="See the source image">
            <a:extLst>
              <a:ext uri="{FF2B5EF4-FFF2-40B4-BE49-F238E27FC236}">
                <a16:creationId xmlns:a16="http://schemas.microsoft.com/office/drawing/2014/main" id="{4EA84CF8-3727-45BC-BE19-D222239E3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424" b="32444"/>
          <a:stretch/>
        </p:blipFill>
        <p:spPr bwMode="auto">
          <a:xfrm>
            <a:off x="6469080" y="0"/>
            <a:ext cx="3815280" cy="46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2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6E36-414A-4ECF-BC79-ADD5F9F606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5680FC-B405-4DFB-A66D-5EBAB48E12F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2268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057400" y="449580"/>
            <a:ext cx="8229600" cy="990600"/>
          </a:xfrm>
        </p:spPr>
        <p:txBody>
          <a:bodyPr/>
          <a:lstStyle/>
          <a:p>
            <a:pPr algn="ctr" eaLnBrk="1" hangingPunct="1">
              <a:buFontTx/>
              <a:buNone/>
            </a:pPr>
            <a:r>
              <a:rPr lang="en-GB" altLang="en-US" sz="5400" b="1" dirty="0" err="1">
                <a:solidFill>
                  <a:srgbClr val="FF0000"/>
                </a:solidFill>
              </a:rPr>
              <a:t>Mesophytes</a:t>
            </a:r>
            <a:endParaRPr lang="en-GB" altLang="en-US" sz="5400" b="1" dirty="0">
              <a:solidFill>
                <a:srgbClr val="FFC000"/>
              </a:solidFill>
            </a:endParaRPr>
          </a:p>
        </p:txBody>
      </p:sp>
      <p:sp>
        <p:nvSpPr>
          <p:cNvPr id="4" name="TextBox 3"/>
          <p:cNvSpPr txBox="1">
            <a:spLocks noChangeArrowheads="1"/>
          </p:cNvSpPr>
          <p:nvPr/>
        </p:nvSpPr>
        <p:spPr bwMode="auto">
          <a:xfrm>
            <a:off x="4419599" y="1897380"/>
            <a:ext cx="1431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dirty="0">
                <a:solidFill>
                  <a:srgbClr val="FF0000"/>
                </a:solidFill>
              </a:rPr>
              <a:t>middle</a:t>
            </a:r>
          </a:p>
        </p:txBody>
      </p:sp>
      <p:sp>
        <p:nvSpPr>
          <p:cNvPr id="5" name="TextBox 4"/>
          <p:cNvSpPr txBox="1">
            <a:spLocks noChangeArrowheads="1"/>
          </p:cNvSpPr>
          <p:nvPr/>
        </p:nvSpPr>
        <p:spPr bwMode="auto">
          <a:xfrm>
            <a:off x="6324600" y="189738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dirty="0">
                <a:solidFill>
                  <a:srgbClr val="FFC000"/>
                </a:solidFill>
              </a:rPr>
              <a:t>plant</a:t>
            </a:r>
          </a:p>
        </p:txBody>
      </p:sp>
      <p:sp>
        <p:nvSpPr>
          <p:cNvPr id="6" name="Left Brace 5"/>
          <p:cNvSpPr>
            <a:spLocks/>
          </p:cNvSpPr>
          <p:nvPr/>
        </p:nvSpPr>
        <p:spPr bwMode="auto">
          <a:xfrm rot="-5400000">
            <a:off x="4953000" y="906780"/>
            <a:ext cx="457200" cy="1371600"/>
          </a:xfrm>
          <a:prstGeom prst="leftBrace">
            <a:avLst>
              <a:gd name="adj1" fmla="val 8333"/>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7" name="Left Brace 6"/>
          <p:cNvSpPr>
            <a:spLocks/>
          </p:cNvSpPr>
          <p:nvPr/>
        </p:nvSpPr>
        <p:spPr bwMode="auto">
          <a:xfrm rot="-5400000">
            <a:off x="6640513" y="667068"/>
            <a:ext cx="457200" cy="1851025"/>
          </a:xfrm>
          <a:prstGeom prst="leftBrace">
            <a:avLst>
              <a:gd name="adj1" fmla="val 8341"/>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8" name="Rectangle 3"/>
          <p:cNvSpPr txBox="1">
            <a:spLocks noChangeArrowheads="1"/>
          </p:cNvSpPr>
          <p:nvPr/>
        </p:nvSpPr>
        <p:spPr bwMode="auto">
          <a:xfrm>
            <a:off x="484496" y="2811780"/>
            <a:ext cx="11568222" cy="1600200"/>
          </a:xfrm>
          <a:prstGeom prst="rect">
            <a:avLst/>
          </a:prstGeom>
          <a:solidFill>
            <a:srgbClr val="00B0F0"/>
          </a:solidFill>
          <a:ln w="9525">
            <a:noFill/>
            <a:miter lim="800000"/>
            <a:headEnd/>
            <a:tailEnd/>
          </a:ln>
          <a:effectLst/>
        </p:spPr>
        <p:txBody>
          <a:bodyPr/>
          <a:lstStyle/>
          <a:p>
            <a:pPr algn="ctr"/>
            <a:r>
              <a:rPr lang="en-GB" altLang="en-US" sz="4400" dirty="0"/>
              <a:t>Are able to take up sufficient water to replace transpiration loss (most plants)</a:t>
            </a:r>
          </a:p>
        </p:txBody>
      </p:sp>
      <p:sp>
        <p:nvSpPr>
          <p:cNvPr id="2" name="TextBox 1">
            <a:extLst>
              <a:ext uri="{FF2B5EF4-FFF2-40B4-BE49-F238E27FC236}">
                <a16:creationId xmlns:a16="http://schemas.microsoft.com/office/drawing/2014/main" id="{B5683601-586C-423A-974A-34D42F3D7B57}"/>
              </a:ext>
            </a:extLst>
          </p:cNvPr>
          <p:cNvSpPr txBox="1"/>
          <p:nvPr/>
        </p:nvSpPr>
        <p:spPr>
          <a:xfrm>
            <a:off x="308343" y="0"/>
            <a:ext cx="1851789" cy="523220"/>
          </a:xfrm>
          <a:prstGeom prst="rect">
            <a:avLst/>
          </a:prstGeom>
          <a:noFill/>
        </p:spPr>
        <p:txBody>
          <a:bodyPr wrap="none" rtlCol="0">
            <a:spAutoFit/>
          </a:bodyPr>
          <a:lstStyle/>
          <a:p>
            <a:r>
              <a:rPr lang="en-GB" sz="2800" dirty="0">
                <a:highlight>
                  <a:srgbClr val="FFFF00"/>
                </a:highlight>
              </a:rPr>
              <a:t>Description</a:t>
            </a:r>
            <a:endParaRPr lang="en-GB" dirty="0">
              <a:highlight>
                <a:srgbClr val="FFFF00"/>
              </a:highlight>
            </a:endParaRPr>
          </a:p>
        </p:txBody>
      </p:sp>
      <p:pic>
        <p:nvPicPr>
          <p:cNvPr id="10" name="Picture 2" descr="See the source image">
            <a:extLst>
              <a:ext uri="{FF2B5EF4-FFF2-40B4-BE49-F238E27FC236}">
                <a16:creationId xmlns:a16="http://schemas.microsoft.com/office/drawing/2014/main" id="{F88B4A39-7C79-404B-93F8-4E68283F1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4" y="128668"/>
            <a:ext cx="3780515" cy="2518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3DAAE466-A64C-4A7C-8C07-B61F592B9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421" y="4554089"/>
            <a:ext cx="9551158" cy="2146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D1CE291-A0B4-4C71-8E59-3DC650834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28" y="642052"/>
            <a:ext cx="2957748" cy="197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03910" y="105933"/>
            <a:ext cx="8030156" cy="7263527"/>
          </a:xfrm>
          <a:prstGeom prst="rect">
            <a:avLst/>
          </a:prstGeom>
          <a:noFill/>
        </p:spPr>
        <p:txBody>
          <a:bodyPr wrap="square" rtlCol="0">
            <a:spAutoFit/>
          </a:bodyPr>
          <a:lstStyle/>
          <a:p>
            <a:r>
              <a:rPr lang="en-GB" sz="3200" dirty="0">
                <a:highlight>
                  <a:srgbClr val="FFFF00"/>
                </a:highlight>
              </a:rPr>
              <a:t>Adaptation</a:t>
            </a:r>
            <a:r>
              <a:rPr lang="en-GB" sz="3200" dirty="0"/>
              <a:t> – roots</a:t>
            </a:r>
          </a:p>
          <a:p>
            <a:endParaRPr lang="en-GB" sz="3200" dirty="0"/>
          </a:p>
          <a:p>
            <a:pPr marL="457200" indent="-457200">
              <a:buFont typeface="Arial" panose="020B0604020202020204" pitchFamily="34" charset="0"/>
              <a:buChar char="•"/>
            </a:pPr>
            <a:r>
              <a:rPr lang="en-GB" sz="3200" dirty="0">
                <a:cs typeface="Calibri"/>
              </a:rPr>
              <a:t>Root systems can be fibrous, which are thin roots and are only penetrate the soil at a shallow level, meaning that they can absorb water quickly from the surface of the soil. </a:t>
            </a:r>
          </a:p>
          <a:p>
            <a:pPr marL="457200" indent="-457200">
              <a:buFont typeface="Arial" panose="020B0604020202020204" pitchFamily="34" charset="0"/>
              <a:buChar char="•"/>
            </a:pPr>
            <a:r>
              <a:rPr lang="en-GB" sz="3200" dirty="0"/>
              <a:t>Roots can also be formed in a taproot system. In a taproot system here is one thick primary root, with several smaller roots branching off the primary root. Taproots penetrate deeply into the soil, meaning that they can absorb moisture from the deep soil. </a:t>
            </a:r>
          </a:p>
          <a:p>
            <a:endParaRPr lang="en-GB" sz="3200" dirty="0"/>
          </a:p>
          <a:p>
            <a:pPr marL="285750" indent="-285750">
              <a:buFont typeface="Arial" panose="020B0604020202020204" pitchFamily="34" charset="0"/>
              <a:buChar char="•"/>
            </a:pPr>
            <a:endParaRPr lang="en-GB" dirty="0"/>
          </a:p>
        </p:txBody>
      </p:sp>
      <p:pic>
        <p:nvPicPr>
          <p:cNvPr id="2" name="Picture 2" descr="Picture">
            <a:extLst>
              <a:ext uri="{FF2B5EF4-FFF2-40B4-BE49-F238E27FC236}">
                <a16:creationId xmlns:a16="http://schemas.microsoft.com/office/drawing/2014/main" id="{2F9E31A2-A538-472E-B26B-6EDB21775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066" y="1169940"/>
            <a:ext cx="3961185" cy="384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7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03910" y="105933"/>
            <a:ext cx="8030156" cy="7386638"/>
          </a:xfrm>
          <a:prstGeom prst="rect">
            <a:avLst/>
          </a:prstGeom>
          <a:noFill/>
        </p:spPr>
        <p:txBody>
          <a:bodyPr wrap="square" rtlCol="0">
            <a:spAutoFit/>
          </a:bodyPr>
          <a:lstStyle/>
          <a:p>
            <a:r>
              <a:rPr lang="en-GB" sz="3200" dirty="0">
                <a:highlight>
                  <a:srgbClr val="FFFF00"/>
                </a:highlight>
              </a:rPr>
              <a:t>Adaptation</a:t>
            </a:r>
            <a:r>
              <a:rPr lang="en-GB" sz="3200" dirty="0"/>
              <a:t> – stomata / waxy cuticle </a:t>
            </a:r>
          </a:p>
          <a:p>
            <a:pPr marL="457200" indent="-457200">
              <a:buFont typeface="Arial" panose="020B0604020202020204" pitchFamily="34" charset="0"/>
              <a:buChar char="•"/>
            </a:pPr>
            <a:r>
              <a:rPr lang="en-GB" sz="2800" dirty="0">
                <a:cs typeface="Calibri"/>
              </a:rPr>
              <a:t>Most only have stomata present on their lower epidermis. Stomata are cells that control the exchange of water and gases from inside and outside of the leaf. </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The waxy cuticle present on both epidermis’, but it is thicker on the upper epidermis. The waxy cuticle prevents water loss as it traps water inside the leaf, keeping moisture contained, and it prevents water from easily diffusing through the leaf to the outside. It is thicker on the upper epidermis because the upper side of a leaf is exposed to harsher conditions such as temperature, wind, humidity and light exposure</a:t>
            </a:r>
          </a:p>
          <a:p>
            <a:pPr marL="457200" indent="-457200">
              <a:buFont typeface="Arial" panose="020B0604020202020204" pitchFamily="34" charset="0"/>
              <a:buChar char="•"/>
            </a:pPr>
            <a:endParaRPr lang="en-GB" sz="3200" dirty="0"/>
          </a:p>
          <a:p>
            <a:pPr marL="285750" indent="-285750">
              <a:buFont typeface="Arial" panose="020B0604020202020204" pitchFamily="34" charset="0"/>
              <a:buChar char="•"/>
            </a:pPr>
            <a:endParaRPr lang="en-GB" dirty="0"/>
          </a:p>
        </p:txBody>
      </p:sp>
      <p:pic>
        <p:nvPicPr>
          <p:cNvPr id="4098" name="Picture 2" descr="Picture">
            <a:extLst>
              <a:ext uri="{FF2B5EF4-FFF2-40B4-BE49-F238E27FC236}">
                <a16:creationId xmlns:a16="http://schemas.microsoft.com/office/drawing/2014/main" id="{74BDD16B-943F-41EA-911E-DF2FBD2BA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3830029"/>
            <a:ext cx="36957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BEC3C8C3-9F69-4252-98DC-5508C68C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105933"/>
            <a:ext cx="3809512" cy="316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4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90BC-A6BC-4322-9494-94B6696AAC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A6B1BA-77E0-4E30-8E5F-E3DA8A3D365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6829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057400" y="449580"/>
            <a:ext cx="8229600" cy="990600"/>
          </a:xfrm>
        </p:spPr>
        <p:txBody>
          <a:bodyPr/>
          <a:lstStyle/>
          <a:p>
            <a:pPr algn="ctr" eaLnBrk="1" hangingPunct="1">
              <a:buFontTx/>
              <a:buNone/>
            </a:pPr>
            <a:r>
              <a:rPr lang="en-GB" altLang="en-US" sz="5400" b="1" dirty="0">
                <a:solidFill>
                  <a:srgbClr val="FF0000"/>
                </a:solidFill>
              </a:rPr>
              <a:t>Hydrophytes</a:t>
            </a:r>
            <a:endParaRPr lang="en-GB" altLang="en-US" sz="5400" b="1" dirty="0">
              <a:solidFill>
                <a:srgbClr val="FFC000"/>
              </a:solidFill>
            </a:endParaRPr>
          </a:p>
        </p:txBody>
      </p:sp>
      <p:sp>
        <p:nvSpPr>
          <p:cNvPr id="4" name="TextBox 3"/>
          <p:cNvSpPr txBox="1">
            <a:spLocks noChangeArrowheads="1"/>
          </p:cNvSpPr>
          <p:nvPr/>
        </p:nvSpPr>
        <p:spPr bwMode="auto">
          <a:xfrm>
            <a:off x="4610668" y="1897380"/>
            <a:ext cx="1431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dirty="0">
                <a:solidFill>
                  <a:srgbClr val="FF0000"/>
                </a:solidFill>
              </a:rPr>
              <a:t>water</a:t>
            </a:r>
          </a:p>
        </p:txBody>
      </p:sp>
      <p:sp>
        <p:nvSpPr>
          <p:cNvPr id="5" name="TextBox 4"/>
          <p:cNvSpPr txBox="1">
            <a:spLocks noChangeArrowheads="1"/>
          </p:cNvSpPr>
          <p:nvPr/>
        </p:nvSpPr>
        <p:spPr bwMode="auto">
          <a:xfrm>
            <a:off x="6324600" y="189738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dirty="0">
                <a:solidFill>
                  <a:srgbClr val="FFC000"/>
                </a:solidFill>
              </a:rPr>
              <a:t>plant</a:t>
            </a:r>
          </a:p>
        </p:txBody>
      </p:sp>
      <p:sp>
        <p:nvSpPr>
          <p:cNvPr id="6" name="Left Brace 5"/>
          <p:cNvSpPr>
            <a:spLocks/>
          </p:cNvSpPr>
          <p:nvPr/>
        </p:nvSpPr>
        <p:spPr bwMode="auto">
          <a:xfrm rot="-5400000">
            <a:off x="4953000" y="906780"/>
            <a:ext cx="457200" cy="1371600"/>
          </a:xfrm>
          <a:prstGeom prst="leftBrace">
            <a:avLst>
              <a:gd name="adj1" fmla="val 8333"/>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7" name="Left Brace 6"/>
          <p:cNvSpPr>
            <a:spLocks/>
          </p:cNvSpPr>
          <p:nvPr/>
        </p:nvSpPr>
        <p:spPr bwMode="auto">
          <a:xfrm rot="-5400000">
            <a:off x="6640513" y="667068"/>
            <a:ext cx="457200" cy="1851025"/>
          </a:xfrm>
          <a:prstGeom prst="leftBrace">
            <a:avLst>
              <a:gd name="adj1" fmla="val 8341"/>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8" name="Rectangle 3"/>
          <p:cNvSpPr txBox="1">
            <a:spLocks noChangeArrowheads="1"/>
          </p:cNvSpPr>
          <p:nvPr/>
        </p:nvSpPr>
        <p:spPr bwMode="auto">
          <a:xfrm>
            <a:off x="484496" y="2811780"/>
            <a:ext cx="11568222" cy="1600200"/>
          </a:xfrm>
          <a:prstGeom prst="rect">
            <a:avLst/>
          </a:prstGeom>
          <a:solidFill>
            <a:srgbClr val="00B0F0"/>
          </a:solidFill>
          <a:ln w="9525">
            <a:noFill/>
            <a:miter lim="800000"/>
            <a:headEnd/>
            <a:tailEnd/>
          </a:ln>
          <a:effectLst/>
        </p:spPr>
        <p:txBody>
          <a:bodyPr/>
          <a:lstStyle/>
          <a:p>
            <a:pPr algn="ctr"/>
            <a:r>
              <a:rPr lang="en-GB" altLang="en-US" sz="4400" dirty="0"/>
              <a:t>Live either partially or completely submerged in water – problems with O</a:t>
            </a:r>
            <a:r>
              <a:rPr lang="en-GB" altLang="en-US" sz="4400" baseline="-25000" dirty="0"/>
              <a:t>2</a:t>
            </a:r>
            <a:r>
              <a:rPr lang="en-GB" altLang="en-US" sz="4400" dirty="0"/>
              <a:t> uptake.</a:t>
            </a:r>
          </a:p>
        </p:txBody>
      </p:sp>
      <p:sp>
        <p:nvSpPr>
          <p:cNvPr id="2" name="TextBox 1">
            <a:extLst>
              <a:ext uri="{FF2B5EF4-FFF2-40B4-BE49-F238E27FC236}">
                <a16:creationId xmlns:a16="http://schemas.microsoft.com/office/drawing/2014/main" id="{B5683601-586C-423A-974A-34D42F3D7B57}"/>
              </a:ext>
            </a:extLst>
          </p:cNvPr>
          <p:cNvSpPr txBox="1"/>
          <p:nvPr/>
        </p:nvSpPr>
        <p:spPr>
          <a:xfrm>
            <a:off x="308343" y="0"/>
            <a:ext cx="1851789" cy="523220"/>
          </a:xfrm>
          <a:prstGeom prst="rect">
            <a:avLst/>
          </a:prstGeom>
          <a:noFill/>
        </p:spPr>
        <p:txBody>
          <a:bodyPr wrap="none" rtlCol="0">
            <a:spAutoFit/>
          </a:bodyPr>
          <a:lstStyle/>
          <a:p>
            <a:r>
              <a:rPr lang="en-GB" sz="2800" dirty="0">
                <a:highlight>
                  <a:srgbClr val="FFFF00"/>
                </a:highlight>
              </a:rPr>
              <a:t>Description</a:t>
            </a:r>
            <a:endParaRPr lang="en-GB" dirty="0">
              <a:highlight>
                <a:srgbClr val="FFFF00"/>
              </a:highlight>
            </a:endParaRPr>
          </a:p>
        </p:txBody>
      </p:sp>
      <p:pic>
        <p:nvPicPr>
          <p:cNvPr id="2050" name="Picture 2" descr="See the source image">
            <a:extLst>
              <a:ext uri="{FF2B5EF4-FFF2-40B4-BE49-F238E27FC236}">
                <a16:creationId xmlns:a16="http://schemas.microsoft.com/office/drawing/2014/main" id="{98D0596B-5ED1-4E8D-9C60-4F140547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947" y="131925"/>
            <a:ext cx="3290106" cy="2464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506EBAF8-CE5A-47AD-ACFE-E24A20054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4483290"/>
            <a:ext cx="9953625" cy="23132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293C078D-FBC2-4858-BBD1-6E094F2A7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27" y="652780"/>
            <a:ext cx="3657600" cy="202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1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BB70-AFF9-40F2-8482-216638F33190}"/>
              </a:ext>
            </a:extLst>
          </p:cNvPr>
          <p:cNvPicPr>
            <a:picLocks noChangeAspect="1"/>
          </p:cNvPicPr>
          <p:nvPr/>
        </p:nvPicPr>
        <p:blipFill>
          <a:blip r:embed="rId2"/>
          <a:stretch>
            <a:fillRect/>
          </a:stretch>
        </p:blipFill>
        <p:spPr>
          <a:xfrm>
            <a:off x="172927" y="85483"/>
            <a:ext cx="4281343" cy="3337425"/>
          </a:xfrm>
          <a:prstGeom prst="rect">
            <a:avLst/>
          </a:prstGeom>
        </p:spPr>
      </p:pic>
      <p:pic>
        <p:nvPicPr>
          <p:cNvPr id="5" name="Picture 4">
            <a:extLst>
              <a:ext uri="{FF2B5EF4-FFF2-40B4-BE49-F238E27FC236}">
                <a16:creationId xmlns:a16="http://schemas.microsoft.com/office/drawing/2014/main" id="{12B7CA3A-F3C7-4805-AAB5-134ED2224187}"/>
              </a:ext>
            </a:extLst>
          </p:cNvPr>
          <p:cNvPicPr>
            <a:picLocks noChangeAspect="1"/>
          </p:cNvPicPr>
          <p:nvPr/>
        </p:nvPicPr>
        <p:blipFill rotWithShape="1">
          <a:blip r:embed="rId3"/>
          <a:srcRect t="8332" b="5736"/>
          <a:stretch/>
        </p:blipFill>
        <p:spPr>
          <a:xfrm>
            <a:off x="7587056" y="0"/>
            <a:ext cx="4456451" cy="3829538"/>
          </a:xfrm>
          <a:prstGeom prst="rect">
            <a:avLst/>
          </a:prstGeom>
        </p:spPr>
      </p:pic>
      <p:sp>
        <p:nvSpPr>
          <p:cNvPr id="6" name="TextBox 5">
            <a:extLst>
              <a:ext uri="{FF2B5EF4-FFF2-40B4-BE49-F238E27FC236}">
                <a16:creationId xmlns:a16="http://schemas.microsoft.com/office/drawing/2014/main" id="{1141B704-374A-4C18-9AC0-48E0D115997D}"/>
              </a:ext>
            </a:extLst>
          </p:cNvPr>
          <p:cNvSpPr txBox="1"/>
          <p:nvPr/>
        </p:nvSpPr>
        <p:spPr>
          <a:xfrm>
            <a:off x="297974" y="3695985"/>
            <a:ext cx="11262168" cy="1200329"/>
          </a:xfrm>
          <a:prstGeom prst="rect">
            <a:avLst/>
          </a:prstGeom>
          <a:noFill/>
        </p:spPr>
        <p:txBody>
          <a:bodyPr wrap="square" rtlCol="0">
            <a:spAutoFit/>
          </a:bodyPr>
          <a:lstStyle/>
          <a:p>
            <a:pPr algn="ctr"/>
            <a:r>
              <a:rPr lang="en-GB" sz="3600" dirty="0"/>
              <a:t>These plants have a permanent supply of water, so why could this cause them a problem?</a:t>
            </a:r>
          </a:p>
        </p:txBody>
      </p:sp>
      <p:sp>
        <p:nvSpPr>
          <p:cNvPr id="7" name="TextBox 6">
            <a:extLst>
              <a:ext uri="{FF2B5EF4-FFF2-40B4-BE49-F238E27FC236}">
                <a16:creationId xmlns:a16="http://schemas.microsoft.com/office/drawing/2014/main" id="{94899B6E-0475-4F5A-84CD-73B2ABA2F715}"/>
              </a:ext>
            </a:extLst>
          </p:cNvPr>
          <p:cNvSpPr txBox="1"/>
          <p:nvPr/>
        </p:nvSpPr>
        <p:spPr>
          <a:xfrm>
            <a:off x="62524" y="4859786"/>
            <a:ext cx="12129476" cy="1877437"/>
          </a:xfrm>
          <a:prstGeom prst="rect">
            <a:avLst/>
          </a:prstGeom>
          <a:noFill/>
        </p:spPr>
        <p:txBody>
          <a:bodyPr wrap="square" rtlCol="0">
            <a:spAutoFit/>
          </a:bodyPr>
          <a:lstStyle/>
          <a:p>
            <a:r>
              <a:rPr lang="en-GB" sz="3200" dirty="0">
                <a:solidFill>
                  <a:srgbClr val="FF0000"/>
                </a:solidFill>
              </a:rPr>
              <a:t>Water uptake is caused by water loss from the stomata.</a:t>
            </a:r>
          </a:p>
          <a:p>
            <a:r>
              <a:rPr lang="en-GB" sz="3200" dirty="0">
                <a:solidFill>
                  <a:srgbClr val="FF0000"/>
                </a:solidFill>
              </a:rPr>
              <a:t>Watery environments are very humid.</a:t>
            </a:r>
          </a:p>
          <a:p>
            <a:r>
              <a:rPr lang="en-GB" sz="3200" dirty="0">
                <a:solidFill>
                  <a:srgbClr val="FF0000"/>
                </a:solidFill>
              </a:rPr>
              <a:t>Oxygen needs to diffuse from the surface leaves all the way to the roots.</a:t>
            </a:r>
          </a:p>
          <a:p>
            <a:endParaRPr lang="en-GB" sz="2000" dirty="0"/>
          </a:p>
        </p:txBody>
      </p:sp>
      <p:pic>
        <p:nvPicPr>
          <p:cNvPr id="8" name="Picture 7">
            <a:extLst>
              <a:ext uri="{FF2B5EF4-FFF2-40B4-BE49-F238E27FC236}">
                <a16:creationId xmlns:a16="http://schemas.microsoft.com/office/drawing/2014/main" id="{C5327F55-32EE-43C7-AE05-545B056C0B08}"/>
              </a:ext>
            </a:extLst>
          </p:cNvPr>
          <p:cNvPicPr>
            <a:picLocks noChangeAspect="1"/>
          </p:cNvPicPr>
          <p:nvPr/>
        </p:nvPicPr>
        <p:blipFill>
          <a:blip r:embed="rId4"/>
          <a:stretch>
            <a:fillRect/>
          </a:stretch>
        </p:blipFill>
        <p:spPr>
          <a:xfrm>
            <a:off x="4662838" y="741264"/>
            <a:ext cx="2715650" cy="2495149"/>
          </a:xfrm>
          <a:prstGeom prst="rect">
            <a:avLst/>
          </a:prstGeom>
        </p:spPr>
      </p:pic>
    </p:spTree>
    <p:extLst>
      <p:ext uri="{BB962C8B-B14F-4D97-AF65-F5344CB8AC3E}">
        <p14:creationId xmlns:p14="http://schemas.microsoft.com/office/powerpoint/2010/main" val="40866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C180-18FF-4E2D-A0FB-E4579A1C403E}"/>
              </a:ext>
            </a:extLst>
          </p:cNvPr>
          <p:cNvSpPr>
            <a:spLocks noGrp="1"/>
          </p:cNvSpPr>
          <p:nvPr>
            <p:ph type="title"/>
          </p:nvPr>
        </p:nvSpPr>
        <p:spPr>
          <a:xfrm>
            <a:off x="0" y="-440093"/>
            <a:ext cx="10515600" cy="1325563"/>
          </a:xfrm>
        </p:spPr>
        <p:txBody>
          <a:bodyPr>
            <a:normAutofit/>
          </a:bodyPr>
          <a:lstStyle/>
          <a:p>
            <a:r>
              <a:rPr lang="en-GB" sz="2400" b="1" u="sng" dirty="0"/>
              <a:t>Knowledge retrieval questions</a:t>
            </a:r>
          </a:p>
        </p:txBody>
      </p:sp>
      <p:sp>
        <p:nvSpPr>
          <p:cNvPr id="5" name="TextBox 4">
            <a:extLst>
              <a:ext uri="{FF2B5EF4-FFF2-40B4-BE49-F238E27FC236}">
                <a16:creationId xmlns:a16="http://schemas.microsoft.com/office/drawing/2014/main" id="{06B86865-0E0A-4A29-A72C-96E155BD8B60}"/>
              </a:ext>
            </a:extLst>
          </p:cNvPr>
          <p:cNvSpPr txBox="1"/>
          <p:nvPr/>
        </p:nvSpPr>
        <p:spPr>
          <a:xfrm>
            <a:off x="49473" y="495069"/>
            <a:ext cx="11994676" cy="6463308"/>
          </a:xfrm>
          <a:prstGeom prst="rect">
            <a:avLst/>
          </a:prstGeom>
          <a:noFill/>
        </p:spPr>
        <p:txBody>
          <a:bodyPr wrap="square">
            <a:spAutoFit/>
          </a:bodyPr>
          <a:lstStyle/>
          <a:p>
            <a:r>
              <a:rPr lang="en-GB" dirty="0"/>
              <a:t>Q2. The majority of cells in phloem tissue are either companion cells or sieve tube elements. A scientist isolated companion cells and conducted some experiments to investigate the mechanism involved in loading sucrose into the sieve tubes. </a:t>
            </a:r>
          </a:p>
          <a:p>
            <a:endParaRPr lang="en-GB" dirty="0"/>
          </a:p>
          <a:p>
            <a:r>
              <a:rPr lang="en-GB" dirty="0"/>
              <a:t>She recorded the following observations: </a:t>
            </a:r>
          </a:p>
          <a:p>
            <a:endParaRPr lang="en-GB" dirty="0"/>
          </a:p>
          <a:p>
            <a:r>
              <a:rPr lang="en-GB" b="1" dirty="0"/>
              <a:t>observation 1</a:t>
            </a:r>
            <a:r>
              <a:rPr lang="en-GB" dirty="0"/>
              <a:t> isolated companion cells became slightly negatively charged compared with their surroundings </a:t>
            </a:r>
          </a:p>
          <a:p>
            <a:endParaRPr lang="en-GB" b="1" dirty="0"/>
          </a:p>
          <a:p>
            <a:r>
              <a:rPr lang="en-GB" b="1" dirty="0"/>
              <a:t>observation 2</a:t>
            </a:r>
            <a:r>
              <a:rPr lang="en-GB" dirty="0"/>
              <a:t> companion cells could decrease the pH of the surrounding solution from 7.0 to 5.6 </a:t>
            </a:r>
          </a:p>
          <a:p>
            <a:endParaRPr lang="en-GB" dirty="0"/>
          </a:p>
          <a:p>
            <a:r>
              <a:rPr lang="en-GB" b="1" dirty="0"/>
              <a:t>observation 3 </a:t>
            </a:r>
            <a:r>
              <a:rPr lang="en-GB" dirty="0"/>
              <a:t>the pH inside the companion cells rose from 7.0 to 8.2 </a:t>
            </a:r>
          </a:p>
          <a:p>
            <a:endParaRPr lang="en-GB" b="1" dirty="0"/>
          </a:p>
          <a:p>
            <a:r>
              <a:rPr lang="en-GB" b="1" dirty="0"/>
              <a:t>observation 4 </a:t>
            </a:r>
            <a:r>
              <a:rPr lang="en-GB" dirty="0"/>
              <a:t>treatment with cyanide (which stops aerobic respiration) prevents the change in pH occurring </a:t>
            </a:r>
          </a:p>
          <a:p>
            <a:endParaRPr lang="en-GB" dirty="0"/>
          </a:p>
          <a:p>
            <a:r>
              <a:rPr lang="en-GB" dirty="0"/>
              <a:t>From observation 1, the scientist concluded that the mechanism involved a transfer of charged particles (ions) between the companion cells and their surroundings.</a:t>
            </a:r>
          </a:p>
          <a:p>
            <a:endParaRPr lang="en-GB" dirty="0"/>
          </a:p>
          <a:p>
            <a:pPr marL="400050" indent="-400050">
              <a:buAutoNum type="romanLcParenBoth"/>
            </a:pPr>
            <a:r>
              <a:rPr lang="en-GB" dirty="0"/>
              <a:t>What conclusions can be drawn from observations 2 and 3 about the mechanism? (2 marks)</a:t>
            </a:r>
          </a:p>
          <a:p>
            <a:endParaRPr lang="en-GB" dirty="0"/>
          </a:p>
          <a:p>
            <a:endParaRPr lang="en-GB" dirty="0"/>
          </a:p>
          <a:p>
            <a:r>
              <a:rPr lang="en-GB" dirty="0"/>
              <a:t>(ii) What conclusions can be drawn from observation 4 about the mechanism? (1 mark)</a:t>
            </a:r>
          </a:p>
          <a:p>
            <a:endParaRPr lang="en-GB" dirty="0"/>
          </a:p>
          <a:p>
            <a:endParaRPr lang="en-GB" dirty="0"/>
          </a:p>
          <a:p>
            <a:endParaRPr lang="en-GB" dirty="0"/>
          </a:p>
        </p:txBody>
      </p:sp>
      <p:sp>
        <p:nvSpPr>
          <p:cNvPr id="10" name="TextBox 9">
            <a:extLst>
              <a:ext uri="{FF2B5EF4-FFF2-40B4-BE49-F238E27FC236}">
                <a16:creationId xmlns:a16="http://schemas.microsoft.com/office/drawing/2014/main" id="{225A61BF-1F50-4988-826C-1A2C71D7E515}"/>
              </a:ext>
            </a:extLst>
          </p:cNvPr>
          <p:cNvSpPr txBox="1"/>
          <p:nvPr/>
        </p:nvSpPr>
        <p:spPr>
          <a:xfrm>
            <a:off x="252484" y="5274860"/>
            <a:ext cx="10397077" cy="369332"/>
          </a:xfrm>
          <a:prstGeom prst="rect">
            <a:avLst/>
          </a:prstGeom>
          <a:noFill/>
        </p:spPr>
        <p:txBody>
          <a:bodyPr wrap="none" rtlCol="0">
            <a:spAutoFit/>
          </a:bodyPr>
          <a:lstStyle/>
          <a:p>
            <a:r>
              <a:rPr lang="en-GB" b="1" dirty="0">
                <a:solidFill>
                  <a:srgbClr val="00B0F0"/>
                </a:solidFill>
              </a:rPr>
              <a:t>The charged particles are hydrogen ions       /        these are moved out of the cell into the surround solution</a:t>
            </a:r>
          </a:p>
        </p:txBody>
      </p:sp>
      <p:sp>
        <p:nvSpPr>
          <p:cNvPr id="11" name="TextBox 10">
            <a:extLst>
              <a:ext uri="{FF2B5EF4-FFF2-40B4-BE49-F238E27FC236}">
                <a16:creationId xmlns:a16="http://schemas.microsoft.com/office/drawing/2014/main" id="{17F9E6D1-1236-4CA8-8209-D0832AB88937}"/>
              </a:ext>
            </a:extLst>
          </p:cNvPr>
          <p:cNvSpPr txBox="1"/>
          <p:nvPr/>
        </p:nvSpPr>
        <p:spPr>
          <a:xfrm>
            <a:off x="252483" y="6151159"/>
            <a:ext cx="9945351" cy="369332"/>
          </a:xfrm>
          <a:prstGeom prst="rect">
            <a:avLst/>
          </a:prstGeom>
          <a:noFill/>
        </p:spPr>
        <p:txBody>
          <a:bodyPr wrap="none" rtlCol="0">
            <a:spAutoFit/>
          </a:bodyPr>
          <a:lstStyle/>
          <a:p>
            <a:r>
              <a:rPr lang="en-GB" b="1" dirty="0">
                <a:solidFill>
                  <a:srgbClr val="00B0F0"/>
                </a:solidFill>
              </a:rPr>
              <a:t>Hydrogen ions are no longer being pumped out of the cell, meaning it I an active process requiring ATP</a:t>
            </a:r>
          </a:p>
        </p:txBody>
      </p:sp>
    </p:spTree>
    <p:extLst>
      <p:ext uri="{BB962C8B-B14F-4D97-AF65-F5344CB8AC3E}">
        <p14:creationId xmlns:p14="http://schemas.microsoft.com/office/powerpoint/2010/main" val="31656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03910" y="105933"/>
            <a:ext cx="8030156" cy="6155531"/>
          </a:xfrm>
          <a:prstGeom prst="rect">
            <a:avLst/>
          </a:prstGeom>
          <a:noFill/>
        </p:spPr>
        <p:txBody>
          <a:bodyPr wrap="square" rtlCol="0">
            <a:spAutoFit/>
          </a:bodyPr>
          <a:lstStyle/>
          <a:p>
            <a:r>
              <a:rPr lang="en-GB" sz="3200" dirty="0">
                <a:highlight>
                  <a:srgbClr val="FFFF00"/>
                </a:highlight>
              </a:rPr>
              <a:t>Adaptation</a:t>
            </a:r>
            <a:r>
              <a:rPr lang="en-GB" sz="3200" dirty="0"/>
              <a:t> – stomata / waxy cuticle</a:t>
            </a:r>
          </a:p>
          <a:p>
            <a:endParaRPr lang="en-GB" sz="3200" dirty="0"/>
          </a:p>
          <a:p>
            <a:pPr marL="457200" indent="-457200">
              <a:buFont typeface="Arial" panose="020B0604020202020204" pitchFamily="34" charset="0"/>
              <a:buChar char="•"/>
            </a:pPr>
            <a:r>
              <a:rPr lang="en-GB" sz="2800" dirty="0">
                <a:cs typeface="Calibri"/>
              </a:rPr>
              <a:t>The green pigment-containing chloroplasts important for photosynthesis are restricted to the upper surface of the leaves which are the only surface to be well lit. </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Stomata are also found only on the upper surface of the leaf. </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No waxy cuticle to maximise water loss and avoid oversaturation </a:t>
            </a:r>
          </a:p>
          <a:p>
            <a:pPr marL="457200" indent="-457200">
              <a:buFont typeface="Arial" panose="020B0604020202020204" pitchFamily="34" charset="0"/>
              <a:buChar char="•"/>
            </a:pPr>
            <a:endParaRPr lang="en-GB" sz="3200"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E417174E-B9D9-47E8-999C-0B5E8C632EC2}"/>
              </a:ext>
            </a:extLst>
          </p:cNvPr>
          <p:cNvPicPr>
            <a:picLocks noChangeAspect="1"/>
          </p:cNvPicPr>
          <p:nvPr/>
        </p:nvPicPr>
        <p:blipFill>
          <a:blip r:embed="rId2"/>
          <a:stretch>
            <a:fillRect/>
          </a:stretch>
        </p:blipFill>
        <p:spPr>
          <a:xfrm>
            <a:off x="8231810" y="0"/>
            <a:ext cx="3960190" cy="3087077"/>
          </a:xfrm>
          <a:prstGeom prst="rect">
            <a:avLst/>
          </a:prstGeom>
        </p:spPr>
      </p:pic>
      <p:pic>
        <p:nvPicPr>
          <p:cNvPr id="7" name="Picture 6">
            <a:extLst>
              <a:ext uri="{FF2B5EF4-FFF2-40B4-BE49-F238E27FC236}">
                <a16:creationId xmlns:a16="http://schemas.microsoft.com/office/drawing/2014/main" id="{F0FB96CE-BD25-4E1E-AA68-A45AEAA83927}"/>
              </a:ext>
            </a:extLst>
          </p:cNvPr>
          <p:cNvPicPr>
            <a:picLocks noChangeAspect="1"/>
          </p:cNvPicPr>
          <p:nvPr/>
        </p:nvPicPr>
        <p:blipFill rotWithShape="1">
          <a:blip r:embed="rId3"/>
          <a:srcRect t="8332" b="5736"/>
          <a:stretch/>
        </p:blipFill>
        <p:spPr>
          <a:xfrm>
            <a:off x="8231810" y="3165230"/>
            <a:ext cx="3960190" cy="3403089"/>
          </a:xfrm>
          <a:prstGeom prst="rect">
            <a:avLst/>
          </a:prstGeom>
        </p:spPr>
      </p:pic>
    </p:spTree>
    <p:extLst>
      <p:ext uri="{BB962C8B-B14F-4D97-AF65-F5344CB8AC3E}">
        <p14:creationId xmlns:p14="http://schemas.microsoft.com/office/powerpoint/2010/main" val="231044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103910" y="105933"/>
            <a:ext cx="8030156" cy="6586418"/>
          </a:xfrm>
          <a:prstGeom prst="rect">
            <a:avLst/>
          </a:prstGeom>
          <a:noFill/>
        </p:spPr>
        <p:txBody>
          <a:bodyPr wrap="square" rtlCol="0">
            <a:spAutoFit/>
          </a:bodyPr>
          <a:lstStyle/>
          <a:p>
            <a:r>
              <a:rPr lang="en-GB" sz="3200" dirty="0">
                <a:highlight>
                  <a:srgbClr val="FFFF00"/>
                </a:highlight>
              </a:rPr>
              <a:t>Adaptation</a:t>
            </a:r>
            <a:r>
              <a:rPr lang="en-GB" sz="3200" dirty="0"/>
              <a:t> – roots and stem</a:t>
            </a:r>
          </a:p>
          <a:p>
            <a:endParaRPr lang="en-GB" sz="3200" dirty="0"/>
          </a:p>
          <a:p>
            <a:pPr marL="457200" indent="-457200">
              <a:buFont typeface="Arial" panose="020B0604020202020204" pitchFamily="34" charset="0"/>
              <a:buChar char="•"/>
            </a:pPr>
            <a:r>
              <a:rPr lang="en-GB" sz="2800" dirty="0">
                <a:cs typeface="Calibri"/>
              </a:rPr>
              <a:t>Roots are often also reduced and their main function is anchorage.</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This upper surface often has a thick waxy cuticle to repel water and help to keep the stomata open and clear. </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The presence of little or no strengthening tissue in stems or leaf. Support would be disadvantage as it would limit flexibility in the event of changes in water level or water movements.</a:t>
            </a:r>
          </a:p>
          <a:p>
            <a:pPr marL="457200" indent="-457200">
              <a:buFont typeface="Arial" panose="020B0604020202020204" pitchFamily="34" charset="0"/>
              <a:buChar char="•"/>
            </a:pPr>
            <a:endParaRPr lang="en-GB" sz="3200"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E417174E-B9D9-47E8-999C-0B5E8C632EC2}"/>
              </a:ext>
            </a:extLst>
          </p:cNvPr>
          <p:cNvPicPr>
            <a:picLocks noChangeAspect="1"/>
          </p:cNvPicPr>
          <p:nvPr/>
        </p:nvPicPr>
        <p:blipFill>
          <a:blip r:embed="rId2"/>
          <a:stretch>
            <a:fillRect/>
          </a:stretch>
        </p:blipFill>
        <p:spPr>
          <a:xfrm>
            <a:off x="8231810" y="0"/>
            <a:ext cx="3960190" cy="3087077"/>
          </a:xfrm>
          <a:prstGeom prst="rect">
            <a:avLst/>
          </a:prstGeom>
        </p:spPr>
      </p:pic>
      <p:pic>
        <p:nvPicPr>
          <p:cNvPr id="7" name="Picture 6">
            <a:extLst>
              <a:ext uri="{FF2B5EF4-FFF2-40B4-BE49-F238E27FC236}">
                <a16:creationId xmlns:a16="http://schemas.microsoft.com/office/drawing/2014/main" id="{F0FB96CE-BD25-4E1E-AA68-A45AEAA83927}"/>
              </a:ext>
            </a:extLst>
          </p:cNvPr>
          <p:cNvPicPr>
            <a:picLocks noChangeAspect="1"/>
          </p:cNvPicPr>
          <p:nvPr/>
        </p:nvPicPr>
        <p:blipFill rotWithShape="1">
          <a:blip r:embed="rId3"/>
          <a:srcRect t="8332" b="5736"/>
          <a:stretch/>
        </p:blipFill>
        <p:spPr>
          <a:xfrm>
            <a:off x="8231810" y="3165230"/>
            <a:ext cx="3960190" cy="3403089"/>
          </a:xfrm>
          <a:prstGeom prst="rect">
            <a:avLst/>
          </a:prstGeom>
        </p:spPr>
      </p:pic>
    </p:spTree>
    <p:extLst>
      <p:ext uri="{BB962C8B-B14F-4D97-AF65-F5344CB8AC3E}">
        <p14:creationId xmlns:p14="http://schemas.microsoft.com/office/powerpoint/2010/main" val="131149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6306C0-AFA4-45DE-9B4F-741EAC7CC873}"/>
              </a:ext>
            </a:extLst>
          </p:cNvPr>
          <p:cNvSpPr txBox="1"/>
          <p:nvPr/>
        </p:nvSpPr>
        <p:spPr>
          <a:xfrm>
            <a:off x="0" y="105933"/>
            <a:ext cx="8231810" cy="6955750"/>
          </a:xfrm>
          <a:prstGeom prst="rect">
            <a:avLst/>
          </a:prstGeom>
          <a:noFill/>
        </p:spPr>
        <p:txBody>
          <a:bodyPr wrap="square" rtlCol="0">
            <a:spAutoFit/>
          </a:bodyPr>
          <a:lstStyle/>
          <a:p>
            <a:r>
              <a:rPr lang="en-GB" sz="3200" dirty="0">
                <a:highlight>
                  <a:srgbClr val="FFFF00"/>
                </a:highlight>
              </a:rPr>
              <a:t>Adaptation</a:t>
            </a:r>
            <a:r>
              <a:rPr lang="en-GB" sz="3200" dirty="0"/>
              <a:t> – leaf / (no) waxy cuticle / stem</a:t>
            </a:r>
          </a:p>
          <a:p>
            <a:endParaRPr lang="en-GB" sz="3200" dirty="0"/>
          </a:p>
          <a:p>
            <a:pPr marL="457200" indent="-457200">
              <a:buFont typeface="Arial" panose="020B0604020202020204" pitchFamily="34" charset="0"/>
              <a:buChar char="•"/>
            </a:pPr>
            <a:r>
              <a:rPr lang="en-GB" sz="2800" dirty="0">
                <a:cs typeface="Calibri"/>
              </a:rPr>
              <a:t>Large air spaces in the stem and leaves to allow the plant to float and absorb maximum sunlight.</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Water diffuses directly into the stem</a:t>
            </a:r>
          </a:p>
          <a:p>
            <a:pPr marL="457200" indent="-457200">
              <a:buFont typeface="Arial" panose="020B0604020202020204" pitchFamily="34" charset="0"/>
              <a:buChar char="•"/>
            </a:pPr>
            <a:endParaRPr lang="en-GB" sz="2800" dirty="0">
              <a:cs typeface="Calibri"/>
            </a:endParaRPr>
          </a:p>
          <a:p>
            <a:pPr marL="457200" indent="-457200">
              <a:buFont typeface="Arial" panose="020B0604020202020204" pitchFamily="34" charset="0"/>
              <a:buChar char="•"/>
            </a:pPr>
            <a:r>
              <a:rPr lang="en-GB" sz="2800" dirty="0">
                <a:cs typeface="Calibri"/>
              </a:rPr>
              <a:t>Contain </a:t>
            </a:r>
            <a:r>
              <a:rPr lang="en-GB" sz="2800" b="1" dirty="0">
                <a:cs typeface="Calibri"/>
              </a:rPr>
              <a:t>hydathodes, </a:t>
            </a:r>
            <a:r>
              <a:rPr lang="en-GB" sz="2800" dirty="0">
                <a:cs typeface="Calibri"/>
              </a:rPr>
              <a:t>which</a:t>
            </a:r>
            <a:r>
              <a:rPr lang="en-GB" sz="2800" b="1" dirty="0">
                <a:cs typeface="Calibri"/>
              </a:rPr>
              <a:t> </a:t>
            </a:r>
            <a:r>
              <a:rPr lang="en-GB" sz="2800" dirty="0">
                <a:cs typeface="Calibri"/>
              </a:rPr>
              <a:t>are openings within the epidermis of plants that release water during the process known as guttation.</a:t>
            </a:r>
          </a:p>
          <a:p>
            <a:endParaRPr lang="en-GB" sz="2800" dirty="0">
              <a:cs typeface="Calibri"/>
            </a:endParaRPr>
          </a:p>
          <a:p>
            <a:pPr marL="457200" indent="-457200">
              <a:buFont typeface="Arial" panose="020B0604020202020204" pitchFamily="34" charset="0"/>
              <a:buChar char="•"/>
            </a:pPr>
            <a:r>
              <a:rPr lang="en-GB" sz="2800" dirty="0"/>
              <a:t>Aerenchyma - specialised parenchyma tissue which aids buoyancy and forms an efficient pathway for oxygen into the tissues, important for the anoxic conditions.</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E417174E-B9D9-47E8-999C-0B5E8C632EC2}"/>
              </a:ext>
            </a:extLst>
          </p:cNvPr>
          <p:cNvPicPr>
            <a:picLocks noChangeAspect="1"/>
          </p:cNvPicPr>
          <p:nvPr/>
        </p:nvPicPr>
        <p:blipFill>
          <a:blip r:embed="rId2"/>
          <a:stretch>
            <a:fillRect/>
          </a:stretch>
        </p:blipFill>
        <p:spPr>
          <a:xfrm>
            <a:off x="8231810" y="0"/>
            <a:ext cx="3960190" cy="3087077"/>
          </a:xfrm>
          <a:prstGeom prst="rect">
            <a:avLst/>
          </a:prstGeom>
        </p:spPr>
      </p:pic>
      <p:pic>
        <p:nvPicPr>
          <p:cNvPr id="7" name="Picture 6">
            <a:extLst>
              <a:ext uri="{FF2B5EF4-FFF2-40B4-BE49-F238E27FC236}">
                <a16:creationId xmlns:a16="http://schemas.microsoft.com/office/drawing/2014/main" id="{F0FB96CE-BD25-4E1E-AA68-A45AEAA83927}"/>
              </a:ext>
            </a:extLst>
          </p:cNvPr>
          <p:cNvPicPr>
            <a:picLocks noChangeAspect="1"/>
          </p:cNvPicPr>
          <p:nvPr/>
        </p:nvPicPr>
        <p:blipFill rotWithShape="1">
          <a:blip r:embed="rId3"/>
          <a:srcRect t="8332" b="5736"/>
          <a:stretch/>
        </p:blipFill>
        <p:spPr>
          <a:xfrm>
            <a:off x="8231810" y="3165230"/>
            <a:ext cx="3960190" cy="3403089"/>
          </a:xfrm>
          <a:prstGeom prst="rect">
            <a:avLst/>
          </a:prstGeom>
        </p:spPr>
      </p:pic>
    </p:spTree>
    <p:extLst>
      <p:ext uri="{BB962C8B-B14F-4D97-AF65-F5344CB8AC3E}">
        <p14:creationId xmlns:p14="http://schemas.microsoft.com/office/powerpoint/2010/main" val="383409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63C1-B56E-46DA-A9CB-1827A0D5BDC4}"/>
              </a:ext>
            </a:extLst>
          </p:cNvPr>
          <p:cNvSpPr>
            <a:spLocks noGrp="1"/>
          </p:cNvSpPr>
          <p:nvPr>
            <p:ph type="title"/>
          </p:nvPr>
        </p:nvSpPr>
        <p:spPr/>
        <p:txBody>
          <a:bodyPr/>
          <a:lstStyle/>
          <a:p>
            <a:r>
              <a:rPr lang="en-GB" dirty="0"/>
              <a:t>Upload all work onto Teams</a:t>
            </a:r>
          </a:p>
        </p:txBody>
      </p:sp>
    </p:spTree>
    <p:extLst>
      <p:ext uri="{BB962C8B-B14F-4D97-AF65-F5344CB8AC3E}">
        <p14:creationId xmlns:p14="http://schemas.microsoft.com/office/powerpoint/2010/main" val="369874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8633-7C8F-476A-BE0F-D7AA125A417B}"/>
              </a:ext>
            </a:extLst>
          </p:cNvPr>
          <p:cNvSpPr>
            <a:spLocks noGrp="1"/>
          </p:cNvSpPr>
          <p:nvPr>
            <p:ph type="title"/>
          </p:nvPr>
        </p:nvSpPr>
        <p:spPr/>
        <p:txBody>
          <a:bodyPr/>
          <a:lstStyle/>
          <a:p>
            <a:r>
              <a:rPr lang="en-US" dirty="0"/>
              <a:t>Try these </a:t>
            </a:r>
            <a:r>
              <a:rPr lang="en-US"/>
              <a:t>exam questions</a:t>
            </a:r>
            <a:r>
              <a:rPr lang="en-US" dirty="0"/>
              <a:t> in the folder</a:t>
            </a:r>
            <a:endParaRPr lang="en-GB"/>
          </a:p>
        </p:txBody>
      </p:sp>
      <p:pic>
        <p:nvPicPr>
          <p:cNvPr id="4" name="Content Placeholder 3">
            <a:extLst>
              <a:ext uri="{FF2B5EF4-FFF2-40B4-BE49-F238E27FC236}">
                <a16:creationId xmlns:a16="http://schemas.microsoft.com/office/drawing/2014/main" id="{39E33551-4A8C-4C2C-9CB9-EBCCE0D7E4A5}"/>
              </a:ext>
            </a:extLst>
          </p:cNvPr>
          <p:cNvPicPr>
            <a:picLocks noGrp="1" noChangeAspect="1"/>
          </p:cNvPicPr>
          <p:nvPr>
            <p:ph idx="1"/>
          </p:nvPr>
        </p:nvPicPr>
        <p:blipFill>
          <a:blip r:embed="rId2"/>
          <a:stretch>
            <a:fillRect/>
          </a:stretch>
        </p:blipFill>
        <p:spPr>
          <a:xfrm>
            <a:off x="1448444" y="1825625"/>
            <a:ext cx="9295111" cy="4351338"/>
          </a:xfrm>
          <a:prstGeom prst="rect">
            <a:avLst/>
          </a:prstGeom>
        </p:spPr>
      </p:pic>
    </p:spTree>
    <p:extLst>
      <p:ext uri="{BB962C8B-B14F-4D97-AF65-F5344CB8AC3E}">
        <p14:creationId xmlns:p14="http://schemas.microsoft.com/office/powerpoint/2010/main" val="101981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9A1F12-69E2-4568-92AC-2B2C66C9C6B5}"/>
              </a:ext>
            </a:extLst>
          </p:cNvPr>
          <p:cNvPicPr>
            <a:picLocks noGrp="1" noChangeAspect="1"/>
          </p:cNvPicPr>
          <p:nvPr>
            <p:ph sz="half" idx="1"/>
          </p:nvPr>
        </p:nvPicPr>
        <p:blipFill>
          <a:blip r:embed="rId2"/>
          <a:stretch>
            <a:fillRect/>
          </a:stretch>
        </p:blipFill>
        <p:spPr>
          <a:xfrm>
            <a:off x="1574800" y="487680"/>
            <a:ext cx="8879840" cy="6139164"/>
          </a:xfrm>
          <a:prstGeom prst="rect">
            <a:avLst/>
          </a:prstGeom>
        </p:spPr>
      </p:pic>
    </p:spTree>
    <p:extLst>
      <p:ext uri="{BB962C8B-B14F-4D97-AF65-F5344CB8AC3E}">
        <p14:creationId xmlns:p14="http://schemas.microsoft.com/office/powerpoint/2010/main" val="150180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7C1D874D-9FE3-46A9-AB5F-909FE795C735}"/>
              </a:ext>
            </a:extLst>
          </p:cNvPr>
          <p:cNvPicPr>
            <a:picLocks noChangeAspect="1"/>
          </p:cNvPicPr>
          <p:nvPr/>
        </p:nvPicPr>
        <p:blipFill>
          <a:blip r:embed="rId2"/>
          <a:stretch>
            <a:fillRect/>
          </a:stretch>
        </p:blipFill>
        <p:spPr>
          <a:xfrm>
            <a:off x="238762" y="477520"/>
            <a:ext cx="5542278" cy="5719763"/>
          </a:xfrm>
          <a:prstGeom prst="rect">
            <a:avLst/>
          </a:prstGeom>
        </p:spPr>
      </p:pic>
      <p:pic>
        <p:nvPicPr>
          <p:cNvPr id="5" name="Picture 4">
            <a:extLst>
              <a:ext uri="{FF2B5EF4-FFF2-40B4-BE49-F238E27FC236}">
                <a16:creationId xmlns:a16="http://schemas.microsoft.com/office/drawing/2014/main" id="{7A538D99-BC44-4829-BA0E-AD1D3DF61EDE}"/>
              </a:ext>
            </a:extLst>
          </p:cNvPr>
          <p:cNvPicPr>
            <a:picLocks noChangeAspect="1"/>
          </p:cNvPicPr>
          <p:nvPr/>
        </p:nvPicPr>
        <p:blipFill>
          <a:blip r:embed="rId3"/>
          <a:stretch>
            <a:fillRect/>
          </a:stretch>
        </p:blipFill>
        <p:spPr>
          <a:xfrm>
            <a:off x="6096000" y="1322863"/>
            <a:ext cx="6010275" cy="4029075"/>
          </a:xfrm>
          <a:prstGeom prst="rect">
            <a:avLst/>
          </a:prstGeom>
        </p:spPr>
      </p:pic>
    </p:spTree>
    <p:extLst>
      <p:ext uri="{BB962C8B-B14F-4D97-AF65-F5344CB8AC3E}">
        <p14:creationId xmlns:p14="http://schemas.microsoft.com/office/powerpoint/2010/main" val="227010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4B4C49-D920-4026-8380-B3A35FB9D050}"/>
              </a:ext>
            </a:extLst>
          </p:cNvPr>
          <p:cNvPicPr>
            <a:picLocks noChangeAspect="1"/>
          </p:cNvPicPr>
          <p:nvPr/>
        </p:nvPicPr>
        <p:blipFill>
          <a:blip r:embed="rId2"/>
          <a:stretch>
            <a:fillRect/>
          </a:stretch>
        </p:blipFill>
        <p:spPr>
          <a:xfrm>
            <a:off x="371627" y="1188720"/>
            <a:ext cx="11552590" cy="4521199"/>
          </a:xfrm>
          <a:prstGeom prst="rect">
            <a:avLst/>
          </a:prstGeom>
        </p:spPr>
      </p:pic>
    </p:spTree>
    <p:extLst>
      <p:ext uri="{BB962C8B-B14F-4D97-AF65-F5344CB8AC3E}">
        <p14:creationId xmlns:p14="http://schemas.microsoft.com/office/powerpoint/2010/main" val="42122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59C475-0A2B-42DF-A890-0A45A4D95E4F}"/>
              </a:ext>
            </a:extLst>
          </p:cNvPr>
          <p:cNvPicPr>
            <a:picLocks noChangeAspect="1"/>
          </p:cNvPicPr>
          <p:nvPr/>
        </p:nvPicPr>
        <p:blipFill>
          <a:blip r:embed="rId2"/>
          <a:stretch>
            <a:fillRect/>
          </a:stretch>
        </p:blipFill>
        <p:spPr>
          <a:xfrm>
            <a:off x="695324" y="464820"/>
            <a:ext cx="8448675" cy="4236104"/>
          </a:xfrm>
          <a:prstGeom prst="rect">
            <a:avLst/>
          </a:prstGeom>
        </p:spPr>
      </p:pic>
      <p:pic>
        <p:nvPicPr>
          <p:cNvPr id="3" name="Picture 2">
            <a:extLst>
              <a:ext uri="{FF2B5EF4-FFF2-40B4-BE49-F238E27FC236}">
                <a16:creationId xmlns:a16="http://schemas.microsoft.com/office/drawing/2014/main" id="{AF17022D-F438-44A1-887A-49F046C48217}"/>
              </a:ext>
            </a:extLst>
          </p:cNvPr>
          <p:cNvPicPr>
            <a:picLocks noChangeAspect="1"/>
          </p:cNvPicPr>
          <p:nvPr/>
        </p:nvPicPr>
        <p:blipFill>
          <a:blip r:embed="rId3"/>
          <a:stretch>
            <a:fillRect/>
          </a:stretch>
        </p:blipFill>
        <p:spPr>
          <a:xfrm>
            <a:off x="1174474" y="4707928"/>
            <a:ext cx="8925658" cy="1882756"/>
          </a:xfrm>
          <a:prstGeom prst="rect">
            <a:avLst/>
          </a:prstGeom>
        </p:spPr>
      </p:pic>
    </p:spTree>
    <p:extLst>
      <p:ext uri="{BB962C8B-B14F-4D97-AF65-F5344CB8AC3E}">
        <p14:creationId xmlns:p14="http://schemas.microsoft.com/office/powerpoint/2010/main" val="33745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6941-0591-44E0-81D2-0A6286E37976}"/>
              </a:ext>
            </a:extLst>
          </p:cNvPr>
          <p:cNvSpPr>
            <a:spLocks noGrp="1"/>
          </p:cNvSpPr>
          <p:nvPr>
            <p:ph type="title"/>
          </p:nvPr>
        </p:nvSpPr>
        <p:spPr/>
        <p:txBody>
          <a:bodyPr/>
          <a:lstStyle/>
          <a:p>
            <a:r>
              <a:rPr lang="en-GB" dirty="0"/>
              <a:t>Key terms:</a:t>
            </a:r>
          </a:p>
        </p:txBody>
      </p:sp>
      <p:sp>
        <p:nvSpPr>
          <p:cNvPr id="7" name="TextBox 6">
            <a:extLst>
              <a:ext uri="{FF2B5EF4-FFF2-40B4-BE49-F238E27FC236}">
                <a16:creationId xmlns:a16="http://schemas.microsoft.com/office/drawing/2014/main" id="{CD9D6ACE-E795-4DE8-B72F-0B688DEE90F7}"/>
              </a:ext>
            </a:extLst>
          </p:cNvPr>
          <p:cNvSpPr txBox="1"/>
          <p:nvPr/>
        </p:nvSpPr>
        <p:spPr>
          <a:xfrm>
            <a:off x="4235303" y="3147237"/>
            <a:ext cx="1860697" cy="461665"/>
          </a:xfrm>
          <a:prstGeom prst="rect">
            <a:avLst/>
          </a:prstGeom>
          <a:noFill/>
        </p:spPr>
        <p:txBody>
          <a:bodyPr wrap="square" rtlCol="0">
            <a:spAutoFit/>
          </a:bodyPr>
          <a:lstStyle/>
          <a:p>
            <a:r>
              <a:rPr lang="en-GB" sz="2400" dirty="0"/>
              <a:t>Transpiration</a:t>
            </a:r>
          </a:p>
        </p:txBody>
      </p:sp>
      <p:cxnSp>
        <p:nvCxnSpPr>
          <p:cNvPr id="11" name="Straight Arrow Connector 10">
            <a:extLst>
              <a:ext uri="{FF2B5EF4-FFF2-40B4-BE49-F238E27FC236}">
                <a16:creationId xmlns:a16="http://schemas.microsoft.com/office/drawing/2014/main" id="{AA7EE27C-24E5-4852-B7B8-805C0BABD56A}"/>
              </a:ext>
            </a:extLst>
          </p:cNvPr>
          <p:cNvCxnSpPr/>
          <p:nvPr/>
        </p:nvCxnSpPr>
        <p:spPr>
          <a:xfrm flipH="1">
            <a:off x="3370521" y="3670457"/>
            <a:ext cx="999460" cy="7101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691805-3879-4CAA-B3BB-BAF80117E4C5}"/>
              </a:ext>
            </a:extLst>
          </p:cNvPr>
          <p:cNvCxnSpPr/>
          <p:nvPr/>
        </p:nvCxnSpPr>
        <p:spPr>
          <a:xfrm flipV="1">
            <a:off x="5837274" y="2062716"/>
            <a:ext cx="903768" cy="8785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B9487B-FEA7-48B0-9372-B994A84A99FA}"/>
              </a:ext>
            </a:extLst>
          </p:cNvPr>
          <p:cNvCxnSpPr>
            <a:cxnSpLocks/>
          </p:cNvCxnSpPr>
          <p:nvPr/>
        </p:nvCxnSpPr>
        <p:spPr>
          <a:xfrm>
            <a:off x="6861543" y="2062716"/>
            <a:ext cx="788140" cy="10845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A0BE73-44E2-4EB4-BC2D-2303572C68FA}"/>
              </a:ext>
            </a:extLst>
          </p:cNvPr>
          <p:cNvSpPr txBox="1"/>
          <p:nvPr/>
        </p:nvSpPr>
        <p:spPr>
          <a:xfrm>
            <a:off x="8926033" y="123746"/>
            <a:ext cx="3182678" cy="7294305"/>
          </a:xfrm>
          <a:prstGeom prst="rect">
            <a:avLst/>
          </a:prstGeom>
          <a:noFill/>
        </p:spPr>
        <p:txBody>
          <a:bodyPr wrap="square" rtlCol="0">
            <a:spAutoFit/>
          </a:bodyPr>
          <a:lstStyle/>
          <a:p>
            <a:r>
              <a:rPr lang="en-GB" dirty="0"/>
              <a:t>Now you add:</a:t>
            </a:r>
          </a:p>
          <a:p>
            <a:r>
              <a:rPr lang="en-GB" dirty="0"/>
              <a:t>Plasmodesmata</a:t>
            </a:r>
          </a:p>
          <a:p>
            <a:r>
              <a:rPr lang="en-GB" dirty="0"/>
              <a:t>Pits</a:t>
            </a:r>
          </a:p>
          <a:p>
            <a:r>
              <a:rPr lang="en-GB" dirty="0"/>
              <a:t>Middle lamella</a:t>
            </a:r>
          </a:p>
          <a:p>
            <a:r>
              <a:rPr lang="en-GB" dirty="0"/>
              <a:t>Pectin</a:t>
            </a:r>
          </a:p>
          <a:p>
            <a:r>
              <a:rPr lang="en-GB" dirty="0"/>
              <a:t>Hydathodes</a:t>
            </a:r>
          </a:p>
          <a:p>
            <a:r>
              <a:rPr lang="en-GB" dirty="0"/>
              <a:t>Amyloplast</a:t>
            </a:r>
          </a:p>
          <a:p>
            <a:r>
              <a:rPr lang="en-GB" dirty="0"/>
              <a:t>Xerophyte</a:t>
            </a:r>
          </a:p>
          <a:p>
            <a:r>
              <a:rPr lang="en-GB" dirty="0"/>
              <a:t>Sieve plate element</a:t>
            </a:r>
          </a:p>
          <a:p>
            <a:r>
              <a:rPr lang="en-GB" dirty="0"/>
              <a:t>Companion cell</a:t>
            </a:r>
          </a:p>
          <a:p>
            <a:r>
              <a:rPr lang="en-GB" dirty="0"/>
              <a:t>Casparian strip</a:t>
            </a:r>
          </a:p>
          <a:p>
            <a:r>
              <a:rPr lang="en-GB" dirty="0"/>
              <a:t>Cortex</a:t>
            </a:r>
          </a:p>
          <a:p>
            <a:r>
              <a:rPr lang="en-GB" dirty="0"/>
              <a:t>Steele</a:t>
            </a:r>
          </a:p>
          <a:p>
            <a:r>
              <a:rPr lang="en-GB" dirty="0"/>
              <a:t>Endodermis</a:t>
            </a:r>
          </a:p>
          <a:p>
            <a:r>
              <a:rPr lang="en-GB" dirty="0"/>
              <a:t>Potometer</a:t>
            </a:r>
          </a:p>
          <a:p>
            <a:r>
              <a:rPr lang="en-GB" dirty="0"/>
              <a:t>Water vapour potential gradient</a:t>
            </a:r>
          </a:p>
          <a:p>
            <a:r>
              <a:rPr lang="en-GB" dirty="0"/>
              <a:t>Apoplast pathway</a:t>
            </a:r>
          </a:p>
          <a:p>
            <a:r>
              <a:rPr lang="en-GB" dirty="0"/>
              <a:t>Symplast pathway</a:t>
            </a:r>
          </a:p>
          <a:p>
            <a:r>
              <a:rPr lang="en-GB" dirty="0"/>
              <a:t>Vacuolar pathway</a:t>
            </a:r>
          </a:p>
          <a:p>
            <a:r>
              <a:rPr lang="en-GB" dirty="0"/>
              <a:t>Lignin</a:t>
            </a:r>
          </a:p>
          <a:p>
            <a:r>
              <a:rPr lang="en-GB" dirty="0"/>
              <a:t>Sieve plates</a:t>
            </a:r>
          </a:p>
          <a:p>
            <a:r>
              <a:rPr lang="en-GB" dirty="0"/>
              <a:t>Sclerenchyma</a:t>
            </a:r>
          </a:p>
          <a:p>
            <a:r>
              <a:rPr lang="en-GB" dirty="0"/>
              <a:t>Parenchyma</a:t>
            </a:r>
          </a:p>
          <a:p>
            <a:endParaRPr lang="en-GB" dirty="0"/>
          </a:p>
          <a:p>
            <a:endParaRPr lang="en-GB" dirty="0"/>
          </a:p>
          <a:p>
            <a:endParaRPr lang="en-GB" dirty="0"/>
          </a:p>
        </p:txBody>
      </p:sp>
      <p:sp>
        <p:nvSpPr>
          <p:cNvPr id="12" name="TextBox 11">
            <a:extLst>
              <a:ext uri="{FF2B5EF4-FFF2-40B4-BE49-F238E27FC236}">
                <a16:creationId xmlns:a16="http://schemas.microsoft.com/office/drawing/2014/main" id="{E674A970-3213-4613-A332-7818B3DBBA05}"/>
              </a:ext>
            </a:extLst>
          </p:cNvPr>
          <p:cNvSpPr txBox="1"/>
          <p:nvPr/>
        </p:nvSpPr>
        <p:spPr>
          <a:xfrm>
            <a:off x="2509284" y="4442169"/>
            <a:ext cx="1860697" cy="461665"/>
          </a:xfrm>
          <a:prstGeom prst="rect">
            <a:avLst/>
          </a:prstGeom>
          <a:noFill/>
        </p:spPr>
        <p:txBody>
          <a:bodyPr wrap="square" rtlCol="0">
            <a:spAutoFit/>
          </a:bodyPr>
          <a:lstStyle/>
          <a:p>
            <a:r>
              <a:rPr lang="en-GB" sz="2400" dirty="0"/>
              <a:t>Evaporation</a:t>
            </a:r>
          </a:p>
        </p:txBody>
      </p:sp>
      <p:sp>
        <p:nvSpPr>
          <p:cNvPr id="14" name="TextBox 13">
            <a:extLst>
              <a:ext uri="{FF2B5EF4-FFF2-40B4-BE49-F238E27FC236}">
                <a16:creationId xmlns:a16="http://schemas.microsoft.com/office/drawing/2014/main" id="{8C26A3D1-5015-4321-92F4-CDA38EC3897C}"/>
              </a:ext>
            </a:extLst>
          </p:cNvPr>
          <p:cNvSpPr txBox="1"/>
          <p:nvPr/>
        </p:nvSpPr>
        <p:spPr>
          <a:xfrm>
            <a:off x="5741581" y="1588678"/>
            <a:ext cx="2239925" cy="461665"/>
          </a:xfrm>
          <a:prstGeom prst="rect">
            <a:avLst/>
          </a:prstGeom>
          <a:noFill/>
        </p:spPr>
        <p:txBody>
          <a:bodyPr wrap="square" rtlCol="0">
            <a:spAutoFit/>
          </a:bodyPr>
          <a:lstStyle/>
          <a:p>
            <a:r>
              <a:rPr lang="en-GB" sz="2400" dirty="0"/>
              <a:t>Water potential</a:t>
            </a:r>
          </a:p>
        </p:txBody>
      </p:sp>
      <p:sp>
        <p:nvSpPr>
          <p:cNvPr id="17" name="TextBox 16">
            <a:extLst>
              <a:ext uri="{FF2B5EF4-FFF2-40B4-BE49-F238E27FC236}">
                <a16:creationId xmlns:a16="http://schemas.microsoft.com/office/drawing/2014/main" id="{12F5CA93-47CC-41D6-BA36-FA004B6FEF2E}"/>
              </a:ext>
            </a:extLst>
          </p:cNvPr>
          <p:cNvSpPr txBox="1"/>
          <p:nvPr/>
        </p:nvSpPr>
        <p:spPr>
          <a:xfrm>
            <a:off x="7044511" y="3138344"/>
            <a:ext cx="1451346" cy="461665"/>
          </a:xfrm>
          <a:prstGeom prst="rect">
            <a:avLst/>
          </a:prstGeom>
          <a:noFill/>
        </p:spPr>
        <p:txBody>
          <a:bodyPr wrap="square" rtlCol="0">
            <a:spAutoFit/>
          </a:bodyPr>
          <a:lstStyle/>
          <a:p>
            <a:r>
              <a:rPr lang="en-GB" sz="2400" dirty="0"/>
              <a:t>Diffusion</a:t>
            </a:r>
          </a:p>
        </p:txBody>
      </p:sp>
    </p:spTree>
    <p:extLst>
      <p:ext uri="{BB962C8B-B14F-4D97-AF65-F5344CB8AC3E}">
        <p14:creationId xmlns:p14="http://schemas.microsoft.com/office/powerpoint/2010/main" val="343553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3080C-9CA6-4578-9233-06AD00D4F954}"/>
              </a:ext>
            </a:extLst>
          </p:cNvPr>
          <p:cNvPicPr>
            <a:picLocks noChangeAspect="1"/>
          </p:cNvPicPr>
          <p:nvPr/>
        </p:nvPicPr>
        <p:blipFill rotWithShape="1">
          <a:blip r:embed="rId2"/>
          <a:srcRect l="26667" t="33234" r="23554" b="28060"/>
          <a:stretch/>
        </p:blipFill>
        <p:spPr>
          <a:xfrm>
            <a:off x="809198" y="743803"/>
            <a:ext cx="10754898" cy="5575110"/>
          </a:xfrm>
          <a:prstGeom prst="rect">
            <a:avLst/>
          </a:prstGeom>
        </p:spPr>
      </p:pic>
      <p:sp>
        <p:nvSpPr>
          <p:cNvPr id="6" name="TextBox 5">
            <a:extLst>
              <a:ext uri="{FF2B5EF4-FFF2-40B4-BE49-F238E27FC236}">
                <a16:creationId xmlns:a16="http://schemas.microsoft.com/office/drawing/2014/main" id="{35B5A3F1-338B-49DE-A668-532532BE6369}"/>
              </a:ext>
            </a:extLst>
          </p:cNvPr>
          <p:cNvSpPr txBox="1"/>
          <p:nvPr/>
        </p:nvSpPr>
        <p:spPr>
          <a:xfrm>
            <a:off x="225188" y="143301"/>
            <a:ext cx="3932680" cy="461665"/>
          </a:xfrm>
          <a:prstGeom prst="rect">
            <a:avLst/>
          </a:prstGeom>
          <a:noFill/>
        </p:spPr>
        <p:txBody>
          <a:bodyPr wrap="none" rtlCol="0">
            <a:spAutoFit/>
          </a:bodyPr>
          <a:lstStyle/>
          <a:p>
            <a:r>
              <a:rPr lang="en-GB" sz="2400" b="1" u="sng" dirty="0"/>
              <a:t>Knowledge retrieval question</a:t>
            </a:r>
          </a:p>
        </p:txBody>
      </p:sp>
      <p:sp>
        <p:nvSpPr>
          <p:cNvPr id="7" name="TextBox 6">
            <a:extLst>
              <a:ext uri="{FF2B5EF4-FFF2-40B4-BE49-F238E27FC236}">
                <a16:creationId xmlns:a16="http://schemas.microsoft.com/office/drawing/2014/main" id="{6E932FDF-5E7A-42C0-A7DF-6DD20A1ABF55}"/>
              </a:ext>
            </a:extLst>
          </p:cNvPr>
          <p:cNvSpPr txBox="1"/>
          <p:nvPr/>
        </p:nvSpPr>
        <p:spPr>
          <a:xfrm>
            <a:off x="2681785" y="5349923"/>
            <a:ext cx="399468" cy="707886"/>
          </a:xfrm>
          <a:prstGeom prst="rect">
            <a:avLst/>
          </a:prstGeom>
          <a:noFill/>
        </p:spPr>
        <p:txBody>
          <a:bodyPr wrap="none" rtlCol="0">
            <a:spAutoFit/>
          </a:bodyPr>
          <a:lstStyle/>
          <a:p>
            <a:r>
              <a:rPr lang="en-GB" sz="4000" b="1" dirty="0">
                <a:solidFill>
                  <a:srgbClr val="00B0F0"/>
                </a:solidFill>
              </a:rPr>
              <a:t>c</a:t>
            </a:r>
          </a:p>
        </p:txBody>
      </p:sp>
      <p:sp>
        <p:nvSpPr>
          <p:cNvPr id="8" name="TextBox 7">
            <a:extLst>
              <a:ext uri="{FF2B5EF4-FFF2-40B4-BE49-F238E27FC236}">
                <a16:creationId xmlns:a16="http://schemas.microsoft.com/office/drawing/2014/main" id="{C511E933-0C11-484C-8869-415FF2D30CAE}"/>
              </a:ext>
            </a:extLst>
          </p:cNvPr>
          <p:cNvSpPr txBox="1"/>
          <p:nvPr/>
        </p:nvSpPr>
        <p:spPr>
          <a:xfrm>
            <a:off x="225188" y="743803"/>
            <a:ext cx="514885" cy="369332"/>
          </a:xfrm>
          <a:prstGeom prst="rect">
            <a:avLst/>
          </a:prstGeom>
          <a:noFill/>
        </p:spPr>
        <p:txBody>
          <a:bodyPr wrap="none" rtlCol="0">
            <a:spAutoFit/>
          </a:bodyPr>
          <a:lstStyle/>
          <a:p>
            <a:r>
              <a:rPr lang="en-GB" dirty="0"/>
              <a:t>Q3.</a:t>
            </a:r>
          </a:p>
        </p:txBody>
      </p:sp>
    </p:spTree>
    <p:extLst>
      <p:ext uri="{BB962C8B-B14F-4D97-AF65-F5344CB8AC3E}">
        <p14:creationId xmlns:p14="http://schemas.microsoft.com/office/powerpoint/2010/main" val="2825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72745" cy="1143000"/>
          </a:xfrm>
        </p:spPr>
        <p:txBody>
          <a:bodyPr/>
          <a:lstStyle/>
          <a:p>
            <a:pPr eaLnBrk="1" hangingPunct="1">
              <a:defRPr/>
            </a:pPr>
            <a:r>
              <a:rPr lang="en-GB" sz="4800" u="sng" dirty="0"/>
              <a:t>Plants and Water</a:t>
            </a:r>
          </a:p>
        </p:txBody>
      </p:sp>
      <p:sp>
        <p:nvSpPr>
          <p:cNvPr id="3" name="Content Placeholder 2"/>
          <p:cNvSpPr>
            <a:spLocks noGrp="1"/>
          </p:cNvSpPr>
          <p:nvPr>
            <p:ph idx="1"/>
          </p:nvPr>
        </p:nvSpPr>
        <p:spPr>
          <a:xfrm>
            <a:off x="386443" y="1676400"/>
            <a:ext cx="7515320" cy="5181600"/>
          </a:xfrm>
        </p:spPr>
        <p:txBody>
          <a:bodyPr/>
          <a:lstStyle/>
          <a:p>
            <a:pPr eaLnBrk="1" hangingPunct="1"/>
            <a:r>
              <a:rPr lang="en-GB" altLang="en-US" b="1" u="sng" dirty="0">
                <a:solidFill>
                  <a:srgbClr val="FF0000"/>
                </a:solidFill>
              </a:rPr>
              <a:t>Mesophytes:</a:t>
            </a:r>
            <a:r>
              <a:rPr lang="en-GB" altLang="en-US" b="1" dirty="0">
                <a:solidFill>
                  <a:srgbClr val="FF0000"/>
                </a:solidFill>
              </a:rPr>
              <a:t> </a:t>
            </a:r>
            <a:r>
              <a:rPr lang="en-GB" altLang="en-US" dirty="0"/>
              <a:t>able to take up sufficient water to replace transpiration (most plants).</a:t>
            </a:r>
          </a:p>
          <a:p>
            <a:pPr eaLnBrk="1" hangingPunct="1"/>
            <a:endParaRPr lang="en-GB" altLang="en-US" dirty="0"/>
          </a:p>
          <a:p>
            <a:pPr eaLnBrk="1" hangingPunct="1"/>
            <a:r>
              <a:rPr lang="en-GB" altLang="en-US" b="1" u="sng" dirty="0">
                <a:solidFill>
                  <a:srgbClr val="FF0000"/>
                </a:solidFill>
              </a:rPr>
              <a:t>Hydrophytes:</a:t>
            </a:r>
            <a:r>
              <a:rPr lang="en-GB" altLang="en-US" b="1" dirty="0">
                <a:solidFill>
                  <a:srgbClr val="FF0000"/>
                </a:solidFill>
              </a:rPr>
              <a:t> </a:t>
            </a:r>
            <a:r>
              <a:rPr lang="en-GB" altLang="en-US" dirty="0"/>
              <a:t>live either partially or completely submerged in water – problems with O</a:t>
            </a:r>
            <a:r>
              <a:rPr lang="en-GB" altLang="en-US" baseline="-25000" dirty="0"/>
              <a:t>2</a:t>
            </a:r>
            <a:r>
              <a:rPr lang="en-GB" altLang="en-US" dirty="0"/>
              <a:t> uptake.</a:t>
            </a:r>
          </a:p>
          <a:p>
            <a:pPr eaLnBrk="1" hangingPunct="1"/>
            <a:endParaRPr lang="en-GB" altLang="en-US" dirty="0"/>
          </a:p>
          <a:p>
            <a:pPr eaLnBrk="1" hangingPunct="1"/>
            <a:r>
              <a:rPr lang="en-GB" altLang="en-US" b="1" u="sng" dirty="0">
                <a:solidFill>
                  <a:srgbClr val="FF0000"/>
                </a:solidFill>
              </a:rPr>
              <a:t>Xerophytes:</a:t>
            </a:r>
            <a:r>
              <a:rPr lang="en-GB" altLang="en-US" b="1" dirty="0">
                <a:solidFill>
                  <a:srgbClr val="FF0000"/>
                </a:solidFill>
              </a:rPr>
              <a:t> </a:t>
            </a:r>
            <a:r>
              <a:rPr lang="en-GB" altLang="en-US" dirty="0"/>
              <a:t>live in areas where water lost via transpiration is greater than taken up by roots. </a:t>
            </a:r>
          </a:p>
        </p:txBody>
      </p:sp>
      <p:pic>
        <p:nvPicPr>
          <p:cNvPr id="4" name="Picture 5" descr="belodea1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1" y="2416719"/>
            <a:ext cx="1828800" cy="24505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tree_04"/>
          <p:cNvPicPr>
            <a:picLocks noChangeAspect="1" noChangeArrowheads="1"/>
          </p:cNvPicPr>
          <p:nvPr/>
        </p:nvPicPr>
        <p:blipFill>
          <a:blip r:embed="rId3">
            <a:extLst>
              <a:ext uri="{28A0092B-C50C-407E-A947-70E740481C1C}">
                <a14:useLocalDpi xmlns:a14="http://schemas.microsoft.com/office/drawing/2010/main" val="0"/>
              </a:ext>
            </a:extLst>
          </a:blip>
          <a:srcRect l="18286" r="17714"/>
          <a:stretch>
            <a:fillRect/>
          </a:stretch>
        </p:blipFill>
        <p:spPr bwMode="auto">
          <a:xfrm>
            <a:off x="9121364" y="1"/>
            <a:ext cx="1546637" cy="2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edgehog"/>
          <p:cNvPicPr>
            <a:picLocks noChangeAspect="1" noChangeArrowheads="1"/>
          </p:cNvPicPr>
          <p:nvPr/>
        </p:nvPicPr>
        <p:blipFill>
          <a:blip r:embed="rId4">
            <a:extLst>
              <a:ext uri="{28A0092B-C50C-407E-A947-70E740481C1C}">
                <a14:useLocalDpi xmlns:a14="http://schemas.microsoft.com/office/drawing/2010/main" val="0"/>
              </a:ext>
            </a:extLst>
          </a:blip>
          <a:srcRect l="4898" t="7143" r="5283" b="4762"/>
          <a:stretch>
            <a:fillRect/>
          </a:stretch>
        </p:blipFill>
        <p:spPr bwMode="auto">
          <a:xfrm>
            <a:off x="8839200" y="4867276"/>
            <a:ext cx="1828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AED4B5-08E5-4606-A408-5462A237BF05}"/>
              </a:ext>
            </a:extLst>
          </p:cNvPr>
          <p:cNvSpPr/>
          <p:nvPr/>
        </p:nvSpPr>
        <p:spPr>
          <a:xfrm>
            <a:off x="0" y="0"/>
            <a:ext cx="12192000" cy="6858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6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C5D7DDD2-B02A-4CCE-8248-03DA20695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982" y="434295"/>
            <a:ext cx="9542046" cy="571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BA1EC-704A-46A6-9D78-DE8944995BC3}"/>
              </a:ext>
            </a:extLst>
          </p:cNvPr>
          <p:cNvSpPr>
            <a:spLocks noGrp="1"/>
          </p:cNvSpPr>
          <p:nvPr>
            <p:ph type="ctrTitle"/>
          </p:nvPr>
        </p:nvSpPr>
        <p:spPr>
          <a:xfrm>
            <a:off x="5021821" y="3812954"/>
            <a:ext cx="6465287" cy="1516014"/>
          </a:xfrm>
        </p:spPr>
        <p:txBody>
          <a:bodyPr>
            <a:normAutofit/>
          </a:bodyPr>
          <a:lstStyle/>
          <a:p>
            <a:pPr algn="l"/>
            <a:r>
              <a:rPr lang="en-GB" sz="4800" dirty="0">
                <a:solidFill>
                  <a:srgbClr val="FFFFFF"/>
                </a:solidFill>
              </a:rPr>
              <a:t>Plant adaptations to the availability of water</a:t>
            </a:r>
          </a:p>
        </p:txBody>
      </p:sp>
      <p:cxnSp>
        <p:nvCxnSpPr>
          <p:cNvPr id="19" name="Straight Connector 18">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B47C25F-F26B-4F07-BAA7-8D905594AD7B}"/>
              </a:ext>
            </a:extLst>
          </p:cNvPr>
          <p:cNvPicPr>
            <a:picLocks noChangeAspect="1"/>
          </p:cNvPicPr>
          <p:nvPr/>
        </p:nvPicPr>
        <p:blipFill rotWithShape="1">
          <a:blip r:embed="rId2"/>
          <a:srcRect l="16509" r="19223" b="2"/>
          <a:stretch/>
        </p:blipFill>
        <p:spPr>
          <a:xfrm>
            <a:off x="317635" y="321733"/>
            <a:ext cx="4160452" cy="6214534"/>
          </a:xfrm>
          <a:prstGeom prst="rect">
            <a:avLst/>
          </a:prstGeom>
        </p:spPr>
      </p:pic>
      <p:pic>
        <p:nvPicPr>
          <p:cNvPr id="6" name="Picture 5">
            <a:extLst>
              <a:ext uri="{FF2B5EF4-FFF2-40B4-BE49-F238E27FC236}">
                <a16:creationId xmlns:a16="http://schemas.microsoft.com/office/drawing/2014/main" id="{6A4FECD4-8D3D-47B5-9127-B3B5EBD023DF}"/>
              </a:ext>
            </a:extLst>
          </p:cNvPr>
          <p:cNvPicPr>
            <a:picLocks noChangeAspect="1"/>
          </p:cNvPicPr>
          <p:nvPr/>
        </p:nvPicPr>
        <p:blipFill rotWithShape="1">
          <a:blip r:embed="rId3"/>
          <a:srcRect t="6146" r="2" b="19424"/>
          <a:stretch/>
        </p:blipFill>
        <p:spPr>
          <a:xfrm>
            <a:off x="4654296" y="299363"/>
            <a:ext cx="7217085" cy="3008188"/>
          </a:xfrm>
          <a:prstGeom prst="rect">
            <a:avLst/>
          </a:prstGeom>
        </p:spPr>
      </p:pic>
    </p:spTree>
    <p:extLst>
      <p:ext uri="{BB962C8B-B14F-4D97-AF65-F5344CB8AC3E}">
        <p14:creationId xmlns:p14="http://schemas.microsoft.com/office/powerpoint/2010/main" val="364926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5467-899C-40DA-A028-42971995C54A}"/>
              </a:ext>
            </a:extLst>
          </p:cNvPr>
          <p:cNvSpPr>
            <a:spLocks noGrp="1"/>
          </p:cNvSpPr>
          <p:nvPr>
            <p:ph type="title"/>
          </p:nvPr>
        </p:nvSpPr>
        <p:spPr>
          <a:xfrm>
            <a:off x="179614" y="-228146"/>
            <a:ext cx="10515600" cy="1325563"/>
          </a:xfrm>
        </p:spPr>
        <p:txBody>
          <a:bodyPr/>
          <a:lstStyle/>
          <a:p>
            <a:r>
              <a:rPr lang="en-GB" b="1" u="sng" dirty="0"/>
              <a:t>MINI ECOLOGY TRIP</a:t>
            </a:r>
          </a:p>
        </p:txBody>
      </p:sp>
      <p:sp>
        <p:nvSpPr>
          <p:cNvPr id="3" name="Content Placeholder 2">
            <a:extLst>
              <a:ext uri="{FF2B5EF4-FFF2-40B4-BE49-F238E27FC236}">
                <a16:creationId xmlns:a16="http://schemas.microsoft.com/office/drawing/2014/main" id="{176D605C-214E-416A-B34E-B66DDB490D2E}"/>
              </a:ext>
            </a:extLst>
          </p:cNvPr>
          <p:cNvSpPr>
            <a:spLocks noGrp="1"/>
          </p:cNvSpPr>
          <p:nvPr>
            <p:ph idx="1"/>
          </p:nvPr>
        </p:nvSpPr>
        <p:spPr>
          <a:xfrm>
            <a:off x="397328" y="1058182"/>
            <a:ext cx="10515600" cy="4351338"/>
          </a:xfrm>
        </p:spPr>
        <p:txBody>
          <a:bodyPr vert="horz" lIns="91440" tIns="45720" rIns="91440" bIns="45720" rtlCol="0" anchor="t">
            <a:normAutofit/>
          </a:bodyPr>
          <a:lstStyle/>
          <a:p>
            <a:pPr marL="0" indent="0">
              <a:buNone/>
            </a:pPr>
            <a:r>
              <a:rPr lang="en-GB" sz="3200" dirty="0">
                <a:solidFill>
                  <a:srgbClr val="FF0000"/>
                </a:solidFill>
              </a:rPr>
              <a:t>Visit the following location to gather </a:t>
            </a:r>
            <a:r>
              <a:rPr lang="en-GB" sz="3200" b="1" dirty="0">
                <a:solidFill>
                  <a:srgbClr val="FF0000"/>
                </a:solidFill>
              </a:rPr>
              <a:t>information</a:t>
            </a:r>
            <a:r>
              <a:rPr lang="en-GB" sz="3200" dirty="0">
                <a:solidFill>
                  <a:srgbClr val="FF0000"/>
                </a:solidFill>
              </a:rPr>
              <a:t> and </a:t>
            </a:r>
            <a:r>
              <a:rPr lang="en-GB" sz="3200" b="1" dirty="0">
                <a:solidFill>
                  <a:srgbClr val="FF0000"/>
                </a:solidFill>
              </a:rPr>
              <a:t>photos </a:t>
            </a:r>
            <a:r>
              <a:rPr lang="en-GB" sz="3200" dirty="0">
                <a:solidFill>
                  <a:srgbClr val="FF0000"/>
                </a:solidFill>
              </a:rPr>
              <a:t>to complete your table for the following types of plant:</a:t>
            </a:r>
          </a:p>
          <a:p>
            <a:pPr marL="0" indent="0">
              <a:buNone/>
            </a:pPr>
            <a:endParaRPr lang="en-GB" dirty="0"/>
          </a:p>
          <a:p>
            <a:r>
              <a:rPr lang="en-GB" b="1" dirty="0" err="1"/>
              <a:t>Mesophytes</a:t>
            </a:r>
            <a:r>
              <a:rPr lang="en-GB" dirty="0"/>
              <a:t> – Under the arch by the wizard</a:t>
            </a:r>
            <a:endParaRPr lang="en-GB" dirty="0">
              <a:cs typeface="Calibri"/>
            </a:endParaRPr>
          </a:p>
          <a:p>
            <a:endParaRPr lang="en-GB" dirty="0"/>
          </a:p>
          <a:p>
            <a:r>
              <a:rPr lang="en-GB" b="1" dirty="0"/>
              <a:t>Xerophytes</a:t>
            </a:r>
            <a:r>
              <a:rPr lang="en-GB" dirty="0"/>
              <a:t> – On the tables (mint café)</a:t>
            </a:r>
            <a:endParaRPr lang="en-GB" dirty="0">
              <a:cs typeface="Calibri"/>
            </a:endParaRPr>
          </a:p>
          <a:p>
            <a:endParaRPr lang="en-GB" dirty="0"/>
          </a:p>
          <a:p>
            <a:r>
              <a:rPr lang="en-GB" b="1" dirty="0"/>
              <a:t>Hydrophytes</a:t>
            </a:r>
            <a:r>
              <a:rPr lang="en-GB" dirty="0"/>
              <a:t> – By the pond (next to 6</a:t>
            </a:r>
            <a:r>
              <a:rPr lang="en-GB" baseline="30000" dirty="0"/>
              <a:t>th</a:t>
            </a:r>
            <a:r>
              <a:rPr lang="en-GB" dirty="0"/>
              <a:t> form block) Don’t fall in!</a:t>
            </a:r>
          </a:p>
        </p:txBody>
      </p:sp>
    </p:spTree>
    <p:extLst>
      <p:ext uri="{BB962C8B-B14F-4D97-AF65-F5344CB8AC3E}">
        <p14:creationId xmlns:p14="http://schemas.microsoft.com/office/powerpoint/2010/main" val="276173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A55568A-BA72-4C0B-B378-E7A6BD6F35DD}"/>
              </a:ext>
            </a:extLst>
          </p:cNvPr>
          <p:cNvGraphicFramePr>
            <a:graphicFrameLocks noGrp="1"/>
          </p:cNvGraphicFramePr>
          <p:nvPr>
            <p:extLst>
              <p:ext uri="{D42A27DB-BD31-4B8C-83A1-F6EECF244321}">
                <p14:modId xmlns:p14="http://schemas.microsoft.com/office/powerpoint/2010/main" val="412077764"/>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81874775"/>
                    </a:ext>
                  </a:extLst>
                </a:gridCol>
                <a:gridCol w="3048000">
                  <a:extLst>
                    <a:ext uri="{9D8B030D-6E8A-4147-A177-3AD203B41FA5}">
                      <a16:colId xmlns:a16="http://schemas.microsoft.com/office/drawing/2014/main" val="3116145350"/>
                    </a:ext>
                  </a:extLst>
                </a:gridCol>
                <a:gridCol w="3048000">
                  <a:extLst>
                    <a:ext uri="{9D8B030D-6E8A-4147-A177-3AD203B41FA5}">
                      <a16:colId xmlns:a16="http://schemas.microsoft.com/office/drawing/2014/main" val="1173942560"/>
                    </a:ext>
                  </a:extLst>
                </a:gridCol>
                <a:gridCol w="3048000">
                  <a:extLst>
                    <a:ext uri="{9D8B030D-6E8A-4147-A177-3AD203B41FA5}">
                      <a16:colId xmlns:a16="http://schemas.microsoft.com/office/drawing/2014/main" val="1606041041"/>
                    </a:ext>
                  </a:extLst>
                </a:gridCol>
              </a:tblGrid>
              <a:tr h="1714500">
                <a:tc>
                  <a:txBody>
                    <a:bodyPr/>
                    <a:lstStyle/>
                    <a:p>
                      <a:pPr algn="ctr"/>
                      <a:r>
                        <a:rPr lang="en-GB" sz="2400" dirty="0"/>
                        <a:t>Type of plant</a:t>
                      </a:r>
                    </a:p>
                  </a:txBody>
                  <a:tcPr anchor="ctr"/>
                </a:tc>
                <a:tc>
                  <a:txBody>
                    <a:bodyPr/>
                    <a:lstStyle/>
                    <a:p>
                      <a:pPr algn="ctr"/>
                      <a:r>
                        <a:rPr lang="en-GB" sz="2400" dirty="0"/>
                        <a:t>Description</a:t>
                      </a:r>
                    </a:p>
                  </a:txBody>
                  <a:tcPr anchor="ctr"/>
                </a:tc>
                <a:tc>
                  <a:txBody>
                    <a:bodyPr/>
                    <a:lstStyle/>
                    <a:p>
                      <a:pPr algn="ctr"/>
                      <a:r>
                        <a:rPr lang="en-GB" sz="2400" dirty="0"/>
                        <a:t>Adaptations</a:t>
                      </a:r>
                    </a:p>
                  </a:txBody>
                  <a:tcPr anchor="ctr"/>
                </a:tc>
                <a:tc>
                  <a:txBody>
                    <a:bodyPr/>
                    <a:lstStyle/>
                    <a:p>
                      <a:pPr algn="ctr"/>
                      <a:r>
                        <a:rPr lang="en-GB" sz="2400" dirty="0"/>
                        <a:t>Photo</a:t>
                      </a:r>
                    </a:p>
                  </a:txBody>
                  <a:tcPr anchor="ctr"/>
                </a:tc>
                <a:extLst>
                  <a:ext uri="{0D108BD9-81ED-4DB2-BD59-A6C34878D82A}">
                    <a16:rowId xmlns:a16="http://schemas.microsoft.com/office/drawing/2014/main" val="567788357"/>
                  </a:ext>
                </a:extLst>
              </a:tr>
              <a:tr h="1714500">
                <a:tc>
                  <a:txBody>
                    <a:bodyPr/>
                    <a:lstStyle/>
                    <a:p>
                      <a:pPr algn="ctr"/>
                      <a:r>
                        <a:rPr lang="en-GB" sz="2400" dirty="0"/>
                        <a:t>Mesophytes</a:t>
                      </a:r>
                    </a:p>
                  </a:txBody>
                  <a:tcPr anchor="ctr"/>
                </a:tc>
                <a:tc>
                  <a:txBody>
                    <a:bodyPr/>
                    <a:lstStyle/>
                    <a:p>
                      <a:endParaRPr lang="en-GB" sz="2400" dirty="0"/>
                    </a:p>
                  </a:txBody>
                  <a:tcPr/>
                </a:tc>
                <a:tc>
                  <a:txBody>
                    <a:bodyPr/>
                    <a:lstStyle/>
                    <a:p>
                      <a:endParaRPr lang="en-GB" sz="2400"/>
                    </a:p>
                  </a:txBody>
                  <a:tcPr/>
                </a:tc>
                <a:tc>
                  <a:txBody>
                    <a:bodyPr/>
                    <a:lstStyle/>
                    <a:p>
                      <a:endParaRPr lang="en-GB" sz="2400" dirty="0"/>
                    </a:p>
                  </a:txBody>
                  <a:tcPr/>
                </a:tc>
                <a:extLst>
                  <a:ext uri="{0D108BD9-81ED-4DB2-BD59-A6C34878D82A}">
                    <a16:rowId xmlns:a16="http://schemas.microsoft.com/office/drawing/2014/main" val="3392899661"/>
                  </a:ext>
                </a:extLst>
              </a:tr>
              <a:tr h="1714500">
                <a:tc>
                  <a:txBody>
                    <a:bodyPr/>
                    <a:lstStyle/>
                    <a:p>
                      <a:pPr algn="ctr"/>
                      <a:r>
                        <a:rPr lang="en-GB" sz="2400" dirty="0"/>
                        <a:t>Hydrophytes</a:t>
                      </a:r>
                    </a:p>
                  </a:txBody>
                  <a:tcPr anchor="ctr"/>
                </a:tc>
                <a:tc>
                  <a:txBody>
                    <a:bodyPr/>
                    <a:lstStyle/>
                    <a:p>
                      <a:endParaRPr lang="en-GB" sz="240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2728788911"/>
                  </a:ext>
                </a:extLst>
              </a:tr>
              <a:tr h="1714500">
                <a:tc>
                  <a:txBody>
                    <a:bodyPr/>
                    <a:lstStyle/>
                    <a:p>
                      <a:pPr algn="ctr"/>
                      <a:r>
                        <a:rPr lang="en-GB" sz="2400" dirty="0"/>
                        <a:t>Xerophytes</a:t>
                      </a:r>
                    </a:p>
                  </a:txBody>
                  <a:tcPr anchor="ctr"/>
                </a:tc>
                <a:tc>
                  <a:txBody>
                    <a:bodyPr/>
                    <a:lstStyle/>
                    <a:p>
                      <a:endParaRPr lang="en-GB" sz="2400"/>
                    </a:p>
                  </a:txBody>
                  <a:tcPr/>
                </a:tc>
                <a:tc>
                  <a:txBody>
                    <a:bodyPr/>
                    <a:lstStyle/>
                    <a:p>
                      <a:endParaRPr lang="en-GB" sz="2400"/>
                    </a:p>
                  </a:txBody>
                  <a:tcPr/>
                </a:tc>
                <a:tc>
                  <a:txBody>
                    <a:bodyPr/>
                    <a:lstStyle/>
                    <a:p>
                      <a:endParaRPr lang="en-GB" sz="2400" dirty="0"/>
                    </a:p>
                  </a:txBody>
                  <a:tcPr/>
                </a:tc>
                <a:extLst>
                  <a:ext uri="{0D108BD9-81ED-4DB2-BD59-A6C34878D82A}">
                    <a16:rowId xmlns:a16="http://schemas.microsoft.com/office/drawing/2014/main" val="3697012686"/>
                  </a:ext>
                </a:extLst>
              </a:tr>
            </a:tbl>
          </a:graphicData>
        </a:graphic>
      </p:graphicFrame>
    </p:spTree>
    <p:extLst>
      <p:ext uri="{BB962C8B-B14F-4D97-AF65-F5344CB8AC3E}">
        <p14:creationId xmlns:p14="http://schemas.microsoft.com/office/powerpoint/2010/main" val="96360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057400" y="449580"/>
            <a:ext cx="8229600" cy="990600"/>
          </a:xfrm>
        </p:spPr>
        <p:txBody>
          <a:bodyPr/>
          <a:lstStyle/>
          <a:p>
            <a:pPr algn="ctr" eaLnBrk="1" hangingPunct="1">
              <a:buFontTx/>
              <a:buNone/>
            </a:pPr>
            <a:r>
              <a:rPr lang="en-GB" altLang="en-US" sz="5400" b="1" dirty="0">
                <a:solidFill>
                  <a:srgbClr val="FF0000"/>
                </a:solidFill>
              </a:rPr>
              <a:t>Xero</a:t>
            </a:r>
            <a:r>
              <a:rPr lang="en-GB" altLang="en-US" sz="5400" b="1" dirty="0">
                <a:solidFill>
                  <a:srgbClr val="FFC000"/>
                </a:solidFill>
              </a:rPr>
              <a:t>phytes</a:t>
            </a:r>
          </a:p>
        </p:txBody>
      </p:sp>
      <p:sp>
        <p:nvSpPr>
          <p:cNvPr id="4" name="TextBox 3"/>
          <p:cNvSpPr txBox="1">
            <a:spLocks noChangeArrowheads="1"/>
          </p:cNvSpPr>
          <p:nvPr/>
        </p:nvSpPr>
        <p:spPr bwMode="auto">
          <a:xfrm>
            <a:off x="4800600" y="189738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a:solidFill>
                  <a:srgbClr val="FF0000"/>
                </a:solidFill>
              </a:rPr>
              <a:t>dry</a:t>
            </a:r>
          </a:p>
        </p:txBody>
      </p:sp>
      <p:sp>
        <p:nvSpPr>
          <p:cNvPr id="5" name="TextBox 4"/>
          <p:cNvSpPr txBox="1">
            <a:spLocks noChangeArrowheads="1"/>
          </p:cNvSpPr>
          <p:nvPr/>
        </p:nvSpPr>
        <p:spPr bwMode="auto">
          <a:xfrm>
            <a:off x="6324600" y="189738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3200" dirty="0">
                <a:solidFill>
                  <a:srgbClr val="FFC000"/>
                </a:solidFill>
              </a:rPr>
              <a:t>plant</a:t>
            </a:r>
          </a:p>
        </p:txBody>
      </p:sp>
      <p:sp>
        <p:nvSpPr>
          <p:cNvPr id="6" name="Left Brace 5"/>
          <p:cNvSpPr>
            <a:spLocks/>
          </p:cNvSpPr>
          <p:nvPr/>
        </p:nvSpPr>
        <p:spPr bwMode="auto">
          <a:xfrm rot="-5400000">
            <a:off x="4953000" y="906780"/>
            <a:ext cx="457200" cy="1371600"/>
          </a:xfrm>
          <a:prstGeom prst="leftBrace">
            <a:avLst>
              <a:gd name="adj1" fmla="val 8333"/>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7" name="Left Brace 6"/>
          <p:cNvSpPr>
            <a:spLocks/>
          </p:cNvSpPr>
          <p:nvPr/>
        </p:nvSpPr>
        <p:spPr bwMode="auto">
          <a:xfrm rot="-5400000">
            <a:off x="6640513" y="667068"/>
            <a:ext cx="457200" cy="1851025"/>
          </a:xfrm>
          <a:prstGeom prst="leftBrace">
            <a:avLst>
              <a:gd name="adj1" fmla="val 8341"/>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a:p>
        </p:txBody>
      </p:sp>
      <p:sp>
        <p:nvSpPr>
          <p:cNvPr id="8" name="Rectangle 3"/>
          <p:cNvSpPr txBox="1">
            <a:spLocks noChangeArrowheads="1"/>
          </p:cNvSpPr>
          <p:nvPr/>
        </p:nvSpPr>
        <p:spPr bwMode="auto">
          <a:xfrm>
            <a:off x="484496" y="2811780"/>
            <a:ext cx="11568222" cy="1600200"/>
          </a:xfrm>
          <a:prstGeom prst="rect">
            <a:avLst/>
          </a:prstGeom>
          <a:solidFill>
            <a:srgbClr val="00B0F0"/>
          </a:solidFill>
          <a:ln w="9525">
            <a:noFill/>
            <a:miter lim="800000"/>
            <a:headEnd/>
            <a:tailEnd/>
          </a:ln>
          <a:effectLst/>
        </p:spPr>
        <p:txBody>
          <a:bodyPr/>
          <a:lstStyle/>
          <a:p>
            <a:pPr marL="342900" indent="-342900" algn="ctr">
              <a:spcBef>
                <a:spcPct val="20000"/>
              </a:spcBef>
              <a:defRPr/>
            </a:pPr>
            <a:r>
              <a:rPr lang="en-GB" sz="2900" kern="0" dirty="0">
                <a:latin typeface="Arial" panose="020B0604020202020204" pitchFamily="34" charset="0"/>
                <a:cs typeface="Arial" panose="020B0604020202020204" pitchFamily="34" charset="0"/>
              </a:rPr>
              <a:t>	Xerophytes are plants with structural and physiological adaptations that enable them to survive in hot, dry conditions. They </a:t>
            </a:r>
            <a:r>
              <a:rPr lang="en-GB" altLang="en-US" sz="2900" dirty="0"/>
              <a:t>live in areas where water lost via transpiration is greater than taken up by roots. </a:t>
            </a:r>
            <a:endParaRPr lang="en-GB" sz="2900" b="1" kern="0"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623777" y="4796391"/>
            <a:ext cx="11568223" cy="2667000"/>
          </a:xfrm>
          <a:prstGeom prst="rect">
            <a:avLst/>
          </a:prstGeom>
          <a:noFill/>
          <a:ln w="9525">
            <a:noFill/>
            <a:miter lim="800000"/>
            <a:headEnd/>
            <a:tailEnd/>
          </a:ln>
          <a:effectLst/>
        </p:spPr>
        <p:txBody>
          <a:bodyPr/>
          <a:lstStyle/>
          <a:p>
            <a:pPr marL="342900" indent="-342900">
              <a:lnSpc>
                <a:spcPct val="80000"/>
              </a:lnSpc>
              <a:spcBef>
                <a:spcPct val="50000"/>
              </a:spcBef>
              <a:buFontTx/>
              <a:buChar char="•"/>
              <a:defRPr/>
            </a:pPr>
            <a:r>
              <a:rPr lang="en-GB" sz="2800" kern="0" dirty="0">
                <a:latin typeface="Arial" panose="020B0604020202020204" pitchFamily="34" charset="0"/>
                <a:cs typeface="Arial" panose="020B0604020202020204" pitchFamily="34" charset="0"/>
              </a:rPr>
              <a:t>In prolonged drought, they have several </a:t>
            </a:r>
            <a:r>
              <a:rPr lang="en-GB" sz="2800" b="1" kern="0" dirty="0">
                <a:latin typeface="Arial" panose="020B0604020202020204" pitchFamily="34" charset="0"/>
                <a:cs typeface="Arial" panose="020B0604020202020204" pitchFamily="34" charset="0"/>
              </a:rPr>
              <a:t>adaptations</a:t>
            </a:r>
            <a:r>
              <a:rPr lang="en-GB" sz="2800" kern="0" dirty="0">
                <a:latin typeface="Arial" panose="020B0604020202020204" pitchFamily="34" charset="0"/>
                <a:cs typeface="Arial" panose="020B0604020202020204" pitchFamily="34" charset="0"/>
              </a:rPr>
              <a:t>, which make them successful.</a:t>
            </a:r>
          </a:p>
          <a:p>
            <a:pPr marL="342900" indent="-342900">
              <a:lnSpc>
                <a:spcPct val="80000"/>
              </a:lnSpc>
              <a:spcBef>
                <a:spcPct val="50000"/>
              </a:spcBef>
              <a:buFontTx/>
              <a:buChar char="•"/>
              <a:defRPr/>
            </a:pPr>
            <a:r>
              <a:rPr lang="en-GB" sz="2800" kern="0" dirty="0">
                <a:latin typeface="Arial" panose="020B0604020202020204" pitchFamily="34" charset="0"/>
                <a:cs typeface="Arial" panose="020B0604020202020204" pitchFamily="34" charset="0"/>
              </a:rPr>
              <a:t>Examples of these are </a:t>
            </a:r>
            <a:r>
              <a:rPr lang="en-GB" sz="2800" b="1" kern="0" dirty="0">
                <a:latin typeface="Arial" panose="020B0604020202020204" pitchFamily="34" charset="0"/>
                <a:cs typeface="Arial" panose="020B0604020202020204" pitchFamily="34" charset="0"/>
              </a:rPr>
              <a:t>cacti</a:t>
            </a:r>
            <a:r>
              <a:rPr lang="en-GB" sz="2800" kern="0" dirty="0">
                <a:latin typeface="Arial" panose="020B0604020202020204" pitchFamily="34" charset="0"/>
                <a:cs typeface="Arial" panose="020B0604020202020204" pitchFamily="34" charset="0"/>
              </a:rPr>
              <a:t> and </a:t>
            </a:r>
            <a:r>
              <a:rPr lang="en-GB" sz="2800" b="1" kern="0" dirty="0">
                <a:latin typeface="Arial" panose="020B0604020202020204" pitchFamily="34" charset="0"/>
                <a:cs typeface="Arial" panose="020B0604020202020204" pitchFamily="34" charset="0"/>
              </a:rPr>
              <a:t>marram grass </a:t>
            </a:r>
          </a:p>
        </p:txBody>
      </p:sp>
      <p:pic>
        <p:nvPicPr>
          <p:cNvPr id="3" name="Picture 2">
            <a:extLst>
              <a:ext uri="{FF2B5EF4-FFF2-40B4-BE49-F238E27FC236}">
                <a16:creationId xmlns:a16="http://schemas.microsoft.com/office/drawing/2014/main" id="{B776C9CB-3C02-4353-812F-6CBEFB2768E0}"/>
              </a:ext>
            </a:extLst>
          </p:cNvPr>
          <p:cNvPicPr>
            <a:picLocks noChangeAspect="1"/>
          </p:cNvPicPr>
          <p:nvPr/>
        </p:nvPicPr>
        <p:blipFill>
          <a:blip r:embed="rId2"/>
          <a:stretch>
            <a:fillRect/>
          </a:stretch>
        </p:blipFill>
        <p:spPr>
          <a:xfrm>
            <a:off x="8137525" y="449580"/>
            <a:ext cx="3787774" cy="2130623"/>
          </a:xfrm>
          <a:prstGeom prst="rect">
            <a:avLst/>
          </a:prstGeom>
        </p:spPr>
      </p:pic>
      <p:pic>
        <p:nvPicPr>
          <p:cNvPr id="1026" name="Picture 2" descr="See the source image">
            <a:extLst>
              <a:ext uri="{FF2B5EF4-FFF2-40B4-BE49-F238E27FC236}">
                <a16:creationId xmlns:a16="http://schemas.microsoft.com/office/drawing/2014/main" id="{62C5C5B2-2D44-46BB-BA4A-DFC182C20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1" y="562392"/>
            <a:ext cx="3162299" cy="2108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683601-586C-423A-974A-34D42F3D7B57}"/>
              </a:ext>
            </a:extLst>
          </p:cNvPr>
          <p:cNvSpPr txBox="1"/>
          <p:nvPr/>
        </p:nvSpPr>
        <p:spPr>
          <a:xfrm>
            <a:off x="308343" y="0"/>
            <a:ext cx="1851789" cy="523220"/>
          </a:xfrm>
          <a:prstGeom prst="rect">
            <a:avLst/>
          </a:prstGeom>
          <a:noFill/>
        </p:spPr>
        <p:txBody>
          <a:bodyPr wrap="none" rtlCol="0">
            <a:spAutoFit/>
          </a:bodyPr>
          <a:lstStyle/>
          <a:p>
            <a:r>
              <a:rPr lang="en-GB" sz="2800" dirty="0">
                <a:highlight>
                  <a:srgbClr val="FFFF00"/>
                </a:highlight>
              </a:rPr>
              <a:t>Description</a:t>
            </a:r>
            <a:endParaRPr lang="en-GB" dirty="0">
              <a:highlight>
                <a:srgbClr val="FFFF00"/>
              </a:highlight>
            </a:endParaRPr>
          </a:p>
        </p:txBody>
      </p:sp>
    </p:spTree>
    <p:extLst>
      <p:ext uri="{BB962C8B-B14F-4D97-AF65-F5344CB8AC3E}">
        <p14:creationId xmlns:p14="http://schemas.microsoft.com/office/powerpoint/2010/main" val="585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237B8-E260-4537-942B-F8D9ED379F52}"/>
              </a:ext>
            </a:extLst>
          </p:cNvPr>
          <p:cNvPicPr>
            <a:picLocks noChangeAspect="1"/>
          </p:cNvPicPr>
          <p:nvPr/>
        </p:nvPicPr>
        <p:blipFill>
          <a:blip r:embed="rId2"/>
          <a:stretch>
            <a:fillRect/>
          </a:stretch>
        </p:blipFill>
        <p:spPr>
          <a:xfrm>
            <a:off x="339437" y="2245723"/>
            <a:ext cx="4212818" cy="3623022"/>
          </a:xfrm>
          <a:prstGeom prst="rect">
            <a:avLst/>
          </a:prstGeom>
        </p:spPr>
      </p:pic>
      <p:pic>
        <p:nvPicPr>
          <p:cNvPr id="2050" name="Picture 2" descr="Image result for sunken stomata. Size: 345 x 160. Source: sydney.edu.au">
            <a:extLst>
              <a:ext uri="{FF2B5EF4-FFF2-40B4-BE49-F238E27FC236}">
                <a16:creationId xmlns:a16="http://schemas.microsoft.com/office/drawing/2014/main" id="{C1DB06C1-4B71-4A30-9B9E-832FAC065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394" y="2570467"/>
            <a:ext cx="6887614" cy="3196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6306C0-AFA4-45DE-9B4F-741EAC7CC873}"/>
              </a:ext>
            </a:extLst>
          </p:cNvPr>
          <p:cNvSpPr txBox="1"/>
          <p:nvPr/>
        </p:nvSpPr>
        <p:spPr>
          <a:xfrm>
            <a:off x="110836" y="0"/>
            <a:ext cx="11928764" cy="2800767"/>
          </a:xfrm>
          <a:prstGeom prst="rect">
            <a:avLst/>
          </a:prstGeom>
          <a:noFill/>
        </p:spPr>
        <p:txBody>
          <a:bodyPr wrap="square" rtlCol="0">
            <a:spAutoFit/>
          </a:bodyPr>
          <a:lstStyle/>
          <a:p>
            <a:r>
              <a:rPr lang="en-GB" sz="2800" dirty="0">
                <a:highlight>
                  <a:srgbClr val="FFFF00"/>
                </a:highlight>
              </a:rPr>
              <a:t>Adaptation</a:t>
            </a:r>
            <a:r>
              <a:rPr lang="en-GB" sz="2800" dirty="0"/>
              <a:t> – Sunken stomata</a:t>
            </a:r>
          </a:p>
          <a:p>
            <a:endParaRPr lang="en-GB" sz="2800" dirty="0"/>
          </a:p>
          <a:p>
            <a:pPr marL="285750" indent="-285750">
              <a:buFont typeface="Arial" panose="020B0604020202020204" pitchFamily="34" charset="0"/>
              <a:buChar char="•"/>
            </a:pPr>
            <a:r>
              <a:rPr lang="en-GB" sz="2800" dirty="0">
                <a:solidFill>
                  <a:srgbClr val="444444"/>
                </a:solidFill>
                <a:latin typeface="Roboto" panose="02000000000000000000" pitchFamily="2" charset="0"/>
              </a:rPr>
              <a:t>A</a:t>
            </a:r>
            <a:r>
              <a:rPr lang="en-GB" sz="2800" b="0" i="0" dirty="0">
                <a:solidFill>
                  <a:srgbClr val="444444"/>
                </a:solidFill>
                <a:effectLst/>
                <a:latin typeface="Roboto" panose="02000000000000000000" pitchFamily="2" charset="0"/>
              </a:rPr>
              <a:t> sunken stomata in a small pit, which protects the escaping water vapor from air currents, decreasing water loss from the leaf.</a:t>
            </a:r>
          </a:p>
          <a:p>
            <a:endParaRPr lang="en-GB" sz="2800" dirty="0"/>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9617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C1786-543A-4A99-B9D3-40AFDC926594}">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customXml/itemProps2.xml><?xml version="1.0" encoding="utf-8"?>
<ds:datastoreItem xmlns:ds="http://schemas.openxmlformats.org/officeDocument/2006/customXml" ds:itemID="{1104DEC3-7B91-4738-B64E-DADFEDBAD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EDF080-BE2F-488B-8BB4-5D34DF88CF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1317</Words>
  <Application>Microsoft Office PowerPoint</Application>
  <PresentationFormat>Widescreen</PresentationFormat>
  <Paragraphs>190</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gg sans</vt:lpstr>
      <vt:lpstr>Roboto</vt:lpstr>
      <vt:lpstr>Times New Roman</vt:lpstr>
      <vt:lpstr>Office Theme</vt:lpstr>
      <vt:lpstr>Knowledge retrieval questions</vt:lpstr>
      <vt:lpstr>Knowledge retrieval questions</vt:lpstr>
      <vt:lpstr>PowerPoint Presentation</vt:lpstr>
      <vt:lpstr>PowerPoint Presentation</vt:lpstr>
      <vt:lpstr>Plant adaptations to the availability of water</vt:lpstr>
      <vt:lpstr>MINI ECOLOGY TRIP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Upload all work onto Teams</vt:lpstr>
      <vt:lpstr>Try these exam questions in the folder</vt:lpstr>
      <vt:lpstr>PowerPoint Presentation</vt:lpstr>
      <vt:lpstr>PowerPoint Presentation</vt:lpstr>
      <vt:lpstr>PowerPoint Presentation</vt:lpstr>
      <vt:lpstr>PowerPoint Presentation</vt:lpstr>
      <vt:lpstr>Key terms:</vt:lpstr>
      <vt:lpstr>Plants and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adaptations to the availability of water</dc:title>
  <dc:creator>Hazel Lupton</dc:creator>
  <cp:lastModifiedBy>Chezka Mae Madrona</cp:lastModifiedBy>
  <cp:revision>55</cp:revision>
  <dcterms:created xsi:type="dcterms:W3CDTF">2019-02-28T16:55:01Z</dcterms:created>
  <dcterms:modified xsi:type="dcterms:W3CDTF">2025-07-23T07:52:31Z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38964600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