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26"/>
  </p:notesMasterIdLst>
  <p:sldIdLst>
    <p:sldId id="265" r:id="rId6"/>
    <p:sldId id="455" r:id="rId7"/>
    <p:sldId id="426" r:id="rId8"/>
    <p:sldId id="427" r:id="rId9"/>
    <p:sldId id="428" r:id="rId10"/>
    <p:sldId id="465" r:id="rId11"/>
    <p:sldId id="459" r:id="rId12"/>
    <p:sldId id="458" r:id="rId13"/>
    <p:sldId id="460" r:id="rId14"/>
    <p:sldId id="457" r:id="rId15"/>
    <p:sldId id="461" r:id="rId16"/>
    <p:sldId id="462" r:id="rId17"/>
    <p:sldId id="433" r:id="rId18"/>
    <p:sldId id="434" r:id="rId19"/>
    <p:sldId id="435" r:id="rId20"/>
    <p:sldId id="436" r:id="rId21"/>
    <p:sldId id="437" r:id="rId22"/>
    <p:sldId id="438" r:id="rId23"/>
    <p:sldId id="463" r:id="rId24"/>
    <p:sldId id="46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C48B9-49C4-98C0-9E4C-09E7D1709A73}" v="1" dt="2024-02-06T15:30:11.2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7" autoAdjust="0"/>
  </p:normalViewPr>
  <p:slideViewPr>
    <p:cSldViewPr>
      <p:cViewPr>
        <p:scale>
          <a:sx n="66" d="100"/>
          <a:sy n="66" d="100"/>
        </p:scale>
        <p:origin x="1224" y="4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 Lupton" userId="S::hazel.lupton@sthelens.london::330d0395-d8b0-4d77-8620-740b48613bd9" providerId="AD" clId="Web-{11684D15-08B4-69CD-F4A3-F0BEB02C3654}"/>
    <pc:docChg chg="modSld">
      <pc:chgData name="Hazel Lupton" userId="S::hazel.lupton@sthelens.london::330d0395-d8b0-4d77-8620-740b48613bd9" providerId="AD" clId="Web-{11684D15-08B4-69CD-F4A3-F0BEB02C3654}" dt="2024-01-24T14:54:48.708" v="57" actId="20577"/>
      <pc:docMkLst>
        <pc:docMk/>
      </pc:docMkLst>
      <pc:sldChg chg="addSp modSp addAnim">
        <pc:chgData name="Hazel Lupton" userId="S::hazel.lupton@sthelens.london::330d0395-d8b0-4d77-8620-740b48613bd9" providerId="AD" clId="Web-{11684D15-08B4-69CD-F4A3-F0BEB02C3654}" dt="2024-01-24T14:52:41.092" v="50" actId="20577"/>
        <pc:sldMkLst>
          <pc:docMk/>
          <pc:sldMk cId="2374042711" sldId="428"/>
        </pc:sldMkLst>
        <pc:spChg chg="add mod">
          <ac:chgData name="Hazel Lupton" userId="S::hazel.lupton@sthelens.london::330d0395-d8b0-4d77-8620-740b48613bd9" providerId="AD" clId="Web-{11684D15-08B4-69CD-F4A3-F0BEB02C3654}" dt="2024-01-24T14:52:41.092" v="50" actId="20577"/>
          <ac:spMkLst>
            <pc:docMk/>
            <pc:sldMk cId="2374042711" sldId="428"/>
            <ac:spMk id="4" creationId="{70E6C3A4-E03A-D47D-2DBD-9FC815C554E5}"/>
          </ac:spMkLst>
        </pc:spChg>
      </pc:sldChg>
      <pc:sldChg chg="modSp">
        <pc:chgData name="Hazel Lupton" userId="S::hazel.lupton@sthelens.london::330d0395-d8b0-4d77-8620-740b48613bd9" providerId="AD" clId="Web-{11684D15-08B4-69CD-F4A3-F0BEB02C3654}" dt="2024-01-24T14:54:48.708" v="57" actId="20577"/>
        <pc:sldMkLst>
          <pc:docMk/>
          <pc:sldMk cId="2816433215" sldId="460"/>
        </pc:sldMkLst>
        <pc:spChg chg="mod">
          <ac:chgData name="Hazel Lupton" userId="S::hazel.lupton@sthelens.london::330d0395-d8b0-4d77-8620-740b48613bd9" providerId="AD" clId="Web-{11684D15-08B4-69CD-F4A3-F0BEB02C3654}" dt="2024-01-24T14:53:30.485" v="51" actId="20577"/>
          <ac:spMkLst>
            <pc:docMk/>
            <pc:sldMk cId="2816433215" sldId="460"/>
            <ac:spMk id="3" creationId="{B8B853D9-6998-9B15-ED8C-6AF9085A0790}"/>
          </ac:spMkLst>
        </pc:spChg>
        <pc:spChg chg="mod">
          <ac:chgData name="Hazel Lupton" userId="S::hazel.lupton@sthelens.london::330d0395-d8b0-4d77-8620-740b48613bd9" providerId="AD" clId="Web-{11684D15-08B4-69CD-F4A3-F0BEB02C3654}" dt="2024-01-24T14:54:48.708" v="57" actId="20577"/>
          <ac:spMkLst>
            <pc:docMk/>
            <pc:sldMk cId="2816433215" sldId="460"/>
            <ac:spMk id="4" creationId="{2A7598A7-8451-165B-A431-E93FFE13E908}"/>
          </ac:spMkLst>
        </pc:spChg>
      </pc:sldChg>
      <pc:sldChg chg="modSp">
        <pc:chgData name="Hazel Lupton" userId="S::hazel.lupton@sthelens.london::330d0395-d8b0-4d77-8620-740b48613bd9" providerId="AD" clId="Web-{11684D15-08B4-69CD-F4A3-F0BEB02C3654}" dt="2024-01-24T14:51:40.494" v="44" actId="20577"/>
        <pc:sldMkLst>
          <pc:docMk/>
          <pc:sldMk cId="3378324808" sldId="465"/>
        </pc:sldMkLst>
        <pc:spChg chg="mod">
          <ac:chgData name="Hazel Lupton" userId="S::hazel.lupton@sthelens.london::330d0395-d8b0-4d77-8620-740b48613bd9" providerId="AD" clId="Web-{11684D15-08B4-69CD-F4A3-F0BEB02C3654}" dt="2024-01-24T14:51:40.494" v="44" actId="20577"/>
          <ac:spMkLst>
            <pc:docMk/>
            <pc:sldMk cId="3378324808" sldId="465"/>
            <ac:spMk id="5" creationId="{2DB55F99-51A0-1067-F4E0-843A8A21E784}"/>
          </ac:spMkLst>
        </pc:spChg>
      </pc:sldChg>
    </pc:docChg>
  </pc:docChgLst>
  <pc:docChgLst>
    <pc:chgData name="Marisa Wyburn" userId="f9bf2b7a-00de-48b4-8fc8-225d4909fb1d" providerId="ADAL" clId="{B16E4F7A-C4A6-40B8-AB74-C5268CAA2D5F}"/>
    <pc:docChg chg="custSel modSld">
      <pc:chgData name="Marisa Wyburn" userId="f9bf2b7a-00de-48b4-8fc8-225d4909fb1d" providerId="ADAL" clId="{B16E4F7A-C4A6-40B8-AB74-C5268CAA2D5F}" dt="2022-01-31T12:14:45.209" v="11"/>
      <pc:docMkLst>
        <pc:docMk/>
      </pc:docMkLst>
      <pc:sldChg chg="addSp delSp modSp mod">
        <pc:chgData name="Marisa Wyburn" userId="f9bf2b7a-00de-48b4-8fc8-225d4909fb1d" providerId="ADAL" clId="{B16E4F7A-C4A6-40B8-AB74-C5268CAA2D5F}" dt="2022-01-31T12:14:45.209" v="11"/>
        <pc:sldMkLst>
          <pc:docMk/>
          <pc:sldMk cId="2374042711" sldId="428"/>
        </pc:sldMkLst>
        <pc:spChg chg="add del mod replST">
          <ac:chgData name="Marisa Wyburn" userId="f9bf2b7a-00de-48b4-8fc8-225d4909fb1d" providerId="ADAL" clId="{B16E4F7A-C4A6-40B8-AB74-C5268CAA2D5F}" dt="2022-01-31T12:13:12.857" v="6"/>
          <ac:spMkLst>
            <pc:docMk/>
            <pc:sldMk cId="2374042711" sldId="428"/>
            <ac:spMk id="2" creationId="{2A12E362-9EF7-41B5-85EB-38E8EFCB5EBF}"/>
          </ac:spMkLst>
        </pc:spChg>
        <pc:spChg chg="add mod replST">
          <ac:chgData name="Marisa Wyburn" userId="f9bf2b7a-00de-48b4-8fc8-225d4909fb1d" providerId="ADAL" clId="{B16E4F7A-C4A6-40B8-AB74-C5268CAA2D5F}" dt="2022-01-31T12:14:45.209" v="11"/>
          <ac:spMkLst>
            <pc:docMk/>
            <pc:sldMk cId="2374042711" sldId="428"/>
            <ac:spMk id="3" creationId="{604DE79E-DDC6-4F28-B969-CBF2F247B9F5}"/>
          </ac:spMkLst>
        </pc:spChg>
      </pc:sldChg>
    </pc:docChg>
  </pc:docChgLst>
  <pc:docChgLst>
    <pc:chgData name="Hazel Lupton" userId="S::hazel.lupton@sthelens.london::330d0395-d8b0-4d77-8620-740b48613bd9" providerId="AD" clId="Web-{EB4452E3-201C-CAAA-0C21-2641D5E1221C}"/>
    <pc:docChg chg="modSld">
      <pc:chgData name="Hazel Lupton" userId="S::hazel.lupton@sthelens.london::330d0395-d8b0-4d77-8620-740b48613bd9" providerId="AD" clId="Web-{EB4452E3-201C-CAAA-0C21-2641D5E1221C}" dt="2023-01-19T16:22:00.628" v="77" actId="20577"/>
      <pc:docMkLst>
        <pc:docMk/>
      </pc:docMkLst>
      <pc:sldChg chg="modSp">
        <pc:chgData name="Hazel Lupton" userId="S::hazel.lupton@sthelens.london::330d0395-d8b0-4d77-8620-740b48613bd9" providerId="AD" clId="Web-{EB4452E3-201C-CAAA-0C21-2641D5E1221C}" dt="2023-01-19T16:22:00.628" v="77" actId="20577"/>
        <pc:sldMkLst>
          <pc:docMk/>
          <pc:sldMk cId="2658616462" sldId="461"/>
        </pc:sldMkLst>
        <pc:spChg chg="mod">
          <ac:chgData name="Hazel Lupton" userId="S::hazel.lupton@sthelens.london::330d0395-d8b0-4d77-8620-740b48613bd9" providerId="AD" clId="Web-{EB4452E3-201C-CAAA-0C21-2641D5E1221C}" dt="2023-01-19T16:22:00.628" v="77" actId="20577"/>
          <ac:spMkLst>
            <pc:docMk/>
            <pc:sldMk cId="2658616462" sldId="461"/>
            <ac:spMk id="4" creationId="{DF6A8358-D9DF-690E-1CE9-51501B79D347}"/>
          </ac:spMkLst>
        </pc:spChg>
      </pc:sldChg>
    </pc:docChg>
  </pc:docChgLst>
  <pc:docChgLst>
    <pc:chgData name="Hazel Lupton" userId="S::hazel.lupton@sthelens.london::330d0395-d8b0-4d77-8620-740b48613bd9" providerId="AD" clId="Web-{0112D749-B12B-1917-1B7A-F08745BED6B9}"/>
    <pc:docChg chg="addSld modSld">
      <pc:chgData name="Hazel Lupton" userId="S::hazel.lupton@sthelens.london::330d0395-d8b0-4d77-8620-740b48613bd9" providerId="AD" clId="Web-{0112D749-B12B-1917-1B7A-F08745BED6B9}" dt="2023-01-26T19:31:02.705" v="171" actId="1076"/>
      <pc:docMkLst>
        <pc:docMk/>
      </pc:docMkLst>
      <pc:sldChg chg="addSp delSp modSp new addAnim modAnim">
        <pc:chgData name="Hazel Lupton" userId="S::hazel.lupton@sthelens.london::330d0395-d8b0-4d77-8620-740b48613bd9" providerId="AD" clId="Web-{0112D749-B12B-1917-1B7A-F08745BED6B9}" dt="2023-01-26T19:31:02.705" v="171" actId="1076"/>
        <pc:sldMkLst>
          <pc:docMk/>
          <pc:sldMk cId="3378324808" sldId="465"/>
        </pc:sldMkLst>
        <pc:spChg chg="mod">
          <ac:chgData name="Hazel Lupton" userId="S::hazel.lupton@sthelens.london::330d0395-d8b0-4d77-8620-740b48613bd9" providerId="AD" clId="Web-{0112D749-B12B-1917-1B7A-F08745BED6B9}" dt="2023-01-26T19:24:59.509" v="14" actId="20577"/>
          <ac:spMkLst>
            <pc:docMk/>
            <pc:sldMk cId="3378324808" sldId="465"/>
            <ac:spMk id="2" creationId="{5F4D79D5-4792-B97D-B68D-F1214997D238}"/>
          </ac:spMkLst>
        </pc:spChg>
        <pc:spChg chg="del">
          <ac:chgData name="Hazel Lupton" userId="S::hazel.lupton@sthelens.london::330d0395-d8b0-4d77-8620-740b48613bd9" providerId="AD" clId="Web-{0112D749-B12B-1917-1B7A-F08745BED6B9}" dt="2023-01-26T19:24:59.994" v="15"/>
          <ac:spMkLst>
            <pc:docMk/>
            <pc:sldMk cId="3378324808" sldId="465"/>
            <ac:spMk id="3" creationId="{6E2FE8D9-0135-1265-B083-1EBBB731120B}"/>
          </ac:spMkLst>
        </pc:spChg>
        <pc:spChg chg="add mod">
          <ac:chgData name="Hazel Lupton" userId="S::hazel.lupton@sthelens.london::330d0395-d8b0-4d77-8620-740b48613bd9" providerId="AD" clId="Web-{0112D749-B12B-1917-1B7A-F08745BED6B9}" dt="2023-01-26T19:28:32.655" v="98" actId="1076"/>
          <ac:spMkLst>
            <pc:docMk/>
            <pc:sldMk cId="3378324808" sldId="465"/>
            <ac:spMk id="5" creationId="{2DB55F99-51A0-1067-F4E0-843A8A21E784}"/>
          </ac:spMkLst>
        </pc:spChg>
        <pc:spChg chg="add mod">
          <ac:chgData name="Hazel Lupton" userId="S::hazel.lupton@sthelens.london::330d0395-d8b0-4d77-8620-740b48613bd9" providerId="AD" clId="Web-{0112D749-B12B-1917-1B7A-F08745BED6B9}" dt="2023-01-26T19:31:02.705" v="171" actId="1076"/>
          <ac:spMkLst>
            <pc:docMk/>
            <pc:sldMk cId="3378324808" sldId="465"/>
            <ac:spMk id="6" creationId="{5CC0E009-179C-8091-F06A-E58E2E8C3989}"/>
          </ac:spMkLst>
        </pc:spChg>
        <pc:picChg chg="add mod">
          <ac:chgData name="Hazel Lupton" userId="S::hazel.lupton@sthelens.london::330d0395-d8b0-4d77-8620-740b48613bd9" providerId="AD" clId="Web-{0112D749-B12B-1917-1B7A-F08745BED6B9}" dt="2023-01-26T19:25:11.306" v="18" actId="1076"/>
          <ac:picMkLst>
            <pc:docMk/>
            <pc:sldMk cId="3378324808" sldId="465"/>
            <ac:picMk id="4" creationId="{C73644E7-D638-E27F-7EC3-7691C078E851}"/>
          </ac:picMkLst>
        </pc:picChg>
      </pc:sldChg>
    </pc:docChg>
  </pc:docChgLst>
  <pc:docChgLst>
    <pc:chgData name="Hazel Lupton" userId="S::hazel.lupton@sthelens.london::330d0395-d8b0-4d77-8620-740b48613bd9" providerId="AD" clId="Web-{013E8F82-7017-0B68-CF0D-2A8418F280BE}"/>
    <pc:docChg chg="addSld modSld addMainMaster modMainMaster">
      <pc:chgData name="Hazel Lupton" userId="S::hazel.lupton@sthelens.london::330d0395-d8b0-4d77-8620-740b48613bd9" providerId="AD" clId="Web-{013E8F82-7017-0B68-CF0D-2A8418F280BE}" dt="2023-01-19T14:04:22.247" v="329" actId="20577"/>
      <pc:docMkLst>
        <pc:docMk/>
      </pc:docMkLst>
      <pc:sldChg chg="add">
        <pc:chgData name="Hazel Lupton" userId="S::hazel.lupton@sthelens.london::330d0395-d8b0-4d77-8620-740b48613bd9" providerId="AD" clId="Web-{013E8F82-7017-0B68-CF0D-2A8418F280BE}" dt="2023-01-19T13:43:59.764" v="0"/>
        <pc:sldMkLst>
          <pc:docMk/>
          <pc:sldMk cId="2013616829" sldId="456"/>
        </pc:sldMkLst>
      </pc:sldChg>
      <pc:sldChg chg="add">
        <pc:chgData name="Hazel Lupton" userId="S::hazel.lupton@sthelens.london::330d0395-d8b0-4d77-8620-740b48613bd9" providerId="AD" clId="Web-{013E8F82-7017-0B68-CF0D-2A8418F280BE}" dt="2023-01-19T13:43:59.858" v="1"/>
        <pc:sldMkLst>
          <pc:docMk/>
          <pc:sldMk cId="1318850448" sldId="457"/>
        </pc:sldMkLst>
      </pc:sldChg>
      <pc:sldChg chg="modSp add addAnim modAnim">
        <pc:chgData name="Hazel Lupton" userId="S::hazel.lupton@sthelens.london::330d0395-d8b0-4d77-8620-740b48613bd9" providerId="AD" clId="Web-{013E8F82-7017-0B68-CF0D-2A8418F280BE}" dt="2023-01-19T13:45:59.362" v="25" actId="20577"/>
        <pc:sldMkLst>
          <pc:docMk/>
          <pc:sldMk cId="1745383666" sldId="458"/>
        </pc:sldMkLst>
        <pc:spChg chg="mod">
          <ac:chgData name="Hazel Lupton" userId="S::hazel.lupton@sthelens.london::330d0395-d8b0-4d77-8620-740b48613bd9" providerId="AD" clId="Web-{013E8F82-7017-0B68-CF0D-2A8418F280BE}" dt="2023-01-19T13:45:59.362" v="25" actId="20577"/>
          <ac:spMkLst>
            <pc:docMk/>
            <pc:sldMk cId="1745383666" sldId="458"/>
            <ac:spMk id="5123" creationId="{54281B78-4E0A-5C59-EAA0-43ABBB786021}"/>
          </ac:spMkLst>
        </pc:spChg>
      </pc:sldChg>
      <pc:sldChg chg="add">
        <pc:chgData name="Hazel Lupton" userId="S::hazel.lupton@sthelens.london::330d0395-d8b0-4d77-8620-740b48613bd9" providerId="AD" clId="Web-{013E8F82-7017-0B68-CF0D-2A8418F280BE}" dt="2023-01-19T13:44:00.014" v="3"/>
        <pc:sldMkLst>
          <pc:docMk/>
          <pc:sldMk cId="2214055376" sldId="459"/>
        </pc:sldMkLst>
      </pc:sldChg>
      <pc:sldChg chg="addSp delSp modSp new addAnim modAnim">
        <pc:chgData name="Hazel Lupton" userId="S::hazel.lupton@sthelens.london::330d0395-d8b0-4d77-8620-740b48613bd9" providerId="AD" clId="Web-{013E8F82-7017-0B68-CF0D-2A8418F280BE}" dt="2023-01-19T13:58:29.609" v="151"/>
        <pc:sldMkLst>
          <pc:docMk/>
          <pc:sldMk cId="2816433215" sldId="460"/>
        </pc:sldMkLst>
        <pc:spChg chg="del">
          <ac:chgData name="Hazel Lupton" userId="S::hazel.lupton@sthelens.london::330d0395-d8b0-4d77-8620-740b48613bd9" providerId="AD" clId="Web-{013E8F82-7017-0B68-CF0D-2A8418F280BE}" dt="2023-01-19T13:53:43.239" v="35"/>
          <ac:spMkLst>
            <pc:docMk/>
            <pc:sldMk cId="2816433215" sldId="460"/>
            <ac:spMk id="2" creationId="{8669A242-E7FA-2DB5-4FAD-6AA6B4EE13C9}"/>
          </ac:spMkLst>
        </pc:spChg>
        <pc:spChg chg="mod">
          <ac:chgData name="Hazel Lupton" userId="S::hazel.lupton@sthelens.london::330d0395-d8b0-4d77-8620-740b48613bd9" providerId="AD" clId="Web-{013E8F82-7017-0B68-CF0D-2A8418F280BE}" dt="2023-01-19T13:56:15.666" v="96" actId="14100"/>
          <ac:spMkLst>
            <pc:docMk/>
            <pc:sldMk cId="2816433215" sldId="460"/>
            <ac:spMk id="3" creationId="{B8B853D9-6998-9B15-ED8C-6AF9085A0790}"/>
          </ac:spMkLst>
        </pc:spChg>
        <pc:spChg chg="add mod">
          <ac:chgData name="Hazel Lupton" userId="S::hazel.lupton@sthelens.london::330d0395-d8b0-4d77-8620-740b48613bd9" providerId="AD" clId="Web-{013E8F82-7017-0B68-CF0D-2A8418F280BE}" dt="2023-01-19T13:58:24.609" v="149" actId="20577"/>
          <ac:spMkLst>
            <pc:docMk/>
            <pc:sldMk cId="2816433215" sldId="460"/>
            <ac:spMk id="4" creationId="{2A7598A7-8451-165B-A431-E93FFE13E908}"/>
          </ac:spMkLst>
        </pc:spChg>
      </pc:sldChg>
      <pc:sldChg chg="addSp delSp modSp new">
        <pc:chgData name="Hazel Lupton" userId="S::hazel.lupton@sthelens.london::330d0395-d8b0-4d77-8620-740b48613bd9" providerId="AD" clId="Web-{013E8F82-7017-0B68-CF0D-2A8418F280BE}" dt="2023-01-19T14:04:22.247" v="329" actId="20577"/>
        <pc:sldMkLst>
          <pc:docMk/>
          <pc:sldMk cId="2658616462" sldId="461"/>
        </pc:sldMkLst>
        <pc:spChg chg="del">
          <ac:chgData name="Hazel Lupton" userId="S::hazel.lupton@sthelens.london::330d0395-d8b0-4d77-8620-740b48613bd9" providerId="AD" clId="Web-{013E8F82-7017-0B68-CF0D-2A8418F280BE}" dt="2023-01-19T14:01:04.130" v="243"/>
          <ac:spMkLst>
            <pc:docMk/>
            <pc:sldMk cId="2658616462" sldId="461"/>
            <ac:spMk id="2" creationId="{A1AB4BB5-14FA-3CCF-CA02-FBC429BF6249}"/>
          </ac:spMkLst>
        </pc:spChg>
        <pc:spChg chg="mod">
          <ac:chgData name="Hazel Lupton" userId="S::hazel.lupton@sthelens.london::330d0395-d8b0-4d77-8620-740b48613bd9" providerId="AD" clId="Web-{013E8F82-7017-0B68-CF0D-2A8418F280BE}" dt="2023-01-19T14:01:18.881" v="248" actId="14100"/>
          <ac:spMkLst>
            <pc:docMk/>
            <pc:sldMk cId="2658616462" sldId="461"/>
            <ac:spMk id="3" creationId="{C37D5E8D-75D5-D8F5-F112-0B0953E4F64B}"/>
          </ac:spMkLst>
        </pc:spChg>
        <pc:spChg chg="add mod">
          <ac:chgData name="Hazel Lupton" userId="S::hazel.lupton@sthelens.london::330d0395-d8b0-4d77-8620-740b48613bd9" providerId="AD" clId="Web-{013E8F82-7017-0B68-CF0D-2A8418F280BE}" dt="2023-01-19T14:04:22.247" v="329" actId="20577"/>
          <ac:spMkLst>
            <pc:docMk/>
            <pc:sldMk cId="2658616462" sldId="461"/>
            <ac:spMk id="4" creationId="{DF6A8358-D9DF-690E-1CE9-51501B79D347}"/>
          </ac:spMkLst>
        </pc:spChg>
      </pc:sldChg>
      <pc:sldMasterChg chg="add addSldLayout">
        <pc:chgData name="Hazel Lupton" userId="S::hazel.lupton@sthelens.london::330d0395-d8b0-4d77-8620-740b48613bd9" providerId="AD" clId="Web-{013E8F82-7017-0B68-CF0D-2A8418F280BE}" dt="2023-01-19T13:43:59.764" v="0"/>
        <pc:sldMasterMkLst>
          <pc:docMk/>
          <pc:sldMasterMk cId="0" sldId="2147483648"/>
        </pc:sldMasterMkLst>
        <pc:sldLayoutChg chg="add">
          <pc:chgData name="Hazel Lupton" userId="S::hazel.lupton@sthelens.london::330d0395-d8b0-4d77-8620-740b48613bd9" providerId="AD" clId="Web-{013E8F82-7017-0B68-CF0D-2A8418F280BE}" dt="2023-01-19T13:43:59.764" v="0"/>
          <pc:sldLayoutMkLst>
            <pc:docMk/>
            <pc:sldMasterMk cId="0" sldId="2147483648"/>
            <pc:sldLayoutMk cId="2318375379" sldId="2147483649"/>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1164208221" sldId="2147483650"/>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2493666785" sldId="2147483651"/>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3694991058" sldId="2147483652"/>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204901722" sldId="2147483653"/>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2097958326" sldId="2147483654"/>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2424525053" sldId="2147483655"/>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3445327887" sldId="2147483656"/>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2365211234" sldId="2147483657"/>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3162820477" sldId="2147483658"/>
          </pc:sldLayoutMkLst>
        </pc:sldLayoutChg>
        <pc:sldLayoutChg chg="add">
          <pc:chgData name="Hazel Lupton" userId="S::hazel.lupton@sthelens.london::330d0395-d8b0-4d77-8620-740b48613bd9" providerId="AD" clId="Web-{013E8F82-7017-0B68-CF0D-2A8418F280BE}" dt="2023-01-19T13:43:59.764" v="0"/>
          <pc:sldLayoutMkLst>
            <pc:docMk/>
            <pc:sldMasterMk cId="0" sldId="2147483648"/>
            <pc:sldLayoutMk cId="93191360" sldId="2147483659"/>
          </pc:sldLayoutMkLst>
        </pc:sldLayoutChg>
      </pc:sldMasterChg>
      <pc:sldMasterChg chg="replId modSldLayout">
        <pc:chgData name="Hazel Lupton" userId="S::hazel.lupton@sthelens.london::330d0395-d8b0-4d77-8620-740b48613bd9" providerId="AD" clId="Web-{013E8F82-7017-0B68-CF0D-2A8418F280BE}" dt="2023-01-19T13:43:59.764" v="0"/>
        <pc:sldMasterMkLst>
          <pc:docMk/>
          <pc:sldMasterMk cId="4248939915" sldId="2147483660"/>
        </pc:sldMasterMkLst>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2116517586" sldId="2147483661"/>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2122237314" sldId="2147483662"/>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3656839803" sldId="2147483663"/>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2413313683" sldId="2147483664"/>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4030061813" sldId="2147483665"/>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2706266723" sldId="2147483666"/>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3180037896" sldId="2147483667"/>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3332082273" sldId="2147483668"/>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2798170367" sldId="2147483669"/>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1912784044" sldId="2147483670"/>
          </pc:sldLayoutMkLst>
        </pc:sldLayoutChg>
        <pc:sldLayoutChg chg="replId">
          <pc:chgData name="Hazel Lupton" userId="S::hazel.lupton@sthelens.london::330d0395-d8b0-4d77-8620-740b48613bd9" providerId="AD" clId="Web-{013E8F82-7017-0B68-CF0D-2A8418F280BE}" dt="2023-01-19T13:43:59.764" v="0"/>
          <pc:sldLayoutMkLst>
            <pc:docMk/>
            <pc:sldMasterMk cId="4248939915" sldId="2147483660"/>
            <pc:sldLayoutMk cId="3908471075" sldId="2147483671"/>
          </pc:sldLayoutMkLst>
        </pc:sldLayoutChg>
      </pc:sldMasterChg>
    </pc:docChg>
  </pc:docChgLst>
  <pc:docChgLst>
    <pc:chgData name="Hazel Lupton" userId="S::hazel.lupton@sthelens.london::330d0395-d8b0-4d77-8620-740b48613bd9" providerId="AD" clId="Web-{E25C71B8-BC37-F147-5A7C-1BDD82985552}"/>
    <pc:docChg chg="modSld sldOrd">
      <pc:chgData name="Hazel Lupton" userId="S::hazel.lupton@sthelens.london::330d0395-d8b0-4d77-8620-740b48613bd9" providerId="AD" clId="Web-{E25C71B8-BC37-F147-5A7C-1BDD82985552}" dt="2023-01-24T12:54:36.171" v="50" actId="14100"/>
      <pc:docMkLst>
        <pc:docMk/>
      </pc:docMkLst>
      <pc:sldChg chg="addSp modSp">
        <pc:chgData name="Hazel Lupton" userId="S::hazel.lupton@sthelens.london::330d0395-d8b0-4d77-8620-740b48613bd9" providerId="AD" clId="Web-{E25C71B8-BC37-F147-5A7C-1BDD82985552}" dt="2023-01-24T12:54:10.030" v="49" actId="20577"/>
        <pc:sldMkLst>
          <pc:docMk/>
          <pc:sldMk cId="2374042711" sldId="428"/>
        </pc:sldMkLst>
        <pc:spChg chg="add mod">
          <ac:chgData name="Hazel Lupton" userId="S::hazel.lupton@sthelens.london::330d0395-d8b0-4d77-8620-740b48613bd9" providerId="AD" clId="Web-{E25C71B8-BC37-F147-5A7C-1BDD82985552}" dt="2023-01-24T12:54:10.030" v="49" actId="20577"/>
          <ac:spMkLst>
            <pc:docMk/>
            <pc:sldMk cId="2374042711" sldId="428"/>
            <ac:spMk id="2" creationId="{BCBA2A91-D514-F026-3096-0DD07FF46184}"/>
          </ac:spMkLst>
        </pc:spChg>
      </pc:sldChg>
      <pc:sldChg chg="ord">
        <pc:chgData name="Hazel Lupton" userId="S::hazel.lupton@sthelens.london::330d0395-d8b0-4d77-8620-740b48613bd9" providerId="AD" clId="Web-{E25C71B8-BC37-F147-5A7C-1BDD82985552}" dt="2023-01-24T12:45:56.670" v="7"/>
        <pc:sldMkLst>
          <pc:docMk/>
          <pc:sldMk cId="1417764926" sldId="455"/>
        </pc:sldMkLst>
      </pc:sldChg>
      <pc:sldChg chg="modSp">
        <pc:chgData name="Hazel Lupton" userId="S::hazel.lupton@sthelens.london::330d0395-d8b0-4d77-8620-740b48613bd9" providerId="AD" clId="Web-{E25C71B8-BC37-F147-5A7C-1BDD82985552}" dt="2023-01-24T12:54:36.171" v="50" actId="14100"/>
        <pc:sldMkLst>
          <pc:docMk/>
          <pc:sldMk cId="2658616462" sldId="461"/>
        </pc:sldMkLst>
        <pc:spChg chg="mod">
          <ac:chgData name="Hazel Lupton" userId="S::hazel.lupton@sthelens.london::330d0395-d8b0-4d77-8620-740b48613bd9" providerId="AD" clId="Web-{E25C71B8-BC37-F147-5A7C-1BDD82985552}" dt="2023-01-24T12:54:36.171" v="50" actId="14100"/>
          <ac:spMkLst>
            <pc:docMk/>
            <pc:sldMk cId="2658616462" sldId="461"/>
            <ac:spMk id="5" creationId="{91645896-7D90-0F67-FCE1-52E8C87977E2}"/>
          </ac:spMkLst>
        </pc:spChg>
      </pc:sldChg>
    </pc:docChg>
  </pc:docChgLst>
  <pc:docChgLst>
    <pc:chgData name="Hazel Lupton" userId="330d0395-d8b0-4d77-8620-740b48613bd9" providerId="ADAL" clId="{EBEA3BAB-8CB6-4F7E-B230-B497338E3240}"/>
    <pc:docChg chg="custSel addSld delSld modSld">
      <pc:chgData name="Hazel Lupton" userId="330d0395-d8b0-4d77-8620-740b48613bd9" providerId="ADAL" clId="{EBEA3BAB-8CB6-4F7E-B230-B497338E3240}" dt="2023-01-19T16:49:48.471" v="736" actId="478"/>
      <pc:docMkLst>
        <pc:docMk/>
      </pc:docMkLst>
      <pc:sldChg chg="del">
        <pc:chgData name="Hazel Lupton" userId="330d0395-d8b0-4d77-8620-740b48613bd9" providerId="ADAL" clId="{EBEA3BAB-8CB6-4F7E-B230-B497338E3240}" dt="2023-01-19T16:30:23.532" v="711" actId="47"/>
        <pc:sldMkLst>
          <pc:docMk/>
          <pc:sldMk cId="3377810936" sldId="429"/>
        </pc:sldMkLst>
      </pc:sldChg>
      <pc:sldChg chg="del">
        <pc:chgData name="Hazel Lupton" userId="330d0395-d8b0-4d77-8620-740b48613bd9" providerId="ADAL" clId="{EBEA3BAB-8CB6-4F7E-B230-B497338E3240}" dt="2023-01-19T16:30:24.769" v="712" actId="47"/>
        <pc:sldMkLst>
          <pc:docMk/>
          <pc:sldMk cId="3256649135" sldId="430"/>
        </pc:sldMkLst>
      </pc:sldChg>
      <pc:sldChg chg="del">
        <pc:chgData name="Hazel Lupton" userId="330d0395-d8b0-4d77-8620-740b48613bd9" providerId="ADAL" clId="{EBEA3BAB-8CB6-4F7E-B230-B497338E3240}" dt="2023-01-19T16:30:32.681" v="713" actId="47"/>
        <pc:sldMkLst>
          <pc:docMk/>
          <pc:sldMk cId="748992568" sldId="431"/>
        </pc:sldMkLst>
      </pc:sldChg>
      <pc:sldChg chg="del">
        <pc:chgData name="Hazel Lupton" userId="330d0395-d8b0-4d77-8620-740b48613bd9" providerId="ADAL" clId="{EBEA3BAB-8CB6-4F7E-B230-B497338E3240}" dt="2023-01-19T16:30:34.722" v="714" actId="47"/>
        <pc:sldMkLst>
          <pc:docMk/>
          <pc:sldMk cId="3551799985" sldId="432"/>
        </pc:sldMkLst>
      </pc:sldChg>
      <pc:sldChg chg="del">
        <pc:chgData name="Hazel Lupton" userId="330d0395-d8b0-4d77-8620-740b48613bd9" providerId="ADAL" clId="{EBEA3BAB-8CB6-4F7E-B230-B497338E3240}" dt="2023-01-19T16:45:06.052" v="716" actId="47"/>
        <pc:sldMkLst>
          <pc:docMk/>
          <pc:sldMk cId="2013616829" sldId="456"/>
        </pc:sldMkLst>
      </pc:sldChg>
      <pc:sldChg chg="modSp mod">
        <pc:chgData name="Hazel Lupton" userId="330d0395-d8b0-4d77-8620-740b48613bd9" providerId="ADAL" clId="{EBEA3BAB-8CB6-4F7E-B230-B497338E3240}" dt="2023-01-19T16:30:03.481" v="710" actId="20577"/>
        <pc:sldMkLst>
          <pc:docMk/>
          <pc:sldMk cId="1318850448" sldId="457"/>
        </pc:sldMkLst>
        <pc:spChg chg="mod">
          <ac:chgData name="Hazel Lupton" userId="330d0395-d8b0-4d77-8620-740b48613bd9" providerId="ADAL" clId="{EBEA3BAB-8CB6-4F7E-B230-B497338E3240}" dt="2023-01-19T16:30:03.481" v="710" actId="20577"/>
          <ac:spMkLst>
            <pc:docMk/>
            <pc:sldMk cId="1318850448" sldId="457"/>
            <ac:spMk id="6147" creationId="{C1180F0A-F524-C4AD-3FDD-50F237EACD08}"/>
          </ac:spMkLst>
        </pc:spChg>
      </pc:sldChg>
      <pc:sldChg chg="modSp modAnim">
        <pc:chgData name="Hazel Lupton" userId="330d0395-d8b0-4d77-8620-740b48613bd9" providerId="ADAL" clId="{EBEA3BAB-8CB6-4F7E-B230-B497338E3240}" dt="2023-01-19T16:38:22.575" v="715" actId="20577"/>
        <pc:sldMkLst>
          <pc:docMk/>
          <pc:sldMk cId="1745383666" sldId="458"/>
        </pc:sldMkLst>
        <pc:spChg chg="mod">
          <ac:chgData name="Hazel Lupton" userId="330d0395-d8b0-4d77-8620-740b48613bd9" providerId="ADAL" clId="{EBEA3BAB-8CB6-4F7E-B230-B497338E3240}" dt="2023-01-19T16:38:22.575" v="715" actId="20577"/>
          <ac:spMkLst>
            <pc:docMk/>
            <pc:sldMk cId="1745383666" sldId="458"/>
            <ac:spMk id="5123" creationId="{54281B78-4E0A-5C59-EAA0-43ABBB786021}"/>
          </ac:spMkLst>
        </pc:spChg>
      </pc:sldChg>
      <pc:sldChg chg="modSp mod">
        <pc:chgData name="Hazel Lupton" userId="330d0395-d8b0-4d77-8620-740b48613bd9" providerId="ADAL" clId="{EBEA3BAB-8CB6-4F7E-B230-B497338E3240}" dt="2023-01-19T16:22:30.947" v="88" actId="1076"/>
        <pc:sldMkLst>
          <pc:docMk/>
          <pc:sldMk cId="2816433215" sldId="460"/>
        </pc:sldMkLst>
        <pc:spChg chg="mod">
          <ac:chgData name="Hazel Lupton" userId="330d0395-d8b0-4d77-8620-740b48613bd9" providerId="ADAL" clId="{EBEA3BAB-8CB6-4F7E-B230-B497338E3240}" dt="2023-01-19T16:22:30.947" v="88" actId="1076"/>
          <ac:spMkLst>
            <pc:docMk/>
            <pc:sldMk cId="2816433215" sldId="460"/>
            <ac:spMk id="4" creationId="{2A7598A7-8451-165B-A431-E93FFE13E908}"/>
          </ac:spMkLst>
        </pc:spChg>
      </pc:sldChg>
      <pc:sldChg chg="addSp modSp mod modAnim">
        <pc:chgData name="Hazel Lupton" userId="330d0395-d8b0-4d77-8620-740b48613bd9" providerId="ADAL" clId="{EBEA3BAB-8CB6-4F7E-B230-B497338E3240}" dt="2023-01-19T16:23:23.019" v="94" actId="1076"/>
        <pc:sldMkLst>
          <pc:docMk/>
          <pc:sldMk cId="2658616462" sldId="461"/>
        </pc:sldMkLst>
        <pc:spChg chg="mod">
          <ac:chgData name="Hazel Lupton" userId="330d0395-d8b0-4d77-8620-740b48613bd9" providerId="ADAL" clId="{EBEA3BAB-8CB6-4F7E-B230-B497338E3240}" dt="2023-01-19T16:21:59.310" v="85" actId="20577"/>
          <ac:spMkLst>
            <pc:docMk/>
            <pc:sldMk cId="2658616462" sldId="461"/>
            <ac:spMk id="4" creationId="{DF6A8358-D9DF-690E-1CE9-51501B79D347}"/>
          </ac:spMkLst>
        </pc:spChg>
        <pc:spChg chg="add mod">
          <ac:chgData name="Hazel Lupton" userId="330d0395-d8b0-4d77-8620-740b48613bd9" providerId="ADAL" clId="{EBEA3BAB-8CB6-4F7E-B230-B497338E3240}" dt="2023-01-19T16:22:04.658" v="86" actId="1076"/>
          <ac:spMkLst>
            <pc:docMk/>
            <pc:sldMk cId="2658616462" sldId="461"/>
            <ac:spMk id="5" creationId="{91645896-7D90-0F67-FCE1-52E8C87977E2}"/>
          </ac:spMkLst>
        </pc:spChg>
        <pc:spChg chg="add mod">
          <ac:chgData name="Hazel Lupton" userId="330d0395-d8b0-4d77-8620-740b48613bd9" providerId="ADAL" clId="{EBEA3BAB-8CB6-4F7E-B230-B497338E3240}" dt="2023-01-19T16:23:23.019" v="94" actId="1076"/>
          <ac:spMkLst>
            <pc:docMk/>
            <pc:sldMk cId="2658616462" sldId="461"/>
            <ac:spMk id="7" creationId="{A95E7765-FA96-9BBC-2731-4B777FB11453}"/>
          </ac:spMkLst>
        </pc:spChg>
      </pc:sldChg>
      <pc:sldChg chg="addSp delSp modSp new mod">
        <pc:chgData name="Hazel Lupton" userId="330d0395-d8b0-4d77-8620-740b48613bd9" providerId="ADAL" clId="{EBEA3BAB-8CB6-4F7E-B230-B497338E3240}" dt="2023-01-19T16:29:24.686" v="690" actId="20577"/>
        <pc:sldMkLst>
          <pc:docMk/>
          <pc:sldMk cId="1897894010" sldId="462"/>
        </pc:sldMkLst>
        <pc:spChg chg="del">
          <ac:chgData name="Hazel Lupton" userId="330d0395-d8b0-4d77-8620-740b48613bd9" providerId="ADAL" clId="{EBEA3BAB-8CB6-4F7E-B230-B497338E3240}" dt="2023-01-19T16:23:31.539" v="96" actId="478"/>
          <ac:spMkLst>
            <pc:docMk/>
            <pc:sldMk cId="1897894010" sldId="462"/>
            <ac:spMk id="2" creationId="{0919AFA9-4A62-E51D-2124-29DCB7384A06}"/>
          </ac:spMkLst>
        </pc:spChg>
        <pc:spChg chg="mod">
          <ac:chgData name="Hazel Lupton" userId="330d0395-d8b0-4d77-8620-740b48613bd9" providerId="ADAL" clId="{EBEA3BAB-8CB6-4F7E-B230-B497338E3240}" dt="2023-01-19T16:25:41.114" v="395" actId="14100"/>
          <ac:spMkLst>
            <pc:docMk/>
            <pc:sldMk cId="1897894010" sldId="462"/>
            <ac:spMk id="3" creationId="{7FE36F45-D231-3F47-099A-3745302A07F6}"/>
          </ac:spMkLst>
        </pc:spChg>
        <pc:spChg chg="add mod">
          <ac:chgData name="Hazel Lupton" userId="330d0395-d8b0-4d77-8620-740b48613bd9" providerId="ADAL" clId="{EBEA3BAB-8CB6-4F7E-B230-B497338E3240}" dt="2023-01-19T16:29:24.686" v="690" actId="20577"/>
          <ac:spMkLst>
            <pc:docMk/>
            <pc:sldMk cId="1897894010" sldId="462"/>
            <ac:spMk id="4" creationId="{BD4E2133-27C2-A485-06A0-9140172ED1B6}"/>
          </ac:spMkLst>
        </pc:spChg>
      </pc:sldChg>
      <pc:sldChg chg="addSp modSp new mod">
        <pc:chgData name="Hazel Lupton" userId="330d0395-d8b0-4d77-8620-740b48613bd9" providerId="ADAL" clId="{EBEA3BAB-8CB6-4F7E-B230-B497338E3240}" dt="2023-01-19T16:49:21.762" v="733" actId="1076"/>
        <pc:sldMkLst>
          <pc:docMk/>
          <pc:sldMk cId="746563205" sldId="463"/>
        </pc:sldMkLst>
        <pc:spChg chg="mod">
          <ac:chgData name="Hazel Lupton" userId="330d0395-d8b0-4d77-8620-740b48613bd9" providerId="ADAL" clId="{EBEA3BAB-8CB6-4F7E-B230-B497338E3240}" dt="2023-01-19T16:48:02.358" v="725" actId="255"/>
          <ac:spMkLst>
            <pc:docMk/>
            <pc:sldMk cId="746563205" sldId="463"/>
            <ac:spMk id="3" creationId="{D5BBD48E-DCC9-0A63-372E-10263521E5C3}"/>
          </ac:spMkLst>
        </pc:spChg>
        <pc:picChg chg="add mod">
          <ac:chgData name="Hazel Lupton" userId="330d0395-d8b0-4d77-8620-740b48613bd9" providerId="ADAL" clId="{EBEA3BAB-8CB6-4F7E-B230-B497338E3240}" dt="2023-01-19T16:48:41.962" v="729" actId="1076"/>
          <ac:picMkLst>
            <pc:docMk/>
            <pc:sldMk cId="746563205" sldId="463"/>
            <ac:picMk id="5" creationId="{215CA6E1-7011-012B-8432-2B46E8AA5BB7}"/>
          </ac:picMkLst>
        </pc:picChg>
        <pc:picChg chg="add mod">
          <ac:chgData name="Hazel Lupton" userId="330d0395-d8b0-4d77-8620-740b48613bd9" providerId="ADAL" clId="{EBEA3BAB-8CB6-4F7E-B230-B497338E3240}" dt="2023-01-19T16:49:21.762" v="733" actId="1076"/>
          <ac:picMkLst>
            <pc:docMk/>
            <pc:sldMk cId="746563205" sldId="463"/>
            <ac:picMk id="7" creationId="{99917D3F-804D-8F66-B917-D12A700B603E}"/>
          </ac:picMkLst>
        </pc:picChg>
      </pc:sldChg>
      <pc:sldChg chg="addSp delSp modSp new mod">
        <pc:chgData name="Hazel Lupton" userId="330d0395-d8b0-4d77-8620-740b48613bd9" providerId="ADAL" clId="{EBEA3BAB-8CB6-4F7E-B230-B497338E3240}" dt="2023-01-19T16:49:48.471" v="736" actId="478"/>
        <pc:sldMkLst>
          <pc:docMk/>
          <pc:sldMk cId="2896986420" sldId="464"/>
        </pc:sldMkLst>
        <pc:spChg chg="del">
          <ac:chgData name="Hazel Lupton" userId="330d0395-d8b0-4d77-8620-740b48613bd9" providerId="ADAL" clId="{EBEA3BAB-8CB6-4F7E-B230-B497338E3240}" dt="2023-01-19T16:49:48.471" v="736" actId="478"/>
          <ac:spMkLst>
            <pc:docMk/>
            <pc:sldMk cId="2896986420" sldId="464"/>
            <ac:spMk id="2" creationId="{0476DDA8-BF11-003A-BC5C-60FCA71A37E3}"/>
          </ac:spMkLst>
        </pc:spChg>
        <pc:spChg chg="del">
          <ac:chgData name="Hazel Lupton" userId="330d0395-d8b0-4d77-8620-740b48613bd9" providerId="ADAL" clId="{EBEA3BAB-8CB6-4F7E-B230-B497338E3240}" dt="2023-01-19T16:49:46.047" v="735" actId="22"/>
          <ac:spMkLst>
            <pc:docMk/>
            <pc:sldMk cId="2896986420" sldId="464"/>
            <ac:spMk id="3" creationId="{814CAB3C-8F0E-1310-9454-7269CCA02819}"/>
          </ac:spMkLst>
        </pc:spChg>
        <pc:picChg chg="add mod ord">
          <ac:chgData name="Hazel Lupton" userId="330d0395-d8b0-4d77-8620-740b48613bd9" providerId="ADAL" clId="{EBEA3BAB-8CB6-4F7E-B230-B497338E3240}" dt="2023-01-19T16:49:46.047" v="735" actId="22"/>
          <ac:picMkLst>
            <pc:docMk/>
            <pc:sldMk cId="2896986420" sldId="464"/>
            <ac:picMk id="5" creationId="{46C1D19D-159C-B2C8-99EA-D78C53A952A9}"/>
          </ac:picMkLst>
        </pc:picChg>
      </pc:sldChg>
    </pc:docChg>
  </pc:docChgLst>
  <pc:docChgLst>
    <pc:chgData name="Hazel Lupton" userId="S::hazel.lupton@sthelens.london::330d0395-d8b0-4d77-8620-740b48613bd9" providerId="AD" clId="Web-{9BDC48B9-49C4-98C0-9E4C-09E7D1709A73}"/>
    <pc:docChg chg="modSld">
      <pc:chgData name="Hazel Lupton" userId="S::hazel.lupton@sthelens.london::330d0395-d8b0-4d77-8620-740b48613bd9" providerId="AD" clId="Web-{9BDC48B9-49C4-98C0-9E4C-09E7D1709A73}" dt="2024-02-06T15:30:11.223" v="0"/>
      <pc:docMkLst>
        <pc:docMk/>
      </pc:docMkLst>
      <pc:sldChg chg="addAnim delAnim">
        <pc:chgData name="Hazel Lupton" userId="S::hazel.lupton@sthelens.london::330d0395-d8b0-4d77-8620-740b48613bd9" providerId="AD" clId="Web-{9BDC48B9-49C4-98C0-9E4C-09E7D1709A73}" dt="2024-02-06T15:30:11.223" v="0"/>
        <pc:sldMkLst>
          <pc:docMk/>
          <pc:sldMk cId="2658616462" sldId="461"/>
        </pc:sldMkLst>
      </pc:sldChg>
    </pc:docChg>
  </pc:docChgLst>
  <pc:docChgLst>
    <pc:chgData name="Hazel Lupton" userId="S::hazel.lupton@sthelens.london::330d0395-d8b0-4d77-8620-740b48613bd9" providerId="AD" clId="Web-{5D2A5064-55AB-5AFA-56AE-40A73E6F709B}"/>
    <pc:docChg chg="modSld">
      <pc:chgData name="Hazel Lupton" userId="S::hazel.lupton@sthelens.london::330d0395-d8b0-4d77-8620-740b48613bd9" providerId="AD" clId="Web-{5D2A5064-55AB-5AFA-56AE-40A73E6F709B}" dt="2023-02-01T11:35:38.231" v="15"/>
      <pc:docMkLst>
        <pc:docMk/>
      </pc:docMkLst>
      <pc:sldChg chg="delAnim">
        <pc:chgData name="Hazel Lupton" userId="S::hazel.lupton@sthelens.london::330d0395-d8b0-4d77-8620-740b48613bd9" providerId="AD" clId="Web-{5D2A5064-55AB-5AFA-56AE-40A73E6F709B}" dt="2023-02-01T11:35:20.323" v="13"/>
        <pc:sldMkLst>
          <pc:docMk/>
          <pc:sldMk cId="2658616462" sldId="461"/>
        </pc:sldMkLst>
      </pc:sldChg>
      <pc:sldChg chg="addAnim modAnim">
        <pc:chgData name="Hazel Lupton" userId="S::hazel.lupton@sthelens.london::330d0395-d8b0-4d77-8620-740b48613bd9" providerId="AD" clId="Web-{5D2A5064-55AB-5AFA-56AE-40A73E6F709B}" dt="2023-02-01T11:35:38.231" v="15"/>
        <pc:sldMkLst>
          <pc:docMk/>
          <pc:sldMk cId="1897894010" sldId="462"/>
        </pc:sldMkLst>
      </pc:sldChg>
      <pc:sldChg chg="modSp">
        <pc:chgData name="Hazel Lupton" userId="S::hazel.lupton@sthelens.london::330d0395-d8b0-4d77-8620-740b48613bd9" providerId="AD" clId="Web-{5D2A5064-55AB-5AFA-56AE-40A73E6F709B}" dt="2023-02-01T11:30:21.191" v="12" actId="20577"/>
        <pc:sldMkLst>
          <pc:docMk/>
          <pc:sldMk cId="3378324808" sldId="465"/>
        </pc:sldMkLst>
        <pc:spChg chg="mod">
          <ac:chgData name="Hazel Lupton" userId="S::hazel.lupton@sthelens.london::330d0395-d8b0-4d77-8620-740b48613bd9" providerId="AD" clId="Web-{5D2A5064-55AB-5AFA-56AE-40A73E6F709B}" dt="2023-02-01T11:30:21.191" v="12" actId="20577"/>
          <ac:spMkLst>
            <pc:docMk/>
            <pc:sldMk cId="3378324808" sldId="465"/>
            <ac:spMk id="6" creationId="{5CC0E009-179C-8091-F06A-E58E2E8C39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DF5FE-C1B9-4940-ADC6-68CD621A08A5}" type="datetimeFigureOut">
              <a:rPr lang="en-GB" smtClean="0"/>
              <a:t>23/07/2025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5E81C-B805-4941-8F62-D49D7E3373B0}" type="slidenum">
              <a:rPr lang="en-GB" smtClean="0"/>
              <a:t>‹#›</a:t>
            </a:fld>
            <a:endParaRPr lang="en-GB"/>
          </a:p>
        </p:txBody>
      </p:sp>
    </p:spTree>
    <p:extLst>
      <p:ext uri="{BB962C8B-B14F-4D97-AF65-F5344CB8AC3E}">
        <p14:creationId xmlns:p14="http://schemas.microsoft.com/office/powerpoint/2010/main" val="2836597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Equations for H-W principle will be provided</a:t>
            </a:r>
          </a:p>
          <a:p>
            <a:endParaRPr lang="en-GB" dirty="0"/>
          </a:p>
        </p:txBody>
      </p:sp>
      <p:sp>
        <p:nvSpPr>
          <p:cNvPr id="4" name="Slide Number Placeholder 3"/>
          <p:cNvSpPr>
            <a:spLocks noGrp="1"/>
          </p:cNvSpPr>
          <p:nvPr>
            <p:ph type="sldNum" sz="quarter" idx="10"/>
          </p:nvPr>
        </p:nvSpPr>
        <p:spPr/>
        <p:txBody>
          <a:bodyPr/>
          <a:lstStyle/>
          <a:p>
            <a:fld id="{ED65E81C-B805-4941-8F62-D49D7E3373B0}" type="slidenum">
              <a:rPr lang="en-GB" smtClean="0"/>
              <a:t>1</a:t>
            </a:fld>
            <a:endParaRPr lang="en-GB"/>
          </a:p>
        </p:txBody>
      </p:sp>
    </p:spTree>
    <p:extLst>
      <p:ext uri="{BB962C8B-B14F-4D97-AF65-F5344CB8AC3E}">
        <p14:creationId xmlns:p14="http://schemas.microsoft.com/office/powerpoint/2010/main" val="2529389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xampaperspractice.co.uk/"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50519F7-9527-4F46-BC89-25ECEBDE967F}" type="datetimeFigureOut">
              <a:rPr lang="en-GB" smtClean="0"/>
              <a:t>23/07/2025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2116517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0519F7-9527-4F46-BC89-25ECEBDE967F}" type="datetimeFigureOut">
              <a:rPr lang="en-GB" smtClean="0"/>
              <a:t>23/07/2025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191278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0519F7-9527-4F46-BC89-25ECEBDE967F}" type="datetimeFigureOut">
              <a:rPr lang="en-GB" smtClean="0"/>
              <a:t>23/07/2025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3908471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2B615-52E8-EA88-D441-DB7DD56A4C96}"/>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565646F-6BEA-18D9-605E-E512B2AAFF2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4188556-BCB5-2C1B-9B0E-B0E5AD3BEC78}"/>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8463DCF9-2490-BFBC-6F7C-C34B2F10B716}"/>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8794F1C7-C9C6-DD61-D0E9-D40AD5E4A8F8}"/>
              </a:ext>
            </a:extLst>
          </p:cNvPr>
          <p:cNvSpPr>
            <a:spLocks noGrp="1"/>
          </p:cNvSpPr>
          <p:nvPr>
            <p:ph type="sldNum" sz="quarter" idx="12"/>
          </p:nvPr>
        </p:nvSpPr>
        <p:spPr/>
        <p:txBody>
          <a:bodyPr/>
          <a:lstStyle>
            <a:lvl1pPr>
              <a:defRPr/>
            </a:lvl1pPr>
          </a:lstStyle>
          <a:p>
            <a:fld id="{BA8C597D-A4A4-4719-A574-CA8C070BC8C4}" type="slidenum">
              <a:rPr lang="en-GB" altLang="en-US"/>
              <a:pPr/>
              <a:t>‹#›</a:t>
            </a:fld>
            <a:endParaRPr lang="en-GB" altLang="en-US"/>
          </a:p>
        </p:txBody>
      </p:sp>
    </p:spTree>
    <p:extLst>
      <p:ext uri="{BB962C8B-B14F-4D97-AF65-F5344CB8AC3E}">
        <p14:creationId xmlns:p14="http://schemas.microsoft.com/office/powerpoint/2010/main" val="231837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0DA5E-1DBA-24AB-25E7-22B527A6997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FEF8196-FBCA-7179-23A6-54519E74EF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8E258E3-0BC4-CE85-47E5-85CB9EDC734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7D0C6C66-CBA3-38F7-8378-B344877B4B4E}"/>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BD22EFA4-A71F-2299-CCA3-626C9BEB3932}"/>
              </a:ext>
            </a:extLst>
          </p:cNvPr>
          <p:cNvSpPr>
            <a:spLocks noGrp="1"/>
          </p:cNvSpPr>
          <p:nvPr>
            <p:ph type="sldNum" sz="quarter" idx="12"/>
          </p:nvPr>
        </p:nvSpPr>
        <p:spPr/>
        <p:txBody>
          <a:bodyPr/>
          <a:lstStyle>
            <a:lvl1pPr>
              <a:defRPr/>
            </a:lvl1pPr>
          </a:lstStyle>
          <a:p>
            <a:fld id="{70E6D0E4-8091-4914-B4D0-F697DAED263D}" type="slidenum">
              <a:rPr lang="en-GB" altLang="en-US"/>
              <a:pPr/>
              <a:t>‹#›</a:t>
            </a:fld>
            <a:endParaRPr lang="en-GB" altLang="en-US"/>
          </a:p>
        </p:txBody>
      </p:sp>
    </p:spTree>
    <p:extLst>
      <p:ext uri="{BB962C8B-B14F-4D97-AF65-F5344CB8AC3E}">
        <p14:creationId xmlns:p14="http://schemas.microsoft.com/office/powerpoint/2010/main" val="1164208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4E225-8305-CDC7-91DC-51EE067845CA}"/>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EA28B1F-EA6E-3425-868E-68358ECE65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
        <p:nvSpPr>
          <p:cNvPr id="4" name="Date Placeholder 3">
            <a:extLst>
              <a:ext uri="{FF2B5EF4-FFF2-40B4-BE49-F238E27FC236}">
                <a16:creationId xmlns:a16="http://schemas.microsoft.com/office/drawing/2014/main" id="{1ADE62DB-5961-F40A-CAAB-AF95AD2F3395}"/>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ADF94C8-025F-3096-B0CD-9F06620C06E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D516D296-BE79-5E90-1132-F311B1C2EA1B}"/>
              </a:ext>
            </a:extLst>
          </p:cNvPr>
          <p:cNvSpPr>
            <a:spLocks noGrp="1"/>
          </p:cNvSpPr>
          <p:nvPr>
            <p:ph type="sldNum" sz="quarter" idx="12"/>
          </p:nvPr>
        </p:nvSpPr>
        <p:spPr/>
        <p:txBody>
          <a:bodyPr/>
          <a:lstStyle>
            <a:lvl1pPr>
              <a:defRPr/>
            </a:lvl1pPr>
          </a:lstStyle>
          <a:p>
            <a:fld id="{28CD8BD8-ECA4-41CD-B974-E311C5D0479A}" type="slidenum">
              <a:rPr lang="en-GB" altLang="en-US"/>
              <a:pPr/>
              <a:t>‹#›</a:t>
            </a:fld>
            <a:endParaRPr lang="en-GB" altLang="en-US"/>
          </a:p>
        </p:txBody>
      </p:sp>
    </p:spTree>
    <p:extLst>
      <p:ext uri="{BB962C8B-B14F-4D97-AF65-F5344CB8AC3E}">
        <p14:creationId xmlns:p14="http://schemas.microsoft.com/office/powerpoint/2010/main" val="2493666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8ADE-8305-9DD7-23F9-C05BC6B81ED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A28BC09-A556-B7AD-D429-5B84730AB737}"/>
              </a:ext>
            </a:extLst>
          </p:cNvPr>
          <p:cNvSpPr>
            <a:spLocks noGrp="1"/>
          </p:cNvSpPr>
          <p:nvPr>
            <p:ph sz="half" idx="1"/>
          </p:nvPr>
        </p:nvSpPr>
        <p:spPr>
          <a:xfrm>
            <a:off x="6858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A8F0263-1CF8-AC3A-7339-5BCBB3A8BD15}"/>
              </a:ext>
            </a:extLst>
          </p:cNvPr>
          <p:cNvSpPr>
            <a:spLocks noGrp="1"/>
          </p:cNvSpPr>
          <p:nvPr>
            <p:ph sz="half" idx="2"/>
          </p:nvPr>
        </p:nvSpPr>
        <p:spPr>
          <a:xfrm>
            <a:off x="46482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925BF796-F3A7-B0EB-F283-1AB75B2FBF20}"/>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F57F732-9903-087F-5A09-4DD1AAFC7E19}"/>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EA33A72A-118E-BFB7-3CF2-AA85A46992FB}"/>
              </a:ext>
            </a:extLst>
          </p:cNvPr>
          <p:cNvSpPr>
            <a:spLocks noGrp="1"/>
          </p:cNvSpPr>
          <p:nvPr>
            <p:ph type="sldNum" sz="quarter" idx="12"/>
          </p:nvPr>
        </p:nvSpPr>
        <p:spPr/>
        <p:txBody>
          <a:bodyPr/>
          <a:lstStyle>
            <a:lvl1pPr>
              <a:defRPr/>
            </a:lvl1pPr>
          </a:lstStyle>
          <a:p>
            <a:fld id="{420E841B-058B-4E07-88E5-46123BC9102B}" type="slidenum">
              <a:rPr lang="en-GB" altLang="en-US"/>
              <a:pPr/>
              <a:t>‹#›</a:t>
            </a:fld>
            <a:endParaRPr lang="en-GB" altLang="en-US"/>
          </a:p>
        </p:txBody>
      </p:sp>
    </p:spTree>
    <p:extLst>
      <p:ext uri="{BB962C8B-B14F-4D97-AF65-F5344CB8AC3E}">
        <p14:creationId xmlns:p14="http://schemas.microsoft.com/office/powerpoint/2010/main" val="3694991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4AE23-0531-FCBB-51A2-DC05C95EBAA2}"/>
              </a:ext>
            </a:extLst>
          </p:cNvPr>
          <p:cNvSpPr>
            <a:spLocks noGrp="1"/>
          </p:cNvSpPr>
          <p:nvPr>
            <p:ph type="title"/>
          </p:nvPr>
        </p:nvSpPr>
        <p:spPr>
          <a:xfrm>
            <a:off x="630238" y="365125"/>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E840A60-AB93-64B1-1405-CD3CDA4CFDE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4E6AEC8-795F-E040-2AD0-8D4C48FBB044}"/>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417A7BA-180E-AB54-8AE0-77F2365C882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91CD463-FD9D-D8C6-32BD-73AC1350AA56}"/>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516D1C4-4481-7C94-0D00-58BB25D860EB}"/>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83D6C8BA-D3B4-6844-220B-F9134B071750}"/>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552A1137-D388-D81A-12AE-ECC5CE573459}"/>
              </a:ext>
            </a:extLst>
          </p:cNvPr>
          <p:cNvSpPr>
            <a:spLocks noGrp="1"/>
          </p:cNvSpPr>
          <p:nvPr>
            <p:ph type="sldNum" sz="quarter" idx="12"/>
          </p:nvPr>
        </p:nvSpPr>
        <p:spPr/>
        <p:txBody>
          <a:bodyPr/>
          <a:lstStyle>
            <a:lvl1pPr>
              <a:defRPr/>
            </a:lvl1pPr>
          </a:lstStyle>
          <a:p>
            <a:fld id="{9A1828EE-7265-47D4-A609-342E9C87FF0C}" type="slidenum">
              <a:rPr lang="en-GB" altLang="en-US"/>
              <a:pPr/>
              <a:t>‹#›</a:t>
            </a:fld>
            <a:endParaRPr lang="en-GB" altLang="en-US"/>
          </a:p>
        </p:txBody>
      </p:sp>
    </p:spTree>
    <p:extLst>
      <p:ext uri="{BB962C8B-B14F-4D97-AF65-F5344CB8AC3E}">
        <p14:creationId xmlns:p14="http://schemas.microsoft.com/office/powerpoint/2010/main" val="204901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1995A-B780-F611-2909-162C51A50F06}"/>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0CC77C5-5157-CB22-9F8F-F716E94AE2B2}"/>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1303E230-46DA-D208-CC12-F5313CC3603C}"/>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C3CDC4AD-29B4-239B-AFB7-A4F61339FE98}"/>
              </a:ext>
            </a:extLst>
          </p:cNvPr>
          <p:cNvSpPr>
            <a:spLocks noGrp="1"/>
          </p:cNvSpPr>
          <p:nvPr>
            <p:ph type="sldNum" sz="quarter" idx="12"/>
          </p:nvPr>
        </p:nvSpPr>
        <p:spPr/>
        <p:txBody>
          <a:bodyPr/>
          <a:lstStyle>
            <a:lvl1pPr>
              <a:defRPr/>
            </a:lvl1pPr>
          </a:lstStyle>
          <a:p>
            <a:fld id="{8C153868-B220-41FA-985A-4B8131253410}" type="slidenum">
              <a:rPr lang="en-GB" altLang="en-US"/>
              <a:pPr/>
              <a:t>‹#›</a:t>
            </a:fld>
            <a:endParaRPr lang="en-GB" altLang="en-US"/>
          </a:p>
        </p:txBody>
      </p:sp>
    </p:spTree>
    <p:extLst>
      <p:ext uri="{BB962C8B-B14F-4D97-AF65-F5344CB8AC3E}">
        <p14:creationId xmlns:p14="http://schemas.microsoft.com/office/powerpoint/2010/main" val="2097958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E178E2-7824-37AC-42D4-F66BF9894918}"/>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ADF4F738-4965-C6EE-2FA0-F2A2C306FDC1}"/>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22D48098-AC39-487A-999F-5D1DC3C9109F}"/>
              </a:ext>
            </a:extLst>
          </p:cNvPr>
          <p:cNvSpPr>
            <a:spLocks noGrp="1"/>
          </p:cNvSpPr>
          <p:nvPr>
            <p:ph type="sldNum" sz="quarter" idx="12"/>
          </p:nvPr>
        </p:nvSpPr>
        <p:spPr/>
        <p:txBody>
          <a:bodyPr/>
          <a:lstStyle>
            <a:lvl1pPr>
              <a:defRPr/>
            </a:lvl1pPr>
          </a:lstStyle>
          <a:p>
            <a:fld id="{3322CD14-B359-456C-ABFA-C519F86352B4}" type="slidenum">
              <a:rPr lang="en-GB" altLang="en-US"/>
              <a:pPr/>
              <a:t>‹#›</a:t>
            </a:fld>
            <a:endParaRPr lang="en-GB" altLang="en-US"/>
          </a:p>
        </p:txBody>
      </p:sp>
    </p:spTree>
    <p:extLst>
      <p:ext uri="{BB962C8B-B14F-4D97-AF65-F5344CB8AC3E}">
        <p14:creationId xmlns:p14="http://schemas.microsoft.com/office/powerpoint/2010/main" val="2424525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E7ABE-41A9-5A6D-EB67-5537EEA3E4CE}"/>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FEEB02A-5D75-488C-E7E6-9C71F0C910A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733BF59-956C-8EF3-9D55-F34251D99A8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A38BE1D-3D3B-243C-39A5-EB238B3C5B8F}"/>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7ABD28C-0AB7-8E6E-44EF-9E860811900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F9277C01-23E8-209C-D0FC-390E97CBD1CB}"/>
              </a:ext>
            </a:extLst>
          </p:cNvPr>
          <p:cNvSpPr>
            <a:spLocks noGrp="1"/>
          </p:cNvSpPr>
          <p:nvPr>
            <p:ph type="sldNum" sz="quarter" idx="12"/>
          </p:nvPr>
        </p:nvSpPr>
        <p:spPr/>
        <p:txBody>
          <a:bodyPr/>
          <a:lstStyle>
            <a:lvl1pPr>
              <a:defRPr/>
            </a:lvl1pPr>
          </a:lstStyle>
          <a:p>
            <a:fld id="{C253DD66-4BBD-4A86-A3D6-B409173BA5D7}" type="slidenum">
              <a:rPr lang="en-GB" altLang="en-US"/>
              <a:pPr/>
              <a:t>‹#›</a:t>
            </a:fld>
            <a:endParaRPr lang="en-GB" altLang="en-US"/>
          </a:p>
        </p:txBody>
      </p:sp>
    </p:spTree>
    <p:extLst>
      <p:ext uri="{BB962C8B-B14F-4D97-AF65-F5344CB8AC3E}">
        <p14:creationId xmlns:p14="http://schemas.microsoft.com/office/powerpoint/2010/main" val="344532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0519F7-9527-4F46-BC89-25ECEBDE967F}" type="datetimeFigureOut">
              <a:rPr lang="en-GB" smtClean="0"/>
              <a:t>23/07/2025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F036D-5ABA-472F-B864-50B6FF3CE691}" type="slidenum">
              <a:rPr lang="en-GB" smtClean="0"/>
              <a:t>‹#›</a:t>
            </a:fld>
            <a:endParaRPr lang="en-GB"/>
          </a:p>
        </p:txBody>
      </p:sp>
      <p:sp>
        <p:nvSpPr>
          <p:cNvPr id="7" name="Footer Placeholder 2">
            <a:extLst>
              <a:ext uri="{FF2B5EF4-FFF2-40B4-BE49-F238E27FC236}">
                <a16:creationId xmlns:a16="http://schemas.microsoft.com/office/drawing/2014/main" id="{65263593-0C43-B7BD-7707-8B632A7B1B33}"/>
              </a:ext>
            </a:extLst>
          </p:cNvPr>
          <p:cNvSpPr txBox="1">
            <a:spLocks/>
          </p:cNvSpPr>
          <p:nvPr userDrawn="1"/>
        </p:nvSpPr>
        <p:spPr>
          <a:xfrm>
            <a:off x="228600"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09BAFC7-6EA8-E418-3287-F0BE8086EA4F}"/>
              </a:ext>
            </a:extLst>
          </p:cNvPr>
          <p:cNvSpPr txBox="1"/>
          <p:nvPr userDrawn="1"/>
        </p:nvSpPr>
        <p:spPr>
          <a:xfrm>
            <a:off x="6002627" y="6640510"/>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13FE6B4F-51F4-9C86-9B74-1215FB2AA842}"/>
              </a:ext>
            </a:extLst>
          </p:cNvPr>
          <p:cNvPicPr>
            <a:picLocks noChangeAspect="1"/>
          </p:cNvPicPr>
          <p:nvPr userDrawn="1"/>
        </p:nvPicPr>
        <p:blipFill>
          <a:blip r:embed="rId3" cstate="print">
            <a:alphaModFix amt="5000"/>
            <a:extLst>
              <a:ext uri="{28A0092B-C50C-407E-A947-70E740481C1C}">
                <a14:useLocalDpi xmlns:a14="http://schemas.microsoft.com/office/drawing/2010/main" val="0"/>
              </a:ext>
            </a:extLst>
          </a:blip>
          <a:stretch>
            <a:fillRect/>
          </a:stretch>
        </p:blipFill>
        <p:spPr>
          <a:xfrm>
            <a:off x="766457" y="1889269"/>
            <a:ext cx="7695738" cy="3098355"/>
          </a:xfrm>
          <a:prstGeom prst="rect">
            <a:avLst/>
          </a:prstGeom>
        </p:spPr>
      </p:pic>
      <p:pic>
        <p:nvPicPr>
          <p:cNvPr id="10" name="Picture 9">
            <a:extLst>
              <a:ext uri="{FF2B5EF4-FFF2-40B4-BE49-F238E27FC236}">
                <a16:creationId xmlns:a16="http://schemas.microsoft.com/office/drawing/2014/main" id="{87495189-32E0-CEB8-D1C4-DB32AD17BF17}"/>
              </a:ext>
            </a:extLst>
          </p:cNvPr>
          <p:cNvPicPr>
            <a:picLocks noChangeAspect="1"/>
          </p:cNvPicPr>
          <p:nvPr userDrawn="1"/>
        </p:nvPicPr>
        <p:blipFill>
          <a:blip r:embed="rId4" cstate="print">
            <a:alphaModFix amt="85000"/>
            <a:extLst>
              <a:ext uri="{28A0092B-C50C-407E-A947-70E740481C1C}">
                <a14:useLocalDpi xmlns:a14="http://schemas.microsoft.com/office/drawing/2010/main" val="0"/>
              </a:ext>
            </a:extLst>
          </a:blip>
          <a:stretch>
            <a:fillRect/>
          </a:stretch>
        </p:blipFill>
        <p:spPr>
          <a:xfrm>
            <a:off x="7753389" y="354907"/>
            <a:ext cx="933411" cy="375797"/>
          </a:xfrm>
          <a:prstGeom prst="rect">
            <a:avLst/>
          </a:prstGeom>
        </p:spPr>
      </p:pic>
    </p:spTree>
    <p:extLst>
      <p:ext uri="{BB962C8B-B14F-4D97-AF65-F5344CB8AC3E}">
        <p14:creationId xmlns:p14="http://schemas.microsoft.com/office/powerpoint/2010/main" val="2122237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0109-D954-36CB-DF10-99453E0D5A56}"/>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88C146D-FEDD-D587-73EA-AD636FA67D1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FADDE0-19A2-E3E1-FEFA-6CA251252BF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0D53213-CAA1-CA92-810D-654934BD0D18}"/>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AD6B49AC-7FB7-FB69-9548-CB9FA26747AC}"/>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E615E818-036B-FB25-1CF0-790588AF7224}"/>
              </a:ext>
            </a:extLst>
          </p:cNvPr>
          <p:cNvSpPr>
            <a:spLocks noGrp="1"/>
          </p:cNvSpPr>
          <p:nvPr>
            <p:ph type="sldNum" sz="quarter" idx="12"/>
          </p:nvPr>
        </p:nvSpPr>
        <p:spPr/>
        <p:txBody>
          <a:bodyPr/>
          <a:lstStyle>
            <a:lvl1pPr>
              <a:defRPr/>
            </a:lvl1pPr>
          </a:lstStyle>
          <a:p>
            <a:fld id="{02F1DA36-9BB8-4D87-A7E4-B188DF4BBB61}" type="slidenum">
              <a:rPr lang="en-GB" altLang="en-US"/>
              <a:pPr/>
              <a:t>‹#›</a:t>
            </a:fld>
            <a:endParaRPr lang="en-GB" altLang="en-US"/>
          </a:p>
        </p:txBody>
      </p:sp>
    </p:spTree>
    <p:extLst>
      <p:ext uri="{BB962C8B-B14F-4D97-AF65-F5344CB8AC3E}">
        <p14:creationId xmlns:p14="http://schemas.microsoft.com/office/powerpoint/2010/main" val="2365211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BC092-12C2-7691-E101-9E6502B7D6A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90831C1-F1CD-5C6D-E75D-0E706CC74D0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644CFCC-A105-7A5B-D4A1-12CA6BBD3DE3}"/>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A9130AB0-1E09-115D-4E38-2194D414CC02}"/>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3D6CCC52-4D6A-41E6-CB85-BC73CE023E17}"/>
              </a:ext>
            </a:extLst>
          </p:cNvPr>
          <p:cNvSpPr>
            <a:spLocks noGrp="1"/>
          </p:cNvSpPr>
          <p:nvPr>
            <p:ph type="sldNum" sz="quarter" idx="12"/>
          </p:nvPr>
        </p:nvSpPr>
        <p:spPr/>
        <p:txBody>
          <a:bodyPr/>
          <a:lstStyle>
            <a:lvl1pPr>
              <a:defRPr/>
            </a:lvl1pPr>
          </a:lstStyle>
          <a:p>
            <a:fld id="{8FF52E8D-374D-40D2-A311-5F0E33D229F7}" type="slidenum">
              <a:rPr lang="en-GB" altLang="en-US"/>
              <a:pPr/>
              <a:t>‹#›</a:t>
            </a:fld>
            <a:endParaRPr lang="en-GB" altLang="en-US"/>
          </a:p>
        </p:txBody>
      </p:sp>
    </p:spTree>
    <p:extLst>
      <p:ext uri="{BB962C8B-B14F-4D97-AF65-F5344CB8AC3E}">
        <p14:creationId xmlns:p14="http://schemas.microsoft.com/office/powerpoint/2010/main" val="3162820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EB5E48-8DCE-0FA1-0336-760B93766151}"/>
              </a:ext>
            </a:extLst>
          </p:cNvPr>
          <p:cNvSpPr>
            <a:spLocks noGrp="1"/>
          </p:cNvSpPr>
          <p:nvPr>
            <p:ph type="title" orient="vert"/>
          </p:nvPr>
        </p:nvSpPr>
        <p:spPr>
          <a:xfrm>
            <a:off x="6515100" y="609600"/>
            <a:ext cx="1943100" cy="5486400"/>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F02FC6B3-9F08-92AF-91E5-55FAD821A327}"/>
              </a:ext>
            </a:extLst>
          </p:cNvPr>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C7E4895-EA78-BC2F-F927-C3F55733D14A}"/>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BBB71690-932F-D4E6-A27F-F083FF0EC0F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384B59DC-5090-FEDF-0EB1-196555F5B01C}"/>
              </a:ext>
            </a:extLst>
          </p:cNvPr>
          <p:cNvSpPr>
            <a:spLocks noGrp="1"/>
          </p:cNvSpPr>
          <p:nvPr>
            <p:ph type="sldNum" sz="quarter" idx="12"/>
          </p:nvPr>
        </p:nvSpPr>
        <p:spPr/>
        <p:txBody>
          <a:bodyPr/>
          <a:lstStyle>
            <a:lvl1pPr>
              <a:defRPr/>
            </a:lvl1pPr>
          </a:lstStyle>
          <a:p>
            <a:fld id="{572AF140-1D06-4027-BC5C-F11D240D28FE}" type="slidenum">
              <a:rPr lang="en-GB" altLang="en-US"/>
              <a:pPr/>
              <a:t>‹#›</a:t>
            </a:fld>
            <a:endParaRPr lang="en-GB" altLang="en-US"/>
          </a:p>
        </p:txBody>
      </p:sp>
    </p:spTree>
    <p:extLst>
      <p:ext uri="{BB962C8B-B14F-4D97-AF65-F5344CB8AC3E}">
        <p14:creationId xmlns:p14="http://schemas.microsoft.com/office/powerpoint/2010/main" val="9319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519F7-9527-4F46-BC89-25ECEBDE967F}" type="datetimeFigureOut">
              <a:rPr lang="en-GB" smtClean="0"/>
              <a:t>23/07/2025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3656839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50519F7-9527-4F46-BC89-25ECEBDE967F}" type="datetimeFigureOut">
              <a:rPr lang="en-GB" smtClean="0"/>
              <a:t>23/07/2025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2413313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50519F7-9527-4F46-BC89-25ECEBDE967F}" type="datetimeFigureOut">
              <a:rPr lang="en-GB" smtClean="0"/>
              <a:t>23/07/2025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403006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50519F7-9527-4F46-BC89-25ECEBDE967F}" type="datetimeFigureOut">
              <a:rPr lang="en-GB" smtClean="0"/>
              <a:t>23/07/2025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270626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519F7-9527-4F46-BC89-25ECEBDE967F}" type="datetimeFigureOut">
              <a:rPr lang="en-GB" smtClean="0"/>
              <a:t>23/07/2025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318003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0519F7-9527-4F46-BC89-25ECEBDE967F}" type="datetimeFigureOut">
              <a:rPr lang="en-GB" smtClean="0"/>
              <a:t>23/07/2025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333208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0519F7-9527-4F46-BC89-25ECEBDE967F}" type="datetimeFigureOut">
              <a:rPr lang="en-GB" smtClean="0"/>
              <a:t>23/07/2025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4F036D-5ABA-472F-B864-50B6FF3CE691}" type="slidenum">
              <a:rPr lang="en-GB" smtClean="0"/>
              <a:t>‹#›</a:t>
            </a:fld>
            <a:endParaRPr lang="en-GB"/>
          </a:p>
        </p:txBody>
      </p:sp>
    </p:spTree>
    <p:extLst>
      <p:ext uri="{BB962C8B-B14F-4D97-AF65-F5344CB8AC3E}">
        <p14:creationId xmlns:p14="http://schemas.microsoft.com/office/powerpoint/2010/main" val="279817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519F7-9527-4F46-BC89-25ECEBDE967F}" type="datetimeFigureOut">
              <a:rPr lang="en-GB" smtClean="0"/>
              <a:t>23/07/2025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F036D-5ABA-472F-B864-50B6FF3CE691}" type="slidenum">
              <a:rPr lang="en-GB" smtClean="0"/>
              <a:t>‹#›</a:t>
            </a:fld>
            <a:endParaRPr lang="en-GB"/>
          </a:p>
        </p:txBody>
      </p:sp>
    </p:spTree>
    <p:extLst>
      <p:ext uri="{BB962C8B-B14F-4D97-AF65-F5344CB8AC3E}">
        <p14:creationId xmlns:p14="http://schemas.microsoft.com/office/powerpoint/2010/main" val="4248939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3B15EB3-D6CC-86FD-9D7E-F1F8CB906516}"/>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B5CF0-7C7B-2D58-7DA2-7EBFE3DC523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38591A42-D546-C9B0-F7A5-BA21A17452D7}"/>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BCCA7E0E-6921-EC3A-4FC2-1EB241836DF4}"/>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0D3F7312-45DC-EBB3-B75C-6C9F423DCEB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CF75782-07F4-400D-AF72-B898B91DE3C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en-GB" sz="1800" b="1" dirty="0"/>
              <a:t>(f) </a:t>
            </a:r>
            <a:r>
              <a:rPr lang="en-GB" sz="1800" dirty="0"/>
              <a:t>the use of the Hardy–Weinberg principle to calculate allele frequencies in populations</a:t>
            </a:r>
            <a:endParaRPr lang="en-GB" sz="1200" b="0" dirty="0"/>
          </a:p>
        </p:txBody>
      </p:sp>
      <p:sp>
        <p:nvSpPr>
          <p:cNvPr id="3" name="Content Placeholder 2"/>
          <p:cNvSpPr>
            <a:spLocks noGrp="1"/>
          </p:cNvSpPr>
          <p:nvPr>
            <p:ph idx="1"/>
          </p:nvPr>
        </p:nvSpPr>
        <p:spPr/>
        <p:txBody>
          <a:bodyPr/>
          <a:lstStyle/>
          <a:p>
            <a:pPr marL="0" indent="0">
              <a:buNone/>
            </a:pPr>
            <a:r>
              <a:rPr lang="en-GB" b="1" u="sng" dirty="0"/>
              <a:t>Keywords: </a:t>
            </a:r>
            <a:r>
              <a:rPr lang="en-GB" dirty="0"/>
              <a:t>H-W, allele frequency, phenotype, genotype</a:t>
            </a:r>
          </a:p>
          <a:p>
            <a:pPr marL="0" indent="0">
              <a:buNone/>
            </a:pPr>
            <a:endParaRPr lang="en-GB" dirty="0"/>
          </a:p>
          <a:p>
            <a:pPr marL="0" indent="0">
              <a:buNone/>
            </a:pPr>
            <a:r>
              <a:rPr lang="en-GB" b="1" u="sng" dirty="0"/>
              <a:t>Lesson objectives:</a:t>
            </a:r>
          </a:p>
          <a:p>
            <a:pPr marL="0" indent="0">
              <a:buNone/>
            </a:pPr>
            <a:r>
              <a:rPr lang="en-GB" dirty="0"/>
              <a:t>Describe the purpose of the H-W principle</a:t>
            </a:r>
          </a:p>
          <a:p>
            <a:pPr marL="0" indent="0">
              <a:buNone/>
            </a:pPr>
            <a:r>
              <a:rPr lang="en-GB" dirty="0"/>
              <a:t>Complete calculation questions</a:t>
            </a:r>
          </a:p>
          <a:p>
            <a:pPr marL="0" indent="0">
              <a:buNone/>
            </a:pPr>
            <a:endParaRPr lang="en-GB" dirty="0"/>
          </a:p>
        </p:txBody>
      </p:sp>
    </p:spTree>
    <p:extLst>
      <p:ext uri="{BB962C8B-B14F-4D97-AF65-F5344CB8AC3E}">
        <p14:creationId xmlns:p14="http://schemas.microsoft.com/office/powerpoint/2010/main" val="317857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740B2AF-D1AF-3E32-99E5-122706B2071E}"/>
              </a:ext>
            </a:extLst>
          </p:cNvPr>
          <p:cNvSpPr>
            <a:spLocks noGrp="1" noChangeArrowheads="1"/>
          </p:cNvSpPr>
          <p:nvPr>
            <p:ph type="title"/>
          </p:nvPr>
        </p:nvSpPr>
        <p:spPr>
          <a:xfrm>
            <a:off x="762000" y="0"/>
            <a:ext cx="7772400" cy="457200"/>
          </a:xfrm>
        </p:spPr>
        <p:txBody>
          <a:bodyPr/>
          <a:lstStyle/>
          <a:p>
            <a:r>
              <a:rPr lang="en-GB" altLang="en-US" sz="3600"/>
              <a:t>Calculating genotype frequencies</a:t>
            </a:r>
          </a:p>
        </p:txBody>
      </p:sp>
      <p:sp>
        <p:nvSpPr>
          <p:cNvPr id="6147" name="Rectangle 3">
            <a:extLst>
              <a:ext uri="{FF2B5EF4-FFF2-40B4-BE49-F238E27FC236}">
                <a16:creationId xmlns:a16="http://schemas.microsoft.com/office/drawing/2014/main" id="{C1180F0A-F524-C4AD-3FDD-50F237EACD08}"/>
              </a:ext>
            </a:extLst>
          </p:cNvPr>
          <p:cNvSpPr>
            <a:spLocks noGrp="1" noChangeArrowheads="1"/>
          </p:cNvSpPr>
          <p:nvPr>
            <p:ph type="body" idx="1"/>
          </p:nvPr>
        </p:nvSpPr>
        <p:spPr>
          <a:xfrm>
            <a:off x="0" y="609600"/>
            <a:ext cx="9144000" cy="4114800"/>
          </a:xfrm>
        </p:spPr>
        <p:txBody>
          <a:bodyPr/>
          <a:lstStyle/>
          <a:p>
            <a:pPr>
              <a:lnSpc>
                <a:spcPct val="90000"/>
              </a:lnSpc>
              <a:buFontTx/>
              <a:buNone/>
            </a:pPr>
            <a:r>
              <a:rPr lang="en-GB" altLang="en-US" sz="2800" dirty="0"/>
              <a:t>Remember there are 3 possible genotypes using the Hardy-Weinberg symbols:</a:t>
            </a:r>
          </a:p>
          <a:p>
            <a:pPr>
              <a:lnSpc>
                <a:spcPct val="90000"/>
              </a:lnSpc>
              <a:buFontTx/>
              <a:buNone/>
            </a:pPr>
            <a:r>
              <a:rPr lang="en-GB" altLang="en-US" sz="2800" dirty="0"/>
              <a:t>pp or p</a:t>
            </a:r>
            <a:r>
              <a:rPr lang="en-GB" altLang="en-US" sz="2800" baseline="30000" dirty="0"/>
              <a:t>2</a:t>
            </a:r>
            <a:r>
              <a:rPr lang="en-GB" altLang="en-US" sz="2800" dirty="0"/>
              <a:t> – homozygous dominant</a:t>
            </a:r>
            <a:endParaRPr lang="en-GB" altLang="en-US" sz="2800" dirty="0">
              <a:cs typeface="Times New Roman"/>
            </a:endParaRPr>
          </a:p>
          <a:p>
            <a:pPr>
              <a:lnSpc>
                <a:spcPct val="90000"/>
              </a:lnSpc>
              <a:buFontTx/>
              <a:buNone/>
            </a:pPr>
            <a:r>
              <a:rPr lang="en-GB" altLang="en-US" sz="2800" dirty="0"/>
              <a:t>2pq – heterozygous (2xpxq)</a:t>
            </a:r>
            <a:endParaRPr lang="en-GB" altLang="en-US" sz="2800" dirty="0">
              <a:cs typeface="Times New Roman"/>
            </a:endParaRPr>
          </a:p>
          <a:p>
            <a:pPr>
              <a:lnSpc>
                <a:spcPct val="90000"/>
              </a:lnSpc>
              <a:buFontTx/>
              <a:buNone/>
            </a:pPr>
            <a:r>
              <a:rPr lang="en-GB" altLang="en-US" sz="2800" dirty="0" err="1"/>
              <a:t>qq</a:t>
            </a:r>
            <a:r>
              <a:rPr lang="en-GB" altLang="en-US" sz="2800" dirty="0"/>
              <a:t> or q</a:t>
            </a:r>
            <a:r>
              <a:rPr lang="en-GB" altLang="en-US" sz="2800" baseline="30000" dirty="0"/>
              <a:t>2</a:t>
            </a:r>
            <a:r>
              <a:rPr lang="en-GB" altLang="en-US" sz="2800" dirty="0"/>
              <a:t> – homozygous recessive</a:t>
            </a:r>
            <a:endParaRPr lang="en-GB" altLang="en-US" sz="2800" dirty="0">
              <a:cs typeface="Times New Roman"/>
            </a:endParaRPr>
          </a:p>
          <a:p>
            <a:pPr>
              <a:lnSpc>
                <a:spcPct val="90000"/>
              </a:lnSpc>
              <a:buFontTx/>
              <a:buNone/>
            </a:pPr>
            <a:r>
              <a:rPr lang="en-GB" altLang="en-US" sz="2800" dirty="0"/>
              <a:t>If you are given values for any of these frequencies, you should be able to substitute them into the equation and calculate the required frequencies.</a:t>
            </a:r>
            <a:endParaRPr lang="en-GB" altLang="en-US" sz="2800" dirty="0">
              <a:cs typeface="Times New Roman"/>
            </a:endParaRPr>
          </a:p>
          <a:p>
            <a:pPr>
              <a:lnSpc>
                <a:spcPct val="90000"/>
              </a:lnSpc>
              <a:buFontTx/>
              <a:buNone/>
            </a:pPr>
            <a:r>
              <a:rPr lang="en-GB" altLang="en-US" sz="2800" dirty="0"/>
              <a:t>Next:</a:t>
            </a:r>
            <a:endParaRPr lang="en-GB" altLang="en-US" sz="2800" dirty="0">
              <a:cs typeface="Times New Roman"/>
            </a:endParaRPr>
          </a:p>
          <a:p>
            <a:pPr>
              <a:lnSpc>
                <a:spcPct val="90000"/>
              </a:lnSpc>
              <a:buNone/>
            </a:pPr>
            <a:r>
              <a:rPr lang="en-GB" altLang="en-US" sz="2800" dirty="0"/>
              <a:t> 1. Try the worked example on the next slide </a:t>
            </a:r>
          </a:p>
        </p:txBody>
      </p:sp>
    </p:spTree>
    <p:extLst>
      <p:ext uri="{BB962C8B-B14F-4D97-AF65-F5344CB8AC3E}">
        <p14:creationId xmlns:p14="http://schemas.microsoft.com/office/powerpoint/2010/main" val="131885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D5E8D-75D5-D8F5-F112-0B0953E4F64B}"/>
              </a:ext>
            </a:extLst>
          </p:cNvPr>
          <p:cNvSpPr>
            <a:spLocks noGrp="1"/>
          </p:cNvSpPr>
          <p:nvPr>
            <p:ph idx="1"/>
          </p:nvPr>
        </p:nvSpPr>
        <p:spPr>
          <a:xfrm>
            <a:off x="550969" y="461286"/>
            <a:ext cx="7772400" cy="1516237"/>
          </a:xfrm>
        </p:spPr>
        <p:txBody>
          <a:bodyPr/>
          <a:lstStyle/>
          <a:p>
            <a:pPr marL="0" indent="0">
              <a:buNone/>
            </a:pPr>
            <a:r>
              <a:rPr lang="en-GB" sz="2000" dirty="0">
                <a:cs typeface="Times New Roman"/>
              </a:rPr>
              <a:t>A different species of mouse has two alleles for coat colour, D and d. D is the dominant allele. If the frequency of the genotype DD in a population is 0.16 and the frequency of the genotype Dd is 0.48, what is the frequency of genotype dd in the population?</a:t>
            </a:r>
          </a:p>
        </p:txBody>
      </p:sp>
      <p:sp>
        <p:nvSpPr>
          <p:cNvPr id="4" name="TextBox 3">
            <a:extLst>
              <a:ext uri="{FF2B5EF4-FFF2-40B4-BE49-F238E27FC236}">
                <a16:creationId xmlns:a16="http://schemas.microsoft.com/office/drawing/2014/main" id="{DF6A8358-D9DF-690E-1CE9-51501B79D347}"/>
              </a:ext>
            </a:extLst>
          </p:cNvPr>
          <p:cNvSpPr txBox="1"/>
          <p:nvPr/>
        </p:nvSpPr>
        <p:spPr>
          <a:xfrm>
            <a:off x="563838" y="2328900"/>
            <a:ext cx="770988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Times New Roman"/>
              </a:rPr>
              <a:t>      </a:t>
            </a:r>
          </a:p>
        </p:txBody>
      </p:sp>
      <p:sp>
        <p:nvSpPr>
          <p:cNvPr id="5" name="TextBox 4">
            <a:extLst>
              <a:ext uri="{FF2B5EF4-FFF2-40B4-BE49-F238E27FC236}">
                <a16:creationId xmlns:a16="http://schemas.microsoft.com/office/drawing/2014/main" id="{91645896-7D90-0F67-FCE1-52E8C87977E2}"/>
              </a:ext>
            </a:extLst>
          </p:cNvPr>
          <p:cNvSpPr txBox="1"/>
          <p:nvPr/>
        </p:nvSpPr>
        <p:spPr>
          <a:xfrm>
            <a:off x="1259632" y="2420888"/>
            <a:ext cx="4939721" cy="1938992"/>
          </a:xfrm>
          <a:prstGeom prst="rect">
            <a:avLst/>
          </a:prstGeom>
          <a:noFill/>
        </p:spPr>
        <p:txBody>
          <a:bodyPr wrap="square">
            <a:spAutoFit/>
          </a:bodyPr>
          <a:lstStyle/>
          <a:p>
            <a:pPr marL="342900" indent="-342900">
              <a:buAutoNum type="arabicPeriod"/>
            </a:pPr>
            <a:r>
              <a:rPr lang="en-GB" dirty="0">
                <a:cs typeface="Times New Roman"/>
              </a:rPr>
              <a:t>Select the correct equation, p</a:t>
            </a:r>
            <a:r>
              <a:rPr lang="en-GB" baseline="30000" dirty="0">
                <a:cs typeface="Times New Roman"/>
              </a:rPr>
              <a:t>2</a:t>
            </a:r>
            <a:r>
              <a:rPr lang="en-GB" dirty="0">
                <a:cs typeface="Times New Roman"/>
              </a:rPr>
              <a:t> + 2pq + q</a:t>
            </a:r>
            <a:r>
              <a:rPr lang="en-GB" baseline="30000" dirty="0">
                <a:cs typeface="Times New Roman"/>
              </a:rPr>
              <a:t>2</a:t>
            </a:r>
            <a:r>
              <a:rPr lang="en-GB" dirty="0">
                <a:cs typeface="Times New Roman"/>
              </a:rPr>
              <a:t> = 1</a:t>
            </a:r>
          </a:p>
          <a:p>
            <a:pPr marL="342900" indent="-342900">
              <a:buAutoNum type="arabicPeriod"/>
            </a:pPr>
            <a:r>
              <a:rPr lang="en-GB" dirty="0">
                <a:cs typeface="Times New Roman"/>
              </a:rPr>
              <a:t>DD (homozygous dominant) = p</a:t>
            </a:r>
            <a:r>
              <a:rPr lang="en-GB" baseline="30000" dirty="0">
                <a:cs typeface="Times New Roman"/>
              </a:rPr>
              <a:t>2</a:t>
            </a:r>
            <a:endParaRPr lang="en-GB" dirty="0">
              <a:cs typeface="Times New Roman"/>
            </a:endParaRPr>
          </a:p>
          <a:p>
            <a:r>
              <a:rPr lang="en-GB" dirty="0">
                <a:cs typeface="Times New Roman"/>
              </a:rPr>
              <a:t>      Dd (heterozygous) = 2pq</a:t>
            </a:r>
          </a:p>
          <a:p>
            <a:r>
              <a:rPr lang="en-GB" dirty="0">
                <a:cs typeface="Times New Roman"/>
              </a:rPr>
              <a:t>       dd (homozygous recessive) = q</a:t>
            </a:r>
            <a:r>
              <a:rPr lang="en-GB" baseline="30000" dirty="0">
                <a:cs typeface="Times New Roman"/>
              </a:rPr>
              <a:t>2</a:t>
            </a:r>
            <a:endParaRPr lang="en-GB" dirty="0">
              <a:cs typeface="Times New Roman"/>
            </a:endParaRPr>
          </a:p>
          <a:p>
            <a:endParaRPr lang="en-GB" baseline="30000" dirty="0">
              <a:cs typeface="Times New Roman"/>
            </a:endParaRPr>
          </a:p>
          <a:p>
            <a:r>
              <a:rPr lang="en-GB" dirty="0">
                <a:cs typeface="Times New Roman"/>
              </a:rPr>
              <a:t>3. Rearrange the equation</a:t>
            </a:r>
          </a:p>
          <a:p>
            <a:r>
              <a:rPr lang="en-GB" dirty="0">
                <a:cs typeface="Times New Roman"/>
              </a:rPr>
              <a:t>     q</a:t>
            </a:r>
            <a:r>
              <a:rPr lang="en-GB" baseline="30000" dirty="0">
                <a:cs typeface="Times New Roman"/>
              </a:rPr>
              <a:t>2 </a:t>
            </a:r>
            <a:r>
              <a:rPr lang="en-GB" dirty="0">
                <a:cs typeface="Times New Roman"/>
              </a:rPr>
              <a:t> = 1 – 0.16 – 0.48 = 0.36</a:t>
            </a:r>
          </a:p>
        </p:txBody>
      </p:sp>
      <p:sp>
        <p:nvSpPr>
          <p:cNvPr id="7" name="TextBox 6">
            <a:extLst>
              <a:ext uri="{FF2B5EF4-FFF2-40B4-BE49-F238E27FC236}">
                <a16:creationId xmlns:a16="http://schemas.microsoft.com/office/drawing/2014/main" id="{A95E7765-FA96-9BBC-2731-4B777FB11453}"/>
              </a:ext>
            </a:extLst>
          </p:cNvPr>
          <p:cNvSpPr txBox="1"/>
          <p:nvPr/>
        </p:nvSpPr>
        <p:spPr>
          <a:xfrm>
            <a:off x="899592" y="5445224"/>
            <a:ext cx="6048672" cy="369332"/>
          </a:xfrm>
          <a:prstGeom prst="rect">
            <a:avLst/>
          </a:prstGeom>
          <a:noFill/>
        </p:spPr>
        <p:txBody>
          <a:bodyPr wrap="square">
            <a:spAutoFit/>
          </a:bodyPr>
          <a:lstStyle/>
          <a:p>
            <a:r>
              <a:rPr lang="en-GB" altLang="en-US" sz="1800" dirty="0"/>
              <a:t>Now combine the equations and work through the example </a:t>
            </a:r>
            <a:endParaRPr lang="en-GB" dirty="0"/>
          </a:p>
        </p:txBody>
      </p:sp>
    </p:spTree>
    <p:extLst>
      <p:ext uri="{BB962C8B-B14F-4D97-AF65-F5344CB8AC3E}">
        <p14:creationId xmlns:p14="http://schemas.microsoft.com/office/powerpoint/2010/main" val="265861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E36F45-D231-3F47-099A-3745302A07F6}"/>
              </a:ext>
            </a:extLst>
          </p:cNvPr>
          <p:cNvSpPr>
            <a:spLocks noGrp="1"/>
          </p:cNvSpPr>
          <p:nvPr>
            <p:ph idx="1"/>
          </p:nvPr>
        </p:nvSpPr>
        <p:spPr>
          <a:xfrm>
            <a:off x="467544" y="332656"/>
            <a:ext cx="8208912" cy="1368152"/>
          </a:xfrm>
        </p:spPr>
        <p:txBody>
          <a:bodyPr/>
          <a:lstStyle/>
          <a:p>
            <a:pPr marL="0" indent="0">
              <a:buNone/>
            </a:pPr>
            <a:r>
              <a:rPr lang="en-GB" sz="1600" dirty="0"/>
              <a:t>The shape of seeds in pea plants (wrinkled or smooth) is controlled by a gene with two alleles: S (smooth) and s (wrinkled). S is dominant.</a:t>
            </a:r>
          </a:p>
          <a:p>
            <a:pPr marL="0" indent="0">
              <a:buNone/>
            </a:pPr>
            <a:r>
              <a:rPr lang="en-GB" sz="1600" dirty="0"/>
              <a:t>If the frequency of plants with wrinkled seeds (ss) in a population is 0.16, what is the frequency of the heterozygous genotype in the population?</a:t>
            </a:r>
          </a:p>
          <a:p>
            <a:pPr marL="0" indent="0">
              <a:buNone/>
            </a:pPr>
            <a:endParaRPr lang="en-GB" sz="1600" dirty="0"/>
          </a:p>
        </p:txBody>
      </p:sp>
      <p:sp>
        <p:nvSpPr>
          <p:cNvPr id="4" name="TextBox 3">
            <a:extLst>
              <a:ext uri="{FF2B5EF4-FFF2-40B4-BE49-F238E27FC236}">
                <a16:creationId xmlns:a16="http://schemas.microsoft.com/office/drawing/2014/main" id="{BD4E2133-27C2-A485-06A0-9140172ED1B6}"/>
              </a:ext>
            </a:extLst>
          </p:cNvPr>
          <p:cNvSpPr txBox="1"/>
          <p:nvPr/>
        </p:nvSpPr>
        <p:spPr>
          <a:xfrm>
            <a:off x="539552" y="2348880"/>
            <a:ext cx="8064896" cy="2585323"/>
          </a:xfrm>
          <a:prstGeom prst="rect">
            <a:avLst/>
          </a:prstGeom>
          <a:noFill/>
        </p:spPr>
        <p:txBody>
          <a:bodyPr wrap="square" rtlCol="0">
            <a:spAutoFit/>
          </a:bodyPr>
          <a:lstStyle/>
          <a:p>
            <a:pPr marL="342900" indent="-342900">
              <a:buAutoNum type="arabicPeriod"/>
            </a:pPr>
            <a:r>
              <a:rPr lang="en-GB" dirty="0"/>
              <a:t>Calculate the frequency of the allele ‘s’ in the population.</a:t>
            </a:r>
          </a:p>
          <a:p>
            <a:r>
              <a:rPr lang="en-GB" dirty="0"/>
              <a:t>Square root of 0.16 = 0.40</a:t>
            </a:r>
          </a:p>
          <a:p>
            <a:endParaRPr lang="en-GB" dirty="0"/>
          </a:p>
          <a:p>
            <a:r>
              <a:rPr lang="en-GB" dirty="0"/>
              <a:t>2. Work out the frequency of the ‘S’ allele in the population</a:t>
            </a:r>
          </a:p>
          <a:p>
            <a:r>
              <a:rPr lang="en-GB" dirty="0"/>
              <a:t>p = 1 – 0.40 = 0.60</a:t>
            </a:r>
          </a:p>
          <a:p>
            <a:endParaRPr lang="en-GB" dirty="0"/>
          </a:p>
          <a:p>
            <a:r>
              <a:rPr lang="en-GB" dirty="0"/>
              <a:t>3. Find the frequency of the heterozygous genotype in the population</a:t>
            </a:r>
          </a:p>
          <a:p>
            <a:r>
              <a:rPr lang="en-GB" dirty="0"/>
              <a:t>2pq = 2 x 0.60 x 0.40 = 0.48</a:t>
            </a:r>
          </a:p>
          <a:p>
            <a:endParaRPr lang="en-GB" dirty="0"/>
          </a:p>
        </p:txBody>
      </p:sp>
    </p:spTree>
    <p:extLst>
      <p:ext uri="{BB962C8B-B14F-4D97-AF65-F5344CB8AC3E}">
        <p14:creationId xmlns:p14="http://schemas.microsoft.com/office/powerpoint/2010/main" val="189789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a:t>Question 1</a:t>
            </a:r>
          </a:p>
        </p:txBody>
      </p:sp>
      <p:sp>
        <p:nvSpPr>
          <p:cNvPr id="3" name="Content Placeholder 2"/>
          <p:cNvSpPr>
            <a:spLocks noGrp="1"/>
          </p:cNvSpPr>
          <p:nvPr>
            <p:ph idx="1"/>
          </p:nvPr>
        </p:nvSpPr>
        <p:spPr/>
        <p:txBody>
          <a:bodyPr/>
          <a:lstStyle/>
          <a:p>
            <a:pPr marL="0" indent="0">
              <a:buNone/>
            </a:pPr>
            <a:r>
              <a:rPr lang="en-US" dirty="0">
                <a:effectLst/>
              </a:rPr>
              <a:t>If 98 out of 200 individuals in a population express the </a:t>
            </a:r>
            <a:r>
              <a:rPr lang="en-US" dirty="0">
                <a:solidFill>
                  <a:srgbClr val="FF0000"/>
                </a:solidFill>
                <a:effectLst/>
              </a:rPr>
              <a:t>recessive phenotype</a:t>
            </a:r>
            <a:r>
              <a:rPr lang="en-US" dirty="0">
                <a:effectLst/>
              </a:rPr>
              <a:t>, what percent of the population would you predict would be heterozygotes? </a:t>
            </a:r>
            <a:endParaRPr lang="en-GB" dirty="0"/>
          </a:p>
        </p:txBody>
      </p:sp>
    </p:spTree>
    <p:extLst>
      <p:ext uri="{BB962C8B-B14F-4D97-AF65-F5344CB8AC3E}">
        <p14:creationId xmlns:p14="http://schemas.microsoft.com/office/powerpoint/2010/main" val="1155818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GB" dirty="0"/>
              <a:t>Answer 1</a:t>
            </a:r>
          </a:p>
        </p:txBody>
      </p:sp>
      <p:sp>
        <p:nvSpPr>
          <p:cNvPr id="3" name="Content Placeholder 2"/>
          <p:cNvSpPr>
            <a:spLocks noGrp="1"/>
          </p:cNvSpPr>
          <p:nvPr>
            <p:ph idx="1"/>
          </p:nvPr>
        </p:nvSpPr>
        <p:spPr>
          <a:xfrm>
            <a:off x="323528" y="908720"/>
            <a:ext cx="8568952" cy="5217443"/>
          </a:xfrm>
        </p:spPr>
        <p:txBody>
          <a:bodyPr>
            <a:normAutofit lnSpcReduction="10000"/>
          </a:bodyPr>
          <a:lstStyle/>
          <a:p>
            <a:r>
              <a:rPr lang="en-GB" dirty="0"/>
              <a:t>98/200 = (q</a:t>
            </a:r>
            <a:r>
              <a:rPr lang="en-GB" baseline="30000" dirty="0"/>
              <a:t>2</a:t>
            </a:r>
            <a:r>
              <a:rPr lang="en-GB" dirty="0"/>
              <a:t>)</a:t>
            </a:r>
          </a:p>
          <a:p>
            <a:r>
              <a:rPr lang="en-GB" dirty="0"/>
              <a:t>0.49 = q</a:t>
            </a:r>
            <a:r>
              <a:rPr lang="en-GB" baseline="30000" dirty="0"/>
              <a:t>2</a:t>
            </a:r>
          </a:p>
          <a:p>
            <a:r>
              <a:rPr lang="en-GB" dirty="0"/>
              <a:t>0.7 = q</a:t>
            </a:r>
          </a:p>
          <a:p>
            <a:endParaRPr lang="en-GB" dirty="0"/>
          </a:p>
          <a:p>
            <a:r>
              <a:rPr lang="en-GB" dirty="0"/>
              <a:t>p + q = 1</a:t>
            </a:r>
          </a:p>
          <a:p>
            <a:r>
              <a:rPr lang="en-GB" dirty="0"/>
              <a:t>p = 1 – 0.7</a:t>
            </a:r>
          </a:p>
          <a:p>
            <a:r>
              <a:rPr lang="en-GB" dirty="0"/>
              <a:t>p = 0.3</a:t>
            </a:r>
          </a:p>
          <a:p>
            <a:endParaRPr lang="en-GB" dirty="0"/>
          </a:p>
          <a:p>
            <a:r>
              <a:rPr lang="en-GB" dirty="0"/>
              <a:t>2pq = 2(0.3)(0.7) = 0.42 = </a:t>
            </a:r>
            <a:r>
              <a:rPr lang="en-GB" b="1" u="sng" dirty="0"/>
              <a:t>42% heterozygotes</a:t>
            </a:r>
          </a:p>
        </p:txBody>
      </p:sp>
    </p:spTree>
    <p:extLst>
      <p:ext uri="{BB962C8B-B14F-4D97-AF65-F5344CB8AC3E}">
        <p14:creationId xmlns:p14="http://schemas.microsoft.com/office/powerpoint/2010/main" val="2850420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a:t>Question 2</a:t>
            </a:r>
          </a:p>
        </p:txBody>
      </p:sp>
      <p:sp>
        <p:nvSpPr>
          <p:cNvPr id="3" name="Content Placeholder 2"/>
          <p:cNvSpPr>
            <a:spLocks noGrp="1"/>
          </p:cNvSpPr>
          <p:nvPr>
            <p:ph idx="1"/>
          </p:nvPr>
        </p:nvSpPr>
        <p:spPr>
          <a:xfrm>
            <a:off x="395536" y="1340768"/>
            <a:ext cx="8229600" cy="4525963"/>
          </a:xfrm>
        </p:spPr>
        <p:txBody>
          <a:bodyPr>
            <a:normAutofit fontScale="92500" lnSpcReduction="10000"/>
          </a:bodyPr>
          <a:lstStyle/>
          <a:p>
            <a:pPr marL="0" indent="0">
              <a:buNone/>
            </a:pPr>
            <a:r>
              <a:rPr lang="en-US" dirty="0">
                <a:effectLst/>
              </a:rPr>
              <a:t>Your original population of 200 in Q1 was hit by a tidal wave and 100 organisms were wiped out, leaving 36 homozygous recessive out of the 100 survivors. If we assume that all individuals were equally likely to be wiped out, how did the tidal wave affect the predicted frequencies of the alleles in the population? </a:t>
            </a:r>
          </a:p>
          <a:p>
            <a:pPr marL="0" indent="0">
              <a:buNone/>
            </a:pPr>
            <a:endParaRPr lang="en-US" dirty="0"/>
          </a:p>
          <a:p>
            <a:pPr marL="0" indent="0">
              <a:buNone/>
            </a:pPr>
            <a:r>
              <a:rPr lang="en-US" dirty="0"/>
              <a:t>Calculate the  predicted heterozygous population and h</a:t>
            </a:r>
            <a:r>
              <a:rPr lang="en-US" dirty="0">
                <a:effectLst/>
              </a:rPr>
              <a:t>om</a:t>
            </a:r>
            <a:r>
              <a:rPr lang="en-US" dirty="0"/>
              <a:t>o</a:t>
            </a:r>
            <a:r>
              <a:rPr lang="en-US" dirty="0">
                <a:effectLst/>
              </a:rPr>
              <a:t>zygous dominant</a:t>
            </a:r>
          </a:p>
          <a:p>
            <a:endParaRPr lang="en-GB" dirty="0"/>
          </a:p>
        </p:txBody>
      </p:sp>
    </p:spTree>
    <p:extLst>
      <p:ext uri="{BB962C8B-B14F-4D97-AF65-F5344CB8AC3E}">
        <p14:creationId xmlns:p14="http://schemas.microsoft.com/office/powerpoint/2010/main" val="2036623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GB" dirty="0"/>
              <a:t>Answer 2</a:t>
            </a:r>
          </a:p>
        </p:txBody>
      </p:sp>
      <p:sp>
        <p:nvSpPr>
          <p:cNvPr id="3" name="Content Placeholder 2"/>
          <p:cNvSpPr>
            <a:spLocks noGrp="1"/>
          </p:cNvSpPr>
          <p:nvPr>
            <p:ph idx="1"/>
          </p:nvPr>
        </p:nvSpPr>
        <p:spPr/>
        <p:txBody>
          <a:bodyPr>
            <a:normAutofit fontScale="92500"/>
          </a:bodyPr>
          <a:lstStyle/>
          <a:p>
            <a:r>
              <a:rPr lang="en-GB" dirty="0"/>
              <a:t>36/100 = q</a:t>
            </a:r>
            <a:r>
              <a:rPr lang="en-GB" baseline="30000" dirty="0"/>
              <a:t>2</a:t>
            </a:r>
          </a:p>
          <a:p>
            <a:r>
              <a:rPr lang="en-GB" dirty="0"/>
              <a:t>0.6 = q</a:t>
            </a:r>
          </a:p>
          <a:p>
            <a:endParaRPr lang="en-GB" dirty="0"/>
          </a:p>
          <a:p>
            <a:r>
              <a:rPr lang="en-GB" dirty="0"/>
              <a:t>p + q = 1</a:t>
            </a:r>
          </a:p>
          <a:p>
            <a:r>
              <a:rPr lang="en-GB" dirty="0"/>
              <a:t>p = 0.4</a:t>
            </a:r>
          </a:p>
          <a:p>
            <a:endParaRPr lang="en-GB" dirty="0"/>
          </a:p>
          <a:p>
            <a:r>
              <a:rPr lang="en-GB" b="1" u="sng" dirty="0"/>
              <a:t>Heterozygous = 2 (0.4)(0.6) = 0.48 = 48%</a:t>
            </a:r>
          </a:p>
          <a:p>
            <a:r>
              <a:rPr lang="en-GB" b="1" u="sng" dirty="0"/>
              <a:t>Homozygous dominant = (0.4)(0.4) = 0.16 = 16%</a:t>
            </a:r>
          </a:p>
          <a:p>
            <a:endParaRPr lang="en-GB" b="1" u="sng" dirty="0"/>
          </a:p>
        </p:txBody>
      </p:sp>
    </p:spTree>
    <p:extLst>
      <p:ext uri="{BB962C8B-B14F-4D97-AF65-F5344CB8AC3E}">
        <p14:creationId xmlns:p14="http://schemas.microsoft.com/office/powerpoint/2010/main" val="2142365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GB" dirty="0"/>
              <a:t>Question 3	</a:t>
            </a:r>
          </a:p>
        </p:txBody>
      </p:sp>
      <p:sp>
        <p:nvSpPr>
          <p:cNvPr id="3" name="Content Placeholder 2"/>
          <p:cNvSpPr>
            <a:spLocks noGrp="1"/>
          </p:cNvSpPr>
          <p:nvPr>
            <p:ph idx="1"/>
          </p:nvPr>
        </p:nvSpPr>
        <p:spPr/>
        <p:txBody>
          <a:bodyPr/>
          <a:lstStyle/>
          <a:p>
            <a:pPr marL="0" indent="0">
              <a:buNone/>
            </a:pPr>
            <a:r>
              <a:rPr lang="en-US" dirty="0">
                <a:effectLst/>
              </a:rPr>
              <a:t>Lets say that brown fur coloring is dominant to grey fur </a:t>
            </a:r>
            <a:r>
              <a:rPr lang="en-US" dirty="0" err="1">
                <a:effectLst/>
              </a:rPr>
              <a:t>colour</a:t>
            </a:r>
            <a:r>
              <a:rPr lang="en-US" dirty="0">
                <a:effectLst/>
              </a:rPr>
              <a:t> in mice. If you have 168 </a:t>
            </a:r>
            <a:r>
              <a:rPr lang="en-US" u="sng" dirty="0">
                <a:solidFill>
                  <a:srgbClr val="FF0000"/>
                </a:solidFill>
                <a:effectLst/>
              </a:rPr>
              <a:t>brown mice </a:t>
            </a:r>
            <a:r>
              <a:rPr lang="en-US" dirty="0">
                <a:effectLst/>
              </a:rPr>
              <a:t>in a population of 200 mice........</a:t>
            </a:r>
          </a:p>
          <a:p>
            <a:pPr marL="0" indent="0">
              <a:buNone/>
            </a:pPr>
            <a:r>
              <a:rPr lang="en-US" dirty="0"/>
              <a:t>What is the predicted frequency of </a:t>
            </a:r>
          </a:p>
          <a:p>
            <a:pPr lvl="1"/>
            <a:r>
              <a:rPr lang="en-US" dirty="0"/>
              <a:t>Homozygous dominants</a:t>
            </a:r>
          </a:p>
          <a:p>
            <a:pPr lvl="1"/>
            <a:r>
              <a:rPr lang="en-US" dirty="0"/>
              <a:t>Heterozygotes</a:t>
            </a:r>
          </a:p>
          <a:p>
            <a:pPr lvl="1"/>
            <a:r>
              <a:rPr lang="en-US" dirty="0"/>
              <a:t>Homozygous recessives</a:t>
            </a:r>
            <a:endParaRPr lang="en-GB" dirty="0"/>
          </a:p>
        </p:txBody>
      </p:sp>
    </p:spTree>
    <p:extLst>
      <p:ext uri="{BB962C8B-B14F-4D97-AF65-F5344CB8AC3E}">
        <p14:creationId xmlns:p14="http://schemas.microsoft.com/office/powerpoint/2010/main" val="76356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style>
          <a:lnRef idx="1">
            <a:schemeClr val="accent2"/>
          </a:lnRef>
          <a:fillRef idx="2">
            <a:schemeClr val="accent2"/>
          </a:fillRef>
          <a:effectRef idx="1">
            <a:schemeClr val="accent2"/>
          </a:effectRef>
          <a:fontRef idx="minor">
            <a:schemeClr val="dk1"/>
          </a:fontRef>
        </p:style>
        <p:txBody>
          <a:bodyPr/>
          <a:lstStyle/>
          <a:p>
            <a:r>
              <a:rPr lang="en-GB" dirty="0"/>
              <a:t>Answer 3</a:t>
            </a:r>
          </a:p>
        </p:txBody>
      </p:sp>
      <p:sp>
        <p:nvSpPr>
          <p:cNvPr id="3" name="Content Placeholder 2"/>
          <p:cNvSpPr>
            <a:spLocks noGrp="1"/>
          </p:cNvSpPr>
          <p:nvPr>
            <p:ph idx="1"/>
          </p:nvPr>
        </p:nvSpPr>
        <p:spPr>
          <a:xfrm>
            <a:off x="457200" y="1196752"/>
            <a:ext cx="8229600" cy="5184576"/>
          </a:xfrm>
        </p:spPr>
        <p:txBody>
          <a:bodyPr>
            <a:normAutofit fontScale="92500" lnSpcReduction="20000"/>
          </a:bodyPr>
          <a:lstStyle/>
          <a:p>
            <a:r>
              <a:rPr lang="en-GB" dirty="0"/>
              <a:t>200 mice in total</a:t>
            </a:r>
          </a:p>
          <a:p>
            <a:r>
              <a:rPr lang="en-GB" dirty="0"/>
              <a:t>168 = brown = p2 + 2pq</a:t>
            </a:r>
          </a:p>
          <a:p>
            <a:r>
              <a:rPr lang="en-GB" dirty="0"/>
              <a:t>32/200 = grey fur = q</a:t>
            </a:r>
            <a:r>
              <a:rPr lang="en-GB" baseline="30000" dirty="0"/>
              <a:t>2</a:t>
            </a:r>
          </a:p>
          <a:p>
            <a:r>
              <a:rPr lang="en-GB" dirty="0"/>
              <a:t>0.16 = q</a:t>
            </a:r>
            <a:r>
              <a:rPr lang="en-GB" baseline="30000" dirty="0"/>
              <a:t>2</a:t>
            </a:r>
          </a:p>
          <a:p>
            <a:r>
              <a:rPr lang="en-GB" dirty="0"/>
              <a:t>0.4 = q</a:t>
            </a:r>
          </a:p>
          <a:p>
            <a:r>
              <a:rPr lang="en-GB" dirty="0"/>
              <a:t>p = 0.6 (p + q = 1)</a:t>
            </a:r>
          </a:p>
          <a:p>
            <a:endParaRPr lang="en-GB" dirty="0"/>
          </a:p>
          <a:p>
            <a:endParaRPr lang="en-GB" dirty="0"/>
          </a:p>
          <a:p>
            <a:r>
              <a:rPr lang="en-GB" b="1" u="sng" dirty="0"/>
              <a:t>p</a:t>
            </a:r>
            <a:r>
              <a:rPr lang="en-GB" b="1" u="sng" baseline="30000" dirty="0"/>
              <a:t>2</a:t>
            </a:r>
            <a:r>
              <a:rPr lang="en-GB" b="1" u="sng" dirty="0"/>
              <a:t> = 0.36 = 36%</a:t>
            </a:r>
          </a:p>
          <a:p>
            <a:r>
              <a:rPr lang="en-GB" b="1" u="sng" dirty="0"/>
              <a:t>2pq = 0.48 = 48%</a:t>
            </a:r>
          </a:p>
          <a:p>
            <a:r>
              <a:rPr lang="en-GB" b="1" u="sng" dirty="0"/>
              <a:t>q</a:t>
            </a:r>
            <a:r>
              <a:rPr lang="en-GB" b="1" u="sng" baseline="30000" dirty="0"/>
              <a:t>2</a:t>
            </a:r>
            <a:r>
              <a:rPr lang="en-GB" b="1" u="sng" dirty="0"/>
              <a:t> = 0.16 = 16%</a:t>
            </a:r>
          </a:p>
        </p:txBody>
      </p:sp>
    </p:spTree>
    <p:extLst>
      <p:ext uri="{BB962C8B-B14F-4D97-AF65-F5344CB8AC3E}">
        <p14:creationId xmlns:p14="http://schemas.microsoft.com/office/powerpoint/2010/main" val="1856184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831EA-D8D9-AFDA-A8CA-DD6CDFBB804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5BBD48E-DCC9-0A63-372E-10263521E5C3}"/>
              </a:ext>
            </a:extLst>
          </p:cNvPr>
          <p:cNvSpPr>
            <a:spLocks noGrp="1"/>
          </p:cNvSpPr>
          <p:nvPr>
            <p:ph idx="1"/>
          </p:nvPr>
        </p:nvSpPr>
        <p:spPr/>
        <p:txBody>
          <a:bodyPr/>
          <a:lstStyle/>
          <a:p>
            <a:pPr algn="l"/>
            <a:r>
              <a:rPr lang="en-GB" sz="1400" b="0" i="0" dirty="0">
                <a:solidFill>
                  <a:srgbClr val="333333"/>
                </a:solidFill>
                <a:effectLst/>
                <a:latin typeface="Times New Roman" panose="02020603050405020304" pitchFamily="18" charset="0"/>
                <a:cs typeface="Times New Roman" panose="02020603050405020304" pitchFamily="18" charset="0"/>
              </a:rPr>
              <a:t>During the civil war in Mozambique, from 1977 to 1992, 90% of the African elephants were killed for the ivory in their tusks.</a:t>
            </a:r>
          </a:p>
          <a:p>
            <a:pPr algn="l"/>
            <a:r>
              <a:rPr lang="en-GB" sz="1400" b="0" i="0" dirty="0">
                <a:solidFill>
                  <a:srgbClr val="333333"/>
                </a:solidFill>
                <a:effectLst/>
                <a:latin typeface="Times New Roman" panose="02020603050405020304" pitchFamily="18" charset="0"/>
                <a:cs typeface="Times New Roman" panose="02020603050405020304" pitchFamily="18" charset="0"/>
              </a:rPr>
              <a:t>Since 1992, the elephant population in Mozambique has increased</a:t>
            </a:r>
          </a:p>
          <a:p>
            <a:pPr algn="l"/>
            <a:r>
              <a:rPr lang="en-GB" sz="1400" b="0" i="0" dirty="0">
                <a:solidFill>
                  <a:srgbClr val="333333"/>
                </a:solidFill>
                <a:effectLst/>
                <a:latin typeface="Times New Roman" panose="02020603050405020304" pitchFamily="18" charset="0"/>
                <a:cs typeface="Times New Roman" panose="02020603050405020304" pitchFamily="18" charset="0"/>
              </a:rPr>
              <a:t>A study of an elephant population in Mozambique was carried out in 2017.</a:t>
            </a:r>
          </a:p>
          <a:p>
            <a:pPr algn="l"/>
            <a:r>
              <a:rPr lang="en-GB" sz="1400" b="0" i="0" dirty="0">
                <a:solidFill>
                  <a:srgbClr val="333333"/>
                </a:solidFill>
                <a:effectLst/>
                <a:latin typeface="Times New Roman" panose="02020603050405020304" pitchFamily="18" charset="0"/>
                <a:cs typeface="Times New Roman" panose="02020603050405020304" pitchFamily="18" charset="0"/>
              </a:rPr>
              <a:t>The elephants studied were all born before 1992.</a:t>
            </a:r>
          </a:p>
          <a:p>
            <a:pPr algn="l"/>
            <a:r>
              <a:rPr lang="en-GB" sz="1400" b="0" i="0" dirty="0">
                <a:solidFill>
                  <a:srgbClr val="333333"/>
                </a:solidFill>
                <a:effectLst/>
                <a:latin typeface="Times New Roman" panose="02020603050405020304" pitchFamily="18" charset="0"/>
                <a:cs typeface="Times New Roman" panose="02020603050405020304" pitchFamily="18" charset="0"/>
              </a:rPr>
              <a:t>The table shows the number of elephants with and without tusks</a:t>
            </a:r>
          </a:p>
          <a:p>
            <a:pPr marL="0" indent="0">
              <a:buNone/>
            </a:pPr>
            <a:endParaRPr lang="en-GB" dirty="0"/>
          </a:p>
        </p:txBody>
      </p:sp>
      <p:pic>
        <p:nvPicPr>
          <p:cNvPr id="5" name="Picture 4">
            <a:extLst>
              <a:ext uri="{FF2B5EF4-FFF2-40B4-BE49-F238E27FC236}">
                <a16:creationId xmlns:a16="http://schemas.microsoft.com/office/drawing/2014/main" id="{215CA6E1-7011-012B-8432-2B46E8AA5BB7}"/>
              </a:ext>
            </a:extLst>
          </p:cNvPr>
          <p:cNvPicPr>
            <a:picLocks noChangeAspect="1"/>
          </p:cNvPicPr>
          <p:nvPr/>
        </p:nvPicPr>
        <p:blipFill>
          <a:blip r:embed="rId2"/>
          <a:stretch>
            <a:fillRect/>
          </a:stretch>
        </p:blipFill>
        <p:spPr>
          <a:xfrm>
            <a:off x="2483768" y="3140968"/>
            <a:ext cx="3199985" cy="1293515"/>
          </a:xfrm>
          <a:prstGeom prst="rect">
            <a:avLst/>
          </a:prstGeom>
        </p:spPr>
      </p:pic>
      <p:pic>
        <p:nvPicPr>
          <p:cNvPr id="7" name="Picture 6">
            <a:extLst>
              <a:ext uri="{FF2B5EF4-FFF2-40B4-BE49-F238E27FC236}">
                <a16:creationId xmlns:a16="http://schemas.microsoft.com/office/drawing/2014/main" id="{99917D3F-804D-8F66-B917-D12A700B603E}"/>
              </a:ext>
            </a:extLst>
          </p:cNvPr>
          <p:cNvPicPr>
            <a:picLocks noChangeAspect="1"/>
          </p:cNvPicPr>
          <p:nvPr/>
        </p:nvPicPr>
        <p:blipFill>
          <a:blip r:embed="rId3"/>
          <a:stretch>
            <a:fillRect/>
          </a:stretch>
        </p:blipFill>
        <p:spPr>
          <a:xfrm>
            <a:off x="395536" y="4708884"/>
            <a:ext cx="8064896" cy="1589297"/>
          </a:xfrm>
          <a:prstGeom prst="rect">
            <a:avLst/>
          </a:prstGeom>
        </p:spPr>
      </p:pic>
    </p:spTree>
    <p:extLst>
      <p:ext uri="{BB962C8B-B14F-4D97-AF65-F5344CB8AC3E}">
        <p14:creationId xmlns:p14="http://schemas.microsoft.com/office/powerpoint/2010/main" val="74656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a:t>Starter – define the keywords</a:t>
            </a:r>
          </a:p>
        </p:txBody>
      </p:sp>
      <p:sp>
        <p:nvSpPr>
          <p:cNvPr id="3" name="Content Placeholder 2"/>
          <p:cNvSpPr>
            <a:spLocks noGrp="1"/>
          </p:cNvSpPr>
          <p:nvPr>
            <p:ph idx="1"/>
          </p:nvPr>
        </p:nvSpPr>
        <p:spPr/>
        <p:txBody>
          <a:bodyPr/>
          <a:lstStyle/>
          <a:p>
            <a:pPr marL="0" indent="0">
              <a:buNone/>
            </a:pPr>
            <a:r>
              <a:rPr lang="en-GB" dirty="0"/>
              <a:t>Gene pool</a:t>
            </a:r>
          </a:p>
          <a:p>
            <a:pPr marL="0" indent="0">
              <a:buNone/>
            </a:pPr>
            <a:endParaRPr lang="en-GB" dirty="0"/>
          </a:p>
          <a:p>
            <a:pPr marL="0" indent="0">
              <a:buNone/>
            </a:pPr>
            <a:r>
              <a:rPr lang="en-GB" dirty="0"/>
              <a:t>Allele</a:t>
            </a:r>
          </a:p>
          <a:p>
            <a:pPr marL="0" indent="0">
              <a:buNone/>
            </a:pPr>
            <a:endParaRPr lang="en-GB" dirty="0"/>
          </a:p>
          <a:p>
            <a:pPr marL="0" indent="0">
              <a:buNone/>
            </a:pPr>
            <a:r>
              <a:rPr lang="en-GB" dirty="0"/>
              <a:t>Phenotype</a:t>
            </a:r>
          </a:p>
          <a:p>
            <a:pPr marL="0" indent="0">
              <a:buNone/>
            </a:pPr>
            <a:endParaRPr lang="en-GB" dirty="0"/>
          </a:p>
          <a:p>
            <a:pPr marL="0" indent="0">
              <a:buNone/>
            </a:pPr>
            <a:r>
              <a:rPr lang="en-GB" dirty="0"/>
              <a:t>Genotype</a:t>
            </a:r>
          </a:p>
          <a:p>
            <a:pPr marL="0" indent="0">
              <a:buNone/>
            </a:pPr>
            <a:endParaRPr lang="en-GB" dirty="0"/>
          </a:p>
          <a:p>
            <a:pPr marL="0" indent="0">
              <a:buNone/>
            </a:pPr>
            <a:endParaRPr lang="en-GB" dirty="0"/>
          </a:p>
        </p:txBody>
      </p:sp>
      <p:sp>
        <p:nvSpPr>
          <p:cNvPr id="4" name="TextBox 3"/>
          <p:cNvSpPr txBox="1"/>
          <p:nvPr/>
        </p:nvSpPr>
        <p:spPr>
          <a:xfrm>
            <a:off x="2597696" y="1556792"/>
            <a:ext cx="6048672" cy="830997"/>
          </a:xfrm>
          <a:prstGeom prst="rect">
            <a:avLst/>
          </a:prstGeom>
          <a:noFill/>
        </p:spPr>
        <p:txBody>
          <a:bodyPr wrap="square" rtlCol="0">
            <a:spAutoFit/>
          </a:bodyPr>
          <a:lstStyle/>
          <a:p>
            <a:r>
              <a:rPr lang="en-GB" sz="2400" dirty="0"/>
              <a:t>Total number of alleles in a particular population at a specific time</a:t>
            </a:r>
          </a:p>
        </p:txBody>
      </p:sp>
      <p:sp>
        <p:nvSpPr>
          <p:cNvPr id="5" name="TextBox 4"/>
          <p:cNvSpPr txBox="1"/>
          <p:nvPr/>
        </p:nvSpPr>
        <p:spPr>
          <a:xfrm>
            <a:off x="2555776" y="2670011"/>
            <a:ext cx="6048672" cy="461665"/>
          </a:xfrm>
          <a:prstGeom prst="rect">
            <a:avLst/>
          </a:prstGeom>
          <a:noFill/>
        </p:spPr>
        <p:txBody>
          <a:bodyPr wrap="square" rtlCol="0">
            <a:spAutoFit/>
          </a:bodyPr>
          <a:lstStyle/>
          <a:p>
            <a:r>
              <a:rPr lang="en-GB" sz="2400" dirty="0"/>
              <a:t>The form of a gene</a:t>
            </a:r>
          </a:p>
        </p:txBody>
      </p:sp>
      <p:sp>
        <p:nvSpPr>
          <p:cNvPr id="6" name="TextBox 5"/>
          <p:cNvSpPr txBox="1"/>
          <p:nvPr/>
        </p:nvSpPr>
        <p:spPr>
          <a:xfrm>
            <a:off x="2708176" y="3975447"/>
            <a:ext cx="6048672" cy="461665"/>
          </a:xfrm>
          <a:prstGeom prst="rect">
            <a:avLst/>
          </a:prstGeom>
          <a:noFill/>
        </p:spPr>
        <p:txBody>
          <a:bodyPr wrap="square" rtlCol="0">
            <a:spAutoFit/>
          </a:bodyPr>
          <a:lstStyle/>
          <a:p>
            <a:r>
              <a:rPr lang="en-GB" sz="2400" dirty="0"/>
              <a:t>The characteristics of an organism</a:t>
            </a:r>
          </a:p>
        </p:txBody>
      </p:sp>
      <p:sp>
        <p:nvSpPr>
          <p:cNvPr id="7" name="TextBox 6"/>
          <p:cNvSpPr txBox="1"/>
          <p:nvPr/>
        </p:nvSpPr>
        <p:spPr>
          <a:xfrm>
            <a:off x="2552684" y="5157192"/>
            <a:ext cx="6048672" cy="830997"/>
          </a:xfrm>
          <a:prstGeom prst="rect">
            <a:avLst/>
          </a:prstGeom>
          <a:noFill/>
        </p:spPr>
        <p:txBody>
          <a:bodyPr wrap="square" rtlCol="0">
            <a:spAutoFit/>
          </a:bodyPr>
          <a:lstStyle/>
          <a:p>
            <a:r>
              <a:rPr lang="en-GB" sz="2400" dirty="0"/>
              <a:t>The genetic composition of an organism – the alleles it possesses</a:t>
            </a:r>
          </a:p>
        </p:txBody>
      </p:sp>
    </p:spTree>
    <p:extLst>
      <p:ext uri="{BB962C8B-B14F-4D97-AF65-F5344CB8AC3E}">
        <p14:creationId xmlns:p14="http://schemas.microsoft.com/office/powerpoint/2010/main" val="141776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6C1D19D-159C-B2C8-99EA-D78C53A952A9}"/>
              </a:ext>
            </a:extLst>
          </p:cNvPr>
          <p:cNvPicPr>
            <a:picLocks noGrp="1" noChangeAspect="1"/>
          </p:cNvPicPr>
          <p:nvPr>
            <p:ph idx="1"/>
          </p:nvPr>
        </p:nvPicPr>
        <p:blipFill>
          <a:blip r:embed="rId2"/>
          <a:stretch>
            <a:fillRect/>
          </a:stretch>
        </p:blipFill>
        <p:spPr>
          <a:xfrm>
            <a:off x="457200" y="2094310"/>
            <a:ext cx="8229600" cy="3537742"/>
          </a:xfrm>
        </p:spPr>
      </p:pic>
    </p:spTree>
    <p:extLst>
      <p:ext uri="{BB962C8B-B14F-4D97-AF65-F5344CB8AC3E}">
        <p14:creationId xmlns:p14="http://schemas.microsoft.com/office/powerpoint/2010/main" val="289698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GB" dirty="0"/>
              <a:t>Key terms</a:t>
            </a:r>
          </a:p>
        </p:txBody>
      </p:sp>
      <p:sp>
        <p:nvSpPr>
          <p:cNvPr id="3" name="Content Placeholder 2"/>
          <p:cNvSpPr>
            <a:spLocks noGrp="1"/>
          </p:cNvSpPr>
          <p:nvPr>
            <p:ph idx="1"/>
          </p:nvPr>
        </p:nvSpPr>
        <p:spPr>
          <a:xfrm>
            <a:off x="457200" y="1783357"/>
            <a:ext cx="8229600" cy="4525963"/>
          </a:xfrm>
        </p:spPr>
        <p:txBody>
          <a:bodyPr/>
          <a:lstStyle/>
          <a:p>
            <a:pPr marL="0" indent="0">
              <a:buNone/>
            </a:pPr>
            <a:r>
              <a:rPr lang="en-GB" b="1" dirty="0"/>
              <a:t>Gene pool:</a:t>
            </a:r>
            <a:r>
              <a:rPr lang="en-GB" dirty="0"/>
              <a:t> </a:t>
            </a:r>
          </a:p>
          <a:p>
            <a:pPr marL="0" indent="0">
              <a:buNone/>
            </a:pPr>
            <a:endParaRPr lang="en-GB" b="1" dirty="0"/>
          </a:p>
          <a:p>
            <a:pPr marL="0" indent="0">
              <a:buNone/>
            </a:pPr>
            <a:endParaRPr lang="en-GB" b="1" dirty="0"/>
          </a:p>
          <a:p>
            <a:pPr marL="0" indent="0">
              <a:buNone/>
            </a:pPr>
            <a:r>
              <a:rPr lang="en-GB" b="1" dirty="0"/>
              <a:t>Allelic frequency</a:t>
            </a:r>
            <a:r>
              <a:rPr lang="en-GB" dirty="0"/>
              <a:t>:</a:t>
            </a:r>
            <a:endParaRPr lang="en-GB" b="1" dirty="0"/>
          </a:p>
        </p:txBody>
      </p:sp>
      <p:sp>
        <p:nvSpPr>
          <p:cNvPr id="4" name="Rectangle 3"/>
          <p:cNvSpPr/>
          <p:nvPr/>
        </p:nvSpPr>
        <p:spPr>
          <a:xfrm>
            <a:off x="2555776" y="1811957"/>
            <a:ext cx="6408712" cy="1384995"/>
          </a:xfrm>
          <a:prstGeom prst="rect">
            <a:avLst/>
          </a:prstGeom>
        </p:spPr>
        <p:txBody>
          <a:bodyPr wrap="square">
            <a:spAutoFit/>
          </a:bodyPr>
          <a:lstStyle/>
          <a:p>
            <a:r>
              <a:rPr lang="en-GB" sz="2800" dirty="0"/>
              <a:t>All alleles of all genes of all individuals in a population at any one time</a:t>
            </a:r>
            <a:endParaRPr lang="en-GB" sz="2800" b="1" dirty="0"/>
          </a:p>
          <a:p>
            <a:endParaRPr lang="en-GB" sz="2800" b="1" dirty="0"/>
          </a:p>
        </p:txBody>
      </p:sp>
      <p:sp>
        <p:nvSpPr>
          <p:cNvPr id="5" name="Rectangle 4"/>
          <p:cNvSpPr/>
          <p:nvPr/>
        </p:nvSpPr>
        <p:spPr>
          <a:xfrm>
            <a:off x="3474132" y="3489894"/>
            <a:ext cx="5669868" cy="954107"/>
          </a:xfrm>
          <a:prstGeom prst="rect">
            <a:avLst/>
          </a:prstGeom>
        </p:spPr>
        <p:txBody>
          <a:bodyPr wrap="square">
            <a:spAutoFit/>
          </a:bodyPr>
          <a:lstStyle/>
          <a:p>
            <a:r>
              <a:rPr lang="en-GB" sz="2800" dirty="0"/>
              <a:t>The number of times an allele occurs within a gene pool</a:t>
            </a:r>
            <a:endParaRPr lang="en-GB" sz="2800" b="1" dirty="0"/>
          </a:p>
        </p:txBody>
      </p:sp>
    </p:spTree>
    <p:extLst>
      <p:ext uri="{BB962C8B-B14F-4D97-AF65-F5344CB8AC3E}">
        <p14:creationId xmlns:p14="http://schemas.microsoft.com/office/powerpoint/2010/main" val="203211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GB" dirty="0"/>
              <a:t>Hardy- Weinberg principle</a:t>
            </a:r>
          </a:p>
        </p:txBody>
      </p:sp>
      <p:sp>
        <p:nvSpPr>
          <p:cNvPr id="3" name="Content Placeholder 2"/>
          <p:cNvSpPr>
            <a:spLocks noGrp="1"/>
          </p:cNvSpPr>
          <p:nvPr>
            <p:ph idx="1"/>
          </p:nvPr>
        </p:nvSpPr>
        <p:spPr>
          <a:xfrm>
            <a:off x="323528" y="1628801"/>
            <a:ext cx="8507288" cy="3528392"/>
          </a:xfrm>
          <a:solidFill>
            <a:schemeClr val="accent1">
              <a:lumMod val="20000"/>
              <a:lumOff val="80000"/>
            </a:schemeClr>
          </a:solidFill>
          <a:ln>
            <a:solidFill>
              <a:schemeClr val="accent1"/>
            </a:solidFill>
          </a:ln>
        </p:spPr>
        <p:txBody>
          <a:bodyPr>
            <a:normAutofit/>
          </a:bodyPr>
          <a:lstStyle/>
          <a:p>
            <a:pPr marL="0" indent="0">
              <a:buNone/>
            </a:pPr>
            <a:r>
              <a:rPr lang="en-GB" sz="2400" dirty="0"/>
              <a:t>It predicts the proportion of dominant and recessive alleles in a population. This stays the same provided that:</a:t>
            </a:r>
          </a:p>
          <a:p>
            <a:r>
              <a:rPr lang="en-GB" sz="2400" dirty="0"/>
              <a:t>No mutations arise</a:t>
            </a:r>
          </a:p>
          <a:p>
            <a:r>
              <a:rPr lang="en-GB" sz="2400" dirty="0"/>
              <a:t>The population is isolated (no alleles in or out) </a:t>
            </a:r>
          </a:p>
          <a:p>
            <a:r>
              <a:rPr lang="en-GB" sz="2400" dirty="0"/>
              <a:t>There is no selection ( all alleles are equally likely to be passed on)</a:t>
            </a:r>
          </a:p>
          <a:p>
            <a:r>
              <a:rPr lang="en-GB" sz="2400" dirty="0"/>
              <a:t>The population is large</a:t>
            </a:r>
          </a:p>
          <a:p>
            <a:r>
              <a:rPr lang="en-GB" sz="2400" dirty="0"/>
              <a:t>Mating within the population is random</a:t>
            </a:r>
          </a:p>
        </p:txBody>
      </p:sp>
      <p:pic>
        <p:nvPicPr>
          <p:cNvPr id="1026" name="Picture 2" descr="https://encrypted-tbn3.gstatic.com/images?q=tbn:ANd9GcSDxFDjpLE0U8OfTMoC3E88N2sZ6OBx-7luk86UFLC8q5k-tlNFb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5171209"/>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7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4.bp.blogspot.com/_EWqdTr26zWY/TIxQKlhfQzI/AAAAAAAAAIo/rrsS3F1aI3U/s400/Hardy-Weinberg_Human_gametes.gif"/>
          <p:cNvPicPr>
            <a:picLocks noChangeAspect="1" noChangeArrowheads="1"/>
          </p:cNvPicPr>
          <p:nvPr/>
        </p:nvPicPr>
        <p:blipFill rotWithShape="1">
          <a:blip r:embed="rId3">
            <a:extLst>
              <a:ext uri="{28A0092B-C50C-407E-A947-70E740481C1C}">
                <a14:useLocalDpi xmlns:a14="http://schemas.microsoft.com/office/drawing/2010/main" val="0"/>
              </a:ext>
            </a:extLst>
          </a:blip>
          <a:srcRect b="4343"/>
          <a:stretch/>
        </p:blipFill>
        <p:spPr bwMode="auto">
          <a:xfrm>
            <a:off x="683568" y="12852"/>
            <a:ext cx="7488832" cy="6729465"/>
          </a:xfrm>
          <a:prstGeom prst="rect">
            <a:avLst/>
          </a:prstGeom>
          <a:noFill/>
          <a:extLst>
            <a:ext uri="{909E8E84-426E-40DD-AFC4-6F175D3DCCD1}">
              <a14:hiddenFill xmlns:a14="http://schemas.microsoft.com/office/drawing/2010/main">
                <a:solidFill>
                  <a:srgbClr val="FFFFFF"/>
                </a:solidFill>
              </a14:hiddenFill>
            </a:ext>
          </a:extLst>
        </p:spPr>
      </p:pic>
      <p:sp>
        <p:nvSpPr>
          <p:cNvPr id="3" name="SMARTInkShape-2">
            <a:extLst>
              <a:ext uri="{FF2B5EF4-FFF2-40B4-BE49-F238E27FC236}">
                <a16:creationId xmlns:a16="http://schemas.microsoft.com/office/drawing/2014/main" id="{604DE79E-DDC6-4F28-B969-CBF2F247B9F5}"/>
              </a:ext>
            </a:extLst>
          </p:cNvPr>
          <p:cNvSpPr/>
          <p:nvPr>
            <p:custDataLst>
              <p:tags r:id="rId1"/>
            </p:custDataLst>
          </p:nvPr>
        </p:nvSpPr>
        <p:spPr>
          <a:xfrm>
            <a:off x="6991350" y="6638925"/>
            <a:ext cx="9526" cy="14289"/>
          </a:xfrm>
          <a:custGeom>
            <a:avLst/>
            <a:gdLst/>
            <a:ahLst/>
            <a:cxnLst/>
            <a:rect l="0" t="0" r="0" b="0"/>
            <a:pathLst>
              <a:path w="9526" h="14289">
                <a:moveTo>
                  <a:pt x="9525" y="0"/>
                </a:moveTo>
                <a:lnTo>
                  <a:pt x="9525" y="0"/>
                </a:lnTo>
                <a:lnTo>
                  <a:pt x="34" y="4745"/>
                </a:lnTo>
                <a:lnTo>
                  <a:pt x="0" y="142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 name="TextBox 1">
            <a:extLst>
              <a:ext uri="{FF2B5EF4-FFF2-40B4-BE49-F238E27FC236}">
                <a16:creationId xmlns:a16="http://schemas.microsoft.com/office/drawing/2014/main" id="{BCBA2A91-D514-F026-3096-0DD07FF46184}"/>
              </a:ext>
            </a:extLst>
          </p:cNvPr>
          <p:cNvSpPr txBox="1"/>
          <p:nvPr/>
        </p:nvSpPr>
        <p:spPr>
          <a:xfrm>
            <a:off x="502552" y="1078649"/>
            <a:ext cx="366495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This law uses p to represent the dominant allele and q to represent the recessive.</a:t>
            </a:r>
          </a:p>
        </p:txBody>
      </p:sp>
      <p:sp>
        <p:nvSpPr>
          <p:cNvPr id="4" name="Star: 5 Points 3">
            <a:extLst>
              <a:ext uri="{FF2B5EF4-FFF2-40B4-BE49-F238E27FC236}">
                <a16:creationId xmlns:a16="http://schemas.microsoft.com/office/drawing/2014/main" id="{70E6C3A4-E03A-D47D-2DBD-9FC815C554E5}"/>
              </a:ext>
            </a:extLst>
          </p:cNvPr>
          <p:cNvSpPr/>
          <p:nvPr/>
        </p:nvSpPr>
        <p:spPr>
          <a:xfrm>
            <a:off x="113168" y="729935"/>
            <a:ext cx="5205742" cy="5047306"/>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cs typeface="Calibri"/>
              </a:rPr>
              <a:t>From this information can you deduce an equation to represent all the genotypes in a population?</a:t>
            </a:r>
            <a:endParaRPr lang="en-GB" dirty="0"/>
          </a:p>
        </p:txBody>
      </p:sp>
    </p:spTree>
    <p:extLst>
      <p:ext uri="{BB962C8B-B14F-4D97-AF65-F5344CB8AC3E}">
        <p14:creationId xmlns:p14="http://schemas.microsoft.com/office/powerpoint/2010/main" val="237404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D79D5-4792-B97D-B68D-F1214997D238}"/>
              </a:ext>
            </a:extLst>
          </p:cNvPr>
          <p:cNvSpPr>
            <a:spLocks noGrp="1"/>
          </p:cNvSpPr>
          <p:nvPr>
            <p:ph type="title"/>
          </p:nvPr>
        </p:nvSpPr>
        <p:spPr/>
        <p:txBody>
          <a:bodyPr/>
          <a:lstStyle/>
          <a:p>
            <a:r>
              <a:rPr lang="en-GB" dirty="0">
                <a:cs typeface="Calibri"/>
              </a:rPr>
              <a:t>2 conclusions to make.....</a:t>
            </a:r>
            <a:endParaRPr lang="en-GB" dirty="0"/>
          </a:p>
        </p:txBody>
      </p:sp>
      <p:pic>
        <p:nvPicPr>
          <p:cNvPr id="4" name="Picture 4">
            <a:extLst>
              <a:ext uri="{FF2B5EF4-FFF2-40B4-BE49-F238E27FC236}">
                <a16:creationId xmlns:a16="http://schemas.microsoft.com/office/drawing/2014/main" id="{C73644E7-D638-E27F-7EC3-7691C078E851}"/>
              </a:ext>
            </a:extLst>
          </p:cNvPr>
          <p:cNvPicPr>
            <a:picLocks noChangeAspect="1"/>
          </p:cNvPicPr>
          <p:nvPr/>
        </p:nvPicPr>
        <p:blipFill>
          <a:blip r:embed="rId2"/>
          <a:stretch>
            <a:fillRect/>
          </a:stretch>
        </p:blipFill>
        <p:spPr>
          <a:xfrm>
            <a:off x="454610" y="2398811"/>
            <a:ext cx="4679500" cy="2811585"/>
          </a:xfrm>
          <a:prstGeom prst="rect">
            <a:avLst/>
          </a:prstGeom>
        </p:spPr>
      </p:pic>
      <p:sp>
        <p:nvSpPr>
          <p:cNvPr id="5" name="TextBox 4">
            <a:extLst>
              <a:ext uri="{FF2B5EF4-FFF2-40B4-BE49-F238E27FC236}">
                <a16:creationId xmlns:a16="http://schemas.microsoft.com/office/drawing/2014/main" id="{2DB55F99-51A0-1067-F4E0-843A8A21E784}"/>
              </a:ext>
            </a:extLst>
          </p:cNvPr>
          <p:cNvSpPr txBox="1"/>
          <p:nvPr/>
        </p:nvSpPr>
        <p:spPr>
          <a:xfrm>
            <a:off x="5530436" y="1372895"/>
            <a:ext cx="292711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Of one species of fish living in the lake:</a:t>
            </a:r>
          </a:p>
          <a:p>
            <a:r>
              <a:rPr lang="en-GB" dirty="0">
                <a:cs typeface="Calibri"/>
              </a:rPr>
              <a:t>All the fish can only have dominant or recessive alleles.</a:t>
            </a:r>
          </a:p>
          <a:p>
            <a:endParaRPr lang="en-GB" dirty="0">
              <a:cs typeface="Calibri"/>
            </a:endParaRPr>
          </a:p>
          <a:p>
            <a:r>
              <a:rPr lang="en-GB" dirty="0">
                <a:cs typeface="Calibri"/>
              </a:rPr>
              <a:t>Therefore </a:t>
            </a:r>
          </a:p>
          <a:p>
            <a:endParaRPr lang="en-GB" dirty="0">
              <a:cs typeface="Calibri"/>
            </a:endParaRPr>
          </a:p>
          <a:p>
            <a:r>
              <a:rPr lang="en-GB" dirty="0">
                <a:cs typeface="Calibri"/>
              </a:rPr>
              <a:t>p + q = 100%</a:t>
            </a:r>
          </a:p>
        </p:txBody>
      </p:sp>
      <p:sp>
        <p:nvSpPr>
          <p:cNvPr id="6" name="TextBox 5">
            <a:extLst>
              <a:ext uri="{FF2B5EF4-FFF2-40B4-BE49-F238E27FC236}">
                <a16:creationId xmlns:a16="http://schemas.microsoft.com/office/drawing/2014/main" id="{5CC0E009-179C-8091-F06A-E58E2E8C3989}"/>
              </a:ext>
            </a:extLst>
          </p:cNvPr>
          <p:cNvSpPr txBox="1"/>
          <p:nvPr/>
        </p:nvSpPr>
        <p:spPr>
          <a:xfrm>
            <a:off x="5533213" y="4202647"/>
            <a:ext cx="3069586"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The fish can only be homozygous dominant, homozygous recessive or heterozygous.</a:t>
            </a:r>
          </a:p>
          <a:p>
            <a:endParaRPr lang="en-GB" dirty="0">
              <a:cs typeface="Calibri"/>
            </a:endParaRPr>
          </a:p>
          <a:p>
            <a:r>
              <a:rPr lang="en-GB" dirty="0">
                <a:cs typeface="Calibri"/>
              </a:rPr>
              <a:t>Therefore</a:t>
            </a:r>
          </a:p>
          <a:p>
            <a:endParaRPr lang="en-GB" dirty="0">
              <a:cs typeface="Calibri"/>
            </a:endParaRPr>
          </a:p>
          <a:p>
            <a:r>
              <a:rPr lang="en-GB" dirty="0">
                <a:ea typeface="+mn-lt"/>
                <a:cs typeface="+mn-lt"/>
              </a:rPr>
              <a:t>p2 + 2pq + q2 = 100%</a:t>
            </a:r>
            <a:endParaRPr lang="en-GB" dirty="0"/>
          </a:p>
          <a:p>
            <a:endParaRPr lang="en-GB" dirty="0">
              <a:cs typeface="Calibri"/>
            </a:endParaRPr>
          </a:p>
          <a:p>
            <a:endParaRPr lang="en-GB" dirty="0">
              <a:cs typeface="Calibri"/>
            </a:endParaRPr>
          </a:p>
        </p:txBody>
      </p:sp>
    </p:spTree>
    <p:extLst>
      <p:ext uri="{BB962C8B-B14F-4D97-AF65-F5344CB8AC3E}">
        <p14:creationId xmlns:p14="http://schemas.microsoft.com/office/powerpoint/2010/main" val="337832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C54F383-8B98-6A5C-33B3-CFC7950DCF96}"/>
              </a:ext>
            </a:extLst>
          </p:cNvPr>
          <p:cNvSpPr>
            <a:spLocks noGrp="1" noChangeArrowheads="1"/>
          </p:cNvSpPr>
          <p:nvPr>
            <p:ph type="title"/>
          </p:nvPr>
        </p:nvSpPr>
        <p:spPr/>
        <p:txBody>
          <a:bodyPr/>
          <a:lstStyle/>
          <a:p>
            <a:r>
              <a:rPr lang="en-GB" altLang="en-US"/>
              <a:t>Using the formula</a:t>
            </a:r>
          </a:p>
        </p:txBody>
      </p:sp>
      <p:sp>
        <p:nvSpPr>
          <p:cNvPr id="3075" name="Rectangle 3">
            <a:extLst>
              <a:ext uri="{FF2B5EF4-FFF2-40B4-BE49-F238E27FC236}">
                <a16:creationId xmlns:a16="http://schemas.microsoft.com/office/drawing/2014/main" id="{2ED83AD8-E1FF-2EF3-B7FF-38533C848695}"/>
              </a:ext>
            </a:extLst>
          </p:cNvPr>
          <p:cNvSpPr>
            <a:spLocks noGrp="1" noChangeArrowheads="1"/>
          </p:cNvSpPr>
          <p:nvPr>
            <p:ph type="body" idx="1"/>
          </p:nvPr>
        </p:nvSpPr>
        <p:spPr>
          <a:xfrm>
            <a:off x="685800" y="1676400"/>
            <a:ext cx="7772400" cy="4114800"/>
          </a:xfrm>
        </p:spPr>
        <p:txBody>
          <a:bodyPr/>
          <a:lstStyle/>
          <a:p>
            <a:pPr>
              <a:lnSpc>
                <a:spcPct val="90000"/>
              </a:lnSpc>
            </a:pPr>
            <a:r>
              <a:rPr lang="en-GB" altLang="en-US" sz="2800" dirty="0"/>
              <a:t>Hardy-Weinberg equations are used to calculate genetic frequencies.</a:t>
            </a:r>
          </a:p>
          <a:p>
            <a:pPr>
              <a:lnSpc>
                <a:spcPct val="90000"/>
              </a:lnSpc>
              <a:buFontTx/>
              <a:buNone/>
            </a:pPr>
            <a:r>
              <a:rPr lang="en-GB" altLang="en-US" sz="2800" dirty="0"/>
              <a:t>Either:</a:t>
            </a:r>
          </a:p>
          <a:p>
            <a:pPr>
              <a:lnSpc>
                <a:spcPct val="90000"/>
              </a:lnSpc>
              <a:buFontTx/>
              <a:buNone/>
            </a:pPr>
            <a:r>
              <a:rPr lang="en-GB" altLang="en-US" sz="2800" dirty="0"/>
              <a:t>Allele frequencies – how often an allele occurs in a population using</a:t>
            </a:r>
          </a:p>
          <a:p>
            <a:pPr algn="ctr">
              <a:lnSpc>
                <a:spcPct val="90000"/>
              </a:lnSpc>
              <a:buFontTx/>
              <a:buNone/>
            </a:pPr>
            <a:r>
              <a:rPr lang="en-GB" altLang="en-US" sz="2800" dirty="0"/>
              <a:t> </a:t>
            </a:r>
            <a:r>
              <a:rPr lang="en-GB" altLang="en-US" sz="2800" b="1" dirty="0"/>
              <a:t>p + q = 1</a:t>
            </a:r>
          </a:p>
          <a:p>
            <a:pPr>
              <a:lnSpc>
                <a:spcPct val="90000"/>
              </a:lnSpc>
              <a:buFontTx/>
              <a:buNone/>
            </a:pPr>
            <a:r>
              <a:rPr lang="en-GB" altLang="en-US" sz="2800" dirty="0"/>
              <a:t>Or:</a:t>
            </a:r>
          </a:p>
          <a:p>
            <a:pPr>
              <a:lnSpc>
                <a:spcPct val="90000"/>
              </a:lnSpc>
              <a:buFontTx/>
              <a:buNone/>
            </a:pPr>
            <a:r>
              <a:rPr lang="en-GB" altLang="en-US" sz="2800" dirty="0"/>
              <a:t>Genotype frequencies – how often the different genotypes occur in a population using</a:t>
            </a:r>
          </a:p>
          <a:p>
            <a:pPr algn="ctr">
              <a:lnSpc>
                <a:spcPct val="90000"/>
              </a:lnSpc>
              <a:buFontTx/>
              <a:buNone/>
            </a:pPr>
            <a:r>
              <a:rPr lang="en-GB" altLang="en-US" sz="2800" dirty="0"/>
              <a:t> </a:t>
            </a:r>
            <a:r>
              <a:rPr lang="en-GB" altLang="en-US" sz="2800" b="1" dirty="0"/>
              <a:t>p</a:t>
            </a:r>
            <a:r>
              <a:rPr lang="en-GB" altLang="en-US" sz="2800" b="1" baseline="30000" dirty="0"/>
              <a:t>2 </a:t>
            </a:r>
            <a:r>
              <a:rPr lang="en-GB" altLang="en-US" sz="2800" b="1" dirty="0"/>
              <a:t>+ 2pq + q</a:t>
            </a:r>
            <a:r>
              <a:rPr lang="en-GB" altLang="en-US" sz="2800" b="1" baseline="30000" dirty="0"/>
              <a:t>2 </a:t>
            </a:r>
            <a:r>
              <a:rPr lang="en-GB" altLang="en-US" sz="2800" b="1" dirty="0"/>
              <a:t>= 1</a:t>
            </a:r>
          </a:p>
        </p:txBody>
      </p:sp>
    </p:spTree>
    <p:extLst>
      <p:ext uri="{BB962C8B-B14F-4D97-AF65-F5344CB8AC3E}">
        <p14:creationId xmlns:p14="http://schemas.microsoft.com/office/powerpoint/2010/main" val="2214055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54281B78-4E0A-5C59-EAA0-43ABBB786021}"/>
              </a:ext>
            </a:extLst>
          </p:cNvPr>
          <p:cNvSpPr>
            <a:spLocks noGrp="1" noChangeArrowheads="1"/>
          </p:cNvSpPr>
          <p:nvPr>
            <p:ph type="body" idx="1"/>
          </p:nvPr>
        </p:nvSpPr>
        <p:spPr>
          <a:xfrm>
            <a:off x="304800" y="304800"/>
            <a:ext cx="8458200" cy="5562600"/>
          </a:xfrm>
        </p:spPr>
        <p:txBody>
          <a:bodyPr/>
          <a:lstStyle/>
          <a:p>
            <a:pPr>
              <a:lnSpc>
                <a:spcPct val="90000"/>
              </a:lnSpc>
              <a:buFontTx/>
              <a:buNone/>
            </a:pPr>
            <a:r>
              <a:rPr lang="en-GB" altLang="en-US" sz="2800" dirty="0"/>
              <a:t>Rules:</a:t>
            </a:r>
          </a:p>
          <a:p>
            <a:pPr>
              <a:lnSpc>
                <a:spcPct val="90000"/>
              </a:lnSpc>
              <a:buFontTx/>
              <a:buNone/>
            </a:pPr>
            <a:r>
              <a:rPr lang="en-GB" altLang="en-US" sz="2800" dirty="0"/>
              <a:t>1. Don’t panic!!</a:t>
            </a:r>
            <a:endParaRPr lang="en-GB" altLang="en-US" sz="2800" dirty="0">
              <a:cs typeface="Times New Roman"/>
            </a:endParaRPr>
          </a:p>
          <a:p>
            <a:pPr>
              <a:lnSpc>
                <a:spcPct val="90000"/>
              </a:lnSpc>
              <a:buFontTx/>
              <a:buNone/>
            </a:pPr>
            <a:r>
              <a:rPr lang="en-GB" altLang="en-US" sz="2800" dirty="0"/>
              <a:t>2. In genetics it is usual for p to represent the dominant allele and q to represent the recessive allele.</a:t>
            </a:r>
            <a:endParaRPr lang="en-GB" altLang="en-US" sz="2800" dirty="0">
              <a:cs typeface="Times New Roman"/>
            </a:endParaRPr>
          </a:p>
          <a:p>
            <a:pPr>
              <a:lnSpc>
                <a:spcPct val="90000"/>
              </a:lnSpc>
              <a:buFontTx/>
              <a:buNone/>
            </a:pPr>
            <a:r>
              <a:rPr lang="en-GB" altLang="en-US" sz="2800" dirty="0"/>
              <a:t>3. Frequencies are usually written as a decimal or a percentage – look out for this in the question, you may have to convert the figure in the question or the answer.</a:t>
            </a:r>
            <a:endParaRPr lang="en-GB" altLang="en-US" sz="2800" dirty="0">
              <a:cs typeface="Times New Roman"/>
            </a:endParaRPr>
          </a:p>
          <a:p>
            <a:pPr>
              <a:lnSpc>
                <a:spcPct val="90000"/>
              </a:lnSpc>
              <a:buFontTx/>
              <a:buNone/>
            </a:pPr>
            <a:r>
              <a:rPr lang="en-GB" altLang="en-US" sz="2800" dirty="0"/>
              <a:t>4. For this equation you must use decimals, you convert a percentage into a decimal by dividing by 100, or vice versa.</a:t>
            </a:r>
            <a:endParaRPr lang="en-GB" altLang="en-US" sz="2800" dirty="0">
              <a:cs typeface="Times New Roman"/>
            </a:endParaRPr>
          </a:p>
          <a:p>
            <a:pPr>
              <a:lnSpc>
                <a:spcPct val="90000"/>
              </a:lnSpc>
              <a:buFontTx/>
              <a:buNone/>
            </a:pPr>
            <a:endParaRPr lang="en-GB" altLang="en-US" sz="2800" dirty="0"/>
          </a:p>
        </p:txBody>
      </p:sp>
    </p:spTree>
    <p:extLst>
      <p:ext uri="{BB962C8B-B14F-4D97-AF65-F5344CB8AC3E}">
        <p14:creationId xmlns:p14="http://schemas.microsoft.com/office/powerpoint/2010/main" val="174538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B853D9-6998-9B15-ED8C-6AF9085A0790}"/>
              </a:ext>
            </a:extLst>
          </p:cNvPr>
          <p:cNvSpPr>
            <a:spLocks noGrp="1"/>
          </p:cNvSpPr>
          <p:nvPr>
            <p:ph idx="1"/>
          </p:nvPr>
        </p:nvSpPr>
        <p:spPr>
          <a:xfrm>
            <a:off x="489682" y="424514"/>
            <a:ext cx="7772400" cy="2607144"/>
          </a:xfrm>
        </p:spPr>
        <p:txBody>
          <a:bodyPr/>
          <a:lstStyle/>
          <a:p>
            <a:pPr>
              <a:lnSpc>
                <a:spcPct val="90000"/>
              </a:lnSpc>
            </a:pPr>
            <a:r>
              <a:rPr lang="en-GB" sz="2000" dirty="0">
                <a:ea typeface="+mn-lt"/>
                <a:cs typeface="+mn-lt"/>
              </a:rPr>
              <a:t>Now:</a:t>
            </a:r>
          </a:p>
          <a:p>
            <a:pPr>
              <a:lnSpc>
                <a:spcPct val="90000"/>
              </a:lnSpc>
            </a:pPr>
            <a:r>
              <a:rPr lang="en-GB" sz="2000" dirty="0">
                <a:ea typeface="+mn-lt"/>
                <a:cs typeface="+mn-lt"/>
              </a:rPr>
              <a:t>Work through the first equation, (how often alleles occur in a population), substituting the given numbers for the letters, this bit's easy!</a:t>
            </a:r>
          </a:p>
          <a:p>
            <a:pPr>
              <a:lnSpc>
                <a:spcPct val="90000"/>
              </a:lnSpc>
            </a:pPr>
            <a:endParaRPr lang="en-GB" sz="2000" dirty="0">
              <a:cs typeface="Times New Roman"/>
            </a:endParaRPr>
          </a:p>
          <a:p>
            <a:pPr>
              <a:lnSpc>
                <a:spcPct val="90000"/>
              </a:lnSpc>
            </a:pPr>
            <a:r>
              <a:rPr lang="en-GB" sz="2000" dirty="0">
                <a:cs typeface="Times New Roman"/>
              </a:rPr>
              <a:t>A species of mouse has two alleles for coat colour, B and b. If the frequency of B in a population is 0.67, what is the frequency of b in the population?</a:t>
            </a:r>
          </a:p>
        </p:txBody>
      </p:sp>
      <p:sp>
        <p:nvSpPr>
          <p:cNvPr id="4" name="TextBox 3">
            <a:extLst>
              <a:ext uri="{FF2B5EF4-FFF2-40B4-BE49-F238E27FC236}">
                <a16:creationId xmlns:a16="http://schemas.microsoft.com/office/drawing/2014/main" id="{2A7598A7-8451-165B-A431-E93FFE13E908}"/>
              </a:ext>
            </a:extLst>
          </p:cNvPr>
          <p:cNvSpPr txBox="1"/>
          <p:nvPr/>
        </p:nvSpPr>
        <p:spPr>
          <a:xfrm>
            <a:off x="971600" y="3573016"/>
            <a:ext cx="7783431"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Times New Roman"/>
              </a:rPr>
              <a:t>B = p and b = q.</a:t>
            </a:r>
          </a:p>
          <a:p>
            <a:r>
              <a:rPr lang="en-GB" dirty="0">
                <a:cs typeface="Times New Roman"/>
              </a:rPr>
              <a:t>From the equation we know </a:t>
            </a:r>
            <a:r>
              <a:rPr lang="en-GB" dirty="0" err="1">
                <a:cs typeface="Times New Roman"/>
              </a:rPr>
              <a:t>B+b</a:t>
            </a:r>
            <a:r>
              <a:rPr lang="en-GB" dirty="0">
                <a:cs typeface="Times New Roman"/>
              </a:rPr>
              <a:t>=1</a:t>
            </a:r>
          </a:p>
          <a:p>
            <a:r>
              <a:rPr lang="en-GB" dirty="0">
                <a:cs typeface="Times New Roman"/>
              </a:rPr>
              <a:t>Rearrange the equation b=1-B</a:t>
            </a:r>
          </a:p>
          <a:p>
            <a:r>
              <a:rPr lang="en-GB" dirty="0">
                <a:cs typeface="Times New Roman"/>
              </a:rPr>
              <a:t>b=1-0.67</a:t>
            </a:r>
          </a:p>
          <a:p>
            <a:r>
              <a:rPr lang="en-GB" dirty="0">
                <a:cs typeface="Times New Roman"/>
              </a:rPr>
              <a:t>b=0.33</a:t>
            </a:r>
          </a:p>
        </p:txBody>
      </p:sp>
    </p:spTree>
    <p:extLst>
      <p:ext uri="{BB962C8B-B14F-4D97-AF65-F5344CB8AC3E}">
        <p14:creationId xmlns:p14="http://schemas.microsoft.com/office/powerpoint/2010/main" val="281643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948e339c5fc46c8b2750cbbc9e73e24 xmlns="b83ea8ec-d1ce-4b1c-906d-dc0b29db2502">
      <Terms xmlns="http://schemas.microsoft.com/office/infopath/2007/PartnerControls"/>
    </f948e339c5fc46c8b2750cbbc9e73e24>
    <CustomTags xmlns="b83ea8ec-d1ce-4b1c-906d-dc0b29db2502" xsi:nil="true"/>
    <CurriculumSubject xmlns="b83ea8ec-d1ce-4b1c-906d-dc0b29db2502">Biology</CurriculumSubject>
    <i0165b589e0f485fa6237a9400464043 xmlns="b83ea8ec-d1ce-4b1c-906d-dc0b29db2502">
      <Terms xmlns="http://schemas.microsoft.com/office/infopath/2007/PartnerControls"/>
    </i0165b589e0f485fa6237a9400464043>
    <KeyStage xmlns="b83ea8ec-d1ce-4b1c-906d-dc0b29db2502" xsi:nil="true"/>
    <mcfa9f6af8bf42a58d866cdfd4e11fd3 xmlns="b83ea8ec-d1ce-4b1c-906d-dc0b29db2502">
      <Terms xmlns="http://schemas.microsoft.com/office/infopath/2007/PartnerControls"/>
    </mcfa9f6af8bf42a58d866cdfd4e11fd3>
    <Year xmlns="b83ea8ec-d1ce-4b1c-906d-dc0b29db2502" xsi:nil="true"/>
    <Lesson xmlns="b83ea8ec-d1ce-4b1c-906d-dc0b29db2502" xsi:nil="true"/>
    <c429491b856c4e30abe8407934465dee xmlns="b83ea8ec-d1ce-4b1c-906d-dc0b29db2502">
      <Terms xmlns="http://schemas.microsoft.com/office/infopath/2007/PartnerControls"/>
    </c429491b856c4e30abe8407934465dee>
    <p0200d0debe3499c8d7b4d3006013c0c xmlns="b83ea8ec-d1ce-4b1c-906d-dc0b29db2502">
      <Terms xmlns="http://schemas.microsoft.com/office/infopath/2007/PartnerControls"/>
    </p0200d0debe3499c8d7b4d3006013c0c>
    <PersonalIdentificationData xmlns="b83ea8ec-d1ce-4b1c-906d-dc0b29db2502" xsi:nil="true"/>
    <TaxCatchAll xmlns="b83ea8ec-d1ce-4b1c-906d-dc0b29db2502" xsi:nil="true"/>
    <SharedWithUsers xmlns="b83ea8ec-d1ce-4b1c-906d-dc0b29db2502">
      <UserInfo>
        <DisplayName/>
        <AccountId xsi:nil="true"/>
        <AccountType/>
      </UserInfo>
    </SharedWithUsers>
    <lcf76f155ced4ddcb4097134ff3c332f xmlns="39a9f016-2850-430d-a9d7-5d156f797ec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4BC12256C0CA499B3F5CE8F04E9C67" ma:contentTypeVersion="34" ma:contentTypeDescription="Create a new document." ma:contentTypeScope="" ma:versionID="254a14d6e1d851e4fa30c9feb4198f1e">
  <xsd:schema xmlns:xsd="http://www.w3.org/2001/XMLSchema" xmlns:xs="http://www.w3.org/2001/XMLSchema" xmlns:p="http://schemas.microsoft.com/office/2006/metadata/properties" xmlns:ns2="b83ea8ec-d1ce-4b1c-906d-dc0b29db2502" xmlns:ns3="39a9f016-2850-430d-a9d7-5d156f797ecb" targetNamespace="http://schemas.microsoft.com/office/2006/metadata/properties" ma:root="true" ma:fieldsID="bebbb5c7b829c29f6860e404b1d0c84b" ns2:_="" ns3:_="">
    <xsd:import namespace="b83ea8ec-d1ce-4b1c-906d-dc0b29db2502"/>
    <xsd:import namespace="39a9f016-2850-430d-a9d7-5d156f797ecb"/>
    <xsd:element name="properties">
      <xsd:complexType>
        <xsd:sequence>
          <xsd:element name="documentManagement">
            <xsd:complexType>
              <xsd:all>
                <xsd:element ref="ns2:i0165b589e0f485fa6237a9400464043" minOccurs="0"/>
                <xsd:element ref="ns2:TaxCatchAll" minOccurs="0"/>
                <xsd:element ref="ns2:c429491b856c4e30abe8407934465dee" minOccurs="0"/>
                <xsd:element ref="ns2:mcfa9f6af8bf42a58d866cdfd4e11fd3" minOccurs="0"/>
                <xsd:element ref="ns2:f948e339c5fc46c8b2750cbbc9e73e24" minOccurs="0"/>
                <xsd:element ref="ns2:p0200d0debe3499c8d7b4d3006013c0c" minOccurs="0"/>
                <xsd:element ref="ns2:PersonalIdentificationData" minOccurs="0"/>
                <xsd:element ref="ns2:KeyStage"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2:SharedWithUsers" minOccurs="0"/>
                <xsd:element ref="ns2:SharedWithDetails" minOccurs="0"/>
                <xsd:element ref="ns3:MediaServiceOCR"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3ea8ec-d1ce-4b1c-906d-dc0b29db2502" elementFormDefault="qualified">
    <xsd:import namespace="http://schemas.microsoft.com/office/2006/documentManagement/types"/>
    <xsd:import namespace="http://schemas.microsoft.com/office/infopath/2007/PartnerControls"/>
    <xsd:element name="i0165b589e0f485fa6237a9400464043" ma:index="9" nillable="true" ma:taxonomy="true" ma:internalName="i0165b589e0f485fa6237a9400464043" ma:taxonomyFieldName="Topic" ma:displayName="Topic" ma:fieldId="{20165b58-9e0f-485f-a623-7a9400464043}" ma:sspId="9af0695c-efcd-46dd-8765-d5578b5758fe" ma:termSetId="60a57c6c-2130-4e61-9e57-098bd84272e4"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7ba7dd9-0f04-4217-893d-a73cba0aebc6}" ma:internalName="TaxCatchAll" ma:showField="CatchAllData" ma:web="b83ea8ec-d1ce-4b1c-906d-dc0b29db2502">
      <xsd:complexType>
        <xsd:complexContent>
          <xsd:extension base="dms:MultiChoiceLookup">
            <xsd:sequence>
              <xsd:element name="Value" type="dms:Lookup" maxOccurs="unbounded" minOccurs="0" nillable="true"/>
            </xsd:sequence>
          </xsd:extension>
        </xsd:complexContent>
      </xsd:complexType>
    </xsd:element>
    <xsd:element name="c429491b856c4e30abe8407934465dee" ma:index="12" nillable="true" ma:taxonomy="true" ma:internalName="c429491b856c4e30abe8407934465dee" ma:taxonomyFieldName="Staff_x0020_Category" ma:displayName="Staff Category" ma:fieldId="{c429491b-856c-4e30-abe8-407934465dee}" ma:sspId="9af0695c-efcd-46dd-8765-d5578b5758fe" ma:termSetId="3d337045-6da3-4c9d-a943-86c979c7f8db" ma:anchorId="00000000-0000-0000-0000-000000000000" ma:open="false" ma:isKeyword="false">
      <xsd:complexType>
        <xsd:sequence>
          <xsd:element ref="pc:Terms" minOccurs="0" maxOccurs="1"/>
        </xsd:sequence>
      </xsd:complexType>
    </xsd:element>
    <xsd:element name="mcfa9f6af8bf42a58d866cdfd4e11fd3" ma:index="14" nillable="true" ma:taxonomy="true" ma:internalName="mcfa9f6af8bf42a58d866cdfd4e11fd3" ma:taxonomyFieldName="Exam_x0020_Board" ma:displayName="Exam Board" ma:fieldId="{6cfa9f6a-f8bf-42a5-8d86-6cdfd4e11fd3}" ma:sspId="9af0695c-efcd-46dd-8765-d5578b5758fe" ma:termSetId="a3733284-8b89-4cee-ba61-be29b75bbad9" ma:anchorId="00000000-0000-0000-0000-000000000000" ma:open="false" ma:isKeyword="false">
      <xsd:complexType>
        <xsd:sequence>
          <xsd:element ref="pc:Terms" minOccurs="0" maxOccurs="1"/>
        </xsd:sequence>
      </xsd:complexType>
    </xsd:element>
    <xsd:element name="f948e339c5fc46c8b2750cbbc9e73e24" ma:index="16" nillable="true" ma:taxonomy="true" ma:internalName="f948e339c5fc46c8b2750cbbc9e73e24" ma:taxonomyFieldName="Week" ma:displayName="Week" ma:fieldId="{f948e339-c5fc-46c8-b275-0cbbc9e73e24}" ma:sspId="9af0695c-efcd-46dd-8765-d5578b5758fe" ma:termSetId="1d66f853-e543-47e9-b693-d49e9ff978a4" ma:anchorId="00000000-0000-0000-0000-000000000000" ma:open="false" ma:isKeyword="false">
      <xsd:complexType>
        <xsd:sequence>
          <xsd:element ref="pc:Terms" minOccurs="0" maxOccurs="1"/>
        </xsd:sequence>
      </xsd:complexType>
    </xsd:element>
    <xsd:element name="p0200d0debe3499c8d7b4d3006013c0c" ma:index="18" nillable="true" ma:taxonomy="true" ma:internalName="p0200d0debe3499c8d7b4d3006013c0c" ma:taxonomyFieldName="Term" ma:displayName="Term" ma:fieldId="{90200d0d-ebe3-499c-8d7b-4d3006013c0c}" ma:sspId="9af0695c-efcd-46dd-8765-d5578b5758fe" ma:termSetId="79b7fcde-7773-4a5a-80d2-01582845289b" ma:anchorId="00000000-0000-0000-0000-000000000000" ma:open="false" ma:isKeyword="false">
      <xsd:complexType>
        <xsd:sequence>
          <xsd:element ref="pc:Terms" minOccurs="0" maxOccurs="1"/>
        </xsd:sequence>
      </xsd:complexType>
    </xsd:element>
    <xsd:element name="PersonalIdentificationData" ma:index="19" nillable="true" ma:displayName="Personal Identification Data" ma:internalName="Personal_x0020_Identification_x0020_Data">
      <xsd:simpleType>
        <xsd:restriction base="dms:Choice">
          <xsd:enumeration value="No"/>
          <xsd:enumeration value="Yes"/>
        </xsd:restriction>
      </xsd:simpleType>
    </xsd:element>
    <xsd:element name="KeyStage" ma:index="20" nillable="true" ma:displayName="Key Stage" ma:internalName="Key_x0020_Stage">
      <xsd:simpleType>
        <xsd:restriction base="dms:Text"/>
      </xsd:simpleType>
    </xsd:element>
    <xsd:element name="Year" ma:index="21" nillable="true" ma:displayName="Year" ma:internalName="Year">
      <xsd:simpleType>
        <xsd:restriction base="dms:Text"/>
      </xsd:simpleType>
    </xsd:element>
    <xsd:element name="Lesson" ma:index="22" nillable="true" ma:displayName="Lesson" ma:internalName="Lesson">
      <xsd:simpleType>
        <xsd:restriction base="dms:Text"/>
      </xsd:simpleType>
    </xsd:element>
    <xsd:element name="CustomTags" ma:index="23" nillable="true" ma:displayName="Custom Tags" ma:internalName="Custom_x0020_Tags">
      <xsd:simpleType>
        <xsd:restriction base="dms:Text"/>
      </xsd:simpleType>
    </xsd:element>
    <xsd:element name="CurriculumSubject" ma:index="24" nillable="true" ma:displayName="Curriculum Subject" ma:default="Biology" ma:internalName="Curriculum_x0020_Subject">
      <xsd:simpleType>
        <xsd:restriction base="dms:Text"/>
      </xsd:simpleType>
    </xsd:element>
    <xsd:element name="SharedWithUsers" ma:index="3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a9f016-2850-430d-a9d7-5d156f797ecb"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Tags" ma:internalName="MediaServiceAutoTag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Location" ma:index="33" nillable="true" ma:displayName="Location" ma:internalName="MediaServiceLocation" ma:readOnly="true">
      <xsd:simpleType>
        <xsd:restriction base="dms:Text"/>
      </xsd:simpleType>
    </xsd:element>
    <xsd:element name="MediaServiceOCR" ma:index="36" nillable="true" ma:displayName="Extracted Text" ma:internalName="MediaServiceOCR" ma:readOnly="true">
      <xsd:simpleType>
        <xsd:restriction base="dms:Note">
          <xsd:maxLength value="255"/>
        </xsd:restriction>
      </xsd:simpleType>
    </xsd:element>
    <xsd:element name="MediaLengthInSeconds" ma:index="37" nillable="true" ma:displayName="Length (seconds)" ma:internalName="MediaLengthInSeconds" ma:readOnly="true">
      <xsd:simpleType>
        <xsd:restriction base="dms:Unknown"/>
      </xsd:simpleType>
    </xsd:element>
    <xsd:element name="lcf76f155ced4ddcb4097134ff3c332f" ma:index="39" nillable="true" ma:taxonomy="true" ma:internalName="lcf76f155ced4ddcb4097134ff3c332f" ma:taxonomyFieldName="MediaServiceImageTags" ma:displayName="Image Tags" ma:readOnly="false" ma:fieldId="{5cf76f15-5ced-4ddc-b409-7134ff3c332f}" ma:taxonomyMulti="true" ma:sspId="9af0695c-efcd-46dd-8765-d5578b5758f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4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6F9FE7-F777-4E29-9A43-27A2AB9C321A}">
  <ds:schemaRefs>
    <ds:schemaRef ds:uri="http://purl.org/dc/elements/1.1/"/>
    <ds:schemaRef ds:uri="http://schemas.microsoft.com/office/infopath/2007/PartnerControls"/>
    <ds:schemaRef ds:uri="b83ea8ec-d1ce-4b1c-906d-dc0b29db2502"/>
    <ds:schemaRef ds:uri="http://www.w3.org/XML/1998/namespace"/>
    <ds:schemaRef ds:uri="http://purl.org/dc/terms/"/>
    <ds:schemaRef ds:uri="http://schemas.microsoft.com/office/2006/documentManagement/types"/>
    <ds:schemaRef ds:uri="http://schemas.microsoft.com/office/2006/metadata/properties"/>
    <ds:schemaRef ds:uri="http://schemas.openxmlformats.org/package/2006/metadata/core-properties"/>
    <ds:schemaRef ds:uri="39a9f016-2850-430d-a9d7-5d156f797ecb"/>
    <ds:schemaRef ds:uri="http://purl.org/dc/dcmitype/"/>
  </ds:schemaRefs>
</ds:datastoreItem>
</file>

<file path=customXml/itemProps2.xml><?xml version="1.0" encoding="utf-8"?>
<ds:datastoreItem xmlns:ds="http://schemas.openxmlformats.org/officeDocument/2006/customXml" ds:itemID="{94234514-84FC-4617-8E39-26FD575A8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3ea8ec-d1ce-4b1c-906d-dc0b29db2502"/>
    <ds:schemaRef ds:uri="39a9f016-2850-430d-a9d7-5d156f797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9B2253-109D-4EF8-85E8-1F461ACF74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TotalTime>
  <Words>1170</Words>
  <Application>Microsoft Office PowerPoint</Application>
  <PresentationFormat>On-screen Show (4:3)</PresentationFormat>
  <Paragraphs>146</Paragraphs>
  <Slides>20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gg sans</vt:lpstr>
      <vt:lpstr>Times New Roman</vt:lpstr>
      <vt:lpstr>Office Theme</vt:lpstr>
      <vt:lpstr>Default Design</vt:lpstr>
      <vt:lpstr>(f) the use of the Hardy–Weinberg principle to calculate allele frequencies in populations</vt:lpstr>
      <vt:lpstr>Starter – define the keywords</vt:lpstr>
      <vt:lpstr>Key terms</vt:lpstr>
      <vt:lpstr>Hardy- Weinberg principle</vt:lpstr>
      <vt:lpstr>PowerPoint Presentation</vt:lpstr>
      <vt:lpstr>2 conclusions to make.....</vt:lpstr>
      <vt:lpstr>Using the formula</vt:lpstr>
      <vt:lpstr>PowerPoint Presentation</vt:lpstr>
      <vt:lpstr>PowerPoint Presentation</vt:lpstr>
      <vt:lpstr>Calculating genotype frequencies</vt:lpstr>
      <vt:lpstr>PowerPoint Presentation</vt:lpstr>
      <vt:lpstr>PowerPoint Presentation</vt:lpstr>
      <vt:lpstr>Question 1</vt:lpstr>
      <vt:lpstr>Answer 1</vt:lpstr>
      <vt:lpstr>Question 2</vt:lpstr>
      <vt:lpstr>Answer 2</vt:lpstr>
      <vt:lpstr>Question 3 </vt:lpstr>
      <vt:lpstr>Answer 3</vt:lpstr>
      <vt:lpstr>PowerPoint Presentation</vt:lpstr>
      <vt:lpstr>PowerPoint Presentation</vt:lpstr>
    </vt:vector>
  </TitlesOfParts>
  <Company>Oakgrove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6.1.2 Patterns of inheritance</dc:title>
  <dc:creator>CSadler</dc:creator>
  <cp:lastModifiedBy>Chezka Mae Madrona</cp:lastModifiedBy>
  <cp:revision>251</cp:revision>
  <dcterms:created xsi:type="dcterms:W3CDTF">2016-08-20T13:59:18Z</dcterms:created>
  <dcterms:modified xsi:type="dcterms:W3CDTF">2025-07-23T07:48:46Z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0x0101002F4BC12256C0CA499B3F5CE8F04E9C67</vt:lpwstr>
  </property>
  <property fmtid="{D5CDD505-2E9C-101B-9397-08002B2CF9AE}" pid="3" name="TalmosEventArgs10">
    <vt:lpwstr>bPRy9fJzowEbm9Up4uk0pr7gtOIsXMqQM+T8PViDLvM44rudHvviWVA1+X5e2F/YqPMjz9WRErybKsgGUY1rdR4x70HzA2XullDDksJJ5ZNz8VwJXOJxYi0DaC0mKWBsIZNrvlsB6libYq3cis2OeY74eVnEN3GHaa9LCP9mVnXPCo859swPOH7pNiZ8DjjoN0IDNSX+8BlW5+H1ULRrdhQ1JXMD9uyF7i/YFnnigAnSd/YlLTdLBcCCenbq7tr</vt:lpwstr>
  </property>
  <property fmtid="{D5CDD505-2E9C-101B-9397-08002B2CF9AE}" pid="4" name="TalmosEventArgs0">
    <vt:lpwstr>pQZemIOJtEFQVd6AIAbKN1YqCcyUWgux0YkEz4whUkzq93Vb9VOZmzwZNj/cGkzzLsCgrUWOiSVym1IqY1HbWMtkLmssPxaKX85tcJIS2Afrba2pEbBsDOZRxYuUpsn2mN+Sd0YISKq1nLQZQoEZLkiTovWFiyTI4g3V+K3N2z++Z4DgIHkkBeKw1ddA4a+mK+EOhxIgaIT/oMPxR8M3TG86wVcIkIc6T6bM3XAZP/Fwq5/uSqJkowBNZVkQlwg</vt:lpwstr>
  </property>
  <property fmtid="{D5CDD505-2E9C-101B-9397-08002B2CF9AE}" pid="5" name="TalmosEventArgs5">
    <vt:lpwstr>oxJhjJxW6QMxGOg0F73TZT+CGob+jDamVA+ByLxtDOTRCwvJbW/pHA5gVPhehadfVMHBGcZ3BASvg1F//jcyIiktJ96H8irrqkYQt2yanQZrVeaiyrX/A/y7AW4SVHam4YYf6cyN+FZIweHBXnKDMnZe3XtowH/BupXs+cfFfAnSw74ApxibQr6DQUZmaNsHNpwkddOgO0FciNDAwbyYCmrEp+Qj82DSLJGjeXokInsiSBtsDM6pwv8LKJdBB/L</vt:lpwstr>
  </property>
  <property fmtid="{D5CDD505-2E9C-101B-9397-08002B2CF9AE}" pid="6" name="TalmosEventArgs13">
    <vt:lpwstr>49DJOKDIgeHh5+3Xxt3NKWyYrfulsiBakQd0jkhdXAN6k5eyFs6JhQnsUT8YwZbNGWkBhbziqY/iHgYH32nqJ945NMZheXM5Ozx4S2U99HYnVmfHoJdDW6bw=</vt:lpwstr>
  </property>
  <property fmtid="{D5CDD505-2E9C-101B-9397-08002B2CF9AE}" pid="7" name="TalmosEventArgs8">
    <vt:lpwstr>LfzERnCDiMKeSbnN7NN9vqE3O+04MNiU2X81TI6MbvNXIhD1JFUQyTi6/ZgTFS8uvg5HtKCr3HKK2nKY8XZtLo0DiecBLcVELr4hn5WOZSuuwtsZaFZTsoc0yO3CoKm9bLampw7bIVSoAbdd+fK/W9IuAV/YbMUWry665ZOitl1Aa9LSG8gTaTt3+aEMy3veoBBd6Uy/QOA7KHgi09yHQPXg3DN1EV6Oun4UUOFPupt82fVQORNHhXrHPZwSFxh</vt:lpwstr>
  </property>
  <property fmtid="{D5CDD505-2E9C-101B-9397-08002B2CF9AE}" pid="8" name="TalmosEventArgs12">
    <vt:lpwstr>gbyVr1z3xVDGqCSDXOiAL9lL6i3wlJvm0aKTXxIPfW3cmTQ2HAYkGcyfyf7tv80bSXyIYSkJCe41VDd95Wi8oDhjKrFhaUJGePPl2gABOPG44DsNsC6OU9tfoDokDes2lLYhK2VtmutM8O1QpsR2gN0sjK0FR2qQsExtVjcn7UHW6hEXhhrsJ7BKgOo5+fxhyXliVHAN0dV4dnysTE5s/fmTYNyXYQ80gPXPkbgQWL8zn1XCiF0CYOzMQ2Pqe+V</vt:lpwstr>
  </property>
  <property fmtid="{D5CDD505-2E9C-101B-9397-08002B2CF9AE}" pid="9" name="TalmosEventArgs3">
    <vt:lpwstr>xmO4KeBSLkIRBmvi/Fa5pbWN5QGtPfrmwqQ5/bXz0Tc3vp4RBRBuJSX4VF0J6dnzEUix+rHM0Y0I6SYNk2ulq6VP5zAs62WP9KFejQX9/IrwUUIhTThhKhzSrloq4mFzlMPtes/Ng23NpHBt5kJOVMXv1p8XWRBaRXBH3ylFVIMCnyDrylFGtBvVb6bOZZrmPZSLL4ax30xZ1XRLSdzA8QmXbrKx+cmxf4+WspQ/k7izstgYx6F62EVT4kmPw3L</vt:lpwstr>
  </property>
  <property fmtid="{D5CDD505-2E9C-101B-9397-08002B2CF9AE}" pid="10" name="TalmosEventArgs7">
    <vt:lpwstr>rsufyX4j32Vcpo/uzmzhWu1LnYh74E9KD6HEKvaGRcxlFdWMGxOCinfZ1tEzoxRHGwAqQ0HFl0BrUd5weQW6nCG2Yqj3IbhvFwk4e0Lk47dJUq/l/VPIm/Ab2MbWKjGl+svapvROaDpjnKQTjLQQT1v+g55bkpgPfxeFoilOjwyDGppDSQPww5vHNADd9em+vulsCcix0N+XSQbN/gKhWdo5SZXOR4wpZYTGLRChWvo8UGrgmsF6qZnGzP+9XlH</vt:lpwstr>
  </property>
  <property fmtid="{D5CDD505-2E9C-101B-9397-08002B2CF9AE}" pid="11" name="TalmosEventArgs11">
    <vt:lpwstr>F3Kj+HwLsKlXgkxmgFgLNP96OO0GpWekl++rlqLiTdxewi/IyOnS2IhLapxkuEDBCaDJKW8/mpZM/4w8AC/oVoHdXwyBIrsreDzSZ9aZ0VQGbiky9vHEnH5kK3OYQD+kuWw32uLqW8tXVyoaVAQkUJs5ilVV1LZVpRh3ykkdhUK2jBq3nePUTJcJcmANR0vbJss2wBNNwJyjtOa6voRXnpN3tYNABo+i8zTtMLbYFHnQV1LDOPfxUUaxAcNStdu</vt:lpwstr>
  </property>
  <property fmtid="{D5CDD505-2E9C-101B-9397-08002B2CF9AE}" pid="12" name="TalmosEventArgs2">
    <vt:lpwstr>W+fpOVS2odoUkEpqvw2o2pj2oZoKYPEremfymyvx1mqjul5gVUXV88lkH0yNZmtsPnXYI3TXBYIJcxDaQCovRz7gnTiMxjHHJ+ynXhtjSCP5P9n4P213oe2SqXoDSVTbFi6oVpWL0V9Oa9k4/SSrc0+nTNWyuDPsMbPEFw595J/XNRhURuWZyxOAvfzCxOFGB3pKQEnUZSp1M6zoIb/4vSe1jEaBCaWVsuwwAPr19dgBMzuKRy89qC2uNzdzYen</vt:lpwstr>
  </property>
  <property fmtid="{D5CDD505-2E9C-101B-9397-08002B2CF9AE}" pid="13" name="TalmosEventArgs6">
    <vt:lpwstr>+cwIFHC8sQn2QqKxo/NEaDDGZ3FsgcMNPUB56mslu6Cxu4tBA8LtIdfsrjJOzH/9tjcQsYjiOTyuZwT8u/CfG3BG7mEZHSv9K/7L6uf8mi5jtZgn6pUpz78MPd38Of79HJMzsc3cllajxUCz6mwPe7dHJngJYy0ooH0cz+bTcM23i0oMUD7KnUkxkET/vP5AMQSYlaEsL8zU3CKHurZfi6epLty6RtMoxZxRJ3H1oixdey6D7QRvEcs/kVhuZL7</vt:lpwstr>
  </property>
  <property fmtid="{D5CDD505-2E9C-101B-9397-08002B2CF9AE}" pid="14" name="TalmosEventArgs1">
    <vt:lpwstr>ao2DgeCgfQ1Qz2ki/WsHOxr0wpBDTVJvaFXuse/b1l1lq1AdEtm6516fvksjXDJCcEC6tWFPZQuwQrmqt9Q4BePYtP+AsK/R6iRuwLfs1Bcr9Gz2dxMUZl5T1qUjS8MvNl7hS+F/fretYwqA8LvTmfRIqrOT+qaiGKU4tqs7zL9V6k337v+P5PC4XoiSOYZBE8e2IkR7/l2RsSDoLKX9X6TZM3rKCdktCdA/uRdzG0n8WR5eYzlRZugqOJHQa/Y</vt:lpwstr>
  </property>
  <property fmtid="{D5CDD505-2E9C-101B-9397-08002B2CF9AE}" pid="15" name="TalmosEventArgs9">
    <vt:lpwstr>NpUihr4wmI1fXrfGmJ52M6amXOdTXhAv0hPYMm9CGs7rU0Ha30fhklEVpJnkJ7fMM4R1/KjjY5JTOQjOta/f5bFA32VpSaXp3nm9UqsjAWeNNf3ytBgOKu1lZP4xnxkazitBjvvTm+C4CdQXKZBRzP4fUDpeRUn7IiABMbct88BUnwxKs4JBWvDs1mRR7jga/uELkDJjbE/UDp8tjShZSIBDDC6Xmt7f0xFelXTff8QLMP/tfLDVFDZColnvMyy</vt:lpwstr>
  </property>
  <property fmtid="{D5CDD505-2E9C-101B-9397-08002B2CF9AE}" pid="16" name="TalmosEventArgs4">
    <vt:lpwstr>eAmcvfjNBJ7k1VX84N0YX3wcjiQQBOow1ITB7rbFIBovmfccAlmIMZUwDyXLPFUzxjMvhZTrB38Nu0eGMLTzgh1dxUlGMXqNeeCzte5UBS7tnDFWKLPusGnl5mhCDzhzV6/dckkdRbfD+29FdZjONnT/8/LojFIVhO+DYQD6hhsUnoZfRe3XCSBbGg7aPX26itJWQXPIkIuV6Wb9EkVw01W0LNSguSE/nMLVAtV+kWJ0uLfKTiVQFxELlDRO8mc</vt:lpwstr>
  </property>
  <property fmtid="{D5CDD505-2E9C-101B-9397-08002B2CF9AE}" pid="17" name="Order">
    <vt:r8>39030800</vt:r8>
  </property>
  <property fmtid="{D5CDD505-2E9C-101B-9397-08002B2CF9AE}" pid="18" name="xd_Signature">
    <vt:bool>false</vt:bool>
  </property>
  <property fmtid="{D5CDD505-2E9C-101B-9397-08002B2CF9AE}" pid="19" name="xd_ProgID">
    <vt:lpwstr/>
  </property>
  <property fmtid="{D5CDD505-2E9C-101B-9397-08002B2CF9AE}" pid="20" name="ComplianceAssetId">
    <vt:lpwstr/>
  </property>
  <property fmtid="{D5CDD505-2E9C-101B-9397-08002B2CF9AE}" pid="21" name="TemplateUrl">
    <vt:lpwstr/>
  </property>
  <property fmtid="{D5CDD505-2E9C-101B-9397-08002B2CF9AE}" pid="22" name="Topic">
    <vt:lpwstr/>
  </property>
  <property fmtid="{D5CDD505-2E9C-101B-9397-08002B2CF9AE}" pid="23" name="Term">
    <vt:lpwstr/>
  </property>
  <property fmtid="{D5CDD505-2E9C-101B-9397-08002B2CF9AE}" pid="24" name="Staff Category">
    <vt:lpwstr/>
  </property>
  <property fmtid="{D5CDD505-2E9C-101B-9397-08002B2CF9AE}" pid="25" name="Exam Board">
    <vt:lpwstr/>
  </property>
  <property fmtid="{D5CDD505-2E9C-101B-9397-08002B2CF9AE}" pid="26" name="Week">
    <vt:lpwstr/>
  </property>
  <property fmtid="{D5CDD505-2E9C-101B-9397-08002B2CF9AE}" pid="27" name="MediaServiceImageTags">
    <vt:lpwstr/>
  </property>
</Properties>
</file>