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97"/>
  </p:notesMasterIdLst>
  <p:sldIdLst>
    <p:sldId id="756" r:id="rId5"/>
    <p:sldId id="751" r:id="rId6"/>
    <p:sldId id="723" r:id="rId7"/>
    <p:sldId id="676" r:id="rId8"/>
    <p:sldId id="703" r:id="rId9"/>
    <p:sldId id="770" r:id="rId10"/>
    <p:sldId id="704" r:id="rId11"/>
    <p:sldId id="705" r:id="rId12"/>
    <p:sldId id="752" r:id="rId13"/>
    <p:sldId id="737" r:id="rId14"/>
    <p:sldId id="706" r:id="rId15"/>
    <p:sldId id="741" r:id="rId16"/>
    <p:sldId id="713" r:id="rId17"/>
    <p:sldId id="716" r:id="rId18"/>
    <p:sldId id="753" r:id="rId19"/>
    <p:sldId id="742" r:id="rId20"/>
    <p:sldId id="738" r:id="rId21"/>
    <p:sldId id="707" r:id="rId22"/>
    <p:sldId id="305" r:id="rId23"/>
    <p:sldId id="308" r:id="rId24"/>
    <p:sldId id="718" r:id="rId25"/>
    <p:sldId id="264" r:id="rId26"/>
    <p:sldId id="771" r:id="rId27"/>
    <p:sldId id="754" r:id="rId28"/>
    <p:sldId id="743" r:id="rId29"/>
    <p:sldId id="758" r:id="rId30"/>
    <p:sldId id="715" r:id="rId31"/>
    <p:sldId id="710" r:id="rId32"/>
    <p:sldId id="711" r:id="rId33"/>
    <p:sldId id="306" r:id="rId34"/>
    <p:sldId id="761" r:id="rId35"/>
    <p:sldId id="762" r:id="rId36"/>
    <p:sldId id="759" r:id="rId37"/>
    <p:sldId id="760" r:id="rId38"/>
    <p:sldId id="772" r:id="rId39"/>
    <p:sldId id="776" r:id="rId40"/>
    <p:sldId id="720" r:id="rId41"/>
    <p:sldId id="748" r:id="rId42"/>
    <p:sldId id="349" r:id="rId43"/>
    <p:sldId id="719" r:id="rId44"/>
    <p:sldId id="777" r:id="rId45"/>
    <p:sldId id="721" r:id="rId46"/>
    <p:sldId id="722" r:id="rId47"/>
    <p:sldId id="345" r:id="rId48"/>
    <p:sldId id="724" r:id="rId49"/>
    <p:sldId id="787" r:id="rId50"/>
    <p:sldId id="788" r:id="rId51"/>
    <p:sldId id="789" r:id="rId52"/>
    <p:sldId id="790" r:id="rId53"/>
    <p:sldId id="792" r:id="rId54"/>
    <p:sldId id="791" r:id="rId55"/>
    <p:sldId id="778" r:id="rId56"/>
    <p:sldId id="779" r:id="rId57"/>
    <p:sldId id="780" r:id="rId58"/>
    <p:sldId id="782" r:id="rId59"/>
    <p:sldId id="781" r:id="rId60"/>
    <p:sldId id="783" r:id="rId61"/>
    <p:sldId id="784" r:id="rId62"/>
    <p:sldId id="785" r:id="rId63"/>
    <p:sldId id="786" r:id="rId64"/>
    <p:sldId id="775" r:id="rId65"/>
    <p:sldId id="755" r:id="rId66"/>
    <p:sldId id="740" r:id="rId67"/>
    <p:sldId id="694" r:id="rId68"/>
    <p:sldId id="695" r:id="rId69"/>
    <p:sldId id="688" r:id="rId70"/>
    <p:sldId id="689" r:id="rId71"/>
    <p:sldId id="690" r:id="rId72"/>
    <p:sldId id="691" r:id="rId73"/>
    <p:sldId id="692" r:id="rId74"/>
    <p:sldId id="729" r:id="rId75"/>
    <p:sldId id="696" r:id="rId76"/>
    <p:sldId id="697" r:id="rId77"/>
    <p:sldId id="698" r:id="rId78"/>
    <p:sldId id="699" r:id="rId79"/>
    <p:sldId id="700" r:id="rId80"/>
    <p:sldId id="730" r:id="rId81"/>
    <p:sldId id="736" r:id="rId82"/>
    <p:sldId id="731" r:id="rId83"/>
    <p:sldId id="733" r:id="rId84"/>
    <p:sldId id="732" r:id="rId85"/>
    <p:sldId id="735" r:id="rId86"/>
    <p:sldId id="734" r:id="rId87"/>
    <p:sldId id="749" r:id="rId88"/>
    <p:sldId id="701" r:id="rId89"/>
    <p:sldId id="702" r:id="rId90"/>
    <p:sldId id="763" r:id="rId91"/>
    <p:sldId id="765" r:id="rId92"/>
    <p:sldId id="764" r:id="rId93"/>
    <p:sldId id="769" r:id="rId94"/>
    <p:sldId id="768" r:id="rId95"/>
    <p:sldId id="767" r:id="rId9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605CE4-4A7C-D6E8-417B-52C4B8605693}" v="4" dt="2024-05-08T10:39:26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94" autoAdjust="0"/>
    <p:restoredTop sz="78350" autoAdjust="0"/>
  </p:normalViewPr>
  <p:slideViewPr>
    <p:cSldViewPr snapToGrid="0">
      <p:cViewPr varScale="1">
        <p:scale>
          <a:sx n="80" d="100"/>
          <a:sy n="80" d="100"/>
        </p:scale>
        <p:origin x="10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microsoft.com/office/2016/11/relationships/changesInfo" Target="changesInfos/changesInfo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S::richard.ball@sthelens.london::c2c6c2dd-6ddc-437e-8cdd-d7a74390accc" providerId="AD" clId="Web-{3B7677DA-FBFC-95D3-81C1-3805E8548636}"/>
    <pc:docChg chg="modSld">
      <pc:chgData name="Richard Ball" userId="S::richard.ball@sthelens.london::c2c6c2dd-6ddc-437e-8cdd-d7a74390accc" providerId="AD" clId="Web-{3B7677DA-FBFC-95D3-81C1-3805E8548636}" dt="2022-09-18T09:24:15.587" v="3"/>
      <pc:docMkLst>
        <pc:docMk/>
      </pc:docMkLst>
      <pc:sldChg chg="addSp modSp">
        <pc:chgData name="Richard Ball" userId="S::richard.ball@sthelens.london::c2c6c2dd-6ddc-437e-8cdd-d7a74390accc" providerId="AD" clId="Web-{3B7677DA-FBFC-95D3-81C1-3805E8548636}" dt="2022-09-18T09:24:15.587" v="3"/>
        <pc:sldMkLst>
          <pc:docMk/>
          <pc:sldMk cId="3876004385" sldId="740"/>
        </pc:sldMkLst>
        <pc:spChg chg="add mod">
          <ac:chgData name="Richard Ball" userId="S::richard.ball@sthelens.london::c2c6c2dd-6ddc-437e-8cdd-d7a74390accc" providerId="AD" clId="Web-{3B7677DA-FBFC-95D3-81C1-3805E8548636}" dt="2022-09-18T09:24:15.587" v="3"/>
          <ac:spMkLst>
            <pc:docMk/>
            <pc:sldMk cId="3876004385" sldId="740"/>
            <ac:spMk id="3" creationId="{7D9D07A1-82A7-7F01-8C61-ED6CE8FBF2C0}"/>
          </ac:spMkLst>
        </pc:spChg>
        <pc:spChg chg="mod">
          <ac:chgData name="Richard Ball" userId="S::richard.ball@sthelens.london::c2c6c2dd-6ddc-437e-8cdd-d7a74390accc" providerId="AD" clId="Web-{3B7677DA-FBFC-95D3-81C1-3805E8548636}" dt="2022-09-18T09:24:13.009" v="1"/>
          <ac:spMkLst>
            <pc:docMk/>
            <pc:sldMk cId="3876004385" sldId="740"/>
            <ac:spMk id="4" creationId="{F775FC4C-3553-4D95-9645-2B1E51D8B654}"/>
          </ac:spMkLst>
        </pc:spChg>
      </pc:sldChg>
    </pc:docChg>
  </pc:docChgLst>
  <pc:docChgLst>
    <pc:chgData name="Richard Ball" userId="S::richard.ball@sthelens.london::c2c6c2dd-6ddc-437e-8cdd-d7a74390accc" providerId="AD" clId="Web-{3DC58136-C854-1AD2-8135-26132B4EA832}"/>
    <pc:docChg chg="modSld">
      <pc:chgData name="Richard Ball" userId="S::richard.ball@sthelens.london::c2c6c2dd-6ddc-437e-8cdd-d7a74390accc" providerId="AD" clId="Web-{3DC58136-C854-1AD2-8135-26132B4EA832}" dt="2022-01-29T12:19:14.185" v="4" actId="1076"/>
      <pc:docMkLst>
        <pc:docMk/>
      </pc:docMkLst>
      <pc:sldChg chg="addSp modSp addAnim">
        <pc:chgData name="Richard Ball" userId="S::richard.ball@sthelens.london::c2c6c2dd-6ddc-437e-8cdd-d7a74390accc" providerId="AD" clId="Web-{3DC58136-C854-1AD2-8135-26132B4EA832}" dt="2022-01-29T12:19:14.185" v="4" actId="1076"/>
        <pc:sldMkLst>
          <pc:docMk/>
          <pc:sldMk cId="3333192309" sldId="308"/>
        </pc:sldMkLst>
        <pc:spChg chg="add mod">
          <ac:chgData name="Richard Ball" userId="S::richard.ball@sthelens.london::c2c6c2dd-6ddc-437e-8cdd-d7a74390accc" providerId="AD" clId="Web-{3DC58136-C854-1AD2-8135-26132B4EA832}" dt="2022-01-29T12:19:14.185" v="4" actId="1076"/>
          <ac:spMkLst>
            <pc:docMk/>
            <pc:sldMk cId="3333192309" sldId="308"/>
            <ac:spMk id="2" creationId="{E4CFD3CA-64D9-43E9-A0F3-708E8C761425}"/>
          </ac:spMkLst>
        </pc:spChg>
        <pc:cxnChg chg="add mod">
          <ac:chgData name="Richard Ball" userId="S::richard.ball@sthelens.london::c2c6c2dd-6ddc-437e-8cdd-d7a74390accc" providerId="AD" clId="Web-{3DC58136-C854-1AD2-8135-26132B4EA832}" dt="2022-01-29T12:19:09.779" v="3" actId="1076"/>
          <ac:cxnSpMkLst>
            <pc:docMk/>
            <pc:sldMk cId="3333192309" sldId="308"/>
            <ac:cxnSpMk id="3" creationId="{B40A117A-9B08-43FE-885E-1ED5F412C975}"/>
          </ac:cxnSpMkLst>
        </pc:cxnChg>
      </pc:sldChg>
    </pc:docChg>
  </pc:docChgLst>
  <pc:docChgLst>
    <pc:chgData name="Richard Ball" userId="S::richard.ball@sthelens.london::c2c6c2dd-6ddc-437e-8cdd-d7a74390accc" providerId="AD" clId="Web-{70EBB813-2A55-C5AE-E671-4C75101C9AC9}"/>
    <pc:docChg chg="addSld modSld addMainMaster delMainMaster modMainMaster">
      <pc:chgData name="Richard Ball" userId="S::richard.ball@sthelens.london::c2c6c2dd-6ddc-437e-8cdd-d7a74390accc" providerId="AD" clId="Web-{70EBB813-2A55-C5AE-E671-4C75101C9AC9}" dt="2022-02-02T07:38:12.541" v="7" actId="20577"/>
      <pc:docMkLst>
        <pc:docMk/>
      </pc:docMkLst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0" sldId="264"/>
        </pc:sldMkLst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4132231996" sldId="302"/>
        </pc:sldMkLst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08021433" sldId="305"/>
        </pc:sldMkLst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3934690053" sldId="306"/>
        </pc:sldMkLst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3333192309" sldId="308"/>
        </pc:sldMkLst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551911131" sldId="345"/>
        </pc:sldMkLst>
      </pc:sldChg>
      <pc:sldChg chg="delSp mod modClrScheme delDesignElem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2211573180" sldId="349"/>
        </pc:sldMkLst>
        <pc:spChg chg="del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2211573180" sldId="349"/>
            <ac:spMk id="71" creationId="{37C89E4B-3C9F-44B9-8B86-D9E3D112D8EC}"/>
          </ac:spMkLst>
        </pc:spChg>
        <pc:cxnChg chg="del">
          <ac:chgData name="Richard Ball" userId="S::richard.ball@sthelens.london::c2c6c2dd-6ddc-437e-8cdd-d7a74390accc" providerId="AD" clId="Web-{70EBB813-2A55-C5AE-E671-4C75101C9AC9}" dt="2022-02-02T07:19:52.353" v="1"/>
          <ac:cxnSpMkLst>
            <pc:docMk/>
            <pc:sldMk cId="2211573180" sldId="349"/>
            <ac:cxnSpMk id="73" creationId="{AA2EAA10-076F-46BD-8F0F-B9A2FB77A85C}"/>
          </ac:cxnSpMkLst>
        </pc:cxnChg>
        <pc:cxnChg chg="del">
          <ac:chgData name="Richard Ball" userId="S::richard.ball@sthelens.london::c2c6c2dd-6ddc-437e-8cdd-d7a74390accc" providerId="AD" clId="Web-{70EBB813-2A55-C5AE-E671-4C75101C9AC9}" dt="2022-02-02T07:19:52.353" v="1"/>
          <ac:cxnSpMkLst>
            <pc:docMk/>
            <pc:sldMk cId="2211573180" sldId="349"/>
            <ac:cxnSpMk id="75" creationId="{D891E407-403B-4764-86C9-33A56D3BCAA3}"/>
          </ac:cxnSpMkLst>
        </pc:cxnChg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293829980" sldId="676"/>
        </pc:sldMkLst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591525918" sldId="688"/>
        </pc:sldMkLst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4275961676" sldId="689"/>
        </pc:sldMkLst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360835896" sldId="690"/>
        </pc:sldMkLst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365266467" sldId="691"/>
        </pc:sldMkLst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4210368169" sldId="692"/>
        </pc:sldMkLst>
      </pc:sldChg>
      <pc:sldChg chg="delSp modSp mod modClrScheme delDesignElem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3956540963" sldId="694"/>
        </pc:sldMkLst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3956540963" sldId="694"/>
            <ac:spMk id="2" creationId="{19263CA7-3B7D-4A21-A9EF-88AA84D159B4}"/>
          </ac:spMkLst>
        </pc:spChg>
        <pc:spChg chg="del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3956540963" sldId="694"/>
            <ac:spMk id="71" creationId="{37C89E4B-3C9F-44B9-8B86-D9E3D112D8EC}"/>
          </ac:spMkLst>
        </pc:spChg>
        <pc:cxnChg chg="del">
          <ac:chgData name="Richard Ball" userId="S::richard.ball@sthelens.london::c2c6c2dd-6ddc-437e-8cdd-d7a74390accc" providerId="AD" clId="Web-{70EBB813-2A55-C5AE-E671-4C75101C9AC9}" dt="2022-02-02T07:19:52.353" v="1"/>
          <ac:cxnSpMkLst>
            <pc:docMk/>
            <pc:sldMk cId="3956540963" sldId="694"/>
            <ac:cxnSpMk id="73" creationId="{AA2EAA10-076F-46BD-8F0F-B9A2FB77A85C}"/>
          </ac:cxnSpMkLst>
        </pc:cxnChg>
        <pc:cxnChg chg="del">
          <ac:chgData name="Richard Ball" userId="S::richard.ball@sthelens.london::c2c6c2dd-6ddc-437e-8cdd-d7a74390accc" providerId="AD" clId="Web-{70EBB813-2A55-C5AE-E671-4C75101C9AC9}" dt="2022-02-02T07:19:52.353" v="1"/>
          <ac:cxnSpMkLst>
            <pc:docMk/>
            <pc:sldMk cId="3956540963" sldId="694"/>
            <ac:cxnSpMk id="75" creationId="{D891E407-403B-4764-86C9-33A56D3BCAA3}"/>
          </ac:cxnSpMkLst>
        </pc:cxnChg>
      </pc:sldChg>
      <pc:sldChg chg="modSp 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2049080384" sldId="695"/>
        </pc:sldMkLst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2049080384" sldId="695"/>
            <ac:spMk id="2" creationId="{4A30D3E5-6CC2-4F18-8BFE-76143AC5A49E}"/>
          </ac:spMkLst>
        </pc:spChg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2049080384" sldId="695"/>
            <ac:spMk id="3" creationId="{A6324B21-5CDF-4980-9B29-6530BE5E3704}"/>
          </ac:spMkLst>
        </pc:spChg>
      </pc:sldChg>
      <pc:sldChg chg="modSp 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865005693" sldId="696"/>
        </pc:sldMkLst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1865005693" sldId="696"/>
            <ac:spMk id="2" creationId="{4A30D3E5-6CC2-4F18-8BFE-76143AC5A49E}"/>
          </ac:spMkLst>
        </pc:spChg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1865005693" sldId="696"/>
            <ac:spMk id="3" creationId="{A6324B21-5CDF-4980-9B29-6530BE5E3704}"/>
          </ac:spMkLst>
        </pc:spChg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529387926" sldId="697"/>
        </pc:sldMkLst>
      </pc:sldChg>
      <pc:sldChg chg="modSp 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784854251" sldId="698"/>
        </pc:sldMkLst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1784854251" sldId="698"/>
            <ac:spMk id="2" creationId="{AE4866EA-5E19-4D99-BD96-4A5A831DC621}"/>
          </ac:spMkLst>
        </pc:spChg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153536896" sldId="699"/>
        </pc:sldMkLst>
      </pc:sldChg>
      <pc:sldChg chg="modSp 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327831177" sldId="700"/>
        </pc:sldMkLst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1327831177" sldId="700"/>
            <ac:spMk id="2" creationId="{AE4866EA-5E19-4D99-BD96-4A5A831DC621}"/>
          </ac:spMkLst>
        </pc:spChg>
      </pc:sldChg>
      <pc:sldChg chg="modSp 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3771528696" sldId="701"/>
        </pc:sldMkLst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3771528696" sldId="701"/>
            <ac:spMk id="2" creationId="{316607C4-47D5-415C-849D-D694996986AF}"/>
          </ac:spMkLst>
        </pc:spChg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3771528696" sldId="701"/>
            <ac:spMk id="3" creationId="{1EC58E43-F58C-47E9-BB77-64216846AEB1}"/>
          </ac:spMkLst>
        </pc:spChg>
      </pc:sldChg>
      <pc:sldChg chg="modSp 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3648188555" sldId="702"/>
        </pc:sldMkLst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3648188555" sldId="702"/>
            <ac:spMk id="2" creationId="{AE4866EA-5E19-4D99-BD96-4A5A831DC621}"/>
          </ac:spMkLst>
        </pc:spChg>
      </pc:sldChg>
      <pc:sldChg chg="delSp mod modClrScheme delDesignElem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4218935556" sldId="703"/>
        </pc:sldMkLst>
        <pc:spChg chg="del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4218935556" sldId="703"/>
            <ac:spMk id="79" creationId="{CE7E7877-F64E-4EEA-B778-138031EFF874}"/>
          </ac:spMkLst>
        </pc:spChg>
        <pc:spChg chg="del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4218935556" sldId="703"/>
            <ac:spMk id="81" creationId="{7DD6C4F3-70FD-4F13-919C-702EE4886499}"/>
          </ac:spMkLst>
        </pc:spChg>
        <pc:spChg chg="del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4218935556" sldId="703"/>
            <ac:spMk id="4104" creationId="{AA3CC463-F933-4AC4-86E1-5AC14B0C3163}"/>
          </ac:spMkLst>
        </pc:spChg>
        <pc:spChg chg="del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4218935556" sldId="703"/>
            <ac:spMk id="4105" creationId="{6025D2DB-A12A-44DB-B00E-F4D622329EDD}"/>
          </ac:spMkLst>
        </pc:spChg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4213903577" sldId="704"/>
        </pc:sldMkLst>
      </pc:sldChg>
      <pc:sldChg chg="delSp mod modClrScheme delDesignElem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3496970816" sldId="705"/>
        </pc:sldMkLst>
        <pc:spChg chg="del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3496970816" sldId="705"/>
            <ac:spMk id="71" creationId="{B670DBD5-770C-4383-9F54-5B86E86BD5BB}"/>
          </ac:spMkLst>
        </pc:spChg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138482271" sldId="706"/>
        </pc:sldMkLst>
      </pc:sldChg>
      <pc:sldChg chg="modSp 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3904639295" sldId="707"/>
        </pc:sldMkLst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3904639295" sldId="707"/>
            <ac:spMk id="2" creationId="{2AEAEB81-6F2B-4357-BD90-69E66FE41D43}"/>
          </ac:spMkLst>
        </pc:spChg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3904639295" sldId="707"/>
            <ac:spMk id="3" creationId="{01535F38-66A5-49C3-A800-735AA0FA17F2}"/>
          </ac:spMkLst>
        </pc:spChg>
      </pc:sldChg>
      <pc:sldChg chg="modSp 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68422378" sldId="708"/>
        </pc:sldMkLst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168422378" sldId="708"/>
            <ac:spMk id="2" creationId="{F38CDB12-0E66-429C-98E7-C727D6A28D28}"/>
          </ac:spMkLst>
        </pc:spChg>
      </pc:sldChg>
      <pc:sldChg chg="modSp 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085008510" sldId="710"/>
        </pc:sldMkLst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1085008510" sldId="710"/>
            <ac:spMk id="2" creationId="{005747F6-67B4-454B-8551-34F1E725D61B}"/>
          </ac:spMkLst>
        </pc:spChg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603248762" sldId="711"/>
        </pc:sldMkLst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2468788581" sldId="713"/>
        </pc:sldMkLst>
      </pc:sldChg>
      <pc:sldChg chg="modSp 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2901746084" sldId="714"/>
        </pc:sldMkLst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2901746084" sldId="714"/>
            <ac:spMk id="2" creationId="{F56E930B-D751-48AA-95AA-86BED748FFEA}"/>
          </ac:spMkLst>
        </pc:spChg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2901746084" sldId="714"/>
            <ac:spMk id="3" creationId="{1C3300F9-3067-4A2E-AF86-6E98C1AB51CC}"/>
          </ac:spMkLst>
        </pc:spChg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317091980" sldId="715"/>
        </pc:sldMkLst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3178089040" sldId="716"/>
        </pc:sldMkLst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105623163" sldId="717"/>
        </pc:sldMkLst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1951763967" sldId="718"/>
        </pc:sldMkLst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420492699" sldId="719"/>
        </pc:sldMkLst>
      </pc:sldChg>
      <pc:sldChg chg="delSp mod modClrScheme delDesignElem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3271684234" sldId="720"/>
        </pc:sldMkLst>
        <pc:spChg chg="del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3271684234" sldId="720"/>
            <ac:spMk id="71" creationId="{42A4FC2C-047E-45A5-965D-8E1E3BF09BC6}"/>
          </ac:spMkLst>
        </pc:spChg>
      </pc:sldChg>
      <pc:sldChg chg="modSp 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3569372475" sldId="721"/>
        </pc:sldMkLst>
        <pc:spChg chg="mod ord">
          <ac:chgData name="Richard Ball" userId="S::richard.ball@sthelens.london::c2c6c2dd-6ddc-437e-8cdd-d7a74390accc" providerId="AD" clId="Web-{70EBB813-2A55-C5AE-E671-4C75101C9AC9}" dt="2022-02-02T07:19:52.353" v="1"/>
          <ac:spMkLst>
            <pc:docMk/>
            <pc:sldMk cId="3569372475" sldId="721"/>
            <ac:spMk id="3" creationId="{FD51823D-1528-4194-80D1-93A667BBF766}"/>
          </ac:spMkLst>
        </pc:spChg>
      </pc:sldChg>
      <pc:sldChg chg="modSp mod modClrScheme chgLayout">
        <pc:chgData name="Richard Ball" userId="S::richard.ball@sthelens.london::c2c6c2dd-6ddc-437e-8cdd-d7a74390accc" providerId="AD" clId="Web-{70EBB813-2A55-C5AE-E671-4C75101C9AC9}" dt="2022-02-02T07:38:12.541" v="7" actId="20577"/>
        <pc:sldMkLst>
          <pc:docMk/>
          <pc:sldMk cId="2504344768" sldId="722"/>
        </pc:sldMkLst>
        <pc:spChg chg="mod ord">
          <ac:chgData name="Richard Ball" userId="S::richard.ball@sthelens.london::c2c6c2dd-6ddc-437e-8cdd-d7a74390accc" providerId="AD" clId="Web-{70EBB813-2A55-C5AE-E671-4C75101C9AC9}" dt="2022-02-02T07:38:12.541" v="7" actId="20577"/>
          <ac:spMkLst>
            <pc:docMk/>
            <pc:sldMk cId="2504344768" sldId="722"/>
            <ac:spMk id="3" creationId="{714597AB-A456-482A-BDA2-89C1FF31193C}"/>
          </ac:spMkLst>
        </pc:spChg>
      </pc:sldChg>
      <pc:sldChg chg="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665489371" sldId="723"/>
        </pc:sldMkLst>
      </pc:sldChg>
      <pc:sldChg chg="add mod modClrScheme chgLayout">
        <pc:chgData name="Richard Ball" userId="S::richard.ball@sthelens.london::c2c6c2dd-6ddc-437e-8cdd-d7a74390accc" providerId="AD" clId="Web-{70EBB813-2A55-C5AE-E671-4C75101C9AC9}" dt="2022-02-02T07:19:52.353" v="1"/>
        <pc:sldMkLst>
          <pc:docMk/>
          <pc:sldMk cId="3404572044" sldId="724"/>
        </pc:sldMkLst>
      </pc:sldChg>
      <pc:sldMasterChg chg="add del addSldLayout delSldLayout">
        <pc:chgData name="Richard Ball" userId="S::richard.ball@sthelens.london::c2c6c2dd-6ddc-437e-8cdd-d7a74390accc" providerId="AD" clId="Web-{70EBB813-2A55-C5AE-E671-4C75101C9AC9}" dt="2022-02-02T07:19:52.353" v="1"/>
        <pc:sldMasterMkLst>
          <pc:docMk/>
          <pc:sldMasterMk cId="0" sldId="2147483648"/>
        </pc:sldMasterMkLst>
        <pc:sldLayoutChg chg="add del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0" sldId="2147483648"/>
            <pc:sldLayoutMk cId="1467638222" sldId="2147483649"/>
          </pc:sldLayoutMkLst>
        </pc:sldLayoutChg>
        <pc:sldLayoutChg chg="add del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0" sldId="2147483648"/>
            <pc:sldLayoutMk cId="1262524304" sldId="2147483650"/>
          </pc:sldLayoutMkLst>
        </pc:sldLayoutChg>
        <pc:sldLayoutChg chg="add del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0" sldId="2147483648"/>
            <pc:sldLayoutMk cId="3559743899" sldId="2147483651"/>
          </pc:sldLayoutMkLst>
        </pc:sldLayoutChg>
        <pc:sldLayoutChg chg="add del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0" sldId="2147483648"/>
            <pc:sldLayoutMk cId="2179332698" sldId="2147483652"/>
          </pc:sldLayoutMkLst>
        </pc:sldLayoutChg>
        <pc:sldLayoutChg chg="add del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0" sldId="2147483648"/>
            <pc:sldLayoutMk cId="3710343028" sldId="2147483653"/>
          </pc:sldLayoutMkLst>
        </pc:sldLayoutChg>
        <pc:sldLayoutChg chg="add del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0" sldId="2147483648"/>
            <pc:sldLayoutMk cId="2670968572" sldId="2147483654"/>
          </pc:sldLayoutMkLst>
        </pc:sldLayoutChg>
        <pc:sldLayoutChg chg="add del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0" sldId="2147483648"/>
            <pc:sldLayoutMk cId="532169533" sldId="2147483655"/>
          </pc:sldLayoutMkLst>
        </pc:sldLayoutChg>
        <pc:sldLayoutChg chg="add del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0" sldId="2147483648"/>
            <pc:sldLayoutMk cId="2494669080" sldId="2147483656"/>
          </pc:sldLayoutMkLst>
        </pc:sldLayoutChg>
        <pc:sldLayoutChg chg="add del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0" sldId="2147483648"/>
            <pc:sldLayoutMk cId="1455172009" sldId="2147483657"/>
          </pc:sldLayoutMkLst>
        </pc:sldLayoutChg>
        <pc:sldLayoutChg chg="add del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0" sldId="2147483648"/>
            <pc:sldLayoutMk cId="3361780405" sldId="2147483658"/>
          </pc:sldLayoutMkLst>
        </pc:sldLayoutChg>
        <pc:sldLayoutChg chg="add del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0" sldId="2147483648"/>
            <pc:sldLayoutMk cId="2617243964" sldId="2147483659"/>
          </pc:sldLayoutMkLst>
        </pc:sldLayoutChg>
      </pc:sldMasterChg>
      <pc:sldMasterChg chg="del replId delSldLayout modSldLayout">
        <pc:chgData name="Richard Ball" userId="S::richard.ball@sthelens.london::c2c6c2dd-6ddc-437e-8cdd-d7a74390accc" providerId="AD" clId="Web-{70EBB813-2A55-C5AE-E671-4C75101C9AC9}" dt="2022-02-02T07:19:52.353" v="1"/>
        <pc:sldMasterMkLst>
          <pc:docMk/>
          <pc:sldMasterMk cId="2141090555" sldId="2147483660"/>
        </pc:sldMasterMkLst>
        <pc:sldLayoutChg chg="del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2141090555" sldId="2147483660"/>
            <pc:sldLayoutMk cId="3336760045" sldId="2147483661"/>
          </pc:sldLayoutMkLst>
        </pc:sldLayoutChg>
        <pc:sldLayoutChg chg="del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2141090555" sldId="2147483660"/>
            <pc:sldLayoutMk cId="1079007098" sldId="2147483662"/>
          </pc:sldLayoutMkLst>
        </pc:sldLayoutChg>
        <pc:sldLayoutChg chg="del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2141090555" sldId="2147483660"/>
            <pc:sldLayoutMk cId="1475856520" sldId="2147483663"/>
          </pc:sldLayoutMkLst>
        </pc:sldLayoutChg>
        <pc:sldLayoutChg chg="del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2141090555" sldId="2147483660"/>
            <pc:sldLayoutMk cId="4022794520" sldId="2147483664"/>
          </pc:sldLayoutMkLst>
        </pc:sldLayoutChg>
        <pc:sldLayoutChg chg="del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2141090555" sldId="2147483660"/>
            <pc:sldLayoutMk cId="2715234039" sldId="2147483665"/>
          </pc:sldLayoutMkLst>
        </pc:sldLayoutChg>
        <pc:sldLayoutChg chg="del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2141090555" sldId="2147483660"/>
            <pc:sldLayoutMk cId="389441672" sldId="2147483666"/>
          </pc:sldLayoutMkLst>
        </pc:sldLayoutChg>
        <pc:sldLayoutChg chg="del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2141090555" sldId="2147483660"/>
            <pc:sldLayoutMk cId="1103268730" sldId="2147483667"/>
          </pc:sldLayoutMkLst>
        </pc:sldLayoutChg>
        <pc:sldLayoutChg chg="del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2141090555" sldId="2147483660"/>
            <pc:sldLayoutMk cId="2389507745" sldId="2147483668"/>
          </pc:sldLayoutMkLst>
        </pc:sldLayoutChg>
        <pc:sldLayoutChg chg="del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2141090555" sldId="2147483660"/>
            <pc:sldLayoutMk cId="4145127027" sldId="2147483669"/>
          </pc:sldLayoutMkLst>
        </pc:sldLayoutChg>
        <pc:sldLayoutChg chg="del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2141090555" sldId="2147483660"/>
            <pc:sldLayoutMk cId="2920641206" sldId="2147483670"/>
          </pc:sldLayoutMkLst>
        </pc:sldLayoutChg>
        <pc:sldLayoutChg chg="del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2141090555" sldId="2147483660"/>
            <pc:sldLayoutMk cId="1947990523" sldId="2147483671"/>
          </pc:sldLayoutMkLst>
        </pc:sldLayoutChg>
      </pc:sldMasterChg>
      <pc:sldMasterChg chg="add addSldLayout modSldLayout">
        <pc:chgData name="Richard Ball" userId="S::richard.ball@sthelens.london::c2c6c2dd-6ddc-437e-8cdd-d7a74390accc" providerId="AD" clId="Web-{70EBB813-2A55-C5AE-E671-4C75101C9AC9}" dt="2022-02-02T07:19:52.353" v="1"/>
        <pc:sldMasterMkLst>
          <pc:docMk/>
          <pc:sldMasterMk cId="755373907" sldId="2147483672"/>
        </pc:sldMasterMkLst>
        <pc:sldLayoutChg chg="add mod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755373907" sldId="2147483672"/>
            <pc:sldLayoutMk cId="2991486686" sldId="2147483673"/>
          </pc:sldLayoutMkLst>
        </pc:sldLayoutChg>
        <pc:sldLayoutChg chg="add mod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755373907" sldId="2147483672"/>
            <pc:sldLayoutMk cId="98890036" sldId="2147483674"/>
          </pc:sldLayoutMkLst>
        </pc:sldLayoutChg>
        <pc:sldLayoutChg chg="add mod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755373907" sldId="2147483672"/>
            <pc:sldLayoutMk cId="4291560062" sldId="2147483675"/>
          </pc:sldLayoutMkLst>
        </pc:sldLayoutChg>
        <pc:sldLayoutChg chg="add mod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755373907" sldId="2147483672"/>
            <pc:sldLayoutMk cId="3951046762" sldId="2147483676"/>
          </pc:sldLayoutMkLst>
        </pc:sldLayoutChg>
        <pc:sldLayoutChg chg="add mod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755373907" sldId="2147483672"/>
            <pc:sldLayoutMk cId="408733133" sldId="2147483677"/>
          </pc:sldLayoutMkLst>
        </pc:sldLayoutChg>
        <pc:sldLayoutChg chg="add mod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755373907" sldId="2147483672"/>
            <pc:sldLayoutMk cId="2887278821" sldId="2147483678"/>
          </pc:sldLayoutMkLst>
        </pc:sldLayoutChg>
        <pc:sldLayoutChg chg="add mod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755373907" sldId="2147483672"/>
            <pc:sldLayoutMk cId="3995925325" sldId="2147483679"/>
          </pc:sldLayoutMkLst>
        </pc:sldLayoutChg>
        <pc:sldLayoutChg chg="add mod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755373907" sldId="2147483672"/>
            <pc:sldLayoutMk cId="428953286" sldId="2147483680"/>
          </pc:sldLayoutMkLst>
        </pc:sldLayoutChg>
        <pc:sldLayoutChg chg="add mod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755373907" sldId="2147483672"/>
            <pc:sldLayoutMk cId="3532019541" sldId="2147483681"/>
          </pc:sldLayoutMkLst>
        </pc:sldLayoutChg>
        <pc:sldLayoutChg chg="add mod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755373907" sldId="2147483672"/>
            <pc:sldLayoutMk cId="1003915621" sldId="2147483682"/>
          </pc:sldLayoutMkLst>
        </pc:sldLayoutChg>
        <pc:sldLayoutChg chg="add mod replId">
          <pc:chgData name="Richard Ball" userId="S::richard.ball@sthelens.london::c2c6c2dd-6ddc-437e-8cdd-d7a74390accc" providerId="AD" clId="Web-{70EBB813-2A55-C5AE-E671-4C75101C9AC9}" dt="2022-02-02T07:19:52.353" v="1"/>
          <pc:sldLayoutMkLst>
            <pc:docMk/>
            <pc:sldMasterMk cId="755373907" sldId="2147483672"/>
            <pc:sldLayoutMk cId="782383601" sldId="2147483683"/>
          </pc:sldLayoutMkLst>
        </pc:sldLayoutChg>
      </pc:sldMasterChg>
    </pc:docChg>
  </pc:docChgLst>
  <pc:docChgLst>
    <pc:chgData name="Richard Ball" userId="S::richard.ball@sthelens.london::c2c6c2dd-6ddc-437e-8cdd-d7a74390accc" providerId="AD" clId="Web-{AF714EA3-C317-A4BC-1BFB-BCF2B1134DD2}"/>
    <pc:docChg chg="addSld modSld">
      <pc:chgData name="Richard Ball" userId="S::richard.ball@sthelens.london::c2c6c2dd-6ddc-437e-8cdd-d7a74390accc" providerId="AD" clId="Web-{AF714EA3-C317-A4BC-1BFB-BCF2B1134DD2}" dt="2022-01-29T12:42:55.160" v="33" actId="1076"/>
      <pc:docMkLst>
        <pc:docMk/>
      </pc:docMkLst>
      <pc:sldChg chg="modSp">
        <pc:chgData name="Richard Ball" userId="S::richard.ball@sthelens.london::c2c6c2dd-6ddc-437e-8cdd-d7a74390accc" providerId="AD" clId="Web-{AF714EA3-C317-A4BC-1BFB-BCF2B1134DD2}" dt="2022-01-29T12:22:39.312" v="14" actId="20577"/>
        <pc:sldMkLst>
          <pc:docMk/>
          <pc:sldMk cId="1105623163" sldId="717"/>
        </pc:sldMkLst>
        <pc:spChg chg="mod">
          <ac:chgData name="Richard Ball" userId="S::richard.ball@sthelens.london::c2c6c2dd-6ddc-437e-8cdd-d7a74390accc" providerId="AD" clId="Web-{AF714EA3-C317-A4BC-1BFB-BCF2B1134DD2}" dt="2022-01-29T12:22:39.312" v="14" actId="20577"/>
          <ac:spMkLst>
            <pc:docMk/>
            <pc:sldMk cId="1105623163" sldId="717"/>
            <ac:spMk id="2" creationId="{00000000-0000-0000-0000-000000000000}"/>
          </ac:spMkLst>
        </pc:spChg>
        <pc:spChg chg="mod">
          <ac:chgData name="Richard Ball" userId="S::richard.ball@sthelens.london::c2c6c2dd-6ddc-437e-8cdd-d7a74390accc" providerId="AD" clId="Web-{AF714EA3-C317-A4BC-1BFB-BCF2B1134DD2}" dt="2022-01-29T12:22:13.140" v="0" actId="1076"/>
          <ac:spMkLst>
            <pc:docMk/>
            <pc:sldMk cId="1105623163" sldId="717"/>
            <ac:spMk id="5" creationId="{00000000-0000-0000-0000-000000000000}"/>
          </ac:spMkLst>
        </pc:spChg>
        <pc:cxnChg chg="mod">
          <ac:chgData name="Richard Ball" userId="S::richard.ball@sthelens.london::c2c6c2dd-6ddc-437e-8cdd-d7a74390accc" providerId="AD" clId="Web-{AF714EA3-C317-A4BC-1BFB-BCF2B1134DD2}" dt="2022-01-29T12:22:19.656" v="1" actId="14100"/>
          <ac:cxnSpMkLst>
            <pc:docMk/>
            <pc:sldMk cId="1105623163" sldId="717"/>
            <ac:cxnSpMk id="7" creationId="{00000000-0000-0000-0000-000000000000}"/>
          </ac:cxnSpMkLst>
        </pc:cxnChg>
      </pc:sldChg>
      <pc:sldChg chg="delSp modSp new">
        <pc:chgData name="Richard Ball" userId="S::richard.ball@sthelens.london::c2c6c2dd-6ddc-437e-8cdd-d7a74390accc" providerId="AD" clId="Web-{AF714EA3-C317-A4BC-1BFB-BCF2B1134DD2}" dt="2022-01-29T12:42:17.674" v="24" actId="1076"/>
        <pc:sldMkLst>
          <pc:docMk/>
          <pc:sldMk cId="3569372475" sldId="721"/>
        </pc:sldMkLst>
        <pc:spChg chg="del mod">
          <ac:chgData name="Richard Ball" userId="S::richard.ball@sthelens.london::c2c6c2dd-6ddc-437e-8cdd-d7a74390accc" providerId="AD" clId="Web-{AF714EA3-C317-A4BC-1BFB-BCF2B1134DD2}" dt="2022-01-29T12:42:11.658" v="22"/>
          <ac:spMkLst>
            <pc:docMk/>
            <pc:sldMk cId="3569372475" sldId="721"/>
            <ac:spMk id="2" creationId="{F974840F-A981-46B4-878F-8EEBC53C8E27}"/>
          </ac:spMkLst>
        </pc:spChg>
        <pc:spChg chg="mod">
          <ac:chgData name="Richard Ball" userId="S::richard.ball@sthelens.london::c2c6c2dd-6ddc-437e-8cdd-d7a74390accc" providerId="AD" clId="Web-{AF714EA3-C317-A4BC-1BFB-BCF2B1134DD2}" dt="2022-01-29T12:42:17.674" v="24" actId="1076"/>
          <ac:spMkLst>
            <pc:docMk/>
            <pc:sldMk cId="3569372475" sldId="721"/>
            <ac:spMk id="3" creationId="{FD51823D-1528-4194-80D1-93A667BBF766}"/>
          </ac:spMkLst>
        </pc:spChg>
      </pc:sldChg>
      <pc:sldChg chg="delSp modSp new">
        <pc:chgData name="Richard Ball" userId="S::richard.ball@sthelens.london::c2c6c2dd-6ddc-437e-8cdd-d7a74390accc" providerId="AD" clId="Web-{AF714EA3-C317-A4BC-1BFB-BCF2B1134DD2}" dt="2022-01-29T12:42:55.160" v="33" actId="1076"/>
        <pc:sldMkLst>
          <pc:docMk/>
          <pc:sldMk cId="2504344768" sldId="722"/>
        </pc:sldMkLst>
        <pc:spChg chg="del mod">
          <ac:chgData name="Richard Ball" userId="S::richard.ball@sthelens.london::c2c6c2dd-6ddc-437e-8cdd-d7a74390accc" providerId="AD" clId="Web-{AF714EA3-C317-A4BC-1BFB-BCF2B1134DD2}" dt="2022-01-29T12:42:52.363" v="32"/>
          <ac:spMkLst>
            <pc:docMk/>
            <pc:sldMk cId="2504344768" sldId="722"/>
            <ac:spMk id="2" creationId="{9796F5CF-4825-4516-8A38-81FD0E721626}"/>
          </ac:spMkLst>
        </pc:spChg>
        <pc:spChg chg="mod">
          <ac:chgData name="Richard Ball" userId="S::richard.ball@sthelens.london::c2c6c2dd-6ddc-437e-8cdd-d7a74390accc" providerId="AD" clId="Web-{AF714EA3-C317-A4BC-1BFB-BCF2B1134DD2}" dt="2022-01-29T12:42:55.160" v="33" actId="1076"/>
          <ac:spMkLst>
            <pc:docMk/>
            <pc:sldMk cId="2504344768" sldId="722"/>
            <ac:spMk id="3" creationId="{714597AB-A456-482A-BDA2-89C1FF31193C}"/>
          </ac:spMkLst>
        </pc:spChg>
      </pc:sldChg>
    </pc:docChg>
  </pc:docChgLst>
  <pc:docChgLst>
    <pc:chgData clId="Web-{43605CE4-4A7C-D6E8-417B-52C4B8605693}"/>
    <pc:docChg chg="delSld">
      <pc:chgData name="" userId="" providerId="" clId="Web-{43605CE4-4A7C-D6E8-417B-52C4B8605693}" dt="2024-05-08T10:39:07.843" v="0"/>
      <pc:docMkLst>
        <pc:docMk/>
      </pc:docMkLst>
      <pc:sldChg chg="del">
        <pc:chgData name="" userId="" providerId="" clId="Web-{43605CE4-4A7C-D6E8-417B-52C4B8605693}" dt="2024-05-08T10:39:07.843" v="0"/>
        <pc:sldMkLst>
          <pc:docMk/>
          <pc:sldMk cId="3919209885" sldId="757"/>
        </pc:sldMkLst>
      </pc:sldChg>
    </pc:docChg>
  </pc:docChgLst>
  <pc:docChgLst>
    <pc:chgData name="Richard Ball" userId="S::richard.ball@sthelens.london::c2c6c2dd-6ddc-437e-8cdd-d7a74390accc" providerId="AD" clId="Web-{10F8E7DC-1818-D381-4362-30E4B6F0D042}"/>
    <pc:docChg chg="modSld">
      <pc:chgData name="Richard Ball" userId="S::richard.ball@sthelens.london::c2c6c2dd-6ddc-437e-8cdd-d7a74390accc" providerId="AD" clId="Web-{10F8E7DC-1818-D381-4362-30E4B6F0D042}" dt="2022-02-03T14:46:05.052" v="6" actId="1076"/>
      <pc:docMkLst>
        <pc:docMk/>
      </pc:docMkLst>
      <pc:sldChg chg="modSp">
        <pc:chgData name="Richard Ball" userId="S::richard.ball@sthelens.london::c2c6c2dd-6ddc-437e-8cdd-d7a74390accc" providerId="AD" clId="Web-{10F8E7DC-1818-D381-4362-30E4B6F0D042}" dt="2022-02-03T14:45:13.408" v="1" actId="20577"/>
        <pc:sldMkLst>
          <pc:docMk/>
          <pc:sldMk cId="3956540963" sldId="694"/>
        </pc:sldMkLst>
        <pc:spChg chg="mod">
          <ac:chgData name="Richard Ball" userId="S::richard.ball@sthelens.london::c2c6c2dd-6ddc-437e-8cdd-d7a74390accc" providerId="AD" clId="Web-{10F8E7DC-1818-D381-4362-30E4B6F0D042}" dt="2022-02-03T14:45:13.408" v="1" actId="20577"/>
          <ac:spMkLst>
            <pc:docMk/>
            <pc:sldMk cId="3956540963" sldId="694"/>
            <ac:spMk id="2" creationId="{19263CA7-3B7D-4A21-A9EF-88AA84D159B4}"/>
          </ac:spMkLst>
        </pc:spChg>
      </pc:sldChg>
      <pc:sldChg chg="modSp">
        <pc:chgData name="Richard Ball" userId="S::richard.ball@sthelens.london::c2c6c2dd-6ddc-437e-8cdd-d7a74390accc" providerId="AD" clId="Web-{10F8E7DC-1818-D381-4362-30E4B6F0D042}" dt="2022-02-03T14:45:27.924" v="3" actId="20577"/>
        <pc:sldMkLst>
          <pc:docMk/>
          <pc:sldMk cId="2049080384" sldId="695"/>
        </pc:sldMkLst>
        <pc:spChg chg="mod">
          <ac:chgData name="Richard Ball" userId="S::richard.ball@sthelens.london::c2c6c2dd-6ddc-437e-8cdd-d7a74390accc" providerId="AD" clId="Web-{10F8E7DC-1818-D381-4362-30E4B6F0D042}" dt="2022-02-03T14:45:27.924" v="3" actId="20577"/>
          <ac:spMkLst>
            <pc:docMk/>
            <pc:sldMk cId="2049080384" sldId="695"/>
            <ac:spMk id="3" creationId="{A6324B21-5CDF-4980-9B29-6530BE5E3704}"/>
          </ac:spMkLst>
        </pc:spChg>
      </pc:sldChg>
      <pc:sldChg chg="modSp">
        <pc:chgData name="Richard Ball" userId="S::richard.ball@sthelens.london::c2c6c2dd-6ddc-437e-8cdd-d7a74390accc" providerId="AD" clId="Web-{10F8E7DC-1818-D381-4362-30E4B6F0D042}" dt="2022-02-03T14:45:45.191" v="4" actId="20577"/>
        <pc:sldMkLst>
          <pc:docMk/>
          <pc:sldMk cId="1865005693" sldId="696"/>
        </pc:sldMkLst>
        <pc:spChg chg="mod">
          <ac:chgData name="Richard Ball" userId="S::richard.ball@sthelens.london::c2c6c2dd-6ddc-437e-8cdd-d7a74390accc" providerId="AD" clId="Web-{10F8E7DC-1818-D381-4362-30E4B6F0D042}" dt="2022-02-03T14:45:45.191" v="4" actId="20577"/>
          <ac:spMkLst>
            <pc:docMk/>
            <pc:sldMk cId="1865005693" sldId="696"/>
            <ac:spMk id="3" creationId="{A6324B21-5CDF-4980-9B29-6530BE5E3704}"/>
          </ac:spMkLst>
        </pc:spChg>
      </pc:sldChg>
      <pc:sldChg chg="modSp">
        <pc:chgData name="Richard Ball" userId="S::richard.ball@sthelens.london::c2c6c2dd-6ddc-437e-8cdd-d7a74390accc" providerId="AD" clId="Web-{10F8E7DC-1818-D381-4362-30E4B6F0D042}" dt="2022-02-03T14:45:52.801" v="5" actId="20577"/>
        <pc:sldMkLst>
          <pc:docMk/>
          <pc:sldMk cId="3771528696" sldId="701"/>
        </pc:sldMkLst>
        <pc:spChg chg="mod">
          <ac:chgData name="Richard Ball" userId="S::richard.ball@sthelens.london::c2c6c2dd-6ddc-437e-8cdd-d7a74390accc" providerId="AD" clId="Web-{10F8E7DC-1818-D381-4362-30E4B6F0D042}" dt="2022-02-03T14:45:52.801" v="5" actId="20577"/>
          <ac:spMkLst>
            <pc:docMk/>
            <pc:sldMk cId="3771528696" sldId="701"/>
            <ac:spMk id="2" creationId="{316607C4-47D5-415C-849D-D694996986AF}"/>
          </ac:spMkLst>
        </pc:spChg>
      </pc:sldChg>
      <pc:sldChg chg="modSp">
        <pc:chgData name="Richard Ball" userId="S::richard.ball@sthelens.london::c2c6c2dd-6ddc-437e-8cdd-d7a74390accc" providerId="AD" clId="Web-{10F8E7DC-1818-D381-4362-30E4B6F0D042}" dt="2022-02-03T14:46:05.052" v="6" actId="1076"/>
        <pc:sldMkLst>
          <pc:docMk/>
          <pc:sldMk cId="3648188555" sldId="702"/>
        </pc:sldMkLst>
        <pc:spChg chg="mod">
          <ac:chgData name="Richard Ball" userId="S::richard.ball@sthelens.london::c2c6c2dd-6ddc-437e-8cdd-d7a74390accc" providerId="AD" clId="Web-{10F8E7DC-1818-D381-4362-30E4B6F0D042}" dt="2022-02-03T14:46:05.052" v="6" actId="1076"/>
          <ac:spMkLst>
            <pc:docMk/>
            <pc:sldMk cId="3648188555" sldId="702"/>
            <ac:spMk id="7" creationId="{F3F2DC2B-E093-4A4A-BF22-16486AF0EC19}"/>
          </ac:spMkLst>
        </pc:spChg>
      </pc:sldChg>
    </pc:docChg>
  </pc:docChgLst>
  <pc:docChgLst>
    <pc:chgData name="Richard Ball" userId="S::richard.ball@sthelens.london::c2c6c2dd-6ddc-437e-8cdd-d7a74390accc" providerId="AD" clId="Web-{43605CE4-4A7C-D6E8-417B-52C4B8605693}"/>
    <pc:docChg chg="delSld">
      <pc:chgData name="Richard Ball" userId="S::richard.ball@sthelens.london::c2c6c2dd-6ddc-437e-8cdd-d7a74390accc" providerId="AD" clId="Web-{43605CE4-4A7C-D6E8-417B-52C4B8605693}" dt="2024-05-08T10:39:26.094" v="2"/>
      <pc:docMkLst>
        <pc:docMk/>
      </pc:docMkLst>
      <pc:sldChg chg="del">
        <pc:chgData name="Richard Ball" userId="S::richard.ball@sthelens.london::c2c6c2dd-6ddc-437e-8cdd-d7a74390accc" providerId="AD" clId="Web-{43605CE4-4A7C-D6E8-417B-52C4B8605693}" dt="2024-05-08T10:39:26.094" v="2"/>
        <pc:sldMkLst>
          <pc:docMk/>
          <pc:sldMk cId="3603856771" sldId="766"/>
        </pc:sldMkLst>
      </pc:sldChg>
      <pc:sldChg chg="del">
        <pc:chgData name="Richard Ball" userId="S::richard.ball@sthelens.london::c2c6c2dd-6ddc-437e-8cdd-d7a74390accc" providerId="AD" clId="Web-{43605CE4-4A7C-D6E8-417B-52C4B8605693}" dt="2024-05-08T10:39:18.140" v="0"/>
        <pc:sldMkLst>
          <pc:docMk/>
          <pc:sldMk cId="4126683841" sldId="773"/>
        </pc:sldMkLst>
      </pc:sldChg>
      <pc:sldChg chg="del">
        <pc:chgData name="Richard Ball" userId="S::richard.ball@sthelens.london::c2c6c2dd-6ddc-437e-8cdd-d7a74390accc" providerId="AD" clId="Web-{43605CE4-4A7C-D6E8-417B-52C4B8605693}" dt="2024-05-08T10:39:19.297" v="1"/>
        <pc:sldMkLst>
          <pc:docMk/>
          <pc:sldMk cId="916326963" sldId="774"/>
        </pc:sldMkLst>
      </pc:sldChg>
    </pc:docChg>
  </pc:docChgLst>
  <pc:docChgLst>
    <pc:chgData name="Richard Ball" userId="S::richard.ball@sthelens.london::c2c6c2dd-6ddc-437e-8cdd-d7a74390accc" providerId="AD" clId="Web-{A5F2D6A7-C3A4-7C3F-A792-0638B093C2AD}"/>
    <pc:docChg chg="modSld">
      <pc:chgData name="Richard Ball" userId="S::richard.ball@sthelens.london::c2c6c2dd-6ddc-437e-8cdd-d7a74390accc" providerId="AD" clId="Web-{A5F2D6A7-C3A4-7C3F-A792-0638B093C2AD}" dt="2022-02-06T14:41:24.316" v="4" actId="20577"/>
      <pc:docMkLst>
        <pc:docMk/>
      </pc:docMkLst>
      <pc:sldChg chg="modSp">
        <pc:chgData name="Richard Ball" userId="S::richard.ball@sthelens.london::c2c6c2dd-6ddc-437e-8cdd-d7a74390accc" providerId="AD" clId="Web-{A5F2D6A7-C3A4-7C3F-A792-0638B093C2AD}" dt="2022-02-06T14:41:24.316" v="4" actId="20577"/>
        <pc:sldMkLst>
          <pc:docMk/>
          <pc:sldMk cId="2259515322" sldId="744"/>
        </pc:sldMkLst>
        <pc:spChg chg="mod">
          <ac:chgData name="Richard Ball" userId="S::richard.ball@sthelens.london::c2c6c2dd-6ddc-437e-8cdd-d7a74390accc" providerId="AD" clId="Web-{A5F2D6A7-C3A4-7C3F-A792-0638B093C2AD}" dt="2022-02-06T14:41:24.316" v="4" actId="20577"/>
          <ac:spMkLst>
            <pc:docMk/>
            <pc:sldMk cId="2259515322" sldId="744"/>
            <ac:spMk id="3" creationId="{0FA80B8F-49BF-4A4E-AA65-C141E8022C74}"/>
          </ac:spMkLst>
        </pc:spChg>
      </pc:sldChg>
    </pc:docChg>
  </pc:docChgLst>
  <pc:docChgLst>
    <pc:chgData name="Richard Ball" userId="c2c6c2dd-6ddc-437e-8cdd-d7a74390accc" providerId="ADAL" clId="{32C0D620-8D3A-4E05-BFAD-6263CB18A1B4}"/>
    <pc:docChg chg="undo custSel addSld delSld modSld sldOrd modNotesMaster">
      <pc:chgData name="Richard Ball" userId="c2c6c2dd-6ddc-437e-8cdd-d7a74390accc" providerId="ADAL" clId="{32C0D620-8D3A-4E05-BFAD-6263CB18A1B4}" dt="2024-02-09T08:00:59.037" v="2705" actId="478"/>
      <pc:docMkLst>
        <pc:docMk/>
      </pc:docMkLst>
      <pc:sldChg chg="del">
        <pc:chgData name="Richard Ball" userId="c2c6c2dd-6ddc-437e-8cdd-d7a74390accc" providerId="ADAL" clId="{32C0D620-8D3A-4E05-BFAD-6263CB18A1B4}" dt="2024-02-01T14:17:08.790" v="1443" actId="47"/>
        <pc:sldMkLst>
          <pc:docMk/>
          <pc:sldMk cId="4132231996" sldId="302"/>
        </pc:sldMkLst>
      </pc:sldChg>
      <pc:sldChg chg="modSp mod modAnim">
        <pc:chgData name="Richard Ball" userId="c2c6c2dd-6ddc-437e-8cdd-d7a74390accc" providerId="ADAL" clId="{32C0D620-8D3A-4E05-BFAD-6263CB18A1B4}" dt="2024-02-01T11:56:23.073" v="472" actId="20577"/>
        <pc:sldMkLst>
          <pc:docMk/>
          <pc:sldMk cId="108021433" sldId="305"/>
        </pc:sldMkLst>
        <pc:spChg chg="mod">
          <ac:chgData name="Richard Ball" userId="c2c6c2dd-6ddc-437e-8cdd-d7a74390accc" providerId="ADAL" clId="{32C0D620-8D3A-4E05-BFAD-6263CB18A1B4}" dt="2024-02-01T11:56:14.508" v="443" actId="1076"/>
          <ac:spMkLst>
            <pc:docMk/>
            <pc:sldMk cId="108021433" sldId="305"/>
            <ac:spMk id="3" creationId="{9C3F0B16-4FD5-4CEC-986F-0D0D9F7EA9EE}"/>
          </ac:spMkLst>
        </pc:spChg>
        <pc:spChg chg="mod">
          <ac:chgData name="Richard Ball" userId="c2c6c2dd-6ddc-437e-8cdd-d7a74390accc" providerId="ADAL" clId="{32C0D620-8D3A-4E05-BFAD-6263CB18A1B4}" dt="2024-02-01T11:56:23.073" v="472" actId="20577"/>
          <ac:spMkLst>
            <pc:docMk/>
            <pc:sldMk cId="108021433" sldId="305"/>
            <ac:spMk id="33" creationId="{00000000-0000-0000-0000-000000000000}"/>
          </ac:spMkLst>
        </pc:spChg>
      </pc:sldChg>
      <pc:sldChg chg="modSp mod">
        <pc:chgData name="Richard Ball" userId="c2c6c2dd-6ddc-437e-8cdd-d7a74390accc" providerId="ADAL" clId="{32C0D620-8D3A-4E05-BFAD-6263CB18A1B4}" dt="2024-02-01T14:09:18.501" v="1346" actId="14100"/>
        <pc:sldMkLst>
          <pc:docMk/>
          <pc:sldMk cId="3934690053" sldId="306"/>
        </pc:sldMkLst>
        <pc:spChg chg="mod">
          <ac:chgData name="Richard Ball" userId="c2c6c2dd-6ddc-437e-8cdd-d7a74390accc" providerId="ADAL" clId="{32C0D620-8D3A-4E05-BFAD-6263CB18A1B4}" dt="2024-02-01T14:08:53.519" v="1344" actId="113"/>
          <ac:spMkLst>
            <pc:docMk/>
            <pc:sldMk cId="3934690053" sldId="306"/>
            <ac:spMk id="7" creationId="{00000000-0000-0000-0000-000000000000}"/>
          </ac:spMkLst>
        </pc:spChg>
        <pc:cxnChg chg="mod">
          <ac:chgData name="Richard Ball" userId="c2c6c2dd-6ddc-437e-8cdd-d7a74390accc" providerId="ADAL" clId="{32C0D620-8D3A-4E05-BFAD-6263CB18A1B4}" dt="2024-02-01T14:09:18.501" v="1346" actId="14100"/>
          <ac:cxnSpMkLst>
            <pc:docMk/>
            <pc:sldMk cId="3934690053" sldId="306"/>
            <ac:cxnSpMk id="14" creationId="{00000000-0000-0000-0000-000000000000}"/>
          </ac:cxnSpMkLst>
        </pc:cxnChg>
      </pc:sldChg>
      <pc:sldChg chg="modSp mod">
        <pc:chgData name="Richard Ball" userId="c2c6c2dd-6ddc-437e-8cdd-d7a74390accc" providerId="ADAL" clId="{32C0D620-8D3A-4E05-BFAD-6263CB18A1B4}" dt="2024-02-01T13:41:56.818" v="707" actId="20577"/>
        <pc:sldMkLst>
          <pc:docMk/>
          <pc:sldMk cId="3333192309" sldId="308"/>
        </pc:sldMkLst>
        <pc:spChg chg="mod">
          <ac:chgData name="Richard Ball" userId="c2c6c2dd-6ddc-437e-8cdd-d7a74390accc" providerId="ADAL" clId="{32C0D620-8D3A-4E05-BFAD-6263CB18A1B4}" dt="2024-02-01T13:41:47.352" v="679" actId="20577"/>
          <ac:spMkLst>
            <pc:docMk/>
            <pc:sldMk cId="3333192309" sldId="308"/>
            <ac:spMk id="5" creationId="{00000000-0000-0000-0000-000000000000}"/>
          </ac:spMkLst>
        </pc:spChg>
        <pc:spChg chg="mod">
          <ac:chgData name="Richard Ball" userId="c2c6c2dd-6ddc-437e-8cdd-d7a74390accc" providerId="ADAL" clId="{32C0D620-8D3A-4E05-BFAD-6263CB18A1B4}" dt="2024-02-01T13:41:56.818" v="707" actId="20577"/>
          <ac:spMkLst>
            <pc:docMk/>
            <pc:sldMk cId="3333192309" sldId="308"/>
            <ac:spMk id="16" creationId="{054C5B1E-503F-40C4-8DCF-92B353FC9B07}"/>
          </ac:spMkLst>
        </pc:spChg>
        <pc:spChg chg="mod">
          <ac:chgData name="Richard Ball" userId="c2c6c2dd-6ddc-437e-8cdd-d7a74390accc" providerId="ADAL" clId="{32C0D620-8D3A-4E05-BFAD-6263CB18A1B4}" dt="2024-02-01T13:40:47.867" v="645" actId="20577"/>
          <ac:spMkLst>
            <pc:docMk/>
            <pc:sldMk cId="3333192309" sldId="308"/>
            <ac:spMk id="33" creationId="{00000000-0000-0000-0000-000000000000}"/>
          </ac:spMkLst>
        </pc:spChg>
      </pc:sldChg>
      <pc:sldChg chg="modSp mod modAnim">
        <pc:chgData name="Richard Ball" userId="c2c6c2dd-6ddc-437e-8cdd-d7a74390accc" providerId="ADAL" clId="{32C0D620-8D3A-4E05-BFAD-6263CB18A1B4}" dt="2024-02-05T08:42:03.387" v="2604" actId="14100"/>
        <pc:sldMkLst>
          <pc:docMk/>
          <pc:sldMk cId="1551911131" sldId="345"/>
        </pc:sldMkLst>
        <pc:spChg chg="mod">
          <ac:chgData name="Richard Ball" userId="c2c6c2dd-6ddc-437e-8cdd-d7a74390accc" providerId="ADAL" clId="{32C0D620-8D3A-4E05-BFAD-6263CB18A1B4}" dt="2024-02-05T08:42:00.167" v="2603" actId="20577"/>
          <ac:spMkLst>
            <pc:docMk/>
            <pc:sldMk cId="1551911131" sldId="345"/>
            <ac:spMk id="12" creationId="{00000000-0000-0000-0000-000000000000}"/>
          </ac:spMkLst>
        </pc:spChg>
        <pc:cxnChg chg="mod">
          <ac:chgData name="Richard Ball" userId="c2c6c2dd-6ddc-437e-8cdd-d7a74390accc" providerId="ADAL" clId="{32C0D620-8D3A-4E05-BFAD-6263CB18A1B4}" dt="2024-02-05T08:42:03.387" v="2604" actId="14100"/>
          <ac:cxnSpMkLst>
            <pc:docMk/>
            <pc:sldMk cId="1551911131" sldId="345"/>
            <ac:cxnSpMk id="17" creationId="{00000000-0000-0000-0000-000000000000}"/>
          </ac:cxnSpMkLst>
        </pc:cxnChg>
      </pc:sldChg>
      <pc:sldChg chg="modSp mod">
        <pc:chgData name="Richard Ball" userId="c2c6c2dd-6ddc-437e-8cdd-d7a74390accc" providerId="ADAL" clId="{32C0D620-8D3A-4E05-BFAD-6263CB18A1B4}" dt="2024-02-05T07:40:50.432" v="2281" actId="13926"/>
        <pc:sldMkLst>
          <pc:docMk/>
          <pc:sldMk cId="2211573180" sldId="349"/>
        </pc:sldMkLst>
        <pc:spChg chg="mod">
          <ac:chgData name="Richard Ball" userId="c2c6c2dd-6ddc-437e-8cdd-d7a74390accc" providerId="ADAL" clId="{32C0D620-8D3A-4E05-BFAD-6263CB18A1B4}" dt="2024-02-05T07:40:50.432" v="2281" actId="13926"/>
          <ac:spMkLst>
            <pc:docMk/>
            <pc:sldMk cId="2211573180" sldId="349"/>
            <ac:spMk id="12" creationId="{161771C1-9501-4A35-8A15-54203717E85A}"/>
          </ac:spMkLst>
        </pc:spChg>
        <pc:picChg chg="mod">
          <ac:chgData name="Richard Ball" userId="c2c6c2dd-6ddc-437e-8cdd-d7a74390accc" providerId="ADAL" clId="{32C0D620-8D3A-4E05-BFAD-6263CB18A1B4}" dt="2024-02-01T14:12:37.889" v="1402" actId="1076"/>
          <ac:picMkLst>
            <pc:docMk/>
            <pc:sldMk cId="2211573180" sldId="349"/>
            <ac:picMk id="3074" creationId="{18D69BBF-E4ED-40C4-B84F-0153AB9A8B6D}"/>
          </ac:picMkLst>
        </pc:picChg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856618860" sldId="688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1591525918" sldId="688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751849282" sldId="689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4275961676" sldId="689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1360835896" sldId="690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2132324925" sldId="690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1365266467" sldId="691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3438972605" sldId="691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361295137" sldId="692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4210368169" sldId="692"/>
        </pc:sldMkLst>
      </pc:sldChg>
      <pc:sldChg chg="add setBg">
        <pc:chgData name="Richard Ball" userId="c2c6c2dd-6ddc-437e-8cdd-d7a74390accc" providerId="ADAL" clId="{32C0D620-8D3A-4E05-BFAD-6263CB18A1B4}" dt="2024-02-02T09:32:24.161" v="2109"/>
        <pc:sldMkLst>
          <pc:docMk/>
          <pc:sldMk cId="1447192224" sldId="694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3956540963" sldId="694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1788955685" sldId="695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2049080384" sldId="695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1865005693" sldId="696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4072376498" sldId="696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1529387926" sldId="697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3736470071" sldId="697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1054284440" sldId="698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1784854251" sldId="698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1153536896" sldId="699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3179036302" sldId="699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1327831177" sldId="700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3053666480" sldId="700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3771528696" sldId="701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3949344577" sldId="701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1463153993" sldId="702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3648188555" sldId="702"/>
        </pc:sldMkLst>
      </pc:sldChg>
      <pc:sldChg chg="delSp modSp mod modNotesTx">
        <pc:chgData name="Richard Ball" userId="c2c6c2dd-6ddc-437e-8cdd-d7a74390accc" providerId="ADAL" clId="{32C0D620-8D3A-4E05-BFAD-6263CB18A1B4}" dt="2024-02-02T11:22:26.588" v="2173"/>
        <pc:sldMkLst>
          <pc:docMk/>
          <pc:sldMk cId="4218935556" sldId="703"/>
        </pc:sldMkLst>
        <pc:spChg chg="mod">
          <ac:chgData name="Richard Ball" userId="c2c6c2dd-6ddc-437e-8cdd-d7a74390accc" providerId="ADAL" clId="{32C0D620-8D3A-4E05-BFAD-6263CB18A1B4}" dt="2024-02-02T11:22:13.687" v="2170" actId="20577"/>
          <ac:spMkLst>
            <pc:docMk/>
            <pc:sldMk cId="4218935556" sldId="703"/>
            <ac:spMk id="4" creationId="{CB72FB22-2CBA-4780-AF07-BEC4E0878AEA}"/>
          </ac:spMkLst>
        </pc:spChg>
        <pc:spChg chg="del mod">
          <ac:chgData name="Richard Ball" userId="c2c6c2dd-6ddc-437e-8cdd-d7a74390accc" providerId="ADAL" clId="{32C0D620-8D3A-4E05-BFAD-6263CB18A1B4}" dt="2024-02-02T11:22:17.480" v="2172" actId="478"/>
          <ac:spMkLst>
            <pc:docMk/>
            <pc:sldMk cId="4218935556" sldId="703"/>
            <ac:spMk id="5" creationId="{E7E39D9C-57E2-4469-9D66-2C1C57630821}"/>
          </ac:spMkLst>
        </pc:spChg>
      </pc:sldChg>
      <pc:sldChg chg="modSp modAnim">
        <pc:chgData name="Richard Ball" userId="c2c6c2dd-6ddc-437e-8cdd-d7a74390accc" providerId="ADAL" clId="{32C0D620-8D3A-4E05-BFAD-6263CB18A1B4}" dt="2024-02-01T11:41:55.744" v="7" actId="20577"/>
        <pc:sldMkLst>
          <pc:docMk/>
          <pc:sldMk cId="4213903577" sldId="704"/>
        </pc:sldMkLst>
        <pc:spChg chg="mod">
          <ac:chgData name="Richard Ball" userId="c2c6c2dd-6ddc-437e-8cdd-d7a74390accc" providerId="ADAL" clId="{32C0D620-8D3A-4E05-BFAD-6263CB18A1B4}" dt="2024-02-01T11:41:55.744" v="7" actId="20577"/>
          <ac:spMkLst>
            <pc:docMk/>
            <pc:sldMk cId="4213903577" sldId="704"/>
            <ac:spMk id="6" creationId="{ED6812F4-4362-4DAE-8C9D-0B8A3F023CB4}"/>
          </ac:spMkLst>
        </pc:spChg>
        <pc:spChg chg="mod">
          <ac:chgData name="Richard Ball" userId="c2c6c2dd-6ddc-437e-8cdd-d7a74390accc" providerId="ADAL" clId="{32C0D620-8D3A-4E05-BFAD-6263CB18A1B4}" dt="2024-02-01T11:40:53.565" v="0" actId="113"/>
          <ac:spMkLst>
            <pc:docMk/>
            <pc:sldMk cId="4213903577" sldId="704"/>
            <ac:spMk id="7" creationId="{C3CE40D6-7914-4C6D-B881-DE2820474818}"/>
          </ac:spMkLst>
        </pc:spChg>
      </pc:sldChg>
      <pc:sldChg chg="modSp modAnim">
        <pc:chgData name="Richard Ball" userId="c2c6c2dd-6ddc-437e-8cdd-d7a74390accc" providerId="ADAL" clId="{32C0D620-8D3A-4E05-BFAD-6263CB18A1B4}" dt="2024-02-02T11:39:09.181" v="2179"/>
        <pc:sldMkLst>
          <pc:docMk/>
          <pc:sldMk cId="1138482271" sldId="706"/>
        </pc:sldMkLst>
        <pc:spChg chg="mod">
          <ac:chgData name="Richard Ball" userId="c2c6c2dd-6ddc-437e-8cdd-d7a74390accc" providerId="ADAL" clId="{32C0D620-8D3A-4E05-BFAD-6263CB18A1B4}" dt="2024-02-01T11:46:42.245" v="172" actId="20577"/>
          <ac:spMkLst>
            <pc:docMk/>
            <pc:sldMk cId="1138482271" sldId="706"/>
            <ac:spMk id="5" creationId="{302FB8F4-5542-4EBA-A752-E34F046F1F67}"/>
          </ac:spMkLst>
        </pc:spChg>
      </pc:sldChg>
      <pc:sldChg chg="modSp">
        <pc:chgData name="Richard Ball" userId="c2c6c2dd-6ddc-437e-8cdd-d7a74390accc" providerId="ADAL" clId="{32C0D620-8D3A-4E05-BFAD-6263CB18A1B4}" dt="2024-02-01T11:54:46.010" v="430" actId="13926"/>
        <pc:sldMkLst>
          <pc:docMk/>
          <pc:sldMk cId="3904639295" sldId="707"/>
        </pc:sldMkLst>
        <pc:spChg chg="mod">
          <ac:chgData name="Richard Ball" userId="c2c6c2dd-6ddc-437e-8cdd-d7a74390accc" providerId="ADAL" clId="{32C0D620-8D3A-4E05-BFAD-6263CB18A1B4}" dt="2024-02-01T11:54:25.389" v="429" actId="113"/>
          <ac:spMkLst>
            <pc:docMk/>
            <pc:sldMk cId="3904639295" sldId="707"/>
            <ac:spMk id="6" creationId="{163891BB-83BA-4208-9C94-785DD7D96FC2}"/>
          </ac:spMkLst>
        </pc:spChg>
        <pc:spChg chg="mod">
          <ac:chgData name="Richard Ball" userId="c2c6c2dd-6ddc-437e-8cdd-d7a74390accc" providerId="ADAL" clId="{32C0D620-8D3A-4E05-BFAD-6263CB18A1B4}" dt="2024-02-01T11:54:46.010" v="430" actId="13926"/>
          <ac:spMkLst>
            <pc:docMk/>
            <pc:sldMk cId="3904639295" sldId="707"/>
            <ac:spMk id="12" creationId="{BB7E101F-88D5-4D85-8953-185FB65D49E2}"/>
          </ac:spMkLst>
        </pc:spChg>
      </pc:sldChg>
      <pc:sldChg chg="del">
        <pc:chgData name="Richard Ball" userId="c2c6c2dd-6ddc-437e-8cdd-d7a74390accc" providerId="ADAL" clId="{32C0D620-8D3A-4E05-BFAD-6263CB18A1B4}" dt="2024-02-01T11:42:48.238" v="8" actId="47"/>
        <pc:sldMkLst>
          <pc:docMk/>
          <pc:sldMk cId="168422378" sldId="708"/>
        </pc:sldMkLst>
      </pc:sldChg>
      <pc:sldChg chg="addSp modSp mod modAnim modNotesTx">
        <pc:chgData name="Richard Ball" userId="c2c6c2dd-6ddc-437e-8cdd-d7a74390accc" providerId="ADAL" clId="{32C0D620-8D3A-4E05-BFAD-6263CB18A1B4}" dt="2024-02-01T14:08:00.021" v="1281" actId="1076"/>
        <pc:sldMkLst>
          <pc:docMk/>
          <pc:sldMk cId="1085008510" sldId="710"/>
        </pc:sldMkLst>
        <pc:spChg chg="add mod">
          <ac:chgData name="Richard Ball" userId="c2c6c2dd-6ddc-437e-8cdd-d7a74390accc" providerId="ADAL" clId="{32C0D620-8D3A-4E05-BFAD-6263CB18A1B4}" dt="2024-02-01T14:08:00.021" v="1281" actId="1076"/>
          <ac:spMkLst>
            <pc:docMk/>
            <pc:sldMk cId="1085008510" sldId="710"/>
            <ac:spMk id="3" creationId="{99800E88-7A12-7A67-9C2C-F8A110054543}"/>
          </ac:spMkLst>
        </pc:spChg>
        <pc:spChg chg="add mod">
          <ac:chgData name="Richard Ball" userId="c2c6c2dd-6ddc-437e-8cdd-d7a74390accc" providerId="ADAL" clId="{32C0D620-8D3A-4E05-BFAD-6263CB18A1B4}" dt="2024-02-01T14:07:41.703" v="1277" actId="1076"/>
          <ac:spMkLst>
            <pc:docMk/>
            <pc:sldMk cId="1085008510" sldId="710"/>
            <ac:spMk id="4" creationId="{63D37668-BA95-0A34-B7E0-5785E25DC0CD}"/>
          </ac:spMkLst>
        </pc:spChg>
        <pc:spChg chg="mod">
          <ac:chgData name="Richard Ball" userId="c2c6c2dd-6ddc-437e-8cdd-d7a74390accc" providerId="ADAL" clId="{32C0D620-8D3A-4E05-BFAD-6263CB18A1B4}" dt="2024-02-01T14:07:46.113" v="1280" actId="58"/>
          <ac:spMkLst>
            <pc:docMk/>
            <pc:sldMk cId="1085008510" sldId="710"/>
            <ac:spMk id="5" creationId="{2D2B3695-77AB-48AF-8D56-95E44983F6CC}"/>
          </ac:spMkLst>
        </pc:spChg>
      </pc:sldChg>
      <pc:sldChg chg="modSp mod modAnim">
        <pc:chgData name="Richard Ball" userId="c2c6c2dd-6ddc-437e-8cdd-d7a74390accc" providerId="ADAL" clId="{32C0D620-8D3A-4E05-BFAD-6263CB18A1B4}" dt="2024-02-01T11:48:48.074" v="185" actId="13926"/>
        <pc:sldMkLst>
          <pc:docMk/>
          <pc:sldMk cId="2468788581" sldId="713"/>
        </pc:sldMkLst>
        <pc:spChg chg="mod">
          <ac:chgData name="Richard Ball" userId="c2c6c2dd-6ddc-437e-8cdd-d7a74390accc" providerId="ADAL" clId="{32C0D620-8D3A-4E05-BFAD-6263CB18A1B4}" dt="2024-02-01T11:48:48.074" v="185" actId="13926"/>
          <ac:spMkLst>
            <pc:docMk/>
            <pc:sldMk cId="2468788581" sldId="713"/>
            <ac:spMk id="2" creationId="{F4A4538D-5E1F-4947-B13B-9B57C93B2281}"/>
          </ac:spMkLst>
        </pc:spChg>
        <pc:spChg chg="mod">
          <ac:chgData name="Richard Ball" userId="c2c6c2dd-6ddc-437e-8cdd-d7a74390accc" providerId="ADAL" clId="{32C0D620-8D3A-4E05-BFAD-6263CB18A1B4}" dt="2024-02-01T11:47:22.472" v="179" actId="113"/>
          <ac:spMkLst>
            <pc:docMk/>
            <pc:sldMk cId="2468788581" sldId="713"/>
            <ac:spMk id="6" creationId="{E6E6E755-B67C-4B4A-ABE6-5934C5347A2E}"/>
          </ac:spMkLst>
        </pc:spChg>
      </pc:sldChg>
      <pc:sldChg chg="addSp modSp mod">
        <pc:chgData name="Richard Ball" userId="c2c6c2dd-6ddc-437e-8cdd-d7a74390accc" providerId="ADAL" clId="{32C0D620-8D3A-4E05-BFAD-6263CB18A1B4}" dt="2024-02-01T13:56:27" v="905" actId="1076"/>
        <pc:sldMkLst>
          <pc:docMk/>
          <pc:sldMk cId="317091980" sldId="715"/>
        </pc:sldMkLst>
        <pc:spChg chg="add mod">
          <ac:chgData name="Richard Ball" userId="c2c6c2dd-6ddc-437e-8cdd-d7a74390accc" providerId="ADAL" clId="{32C0D620-8D3A-4E05-BFAD-6263CB18A1B4}" dt="2024-02-01T13:56:27" v="905" actId="1076"/>
          <ac:spMkLst>
            <pc:docMk/>
            <pc:sldMk cId="317091980" sldId="715"/>
            <ac:spMk id="5" creationId="{ADADD4C5-1AB6-B9E9-380B-A8935D4BED89}"/>
          </ac:spMkLst>
        </pc:spChg>
        <pc:picChg chg="mod">
          <ac:chgData name="Richard Ball" userId="c2c6c2dd-6ddc-437e-8cdd-d7a74390accc" providerId="ADAL" clId="{32C0D620-8D3A-4E05-BFAD-6263CB18A1B4}" dt="2024-02-01T13:56:06.318" v="844" actId="1076"/>
          <ac:picMkLst>
            <pc:docMk/>
            <pc:sldMk cId="317091980" sldId="715"/>
            <ac:picMk id="4" creationId="{058A9009-76AA-43A1-861C-9BC8C6594CFA}"/>
          </ac:picMkLst>
        </pc:picChg>
      </pc:sldChg>
      <pc:sldChg chg="modSp">
        <pc:chgData name="Richard Ball" userId="c2c6c2dd-6ddc-437e-8cdd-d7a74390accc" providerId="ADAL" clId="{32C0D620-8D3A-4E05-BFAD-6263CB18A1B4}" dt="2024-02-01T11:50:21.459" v="387" actId="5793"/>
        <pc:sldMkLst>
          <pc:docMk/>
          <pc:sldMk cId="3178089040" sldId="716"/>
        </pc:sldMkLst>
        <pc:spChg chg="mod">
          <ac:chgData name="Richard Ball" userId="c2c6c2dd-6ddc-437e-8cdd-d7a74390accc" providerId="ADAL" clId="{32C0D620-8D3A-4E05-BFAD-6263CB18A1B4}" dt="2024-02-01T11:50:21.459" v="387" actId="5793"/>
          <ac:spMkLst>
            <pc:docMk/>
            <pc:sldMk cId="3178089040" sldId="716"/>
            <ac:spMk id="4" creationId="{EDA9CADF-D299-4D05-A0C6-D8508207CA0B}"/>
          </ac:spMkLst>
        </pc:spChg>
      </pc:sldChg>
      <pc:sldChg chg="modAnim">
        <pc:chgData name="Richard Ball" userId="c2c6c2dd-6ddc-437e-8cdd-d7a74390accc" providerId="ADAL" clId="{32C0D620-8D3A-4E05-BFAD-6263CB18A1B4}" dt="2024-02-01T13:42:38.581" v="711"/>
        <pc:sldMkLst>
          <pc:docMk/>
          <pc:sldMk cId="1951763967" sldId="718"/>
        </pc:sldMkLst>
      </pc:sldChg>
      <pc:sldChg chg="addSp modSp mod ord modAnim">
        <pc:chgData name="Richard Ball" userId="c2c6c2dd-6ddc-437e-8cdd-d7a74390accc" providerId="ADAL" clId="{32C0D620-8D3A-4E05-BFAD-6263CB18A1B4}" dt="2024-02-05T08:12:41.757" v="2598"/>
        <pc:sldMkLst>
          <pc:docMk/>
          <pc:sldMk cId="3569372475" sldId="721"/>
        </pc:sldMkLst>
        <pc:spChg chg="mod">
          <ac:chgData name="Richard Ball" userId="c2c6c2dd-6ddc-437e-8cdd-d7a74390accc" providerId="ADAL" clId="{32C0D620-8D3A-4E05-BFAD-6263CB18A1B4}" dt="2024-02-05T07:43:39.695" v="2292" actId="113"/>
          <ac:spMkLst>
            <pc:docMk/>
            <pc:sldMk cId="3569372475" sldId="721"/>
            <ac:spMk id="3" creationId="{FD51823D-1528-4194-80D1-93A667BBF766}"/>
          </ac:spMkLst>
        </pc:spChg>
        <pc:picChg chg="add mod">
          <ac:chgData name="Richard Ball" userId="c2c6c2dd-6ddc-437e-8cdd-d7a74390accc" providerId="ADAL" clId="{32C0D620-8D3A-4E05-BFAD-6263CB18A1B4}" dt="2024-02-01T14:14:45.918" v="1426" actId="14100"/>
          <ac:picMkLst>
            <pc:docMk/>
            <pc:sldMk cId="3569372475" sldId="721"/>
            <ac:picMk id="4098" creationId="{92A42E85-C1E0-8BB2-F649-807B495B527F}"/>
          </ac:picMkLst>
        </pc:picChg>
      </pc:sldChg>
      <pc:sldChg chg="addSp modSp mod ord modAnim">
        <pc:chgData name="Richard Ball" userId="c2c6c2dd-6ddc-437e-8cdd-d7a74390accc" providerId="ADAL" clId="{32C0D620-8D3A-4E05-BFAD-6263CB18A1B4}" dt="2024-02-05T08:39:57.251" v="2600" actId="113"/>
        <pc:sldMkLst>
          <pc:docMk/>
          <pc:sldMk cId="2504344768" sldId="722"/>
        </pc:sldMkLst>
        <pc:spChg chg="mod">
          <ac:chgData name="Richard Ball" userId="c2c6c2dd-6ddc-437e-8cdd-d7a74390accc" providerId="ADAL" clId="{32C0D620-8D3A-4E05-BFAD-6263CB18A1B4}" dt="2024-02-05T08:39:57.251" v="2600" actId="113"/>
          <ac:spMkLst>
            <pc:docMk/>
            <pc:sldMk cId="2504344768" sldId="722"/>
            <ac:spMk id="3" creationId="{714597AB-A456-482A-BDA2-89C1FF31193C}"/>
          </ac:spMkLst>
        </pc:spChg>
        <pc:picChg chg="add mod">
          <ac:chgData name="Richard Ball" userId="c2c6c2dd-6ddc-437e-8cdd-d7a74390accc" providerId="ADAL" clId="{32C0D620-8D3A-4E05-BFAD-6263CB18A1B4}" dt="2024-02-01T14:15:25.669" v="1433" actId="1076"/>
          <ac:picMkLst>
            <pc:docMk/>
            <pc:sldMk cId="2504344768" sldId="722"/>
            <ac:picMk id="2" creationId="{C2DDEBD2-72BB-E653-9BE0-1DB8A5FF4359}"/>
          </ac:picMkLst>
        </pc:picChg>
      </pc:sldChg>
      <pc:sldChg chg="addSp modSp mod ord">
        <pc:chgData name="Richard Ball" userId="c2c6c2dd-6ddc-437e-8cdd-d7a74390accc" providerId="ADAL" clId="{32C0D620-8D3A-4E05-BFAD-6263CB18A1B4}" dt="2024-02-05T09:10:27.331" v="2699" actId="20577"/>
        <pc:sldMkLst>
          <pc:docMk/>
          <pc:sldMk cId="3404572044" sldId="724"/>
        </pc:sldMkLst>
        <pc:spChg chg="add mod">
          <ac:chgData name="Richard Ball" userId="c2c6c2dd-6ddc-437e-8cdd-d7a74390accc" providerId="ADAL" clId="{32C0D620-8D3A-4E05-BFAD-6263CB18A1B4}" dt="2024-02-05T09:09:37.584" v="2669" actId="1076"/>
          <ac:spMkLst>
            <pc:docMk/>
            <pc:sldMk cId="3404572044" sldId="724"/>
            <ac:spMk id="2" creationId="{05443C97-7311-D171-C9AE-5F2A5BBF7A81}"/>
          </ac:spMkLst>
        </pc:spChg>
        <pc:spChg chg="add mod">
          <ac:chgData name="Richard Ball" userId="c2c6c2dd-6ddc-437e-8cdd-d7a74390accc" providerId="ADAL" clId="{32C0D620-8D3A-4E05-BFAD-6263CB18A1B4}" dt="2024-02-05T09:09:49.367" v="2689" actId="1076"/>
          <ac:spMkLst>
            <pc:docMk/>
            <pc:sldMk cId="3404572044" sldId="724"/>
            <ac:spMk id="3" creationId="{3E03A36C-29ED-B422-CB0A-7AD465EEB65A}"/>
          </ac:spMkLst>
        </pc:spChg>
        <pc:spChg chg="mod">
          <ac:chgData name="Richard Ball" userId="c2c6c2dd-6ddc-437e-8cdd-d7a74390accc" providerId="ADAL" clId="{32C0D620-8D3A-4E05-BFAD-6263CB18A1B4}" dt="2024-02-05T09:10:27.331" v="2699" actId="20577"/>
          <ac:spMkLst>
            <pc:docMk/>
            <pc:sldMk cId="3404572044" sldId="724"/>
            <ac:spMk id="16388" creationId="{5CA5A8B8-581E-4210-A8C9-D4480AC03148}"/>
          </ac:spMkLst>
        </pc:spChg>
        <pc:spChg chg="mod">
          <ac:chgData name="Richard Ball" userId="c2c6c2dd-6ddc-437e-8cdd-d7a74390accc" providerId="ADAL" clId="{32C0D620-8D3A-4E05-BFAD-6263CB18A1B4}" dt="2024-02-05T09:09:00.182" v="2651" actId="1076"/>
          <ac:spMkLst>
            <pc:docMk/>
            <pc:sldMk cId="3404572044" sldId="724"/>
            <ac:spMk id="16403" creationId="{2A58AD9E-8E5B-437B-949E-5C0F3581AFDC}"/>
          </ac:spMkLst>
        </pc:spChg>
      </pc:sldChg>
      <pc:sldChg chg="del ord">
        <pc:chgData name="Richard Ball" userId="c2c6c2dd-6ddc-437e-8cdd-d7a74390accc" providerId="ADAL" clId="{32C0D620-8D3A-4E05-BFAD-6263CB18A1B4}" dt="2024-02-05T07:41:45.885" v="2283" actId="47"/>
        <pc:sldMkLst>
          <pc:docMk/>
          <pc:sldMk cId="1218295107" sldId="725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101875921" sldId="729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3685156731" sldId="729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376690397" sldId="730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3195796189" sldId="730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108051137" sldId="731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1056907647" sldId="731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697460178" sldId="732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1190254328" sldId="732"/>
        </pc:sldMkLst>
      </pc:sldChg>
      <pc:sldChg chg="modSp del mod">
        <pc:chgData name="Richard Ball" userId="c2c6c2dd-6ddc-437e-8cdd-d7a74390accc" providerId="ADAL" clId="{32C0D620-8D3A-4E05-BFAD-6263CB18A1B4}" dt="2024-02-02T09:32:12.608" v="2108" actId="47"/>
        <pc:sldMkLst>
          <pc:docMk/>
          <pc:sldMk cId="759028549" sldId="733"/>
        </pc:sldMkLst>
        <pc:spChg chg="mod">
          <ac:chgData name="Richard Ball" userId="c2c6c2dd-6ddc-437e-8cdd-d7a74390accc" providerId="ADAL" clId="{32C0D620-8D3A-4E05-BFAD-6263CB18A1B4}" dt="2024-02-01T13:39:39.005" v="634" actId="1076"/>
          <ac:spMkLst>
            <pc:docMk/>
            <pc:sldMk cId="759028549" sldId="733"/>
            <ac:spMk id="5" creationId="{34850D35-89FB-4B74-80AD-893681C7AF14}"/>
          </ac:spMkLst>
        </pc:spChg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4185645640" sldId="733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493490778" sldId="734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2881293550" sldId="734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761156584" sldId="735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2990270685" sldId="735"/>
        </pc:sldMkLst>
      </pc:sldChg>
      <pc:sldChg chg="del">
        <pc:chgData name="Richard Ball" userId="c2c6c2dd-6ddc-437e-8cdd-d7a74390accc" providerId="ADAL" clId="{32C0D620-8D3A-4E05-BFAD-6263CB18A1B4}" dt="2024-02-02T09:32:12.608" v="2108" actId="47"/>
        <pc:sldMkLst>
          <pc:docMk/>
          <pc:sldMk cId="1971383921" sldId="736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3793651017" sldId="736"/>
        </pc:sldMkLst>
      </pc:sldChg>
      <pc:sldChg chg="addSp modSp mod">
        <pc:chgData name="Richard Ball" userId="c2c6c2dd-6ddc-437e-8cdd-d7a74390accc" providerId="ADAL" clId="{32C0D620-8D3A-4E05-BFAD-6263CB18A1B4}" dt="2024-02-01T11:46:09.632" v="169" actId="1076"/>
        <pc:sldMkLst>
          <pc:docMk/>
          <pc:sldMk cId="2923656723" sldId="737"/>
        </pc:sldMkLst>
        <pc:spChg chg="add mod">
          <ac:chgData name="Richard Ball" userId="c2c6c2dd-6ddc-437e-8cdd-d7a74390accc" providerId="ADAL" clId="{32C0D620-8D3A-4E05-BFAD-6263CB18A1B4}" dt="2024-02-01T11:46:08.315" v="168" actId="1076"/>
          <ac:spMkLst>
            <pc:docMk/>
            <pc:sldMk cId="2923656723" sldId="737"/>
            <ac:spMk id="2" creationId="{67BE8EFC-8FBA-676C-0DBF-9684435C7466}"/>
          </ac:spMkLst>
        </pc:spChg>
        <pc:picChg chg="mod">
          <ac:chgData name="Richard Ball" userId="c2c6c2dd-6ddc-437e-8cdd-d7a74390accc" providerId="ADAL" clId="{32C0D620-8D3A-4E05-BFAD-6263CB18A1B4}" dt="2024-02-01T11:46:09.632" v="169" actId="1076"/>
          <ac:picMkLst>
            <pc:docMk/>
            <pc:sldMk cId="2923656723" sldId="737"/>
            <ac:picMk id="4" creationId="{119566A5-8C88-4CB4-B287-6BC68723811A}"/>
          </ac:picMkLst>
        </pc:picChg>
      </pc:sldChg>
      <pc:sldChg chg="modSp modAnim">
        <pc:chgData name="Richard Ball" userId="c2c6c2dd-6ddc-437e-8cdd-d7a74390accc" providerId="ADAL" clId="{32C0D620-8D3A-4E05-BFAD-6263CB18A1B4}" dt="2024-02-01T11:53:57.067" v="426" actId="20577"/>
        <pc:sldMkLst>
          <pc:docMk/>
          <pc:sldMk cId="2897269324" sldId="738"/>
        </pc:sldMkLst>
        <pc:spChg chg="mod">
          <ac:chgData name="Richard Ball" userId="c2c6c2dd-6ddc-437e-8cdd-d7a74390accc" providerId="ADAL" clId="{32C0D620-8D3A-4E05-BFAD-6263CB18A1B4}" dt="2024-02-01T11:53:57.067" v="426" actId="20577"/>
          <ac:spMkLst>
            <pc:docMk/>
            <pc:sldMk cId="2897269324" sldId="738"/>
            <ac:spMk id="17" creationId="{DE6EA95E-253D-4136-A549-DC6AC21B2D79}"/>
          </ac:spMkLst>
        </pc:spChg>
      </pc:sldChg>
      <pc:sldChg chg="modSp mod">
        <pc:chgData name="Richard Ball" userId="c2c6c2dd-6ddc-437e-8cdd-d7a74390accc" providerId="ADAL" clId="{32C0D620-8D3A-4E05-BFAD-6263CB18A1B4}" dt="2024-02-01T11:47:09.895" v="178" actId="20577"/>
        <pc:sldMkLst>
          <pc:docMk/>
          <pc:sldMk cId="1689458257" sldId="741"/>
        </pc:sldMkLst>
        <pc:spChg chg="mod">
          <ac:chgData name="Richard Ball" userId="c2c6c2dd-6ddc-437e-8cdd-d7a74390accc" providerId="ADAL" clId="{32C0D620-8D3A-4E05-BFAD-6263CB18A1B4}" dt="2024-02-01T11:47:09.895" v="178" actId="20577"/>
          <ac:spMkLst>
            <pc:docMk/>
            <pc:sldMk cId="1689458257" sldId="741"/>
            <ac:spMk id="2" creationId="{1CBFDC92-EC27-4098-B4FB-95BB547E8587}"/>
          </ac:spMkLst>
        </pc:spChg>
      </pc:sldChg>
      <pc:sldChg chg="addSp delSp modSp mod setBg">
        <pc:chgData name="Richard Ball" userId="c2c6c2dd-6ddc-437e-8cdd-d7a74390accc" providerId="ADAL" clId="{32C0D620-8D3A-4E05-BFAD-6263CB18A1B4}" dt="2024-02-02T11:42:44.703" v="2228" actId="122"/>
        <pc:sldMkLst>
          <pc:docMk/>
          <pc:sldMk cId="897314187" sldId="742"/>
        </pc:sldMkLst>
        <pc:spChg chg="mod">
          <ac:chgData name="Richard Ball" userId="c2c6c2dd-6ddc-437e-8cdd-d7a74390accc" providerId="ADAL" clId="{32C0D620-8D3A-4E05-BFAD-6263CB18A1B4}" dt="2024-02-01T11:53:38.835" v="411" actId="26606"/>
          <ac:spMkLst>
            <pc:docMk/>
            <pc:sldMk cId="897314187" sldId="742"/>
            <ac:spMk id="2" creationId="{2E55D779-5F3D-4F1B-A8C9-F5BD9E965DBA}"/>
          </ac:spMkLst>
        </pc:spChg>
        <pc:spChg chg="add mod">
          <ac:chgData name="Richard Ball" userId="c2c6c2dd-6ddc-437e-8cdd-d7a74390accc" providerId="ADAL" clId="{32C0D620-8D3A-4E05-BFAD-6263CB18A1B4}" dt="2024-02-02T11:42:44.703" v="2228" actId="122"/>
          <ac:spMkLst>
            <pc:docMk/>
            <pc:sldMk cId="897314187" sldId="742"/>
            <ac:spMk id="3" creationId="{1A729934-79F5-4FA4-8C33-D1E871EC4C20}"/>
          </ac:spMkLst>
        </pc:spChg>
        <pc:spChg chg="add del">
          <ac:chgData name="Richard Ball" userId="c2c6c2dd-6ddc-437e-8cdd-d7a74390accc" providerId="ADAL" clId="{32C0D620-8D3A-4E05-BFAD-6263CB18A1B4}" dt="2024-02-01T11:53:38.835" v="411" actId="26606"/>
          <ac:spMkLst>
            <pc:docMk/>
            <pc:sldMk cId="897314187" sldId="742"/>
            <ac:spMk id="9" creationId="{D4771268-CB57-404A-9271-370EB28F6090}"/>
          </ac:spMkLst>
        </pc:spChg>
        <pc:picChg chg="mod">
          <ac:chgData name="Richard Ball" userId="c2c6c2dd-6ddc-437e-8cdd-d7a74390accc" providerId="ADAL" clId="{32C0D620-8D3A-4E05-BFAD-6263CB18A1B4}" dt="2024-02-02T11:42:22.979" v="2180" actId="1076"/>
          <ac:picMkLst>
            <pc:docMk/>
            <pc:sldMk cId="897314187" sldId="742"/>
            <ac:picMk id="4" creationId="{22538E22-FDBE-4B71-90D0-0DECD1759FDE}"/>
          </ac:picMkLst>
        </pc:picChg>
      </pc:sldChg>
      <pc:sldChg chg="addSp modSp mod ord">
        <pc:chgData name="Richard Ball" userId="c2c6c2dd-6ddc-437e-8cdd-d7a74390accc" providerId="ADAL" clId="{32C0D620-8D3A-4E05-BFAD-6263CB18A1B4}" dt="2024-02-02T12:11:30.585" v="2257"/>
        <pc:sldMkLst>
          <pc:docMk/>
          <pc:sldMk cId="3479040324" sldId="743"/>
        </pc:sldMkLst>
        <pc:spChg chg="add mod">
          <ac:chgData name="Richard Ball" userId="c2c6c2dd-6ddc-437e-8cdd-d7a74390accc" providerId="ADAL" clId="{32C0D620-8D3A-4E05-BFAD-6263CB18A1B4}" dt="2024-02-01T13:49:16.797" v="788" actId="13926"/>
          <ac:spMkLst>
            <pc:docMk/>
            <pc:sldMk cId="3479040324" sldId="743"/>
            <ac:spMk id="4" creationId="{4D154F54-B216-2879-51C2-18456448D0A0}"/>
          </ac:spMkLst>
        </pc:spChg>
      </pc:sldChg>
      <pc:sldChg chg="del">
        <pc:chgData name="Richard Ball" userId="c2c6c2dd-6ddc-437e-8cdd-d7a74390accc" providerId="ADAL" clId="{32C0D620-8D3A-4E05-BFAD-6263CB18A1B4}" dt="2024-02-01T14:16:56.793" v="1441" actId="47"/>
        <pc:sldMkLst>
          <pc:docMk/>
          <pc:sldMk cId="2259515322" sldId="744"/>
        </pc:sldMkLst>
      </pc:sldChg>
      <pc:sldChg chg="modSp del mod">
        <pc:chgData name="Richard Ball" userId="c2c6c2dd-6ddc-437e-8cdd-d7a74390accc" providerId="ADAL" clId="{32C0D620-8D3A-4E05-BFAD-6263CB18A1B4}" dt="2024-02-01T11:56:07.305" v="439" actId="47"/>
        <pc:sldMkLst>
          <pc:docMk/>
          <pc:sldMk cId="1046986712" sldId="745"/>
        </pc:sldMkLst>
        <pc:spChg chg="mod">
          <ac:chgData name="Richard Ball" userId="c2c6c2dd-6ddc-437e-8cdd-d7a74390accc" providerId="ADAL" clId="{32C0D620-8D3A-4E05-BFAD-6263CB18A1B4}" dt="2024-02-01T11:56:03.047" v="438" actId="1076"/>
          <ac:spMkLst>
            <pc:docMk/>
            <pc:sldMk cId="1046986712" sldId="745"/>
            <ac:spMk id="33" creationId="{00000000-0000-0000-0000-000000000000}"/>
          </ac:spMkLst>
        </pc:spChg>
      </pc:sldChg>
      <pc:sldChg chg="del">
        <pc:chgData name="Richard Ball" userId="c2c6c2dd-6ddc-437e-8cdd-d7a74390accc" providerId="ADAL" clId="{32C0D620-8D3A-4E05-BFAD-6263CB18A1B4}" dt="2024-02-01T14:16:56.608" v="1440" actId="47"/>
        <pc:sldMkLst>
          <pc:docMk/>
          <pc:sldMk cId="4152471371" sldId="746"/>
        </pc:sldMkLst>
      </pc:sldChg>
      <pc:sldChg chg="del">
        <pc:chgData name="Richard Ball" userId="c2c6c2dd-6ddc-437e-8cdd-d7a74390accc" providerId="ADAL" clId="{32C0D620-8D3A-4E05-BFAD-6263CB18A1B4}" dt="2024-02-05T07:41:09.131" v="2282" actId="47"/>
        <pc:sldMkLst>
          <pc:docMk/>
          <pc:sldMk cId="1997862090" sldId="747"/>
        </pc:sldMkLst>
      </pc:sldChg>
      <pc:sldChg chg="addSp delSp modSp mod setBg">
        <pc:chgData name="Richard Ball" userId="c2c6c2dd-6ddc-437e-8cdd-d7a74390accc" providerId="ADAL" clId="{32C0D620-8D3A-4E05-BFAD-6263CB18A1B4}" dt="2024-02-01T14:12:29.660" v="1400" actId="26606"/>
        <pc:sldMkLst>
          <pc:docMk/>
          <pc:sldMk cId="380477253" sldId="748"/>
        </pc:sldMkLst>
        <pc:spChg chg="add del">
          <ac:chgData name="Richard Ball" userId="c2c6c2dd-6ddc-437e-8cdd-d7a74390accc" providerId="ADAL" clId="{32C0D620-8D3A-4E05-BFAD-6263CB18A1B4}" dt="2024-02-01T14:12:29.659" v="1399" actId="26606"/>
          <ac:spMkLst>
            <pc:docMk/>
            <pc:sldMk cId="380477253" sldId="748"/>
            <ac:spMk id="3079" creationId="{42A4FC2C-047E-45A5-965D-8E1E3BF09BC6}"/>
          </ac:spMkLst>
        </pc:spChg>
        <pc:spChg chg="add">
          <ac:chgData name="Richard Ball" userId="c2c6c2dd-6ddc-437e-8cdd-d7a74390accc" providerId="ADAL" clId="{32C0D620-8D3A-4E05-BFAD-6263CB18A1B4}" dt="2024-02-01T14:12:29.660" v="1400" actId="26606"/>
          <ac:spMkLst>
            <pc:docMk/>
            <pc:sldMk cId="380477253" sldId="748"/>
            <ac:spMk id="3081" creationId="{E2384209-CB15-4CDF-9D31-C44FD9A3F20D}"/>
          </ac:spMkLst>
        </pc:spChg>
        <pc:spChg chg="add">
          <ac:chgData name="Richard Ball" userId="c2c6c2dd-6ddc-437e-8cdd-d7a74390accc" providerId="ADAL" clId="{32C0D620-8D3A-4E05-BFAD-6263CB18A1B4}" dt="2024-02-01T14:12:29.660" v="1400" actId="26606"/>
          <ac:spMkLst>
            <pc:docMk/>
            <pc:sldMk cId="380477253" sldId="748"/>
            <ac:spMk id="3082" creationId="{AB8C311F-7253-4AED-9701-7FC0708C41C7}"/>
          </ac:spMkLst>
        </pc:spChg>
        <pc:spChg chg="add">
          <ac:chgData name="Richard Ball" userId="c2c6c2dd-6ddc-437e-8cdd-d7a74390accc" providerId="ADAL" clId="{32C0D620-8D3A-4E05-BFAD-6263CB18A1B4}" dt="2024-02-01T14:12:29.660" v="1400" actId="26606"/>
          <ac:spMkLst>
            <pc:docMk/>
            <pc:sldMk cId="380477253" sldId="748"/>
            <ac:spMk id="3083" creationId="{2633B3B5-CC90-43F0-8714-D31D1F3F0209}"/>
          </ac:spMkLst>
        </pc:spChg>
        <pc:spChg chg="add">
          <ac:chgData name="Richard Ball" userId="c2c6c2dd-6ddc-437e-8cdd-d7a74390accc" providerId="ADAL" clId="{32C0D620-8D3A-4E05-BFAD-6263CB18A1B4}" dt="2024-02-01T14:12:29.660" v="1400" actId="26606"/>
          <ac:spMkLst>
            <pc:docMk/>
            <pc:sldMk cId="380477253" sldId="748"/>
            <ac:spMk id="3085" creationId="{A8D57A06-A426-446D-B02C-A2DC6B62E45E}"/>
          </ac:spMkLst>
        </pc:spChg>
        <pc:picChg chg="mod">
          <ac:chgData name="Richard Ball" userId="c2c6c2dd-6ddc-437e-8cdd-d7a74390accc" providerId="ADAL" clId="{32C0D620-8D3A-4E05-BFAD-6263CB18A1B4}" dt="2024-02-01T14:12:29.660" v="1400" actId="26606"/>
          <ac:picMkLst>
            <pc:docMk/>
            <pc:sldMk cId="380477253" sldId="748"/>
            <ac:picMk id="3074" creationId="{61FB6AC8-2274-467A-83F6-44C84BBE47CA}"/>
          </ac:picMkLst>
        </pc:picChg>
      </pc:sldChg>
      <pc:sldChg chg="del ord">
        <pc:chgData name="Richard Ball" userId="c2c6c2dd-6ddc-437e-8cdd-d7a74390accc" providerId="ADAL" clId="{32C0D620-8D3A-4E05-BFAD-6263CB18A1B4}" dt="2024-02-02T09:32:12.608" v="2108" actId="47"/>
        <pc:sldMkLst>
          <pc:docMk/>
          <pc:sldMk cId="417737299" sldId="749"/>
        </pc:sldMkLst>
      </pc:sldChg>
      <pc:sldChg chg="add">
        <pc:chgData name="Richard Ball" userId="c2c6c2dd-6ddc-437e-8cdd-d7a74390accc" providerId="ADAL" clId="{32C0D620-8D3A-4E05-BFAD-6263CB18A1B4}" dt="2024-02-02T09:32:24.161" v="2109"/>
        <pc:sldMkLst>
          <pc:docMk/>
          <pc:sldMk cId="2000589934" sldId="749"/>
        </pc:sldMkLst>
      </pc:sldChg>
      <pc:sldChg chg="del">
        <pc:chgData name="Richard Ball" userId="c2c6c2dd-6ddc-437e-8cdd-d7a74390accc" providerId="ADAL" clId="{32C0D620-8D3A-4E05-BFAD-6263CB18A1B4}" dt="2024-02-01T13:40:22.160" v="635" actId="47"/>
        <pc:sldMkLst>
          <pc:docMk/>
          <pc:sldMk cId="1557191595" sldId="750"/>
        </pc:sldMkLst>
      </pc:sldChg>
      <pc:sldChg chg="addSp delSp modSp new mod ord modAnim">
        <pc:chgData name="Richard Ball" userId="c2c6c2dd-6ddc-437e-8cdd-d7a74390accc" providerId="ADAL" clId="{32C0D620-8D3A-4E05-BFAD-6263CB18A1B4}" dt="2024-02-01T11:43:45.999" v="37"/>
        <pc:sldMkLst>
          <pc:docMk/>
          <pc:sldMk cId="3606864084" sldId="752"/>
        </pc:sldMkLst>
        <pc:spChg chg="mod">
          <ac:chgData name="Richard Ball" userId="c2c6c2dd-6ddc-437e-8cdd-d7a74390accc" providerId="ADAL" clId="{32C0D620-8D3A-4E05-BFAD-6263CB18A1B4}" dt="2024-02-01T11:42:58.898" v="30" actId="20577"/>
          <ac:spMkLst>
            <pc:docMk/>
            <pc:sldMk cId="3606864084" sldId="752"/>
            <ac:spMk id="2" creationId="{8BD887D2-31F9-187E-E714-48F7690C5E5E}"/>
          </ac:spMkLst>
        </pc:spChg>
        <pc:spChg chg="del mod">
          <ac:chgData name="Richard Ball" userId="c2c6c2dd-6ddc-437e-8cdd-d7a74390accc" providerId="ADAL" clId="{32C0D620-8D3A-4E05-BFAD-6263CB18A1B4}" dt="2024-02-01T11:43:02.837" v="32" actId="478"/>
          <ac:spMkLst>
            <pc:docMk/>
            <pc:sldMk cId="3606864084" sldId="752"/>
            <ac:spMk id="3" creationId="{1A5B5621-6162-6A57-E053-1E4D9E8AC522}"/>
          </ac:spMkLst>
        </pc:spChg>
        <pc:picChg chg="add mod">
          <ac:chgData name="Richard Ball" userId="c2c6c2dd-6ddc-437e-8cdd-d7a74390accc" providerId="ADAL" clId="{32C0D620-8D3A-4E05-BFAD-6263CB18A1B4}" dt="2024-02-01T11:43:38.505" v="35" actId="14100"/>
          <ac:picMkLst>
            <pc:docMk/>
            <pc:sldMk cId="3606864084" sldId="752"/>
            <ac:picMk id="4" creationId="{BA30F112-DEC1-233E-312A-6D2C2E6967F2}"/>
          </ac:picMkLst>
        </pc:picChg>
      </pc:sldChg>
      <pc:sldChg chg="addSp delSp modSp add mod">
        <pc:chgData name="Richard Ball" userId="c2c6c2dd-6ddc-437e-8cdd-d7a74390accc" providerId="ADAL" clId="{32C0D620-8D3A-4E05-BFAD-6263CB18A1B4}" dt="2024-02-02T11:45:11.251" v="2252" actId="20577"/>
        <pc:sldMkLst>
          <pc:docMk/>
          <pc:sldMk cId="2969976550" sldId="753"/>
        </pc:sldMkLst>
        <pc:spChg chg="mod">
          <ac:chgData name="Richard Ball" userId="c2c6c2dd-6ddc-437e-8cdd-d7a74390accc" providerId="ADAL" clId="{32C0D620-8D3A-4E05-BFAD-6263CB18A1B4}" dt="2024-02-02T11:45:11.251" v="2252" actId="20577"/>
          <ac:spMkLst>
            <pc:docMk/>
            <pc:sldMk cId="2969976550" sldId="753"/>
            <ac:spMk id="4" creationId="{EDA9CADF-D299-4D05-A0C6-D8508207CA0B}"/>
          </ac:spMkLst>
        </pc:spChg>
        <pc:picChg chg="add del mod">
          <ac:chgData name="Richard Ball" userId="c2c6c2dd-6ddc-437e-8cdd-d7a74390accc" providerId="ADAL" clId="{32C0D620-8D3A-4E05-BFAD-6263CB18A1B4}" dt="2024-02-01T11:52:46.643" v="394" actId="478"/>
          <ac:picMkLst>
            <pc:docMk/>
            <pc:sldMk cId="2969976550" sldId="753"/>
            <ac:picMk id="2" creationId="{E1BCFF87-6A74-3302-1AFE-98111476B6A3}"/>
          </ac:picMkLst>
        </pc:picChg>
      </pc:sldChg>
      <pc:sldChg chg="addSp modSp new mod setBg">
        <pc:chgData name="Richard Ball" userId="c2c6c2dd-6ddc-437e-8cdd-d7a74390accc" providerId="ADAL" clId="{32C0D620-8D3A-4E05-BFAD-6263CB18A1B4}" dt="2024-02-01T13:44:12.638" v="714" actId="26606"/>
        <pc:sldMkLst>
          <pc:docMk/>
          <pc:sldMk cId="2389330144" sldId="754"/>
        </pc:sldMkLst>
        <pc:spChg chg="add">
          <ac:chgData name="Richard Ball" userId="c2c6c2dd-6ddc-437e-8cdd-d7a74390accc" providerId="ADAL" clId="{32C0D620-8D3A-4E05-BFAD-6263CB18A1B4}" dt="2024-02-01T13:44:12.638" v="714" actId="26606"/>
          <ac:spMkLst>
            <pc:docMk/>
            <pc:sldMk cId="2389330144" sldId="754"/>
            <ac:spMk id="1031" creationId="{42A4FC2C-047E-45A5-965D-8E1E3BF09BC6}"/>
          </ac:spMkLst>
        </pc:spChg>
        <pc:picChg chg="add mod">
          <ac:chgData name="Richard Ball" userId="c2c6c2dd-6ddc-437e-8cdd-d7a74390accc" providerId="ADAL" clId="{32C0D620-8D3A-4E05-BFAD-6263CB18A1B4}" dt="2024-02-01T13:44:12.638" v="714" actId="26606"/>
          <ac:picMkLst>
            <pc:docMk/>
            <pc:sldMk cId="2389330144" sldId="754"/>
            <ac:picMk id="1026" creationId="{0FAF8612-AFD4-3562-C62A-F999B76838A8}"/>
          </ac:picMkLst>
        </pc:picChg>
      </pc:sldChg>
      <pc:sldChg chg="modSp new mod">
        <pc:chgData name="Richard Ball" userId="c2c6c2dd-6ddc-437e-8cdd-d7a74390accc" providerId="ADAL" clId="{32C0D620-8D3A-4E05-BFAD-6263CB18A1B4}" dt="2024-02-01T14:17:04.786" v="1442" actId="20577"/>
        <pc:sldMkLst>
          <pc:docMk/>
          <pc:sldMk cId="954908890" sldId="755"/>
        </pc:sldMkLst>
        <pc:spChg chg="mod">
          <ac:chgData name="Richard Ball" userId="c2c6c2dd-6ddc-437e-8cdd-d7a74390accc" providerId="ADAL" clId="{32C0D620-8D3A-4E05-BFAD-6263CB18A1B4}" dt="2024-02-01T14:17:04.786" v="1442" actId="20577"/>
          <ac:spMkLst>
            <pc:docMk/>
            <pc:sldMk cId="954908890" sldId="755"/>
            <ac:spMk id="2" creationId="{DE22B4E6-3826-29C6-3D6F-37D89B057786}"/>
          </ac:spMkLst>
        </pc:spChg>
        <pc:spChg chg="mod">
          <ac:chgData name="Richard Ball" userId="c2c6c2dd-6ddc-437e-8cdd-d7a74390accc" providerId="ADAL" clId="{32C0D620-8D3A-4E05-BFAD-6263CB18A1B4}" dt="2024-02-01T12:01:02.229" v="632" actId="1076"/>
          <ac:spMkLst>
            <pc:docMk/>
            <pc:sldMk cId="954908890" sldId="755"/>
            <ac:spMk id="3" creationId="{4D2033D0-9C47-335D-EB6B-C395E8E1FB1A}"/>
          </ac:spMkLst>
        </pc:spChg>
      </pc:sldChg>
      <pc:sldChg chg="modSp new mod ord">
        <pc:chgData name="Richard Ball" userId="c2c6c2dd-6ddc-437e-8cdd-d7a74390accc" providerId="ADAL" clId="{32C0D620-8D3A-4E05-BFAD-6263CB18A1B4}" dt="2024-02-01T13:55:15.884" v="837"/>
        <pc:sldMkLst>
          <pc:docMk/>
          <pc:sldMk cId="1320152730" sldId="756"/>
        </pc:sldMkLst>
        <pc:spChg chg="mod">
          <ac:chgData name="Richard Ball" userId="c2c6c2dd-6ddc-437e-8cdd-d7a74390accc" providerId="ADAL" clId="{32C0D620-8D3A-4E05-BFAD-6263CB18A1B4}" dt="2024-02-01T13:55:11.475" v="815" actId="113"/>
          <ac:spMkLst>
            <pc:docMk/>
            <pc:sldMk cId="1320152730" sldId="756"/>
            <ac:spMk id="2" creationId="{0C7E42A5-998E-CF88-DC2D-258021F1E8B8}"/>
          </ac:spMkLst>
        </pc:spChg>
        <pc:spChg chg="mod">
          <ac:chgData name="Richard Ball" userId="c2c6c2dd-6ddc-437e-8cdd-d7a74390accc" providerId="ADAL" clId="{32C0D620-8D3A-4E05-BFAD-6263CB18A1B4}" dt="2024-02-01T13:55:15.884" v="837"/>
          <ac:spMkLst>
            <pc:docMk/>
            <pc:sldMk cId="1320152730" sldId="756"/>
            <ac:spMk id="3" creationId="{5850961B-1888-D0A2-6AB8-B2D44A6D68B7}"/>
          </ac:spMkLst>
        </pc:spChg>
      </pc:sldChg>
      <pc:sldChg chg="addSp delSp modSp new mod ord">
        <pc:chgData name="Richard Ball" userId="c2c6c2dd-6ddc-437e-8cdd-d7a74390accc" providerId="ADAL" clId="{32C0D620-8D3A-4E05-BFAD-6263CB18A1B4}" dt="2024-02-09T08:00:59.037" v="2705" actId="478"/>
        <pc:sldMkLst>
          <pc:docMk/>
          <pc:sldMk cId="3919209885" sldId="757"/>
        </pc:sldMkLst>
        <pc:picChg chg="add mod">
          <ac:chgData name="Richard Ball" userId="c2c6c2dd-6ddc-437e-8cdd-d7a74390accc" providerId="ADAL" clId="{32C0D620-8D3A-4E05-BFAD-6263CB18A1B4}" dt="2024-02-01T13:55:34.860" v="843" actId="14100"/>
          <ac:picMkLst>
            <pc:docMk/>
            <pc:sldMk cId="3919209885" sldId="757"/>
            <ac:picMk id="5" creationId="{4CFEBC80-53F4-F1C5-9AF3-72A0494EF898}"/>
          </ac:picMkLst>
        </pc:picChg>
        <pc:picChg chg="add del mod modCrop">
          <ac:chgData name="Richard Ball" userId="c2c6c2dd-6ddc-437e-8cdd-d7a74390accc" providerId="ADAL" clId="{32C0D620-8D3A-4E05-BFAD-6263CB18A1B4}" dt="2024-02-09T08:00:59.037" v="2705" actId="478"/>
          <ac:picMkLst>
            <pc:docMk/>
            <pc:sldMk cId="3919209885" sldId="757"/>
            <ac:picMk id="6" creationId="{19B47559-33F4-D5E0-1C17-13B8D06E0F8C}"/>
          </ac:picMkLst>
        </pc:picChg>
      </pc:sldChg>
      <pc:sldChg chg="addSp modSp new mod modNotesTx">
        <pc:chgData name="Richard Ball" userId="c2c6c2dd-6ddc-437e-8cdd-d7a74390accc" providerId="ADAL" clId="{32C0D620-8D3A-4E05-BFAD-6263CB18A1B4}" dt="2024-02-01T14:06:42.430" v="1226" actId="13926"/>
        <pc:sldMkLst>
          <pc:docMk/>
          <pc:sldMk cId="1237130697" sldId="758"/>
        </pc:sldMkLst>
        <pc:spChg chg="add mod">
          <ac:chgData name="Richard Ball" userId="c2c6c2dd-6ddc-437e-8cdd-d7a74390accc" providerId="ADAL" clId="{32C0D620-8D3A-4E05-BFAD-6263CB18A1B4}" dt="2024-02-01T14:06:42.430" v="1226" actId="13926"/>
          <ac:spMkLst>
            <pc:docMk/>
            <pc:sldMk cId="1237130697" sldId="758"/>
            <ac:spMk id="2" creationId="{023528E7-FD5B-40E3-96D9-1A57E11F22A7}"/>
          </ac:spMkLst>
        </pc:spChg>
        <pc:picChg chg="add mod">
          <ac:chgData name="Richard Ball" userId="c2c6c2dd-6ddc-437e-8cdd-d7a74390accc" providerId="ADAL" clId="{32C0D620-8D3A-4E05-BFAD-6263CB18A1B4}" dt="2024-02-01T13:59:56.121" v="1021" actId="14100"/>
          <ac:picMkLst>
            <pc:docMk/>
            <pc:sldMk cId="1237130697" sldId="758"/>
            <ac:picMk id="2050" creationId="{A03F8AC7-6ABA-38E2-680C-1B92598B0761}"/>
          </ac:picMkLst>
        </pc:picChg>
      </pc:sldChg>
      <pc:sldChg chg="addSp delSp new del mod">
        <pc:chgData name="Richard Ball" userId="c2c6c2dd-6ddc-437e-8cdd-d7a74390accc" providerId="ADAL" clId="{32C0D620-8D3A-4E05-BFAD-6263CB18A1B4}" dt="2024-02-01T14:02:40.947" v="1094" actId="47"/>
        <pc:sldMkLst>
          <pc:docMk/>
          <pc:sldMk cId="3254426337" sldId="759"/>
        </pc:sldMkLst>
        <pc:spChg chg="del">
          <ac:chgData name="Richard Ball" userId="c2c6c2dd-6ddc-437e-8cdd-d7a74390accc" providerId="ADAL" clId="{32C0D620-8D3A-4E05-BFAD-6263CB18A1B4}" dt="2024-02-01T14:01:52.312" v="1092" actId="478"/>
          <ac:spMkLst>
            <pc:docMk/>
            <pc:sldMk cId="3254426337" sldId="759"/>
            <ac:spMk id="2" creationId="{30ADAED1-0DC6-9968-ACCE-C0EFBBF8E10A}"/>
          </ac:spMkLst>
        </pc:spChg>
        <pc:spChg chg="del">
          <ac:chgData name="Richard Ball" userId="c2c6c2dd-6ddc-437e-8cdd-d7a74390accc" providerId="ADAL" clId="{32C0D620-8D3A-4E05-BFAD-6263CB18A1B4}" dt="2024-02-01T14:01:52.312" v="1092" actId="478"/>
          <ac:spMkLst>
            <pc:docMk/>
            <pc:sldMk cId="3254426337" sldId="759"/>
            <ac:spMk id="3" creationId="{D50D32A4-4343-E013-5C0A-3781993AA3E9}"/>
          </ac:spMkLst>
        </pc:spChg>
        <pc:picChg chg="add">
          <ac:chgData name="Richard Ball" userId="c2c6c2dd-6ddc-437e-8cdd-d7a74390accc" providerId="ADAL" clId="{32C0D620-8D3A-4E05-BFAD-6263CB18A1B4}" dt="2024-02-01T14:01:53.944" v="1093"/>
          <ac:picMkLst>
            <pc:docMk/>
            <pc:sldMk cId="3254426337" sldId="759"/>
            <ac:picMk id="3074" creationId="{6BB152BA-B9C6-4FA0-6120-B00691317726}"/>
          </ac:picMkLst>
        </pc:picChg>
      </pc:sldChg>
      <pc:sldChg chg="addSp delSp modSp new mod setBg">
        <pc:chgData name="Richard Ball" userId="c2c6c2dd-6ddc-437e-8cdd-d7a74390accc" providerId="ADAL" clId="{32C0D620-8D3A-4E05-BFAD-6263CB18A1B4}" dt="2024-02-01T14:12:21.771" v="1397" actId="1076"/>
        <pc:sldMkLst>
          <pc:docMk/>
          <pc:sldMk cId="4064822570" sldId="759"/>
        </pc:sldMkLst>
        <pc:spChg chg="del">
          <ac:chgData name="Richard Ball" userId="c2c6c2dd-6ddc-437e-8cdd-d7a74390accc" providerId="ADAL" clId="{32C0D620-8D3A-4E05-BFAD-6263CB18A1B4}" dt="2024-02-01T14:09:22.972" v="1348" actId="478"/>
          <ac:spMkLst>
            <pc:docMk/>
            <pc:sldMk cId="4064822570" sldId="759"/>
            <ac:spMk id="2" creationId="{428782DC-B94D-6F85-1479-20A89A48C7AB}"/>
          </ac:spMkLst>
        </pc:spChg>
        <pc:spChg chg="del">
          <ac:chgData name="Richard Ball" userId="c2c6c2dd-6ddc-437e-8cdd-d7a74390accc" providerId="ADAL" clId="{32C0D620-8D3A-4E05-BFAD-6263CB18A1B4}" dt="2024-02-01T14:09:22.972" v="1348" actId="478"/>
          <ac:spMkLst>
            <pc:docMk/>
            <pc:sldMk cId="4064822570" sldId="759"/>
            <ac:spMk id="3" creationId="{F4B52F05-0B82-212D-1F3A-013BF608755C}"/>
          </ac:spMkLst>
        </pc:spChg>
        <pc:spChg chg="add mod ord">
          <ac:chgData name="Richard Ball" userId="c2c6c2dd-6ddc-437e-8cdd-d7a74390accc" providerId="ADAL" clId="{32C0D620-8D3A-4E05-BFAD-6263CB18A1B4}" dt="2024-02-01T14:12:21.771" v="1397" actId="1076"/>
          <ac:spMkLst>
            <pc:docMk/>
            <pc:sldMk cId="4064822570" sldId="759"/>
            <ac:spMk id="5" creationId="{183EEDE7-215F-3537-F6A6-36F99E286596}"/>
          </ac:spMkLst>
        </pc:spChg>
        <pc:spChg chg="add mod">
          <ac:chgData name="Richard Ball" userId="c2c6c2dd-6ddc-437e-8cdd-d7a74390accc" providerId="ADAL" clId="{32C0D620-8D3A-4E05-BFAD-6263CB18A1B4}" dt="2024-02-01T14:12:19.311" v="1396" actId="1076"/>
          <ac:spMkLst>
            <pc:docMk/>
            <pc:sldMk cId="4064822570" sldId="759"/>
            <ac:spMk id="6" creationId="{3EFDB1DF-BD3C-34DA-8802-31E3FA9A14C8}"/>
          </ac:spMkLst>
        </pc:spChg>
        <pc:spChg chg="add">
          <ac:chgData name="Richard Ball" userId="c2c6c2dd-6ddc-437e-8cdd-d7a74390accc" providerId="ADAL" clId="{32C0D620-8D3A-4E05-BFAD-6263CB18A1B4}" dt="2024-02-01T14:12:08.554" v="1393" actId="26606"/>
          <ac:spMkLst>
            <pc:docMk/>
            <pc:sldMk cId="4064822570" sldId="759"/>
            <ac:spMk id="12" creationId="{04812C46-200A-4DEB-A05E-3ED6C68C2387}"/>
          </ac:spMkLst>
        </pc:spChg>
        <pc:spChg chg="add">
          <ac:chgData name="Richard Ball" userId="c2c6c2dd-6ddc-437e-8cdd-d7a74390accc" providerId="ADAL" clId="{32C0D620-8D3A-4E05-BFAD-6263CB18A1B4}" dt="2024-02-01T14:12:08.554" v="1393" actId="26606"/>
          <ac:spMkLst>
            <pc:docMk/>
            <pc:sldMk cId="4064822570" sldId="759"/>
            <ac:spMk id="14" creationId="{D1EA859B-E555-4109-94F3-6700E046E008}"/>
          </ac:spMkLst>
        </pc:spChg>
        <pc:picChg chg="add">
          <ac:chgData name="Richard Ball" userId="c2c6c2dd-6ddc-437e-8cdd-d7a74390accc" providerId="ADAL" clId="{32C0D620-8D3A-4E05-BFAD-6263CB18A1B4}" dt="2024-02-01T14:12:08.554" v="1393" actId="26606"/>
          <ac:picMkLst>
            <pc:docMk/>
            <pc:sldMk cId="4064822570" sldId="759"/>
            <ac:picMk id="8" creationId="{AF696F13-FA50-F727-505B-05D240950BF7}"/>
          </ac:picMkLst>
        </pc:picChg>
      </pc:sldChg>
      <pc:sldChg chg="addSp delSp modSp new mod modAnim">
        <pc:chgData name="Richard Ball" userId="c2c6c2dd-6ddc-437e-8cdd-d7a74390accc" providerId="ADAL" clId="{32C0D620-8D3A-4E05-BFAD-6263CB18A1B4}" dt="2024-02-01T14:11:40.156" v="1354" actId="14100"/>
        <pc:sldMkLst>
          <pc:docMk/>
          <pc:sldMk cId="2866124348" sldId="760"/>
        </pc:sldMkLst>
        <pc:spChg chg="del">
          <ac:chgData name="Richard Ball" userId="c2c6c2dd-6ddc-437e-8cdd-d7a74390accc" providerId="ADAL" clId="{32C0D620-8D3A-4E05-BFAD-6263CB18A1B4}" dt="2024-02-01T14:11:33.193" v="1351"/>
          <ac:spMkLst>
            <pc:docMk/>
            <pc:sldMk cId="2866124348" sldId="760"/>
            <ac:spMk id="3" creationId="{3798F004-BF40-CC03-BBC3-F80BD08C89A9}"/>
          </ac:spMkLst>
        </pc:spChg>
        <pc:picChg chg="add mod">
          <ac:chgData name="Richard Ball" userId="c2c6c2dd-6ddc-437e-8cdd-d7a74390accc" providerId="ADAL" clId="{32C0D620-8D3A-4E05-BFAD-6263CB18A1B4}" dt="2024-02-01T14:11:40.156" v="1354" actId="14100"/>
          <ac:picMkLst>
            <pc:docMk/>
            <pc:sldMk cId="2866124348" sldId="760"/>
            <ac:picMk id="4" creationId="{CF5C157A-1573-0D4E-EEE3-A0D7A96B58B3}"/>
          </ac:picMkLst>
        </pc:picChg>
      </pc:sldChg>
      <pc:sldChg chg="addSp delSp modSp new mod setBg modAnim">
        <pc:chgData name="Richard Ball" userId="c2c6c2dd-6ddc-437e-8cdd-d7a74390accc" providerId="ADAL" clId="{32C0D620-8D3A-4E05-BFAD-6263CB18A1B4}" dt="2024-02-02T12:41:53.034" v="2267"/>
        <pc:sldMkLst>
          <pc:docMk/>
          <pc:sldMk cId="2706731671" sldId="761"/>
        </pc:sldMkLst>
        <pc:spChg chg="mod">
          <ac:chgData name="Richard Ball" userId="c2c6c2dd-6ddc-437e-8cdd-d7a74390accc" providerId="ADAL" clId="{32C0D620-8D3A-4E05-BFAD-6263CB18A1B4}" dt="2024-02-01T14:20:59.505" v="1471" actId="26606"/>
          <ac:spMkLst>
            <pc:docMk/>
            <pc:sldMk cId="2706731671" sldId="761"/>
            <ac:spMk id="2" creationId="{0FF743C3-8CBE-A4A2-A86C-9050B5363957}"/>
          </ac:spMkLst>
        </pc:spChg>
        <pc:spChg chg="del mod">
          <ac:chgData name="Richard Ball" userId="c2c6c2dd-6ddc-437e-8cdd-d7a74390accc" providerId="ADAL" clId="{32C0D620-8D3A-4E05-BFAD-6263CB18A1B4}" dt="2024-02-01T14:20:28.336" v="1469" actId="478"/>
          <ac:spMkLst>
            <pc:docMk/>
            <pc:sldMk cId="2706731671" sldId="761"/>
            <ac:spMk id="3" creationId="{FDAE3CDB-F218-9DFE-D9E9-7DCE78241180}"/>
          </ac:spMkLst>
        </pc:spChg>
        <pc:spChg chg="add">
          <ac:chgData name="Richard Ball" userId="c2c6c2dd-6ddc-437e-8cdd-d7a74390accc" providerId="ADAL" clId="{32C0D620-8D3A-4E05-BFAD-6263CB18A1B4}" dt="2024-02-01T14:20:59.505" v="1471" actId="26606"/>
          <ac:spMkLst>
            <pc:docMk/>
            <pc:sldMk cId="2706731671" sldId="761"/>
            <ac:spMk id="5127" creationId="{D4771268-CB57-404A-9271-370EB28F6090}"/>
          </ac:spMkLst>
        </pc:spChg>
        <pc:picChg chg="add mod">
          <ac:chgData name="Richard Ball" userId="c2c6c2dd-6ddc-437e-8cdd-d7a74390accc" providerId="ADAL" clId="{32C0D620-8D3A-4E05-BFAD-6263CB18A1B4}" dt="2024-02-02T12:41:10.870" v="2266" actId="14100"/>
          <ac:picMkLst>
            <pc:docMk/>
            <pc:sldMk cId="2706731671" sldId="761"/>
            <ac:picMk id="3" creationId="{50DFCBB0-53AA-6455-804F-0699B91F2799}"/>
          </ac:picMkLst>
        </pc:picChg>
        <pc:picChg chg="add mod">
          <ac:chgData name="Richard Ball" userId="c2c6c2dd-6ddc-437e-8cdd-d7a74390accc" providerId="ADAL" clId="{32C0D620-8D3A-4E05-BFAD-6263CB18A1B4}" dt="2024-02-01T14:20:59.505" v="1471" actId="26606"/>
          <ac:picMkLst>
            <pc:docMk/>
            <pc:sldMk cId="2706731671" sldId="761"/>
            <ac:picMk id="5122" creationId="{A5A81A90-D713-7F65-2F82-07F4D0F35960}"/>
          </ac:picMkLst>
        </pc:picChg>
      </pc:sldChg>
      <pc:sldChg chg="addSp delSp modSp new mod modAnim modNotesTx">
        <pc:chgData name="Richard Ball" userId="c2c6c2dd-6ddc-437e-8cdd-d7a74390accc" providerId="ADAL" clId="{32C0D620-8D3A-4E05-BFAD-6263CB18A1B4}" dt="2024-02-02T12:40:55.257" v="2260"/>
        <pc:sldMkLst>
          <pc:docMk/>
          <pc:sldMk cId="4195618667" sldId="762"/>
        </pc:sldMkLst>
        <pc:spChg chg="mod">
          <ac:chgData name="Richard Ball" userId="c2c6c2dd-6ddc-437e-8cdd-d7a74390accc" providerId="ADAL" clId="{32C0D620-8D3A-4E05-BFAD-6263CB18A1B4}" dt="2024-02-01T14:22:29.010" v="1491" actId="1076"/>
          <ac:spMkLst>
            <pc:docMk/>
            <pc:sldMk cId="4195618667" sldId="762"/>
            <ac:spMk id="2" creationId="{E13A96B7-947D-97B4-EB24-F0DB2864C8DC}"/>
          </ac:spMkLst>
        </pc:spChg>
        <pc:spChg chg="add del mod">
          <ac:chgData name="Richard Ball" userId="c2c6c2dd-6ddc-437e-8cdd-d7a74390accc" providerId="ADAL" clId="{32C0D620-8D3A-4E05-BFAD-6263CB18A1B4}" dt="2024-02-01T14:32:55.066" v="1858" actId="1076"/>
          <ac:spMkLst>
            <pc:docMk/>
            <pc:sldMk cId="4195618667" sldId="762"/>
            <ac:spMk id="3" creationId="{61816AD8-E193-3336-EFD3-34117C20DDCE}"/>
          </ac:spMkLst>
        </pc:spChg>
        <pc:picChg chg="add mod">
          <ac:chgData name="Richard Ball" userId="c2c6c2dd-6ddc-437e-8cdd-d7a74390accc" providerId="ADAL" clId="{32C0D620-8D3A-4E05-BFAD-6263CB18A1B4}" dt="2024-02-01T14:21:10.753" v="1486"/>
          <ac:picMkLst>
            <pc:docMk/>
            <pc:sldMk cId="4195618667" sldId="762"/>
            <ac:picMk id="7170" creationId="{FD64BED9-9899-03B2-F850-1DD468D6FA6A}"/>
          </ac:picMkLst>
        </pc:picChg>
        <pc:picChg chg="add del">
          <ac:chgData name="Richard Ball" userId="c2c6c2dd-6ddc-437e-8cdd-d7a74390accc" providerId="ADAL" clId="{32C0D620-8D3A-4E05-BFAD-6263CB18A1B4}" dt="2024-02-01T14:22:18.142" v="1489" actId="478"/>
          <ac:picMkLst>
            <pc:docMk/>
            <pc:sldMk cId="4195618667" sldId="762"/>
            <ac:picMk id="7172" creationId="{B098C349-A943-0238-E57A-BDE5DC9EBAAE}"/>
          </ac:picMkLst>
        </pc:picChg>
        <pc:picChg chg="add mod">
          <ac:chgData name="Richard Ball" userId="c2c6c2dd-6ddc-437e-8cdd-d7a74390accc" providerId="ADAL" clId="{32C0D620-8D3A-4E05-BFAD-6263CB18A1B4}" dt="2024-02-01T14:22:43.608" v="1500" actId="1076"/>
          <ac:picMkLst>
            <pc:docMk/>
            <pc:sldMk cId="4195618667" sldId="762"/>
            <ac:picMk id="7174" creationId="{E0FE4EB3-E735-7ECA-ABE5-B41897C8C274}"/>
          </ac:picMkLst>
        </pc:picChg>
      </pc:sldChg>
      <pc:sldChg chg="modSp new mod">
        <pc:chgData name="Richard Ball" userId="c2c6c2dd-6ddc-437e-8cdd-d7a74390accc" providerId="ADAL" clId="{32C0D620-8D3A-4E05-BFAD-6263CB18A1B4}" dt="2024-02-01T14:25:08.514" v="1636" actId="20577"/>
        <pc:sldMkLst>
          <pc:docMk/>
          <pc:sldMk cId="3640662669" sldId="763"/>
        </pc:sldMkLst>
        <pc:spChg chg="mod">
          <ac:chgData name="Richard Ball" userId="c2c6c2dd-6ddc-437e-8cdd-d7a74390accc" providerId="ADAL" clId="{32C0D620-8D3A-4E05-BFAD-6263CB18A1B4}" dt="2024-02-01T14:25:04.484" v="1620" actId="20577"/>
          <ac:spMkLst>
            <pc:docMk/>
            <pc:sldMk cId="3640662669" sldId="763"/>
            <ac:spMk id="2" creationId="{879E4BF4-5096-8F52-C705-3FDA6FF9D6EC}"/>
          </ac:spMkLst>
        </pc:spChg>
        <pc:spChg chg="mod">
          <ac:chgData name="Richard Ball" userId="c2c6c2dd-6ddc-437e-8cdd-d7a74390accc" providerId="ADAL" clId="{32C0D620-8D3A-4E05-BFAD-6263CB18A1B4}" dt="2024-02-01T14:25:08.514" v="1636" actId="20577"/>
          <ac:spMkLst>
            <pc:docMk/>
            <pc:sldMk cId="3640662669" sldId="763"/>
            <ac:spMk id="3" creationId="{03BB39F4-AE85-C133-D477-CC57C4E6CFB1}"/>
          </ac:spMkLst>
        </pc:spChg>
      </pc:sldChg>
      <pc:sldChg chg="addSp delSp modSp new mod">
        <pc:chgData name="Richard Ball" userId="c2c6c2dd-6ddc-437e-8cdd-d7a74390accc" providerId="ADAL" clId="{32C0D620-8D3A-4E05-BFAD-6263CB18A1B4}" dt="2024-02-01T14:25:44.300" v="1671" actId="20577"/>
        <pc:sldMkLst>
          <pc:docMk/>
          <pc:sldMk cId="3041261366" sldId="764"/>
        </pc:sldMkLst>
        <pc:spChg chg="del">
          <ac:chgData name="Richard Ball" userId="c2c6c2dd-6ddc-437e-8cdd-d7a74390accc" providerId="ADAL" clId="{32C0D620-8D3A-4E05-BFAD-6263CB18A1B4}" dt="2024-02-01T14:25:12.222" v="1638" actId="478"/>
          <ac:spMkLst>
            <pc:docMk/>
            <pc:sldMk cId="3041261366" sldId="764"/>
            <ac:spMk id="2" creationId="{5FCB8ACA-A7A3-10FE-0487-2622F776F6A6}"/>
          </ac:spMkLst>
        </pc:spChg>
        <pc:spChg chg="del">
          <ac:chgData name="Richard Ball" userId="c2c6c2dd-6ddc-437e-8cdd-d7a74390accc" providerId="ADAL" clId="{32C0D620-8D3A-4E05-BFAD-6263CB18A1B4}" dt="2024-02-01T14:25:12.222" v="1638" actId="478"/>
          <ac:spMkLst>
            <pc:docMk/>
            <pc:sldMk cId="3041261366" sldId="764"/>
            <ac:spMk id="3" creationId="{0DA1F33B-4509-CF48-E723-5094A8887472}"/>
          </ac:spMkLst>
        </pc:spChg>
        <pc:spChg chg="add mod">
          <ac:chgData name="Richard Ball" userId="c2c6c2dd-6ddc-437e-8cdd-d7a74390accc" providerId="ADAL" clId="{32C0D620-8D3A-4E05-BFAD-6263CB18A1B4}" dt="2024-02-01T14:25:34.893" v="1663" actId="13926"/>
          <ac:spMkLst>
            <pc:docMk/>
            <pc:sldMk cId="3041261366" sldId="764"/>
            <ac:spMk id="4" creationId="{B567DF08-BD6A-2821-0F29-510DFAD31546}"/>
          </ac:spMkLst>
        </pc:spChg>
        <pc:spChg chg="add mod">
          <ac:chgData name="Richard Ball" userId="c2c6c2dd-6ddc-437e-8cdd-d7a74390accc" providerId="ADAL" clId="{32C0D620-8D3A-4E05-BFAD-6263CB18A1B4}" dt="2024-02-01T14:25:44.300" v="1671" actId="20577"/>
          <ac:spMkLst>
            <pc:docMk/>
            <pc:sldMk cId="3041261366" sldId="764"/>
            <ac:spMk id="5" creationId="{AE5F29C6-1567-4324-711E-ACEB7AC936A2}"/>
          </ac:spMkLst>
        </pc:spChg>
        <pc:picChg chg="add mod">
          <ac:chgData name="Richard Ball" userId="c2c6c2dd-6ddc-437e-8cdd-d7a74390accc" providerId="ADAL" clId="{32C0D620-8D3A-4E05-BFAD-6263CB18A1B4}" dt="2024-02-01T14:25:20.977" v="1643" actId="14100"/>
          <ac:picMkLst>
            <pc:docMk/>
            <pc:sldMk cId="3041261366" sldId="764"/>
            <ac:picMk id="8194" creationId="{B34CFD1F-A820-AE81-2E79-59238C3EF79B}"/>
          </ac:picMkLst>
        </pc:picChg>
      </pc:sldChg>
      <pc:sldChg chg="addSp delSp modSp new mod">
        <pc:chgData name="Richard Ball" userId="c2c6c2dd-6ddc-437e-8cdd-d7a74390accc" providerId="ADAL" clId="{32C0D620-8D3A-4E05-BFAD-6263CB18A1B4}" dt="2024-02-01T14:28:46.801" v="1714"/>
        <pc:sldMkLst>
          <pc:docMk/>
          <pc:sldMk cId="1455357318" sldId="765"/>
        </pc:sldMkLst>
        <pc:spChg chg="del">
          <ac:chgData name="Richard Ball" userId="c2c6c2dd-6ddc-437e-8cdd-d7a74390accc" providerId="ADAL" clId="{32C0D620-8D3A-4E05-BFAD-6263CB18A1B4}" dt="2024-02-01T14:25:51.352" v="1673" actId="478"/>
          <ac:spMkLst>
            <pc:docMk/>
            <pc:sldMk cId="1455357318" sldId="765"/>
            <ac:spMk id="2" creationId="{19E556D4-3ABE-D425-8063-887A508E8868}"/>
          </ac:spMkLst>
        </pc:spChg>
        <pc:spChg chg="del">
          <ac:chgData name="Richard Ball" userId="c2c6c2dd-6ddc-437e-8cdd-d7a74390accc" providerId="ADAL" clId="{32C0D620-8D3A-4E05-BFAD-6263CB18A1B4}" dt="2024-02-01T14:25:51.352" v="1673" actId="478"/>
          <ac:spMkLst>
            <pc:docMk/>
            <pc:sldMk cId="1455357318" sldId="765"/>
            <ac:spMk id="3" creationId="{0EE833F8-4BA1-38E2-45DB-82D8D9C32C26}"/>
          </ac:spMkLst>
        </pc:spChg>
        <pc:spChg chg="add del">
          <ac:chgData name="Richard Ball" userId="c2c6c2dd-6ddc-437e-8cdd-d7a74390accc" providerId="ADAL" clId="{32C0D620-8D3A-4E05-BFAD-6263CB18A1B4}" dt="2024-02-01T14:28:07.613" v="1675" actId="478"/>
          <ac:spMkLst>
            <pc:docMk/>
            <pc:sldMk cId="1455357318" sldId="765"/>
            <ac:spMk id="4" creationId="{AEFE41C7-2D30-3F86-951E-89EA7E1D97DC}"/>
          </ac:spMkLst>
        </pc:spChg>
        <pc:spChg chg="add del mod">
          <ac:chgData name="Richard Ball" userId="c2c6c2dd-6ddc-437e-8cdd-d7a74390accc" providerId="ADAL" clId="{32C0D620-8D3A-4E05-BFAD-6263CB18A1B4}" dt="2024-02-01T14:28:46.801" v="1714"/>
          <ac:spMkLst>
            <pc:docMk/>
            <pc:sldMk cId="1455357318" sldId="765"/>
            <ac:spMk id="6" creationId="{B23B07BA-BFBA-DE5E-110A-DF70E7D43C6D}"/>
          </ac:spMkLst>
        </pc:spChg>
        <pc:spChg chg="add mod">
          <ac:chgData name="Richard Ball" userId="c2c6c2dd-6ddc-437e-8cdd-d7a74390accc" providerId="ADAL" clId="{32C0D620-8D3A-4E05-BFAD-6263CB18A1B4}" dt="2024-02-01T14:28:46.159" v="1712" actId="1076"/>
          <ac:spMkLst>
            <pc:docMk/>
            <pc:sldMk cId="1455357318" sldId="765"/>
            <ac:spMk id="7" creationId="{5C3D20EE-C0ED-AD4F-0AEC-7D246F9EF2F1}"/>
          </ac:spMkLst>
        </pc:spChg>
        <pc:picChg chg="add mod">
          <ac:chgData name="Richard Ball" userId="c2c6c2dd-6ddc-437e-8cdd-d7a74390accc" providerId="ADAL" clId="{32C0D620-8D3A-4E05-BFAD-6263CB18A1B4}" dt="2024-02-01T14:28:15.187" v="1678" actId="14100"/>
          <ac:picMkLst>
            <pc:docMk/>
            <pc:sldMk cId="1455357318" sldId="765"/>
            <ac:picMk id="5" creationId="{47AE4F8C-C6EF-7BE3-2845-5CC244592AFB}"/>
          </ac:picMkLst>
        </pc:picChg>
      </pc:sldChg>
      <pc:sldChg chg="addSp delSp modSp new mod setBg">
        <pc:chgData name="Richard Ball" userId="c2c6c2dd-6ddc-437e-8cdd-d7a74390accc" providerId="ADAL" clId="{32C0D620-8D3A-4E05-BFAD-6263CB18A1B4}" dt="2024-02-01T14:35:29.645" v="1887" actId="962"/>
        <pc:sldMkLst>
          <pc:docMk/>
          <pc:sldMk cId="3603856771" sldId="766"/>
        </pc:sldMkLst>
        <pc:spChg chg="mod">
          <ac:chgData name="Richard Ball" userId="c2c6c2dd-6ddc-437e-8cdd-d7a74390accc" providerId="ADAL" clId="{32C0D620-8D3A-4E05-BFAD-6263CB18A1B4}" dt="2024-02-01T14:35:28.498" v="1885" actId="26606"/>
          <ac:spMkLst>
            <pc:docMk/>
            <pc:sldMk cId="3603856771" sldId="766"/>
            <ac:spMk id="2" creationId="{F980DCD3-08FA-E799-6C4E-E332FAFCDFD6}"/>
          </ac:spMkLst>
        </pc:spChg>
        <pc:spChg chg="del mod">
          <ac:chgData name="Richard Ball" userId="c2c6c2dd-6ddc-437e-8cdd-d7a74390accc" providerId="ADAL" clId="{32C0D620-8D3A-4E05-BFAD-6263CB18A1B4}" dt="2024-02-01T14:35:25.207" v="1883" actId="478"/>
          <ac:spMkLst>
            <pc:docMk/>
            <pc:sldMk cId="3603856771" sldId="766"/>
            <ac:spMk id="3" creationId="{4EDE868F-CE9C-FA9F-2B93-F94D7ECF15BC}"/>
          </ac:spMkLst>
        </pc:spChg>
        <pc:spChg chg="add">
          <ac:chgData name="Richard Ball" userId="c2c6c2dd-6ddc-437e-8cdd-d7a74390accc" providerId="ADAL" clId="{32C0D620-8D3A-4E05-BFAD-6263CB18A1B4}" dt="2024-02-01T14:35:28.498" v="1885" actId="26606"/>
          <ac:spMkLst>
            <pc:docMk/>
            <pc:sldMk cId="3603856771" sldId="766"/>
            <ac:spMk id="10" creationId="{D4771268-CB57-404A-9271-370EB28F6090}"/>
          </ac:spMkLst>
        </pc:spChg>
        <pc:picChg chg="add mod">
          <ac:chgData name="Richard Ball" userId="c2c6c2dd-6ddc-437e-8cdd-d7a74390accc" providerId="ADAL" clId="{32C0D620-8D3A-4E05-BFAD-6263CB18A1B4}" dt="2024-02-01T14:35:29.645" v="1887" actId="962"/>
          <ac:picMkLst>
            <pc:docMk/>
            <pc:sldMk cId="3603856771" sldId="766"/>
            <ac:picMk id="5" creationId="{1CFA3CF2-606A-6D0C-6EFE-1DB829D2CE79}"/>
          </ac:picMkLst>
        </pc:picChg>
      </pc:sldChg>
      <pc:sldChg chg="addSp delSp modSp new mod">
        <pc:chgData name="Richard Ball" userId="c2c6c2dd-6ddc-437e-8cdd-d7a74390accc" providerId="ADAL" clId="{32C0D620-8D3A-4E05-BFAD-6263CB18A1B4}" dt="2024-02-01T14:45:45.307" v="1952" actId="404"/>
        <pc:sldMkLst>
          <pc:docMk/>
          <pc:sldMk cId="3093347671" sldId="767"/>
        </pc:sldMkLst>
        <pc:spChg chg="del">
          <ac:chgData name="Richard Ball" userId="c2c6c2dd-6ddc-437e-8cdd-d7a74390accc" providerId="ADAL" clId="{32C0D620-8D3A-4E05-BFAD-6263CB18A1B4}" dt="2024-02-01T14:44:24.419" v="1889" actId="478"/>
          <ac:spMkLst>
            <pc:docMk/>
            <pc:sldMk cId="3093347671" sldId="767"/>
            <ac:spMk id="2" creationId="{9D245301-D276-2C49-B5E3-E7567B4D05D8}"/>
          </ac:spMkLst>
        </pc:spChg>
        <pc:spChg chg="del">
          <ac:chgData name="Richard Ball" userId="c2c6c2dd-6ddc-437e-8cdd-d7a74390accc" providerId="ADAL" clId="{32C0D620-8D3A-4E05-BFAD-6263CB18A1B4}" dt="2024-02-01T14:44:24.419" v="1889" actId="478"/>
          <ac:spMkLst>
            <pc:docMk/>
            <pc:sldMk cId="3093347671" sldId="767"/>
            <ac:spMk id="3" creationId="{A4395266-3466-BA1A-6EB5-42B4BA7C1AC0}"/>
          </ac:spMkLst>
        </pc:spChg>
        <pc:spChg chg="add mod">
          <ac:chgData name="Richard Ball" userId="c2c6c2dd-6ddc-437e-8cdd-d7a74390accc" providerId="ADAL" clId="{32C0D620-8D3A-4E05-BFAD-6263CB18A1B4}" dt="2024-02-01T14:45:42.608" v="1951" actId="404"/>
          <ac:spMkLst>
            <pc:docMk/>
            <pc:sldMk cId="3093347671" sldId="767"/>
            <ac:spMk id="4" creationId="{B8854FC3-8D5D-12FA-663F-52883A57E9A8}"/>
          </ac:spMkLst>
        </pc:spChg>
        <pc:spChg chg="add mod">
          <ac:chgData name="Richard Ball" userId="c2c6c2dd-6ddc-437e-8cdd-d7a74390accc" providerId="ADAL" clId="{32C0D620-8D3A-4E05-BFAD-6263CB18A1B4}" dt="2024-02-01T14:45:24.707" v="1936" actId="1076"/>
          <ac:spMkLst>
            <pc:docMk/>
            <pc:sldMk cId="3093347671" sldId="767"/>
            <ac:spMk id="5" creationId="{FB6483C9-9967-A68C-8048-56978D243F52}"/>
          </ac:spMkLst>
        </pc:spChg>
        <pc:spChg chg="add mod">
          <ac:chgData name="Richard Ball" userId="c2c6c2dd-6ddc-437e-8cdd-d7a74390accc" providerId="ADAL" clId="{32C0D620-8D3A-4E05-BFAD-6263CB18A1B4}" dt="2024-02-01T14:45:45.307" v="1952" actId="404"/>
          <ac:spMkLst>
            <pc:docMk/>
            <pc:sldMk cId="3093347671" sldId="767"/>
            <ac:spMk id="6" creationId="{6AF57919-8B95-5BCF-E1E5-E8D332989D03}"/>
          </ac:spMkLst>
        </pc:spChg>
        <pc:picChg chg="add">
          <ac:chgData name="Richard Ball" userId="c2c6c2dd-6ddc-437e-8cdd-d7a74390accc" providerId="ADAL" clId="{32C0D620-8D3A-4E05-BFAD-6263CB18A1B4}" dt="2024-02-01T14:44:25.986" v="1890"/>
          <ac:picMkLst>
            <pc:docMk/>
            <pc:sldMk cId="3093347671" sldId="767"/>
            <ac:picMk id="10242" creationId="{ADFE3CE0-4B04-2793-E1E5-2A71D822DA63}"/>
          </ac:picMkLst>
        </pc:picChg>
      </pc:sldChg>
      <pc:sldChg chg="addSp delSp modSp new mod setBg">
        <pc:chgData name="Richard Ball" userId="c2c6c2dd-6ddc-437e-8cdd-d7a74390accc" providerId="ADAL" clId="{32C0D620-8D3A-4E05-BFAD-6263CB18A1B4}" dt="2024-02-01T14:55:58.332" v="2106" actId="1076"/>
        <pc:sldMkLst>
          <pc:docMk/>
          <pc:sldMk cId="1216653518" sldId="768"/>
        </pc:sldMkLst>
        <pc:spChg chg="del">
          <ac:chgData name="Richard Ball" userId="c2c6c2dd-6ddc-437e-8cdd-d7a74390accc" providerId="ADAL" clId="{32C0D620-8D3A-4E05-BFAD-6263CB18A1B4}" dt="2024-02-01T14:45:55.371" v="1954" actId="478"/>
          <ac:spMkLst>
            <pc:docMk/>
            <pc:sldMk cId="1216653518" sldId="768"/>
            <ac:spMk id="2" creationId="{C2FEF2A7-D990-78D2-88E1-7485F5F9AFA2}"/>
          </ac:spMkLst>
        </pc:spChg>
        <pc:spChg chg="del">
          <ac:chgData name="Richard Ball" userId="c2c6c2dd-6ddc-437e-8cdd-d7a74390accc" providerId="ADAL" clId="{32C0D620-8D3A-4E05-BFAD-6263CB18A1B4}" dt="2024-02-01T14:45:55.371" v="1954" actId="478"/>
          <ac:spMkLst>
            <pc:docMk/>
            <pc:sldMk cId="1216653518" sldId="768"/>
            <ac:spMk id="3" creationId="{AE529678-498B-2F32-2E82-C7F6752F4BB9}"/>
          </ac:spMkLst>
        </pc:spChg>
        <pc:spChg chg="add mod">
          <ac:chgData name="Richard Ball" userId="c2c6c2dd-6ddc-437e-8cdd-d7a74390accc" providerId="ADAL" clId="{32C0D620-8D3A-4E05-BFAD-6263CB18A1B4}" dt="2024-02-01T14:55:51.299" v="2102" actId="1076"/>
          <ac:spMkLst>
            <pc:docMk/>
            <pc:sldMk cId="1216653518" sldId="768"/>
            <ac:spMk id="4" creationId="{078114BD-EDBC-E619-F531-C71C9CF01600}"/>
          </ac:spMkLst>
        </pc:spChg>
        <pc:spChg chg="add mod">
          <ac:chgData name="Richard Ball" userId="c2c6c2dd-6ddc-437e-8cdd-d7a74390accc" providerId="ADAL" clId="{32C0D620-8D3A-4E05-BFAD-6263CB18A1B4}" dt="2024-02-01T14:55:58.332" v="2106" actId="1076"/>
          <ac:spMkLst>
            <pc:docMk/>
            <pc:sldMk cId="1216653518" sldId="768"/>
            <ac:spMk id="5" creationId="{DBFD83BC-4D3E-31DF-8422-88FAD757E55C}"/>
          </ac:spMkLst>
        </pc:spChg>
        <pc:picChg chg="add del mod">
          <ac:chgData name="Richard Ball" userId="c2c6c2dd-6ddc-437e-8cdd-d7a74390accc" providerId="ADAL" clId="{32C0D620-8D3A-4E05-BFAD-6263CB18A1B4}" dt="2024-02-01T14:55:32.270" v="2095" actId="478"/>
          <ac:picMkLst>
            <pc:docMk/>
            <pc:sldMk cId="1216653518" sldId="768"/>
            <ac:picMk id="11266" creationId="{684D0C34-47A8-A32B-45A6-CB9455334AAB}"/>
          </ac:picMkLst>
        </pc:picChg>
        <pc:picChg chg="add del mod">
          <ac:chgData name="Richard Ball" userId="c2c6c2dd-6ddc-437e-8cdd-d7a74390accc" providerId="ADAL" clId="{32C0D620-8D3A-4E05-BFAD-6263CB18A1B4}" dt="2024-02-01T14:55:33.478" v="2096" actId="478"/>
          <ac:picMkLst>
            <pc:docMk/>
            <pc:sldMk cId="1216653518" sldId="768"/>
            <ac:picMk id="11268" creationId="{719C6A87-266A-B18A-FD1A-A3FC6267A477}"/>
          </ac:picMkLst>
        </pc:picChg>
        <pc:picChg chg="add mod">
          <ac:chgData name="Richard Ball" userId="c2c6c2dd-6ddc-437e-8cdd-d7a74390accc" providerId="ADAL" clId="{32C0D620-8D3A-4E05-BFAD-6263CB18A1B4}" dt="2024-02-01T14:55:41.983" v="2099" actId="14100"/>
          <ac:picMkLst>
            <pc:docMk/>
            <pc:sldMk cId="1216653518" sldId="768"/>
            <ac:picMk id="11270" creationId="{148F0BE6-DE71-CEC9-A277-F3D83BD8BE49}"/>
          </ac:picMkLst>
        </pc:picChg>
      </pc:sldChg>
      <pc:sldChg chg="addSp delSp modSp new mod ord">
        <pc:chgData name="Richard Ball" userId="c2c6c2dd-6ddc-437e-8cdd-d7a74390accc" providerId="ADAL" clId="{32C0D620-8D3A-4E05-BFAD-6263CB18A1B4}" dt="2024-02-01T14:54:54.298" v="2092"/>
        <pc:sldMkLst>
          <pc:docMk/>
          <pc:sldMk cId="1082797788" sldId="769"/>
        </pc:sldMkLst>
        <pc:spChg chg="del">
          <ac:chgData name="Richard Ball" userId="c2c6c2dd-6ddc-437e-8cdd-d7a74390accc" providerId="ADAL" clId="{32C0D620-8D3A-4E05-BFAD-6263CB18A1B4}" dt="2024-02-01T14:52:23.308" v="2017" actId="478"/>
          <ac:spMkLst>
            <pc:docMk/>
            <pc:sldMk cId="1082797788" sldId="769"/>
            <ac:spMk id="2" creationId="{B3299C78-84A8-F41D-6BD8-14343FFED350}"/>
          </ac:spMkLst>
        </pc:spChg>
        <pc:spChg chg="del">
          <ac:chgData name="Richard Ball" userId="c2c6c2dd-6ddc-437e-8cdd-d7a74390accc" providerId="ADAL" clId="{32C0D620-8D3A-4E05-BFAD-6263CB18A1B4}" dt="2024-02-01T14:52:23.308" v="2017" actId="478"/>
          <ac:spMkLst>
            <pc:docMk/>
            <pc:sldMk cId="1082797788" sldId="769"/>
            <ac:spMk id="3" creationId="{C3FCA044-7038-0635-5B23-9609AA56CAA4}"/>
          </ac:spMkLst>
        </pc:spChg>
        <pc:spChg chg="add mod">
          <ac:chgData name="Richard Ball" userId="c2c6c2dd-6ddc-437e-8cdd-d7a74390accc" providerId="ADAL" clId="{32C0D620-8D3A-4E05-BFAD-6263CB18A1B4}" dt="2024-02-01T14:54:50.191" v="2090" actId="1076"/>
          <ac:spMkLst>
            <pc:docMk/>
            <pc:sldMk cId="1082797788" sldId="769"/>
            <ac:spMk id="4" creationId="{FFA05D4B-2117-5CCB-ADBC-B4D93BA96261}"/>
          </ac:spMkLst>
        </pc:spChg>
        <pc:spChg chg="add mod">
          <ac:chgData name="Richard Ball" userId="c2c6c2dd-6ddc-437e-8cdd-d7a74390accc" providerId="ADAL" clId="{32C0D620-8D3A-4E05-BFAD-6263CB18A1B4}" dt="2024-02-01T14:54:50.191" v="2090" actId="1076"/>
          <ac:spMkLst>
            <pc:docMk/>
            <pc:sldMk cId="1082797788" sldId="769"/>
            <ac:spMk id="5" creationId="{475F1D88-F28E-5AAD-D56C-476220188103}"/>
          </ac:spMkLst>
        </pc:spChg>
        <pc:picChg chg="add mod">
          <ac:chgData name="Richard Ball" userId="c2c6c2dd-6ddc-437e-8cdd-d7a74390accc" providerId="ADAL" clId="{32C0D620-8D3A-4E05-BFAD-6263CB18A1B4}" dt="2024-02-01T14:54:50.191" v="2090" actId="1076"/>
          <ac:picMkLst>
            <pc:docMk/>
            <pc:sldMk cId="1082797788" sldId="769"/>
            <ac:picMk id="12290" creationId="{22507629-88DE-4AF2-5E03-A6DDF2139541}"/>
          </ac:picMkLst>
        </pc:picChg>
      </pc:sldChg>
      <pc:sldChg chg="add">
        <pc:chgData name="Richard Ball" userId="c2c6c2dd-6ddc-437e-8cdd-d7a74390accc" providerId="ADAL" clId="{32C0D620-8D3A-4E05-BFAD-6263CB18A1B4}" dt="2024-02-02T11:21:47.090" v="2110" actId="2890"/>
        <pc:sldMkLst>
          <pc:docMk/>
          <pc:sldMk cId="2286275799" sldId="770"/>
        </pc:sldMkLst>
      </pc:sldChg>
      <pc:sldChg chg="new del">
        <pc:chgData name="Richard Ball" userId="c2c6c2dd-6ddc-437e-8cdd-d7a74390accc" providerId="ADAL" clId="{32C0D620-8D3A-4E05-BFAD-6263CB18A1B4}" dt="2024-02-01T14:56:04.109" v="2107" actId="47"/>
        <pc:sldMkLst>
          <pc:docMk/>
          <pc:sldMk cId="2562631989" sldId="770"/>
        </pc:sldMkLst>
      </pc:sldChg>
      <pc:sldChg chg="add ord">
        <pc:chgData name="Richard Ball" userId="c2c6c2dd-6ddc-437e-8cdd-d7a74390accc" providerId="ADAL" clId="{32C0D620-8D3A-4E05-BFAD-6263CB18A1B4}" dt="2024-02-02T12:11:26.443" v="2255"/>
        <pc:sldMkLst>
          <pc:docMk/>
          <pc:sldMk cId="1159048150" sldId="771"/>
        </pc:sldMkLst>
      </pc:sldChg>
      <pc:sldChg chg="new">
        <pc:chgData name="Richard Ball" userId="c2c6c2dd-6ddc-437e-8cdd-d7a74390accc" providerId="ADAL" clId="{32C0D620-8D3A-4E05-BFAD-6263CB18A1B4}" dt="2024-02-02T13:00:49.686" v="2268" actId="680"/>
        <pc:sldMkLst>
          <pc:docMk/>
          <pc:sldMk cId="759543634" sldId="772"/>
        </pc:sldMkLst>
      </pc:sldChg>
      <pc:sldChg chg="modSp new mod">
        <pc:chgData name="Richard Ball" userId="c2c6c2dd-6ddc-437e-8cdd-d7a74390accc" providerId="ADAL" clId="{32C0D620-8D3A-4E05-BFAD-6263CB18A1B4}" dt="2024-02-02T13:00:57.371" v="2277" actId="20577"/>
        <pc:sldMkLst>
          <pc:docMk/>
          <pc:sldMk cId="4126683841" sldId="773"/>
        </pc:sldMkLst>
        <pc:spChg chg="mod">
          <ac:chgData name="Richard Ball" userId="c2c6c2dd-6ddc-437e-8cdd-d7a74390accc" providerId="ADAL" clId="{32C0D620-8D3A-4E05-BFAD-6263CB18A1B4}" dt="2024-02-02T13:00:57.371" v="2277" actId="20577"/>
          <ac:spMkLst>
            <pc:docMk/>
            <pc:sldMk cId="4126683841" sldId="773"/>
            <ac:spMk id="2" creationId="{741FE147-0E52-6E11-FD72-6DDCBE124B22}"/>
          </ac:spMkLst>
        </pc:spChg>
      </pc:sldChg>
      <pc:sldChg chg="add">
        <pc:chgData name="Richard Ball" userId="c2c6c2dd-6ddc-437e-8cdd-d7a74390accc" providerId="ADAL" clId="{32C0D620-8D3A-4E05-BFAD-6263CB18A1B4}" dt="2024-02-02T13:01:23.160" v="2278"/>
        <pc:sldMkLst>
          <pc:docMk/>
          <pc:sldMk cId="916326963" sldId="774"/>
        </pc:sldMkLst>
      </pc:sldChg>
      <pc:sldChg chg="add">
        <pc:chgData name="Richard Ball" userId="c2c6c2dd-6ddc-437e-8cdd-d7a74390accc" providerId="ADAL" clId="{32C0D620-8D3A-4E05-BFAD-6263CB18A1B4}" dt="2024-02-02T13:01:48.883" v="2279"/>
        <pc:sldMkLst>
          <pc:docMk/>
          <pc:sldMk cId="3949560374" sldId="775"/>
        </pc:sldMkLst>
      </pc:sldChg>
      <pc:sldChg chg="add">
        <pc:chgData name="Richard Ball" userId="c2c6c2dd-6ddc-437e-8cdd-d7a74390accc" providerId="ADAL" clId="{32C0D620-8D3A-4E05-BFAD-6263CB18A1B4}" dt="2024-02-05T07:40:37.529" v="2280"/>
        <pc:sldMkLst>
          <pc:docMk/>
          <pc:sldMk cId="2925286488" sldId="776"/>
        </pc:sldMkLst>
      </pc:sldChg>
      <pc:sldChg chg="addSp delSp modSp new mod setBg">
        <pc:chgData name="Richard Ball" userId="c2c6c2dd-6ddc-437e-8cdd-d7a74390accc" providerId="ADAL" clId="{32C0D620-8D3A-4E05-BFAD-6263CB18A1B4}" dt="2024-02-05T07:44:54.505" v="2341" actId="14100"/>
        <pc:sldMkLst>
          <pc:docMk/>
          <pc:sldMk cId="2542927914" sldId="777"/>
        </pc:sldMkLst>
        <pc:spChg chg="mod">
          <ac:chgData name="Richard Ball" userId="c2c6c2dd-6ddc-437e-8cdd-d7a74390accc" providerId="ADAL" clId="{32C0D620-8D3A-4E05-BFAD-6263CB18A1B4}" dt="2024-02-05T07:44:54.505" v="2341" actId="14100"/>
          <ac:spMkLst>
            <pc:docMk/>
            <pc:sldMk cId="2542927914" sldId="777"/>
            <ac:spMk id="2" creationId="{5FAFD977-5B60-7C1C-FB60-E3366E484E3B}"/>
          </ac:spMkLst>
        </pc:spChg>
        <pc:spChg chg="del mod">
          <ac:chgData name="Richard Ball" userId="c2c6c2dd-6ddc-437e-8cdd-d7a74390accc" providerId="ADAL" clId="{32C0D620-8D3A-4E05-BFAD-6263CB18A1B4}" dt="2024-02-05T07:44:16.504" v="2333" actId="478"/>
          <ac:spMkLst>
            <pc:docMk/>
            <pc:sldMk cId="2542927914" sldId="777"/>
            <ac:spMk id="3" creationId="{4E92AD3F-1848-D7BF-11DC-8C5DE1E2EEFA}"/>
          </ac:spMkLst>
        </pc:spChg>
        <pc:spChg chg="add">
          <ac:chgData name="Richard Ball" userId="c2c6c2dd-6ddc-437e-8cdd-d7a74390accc" providerId="ADAL" clId="{32C0D620-8D3A-4E05-BFAD-6263CB18A1B4}" dt="2024-02-05T07:44:48.059" v="2338" actId="26606"/>
          <ac:spMkLst>
            <pc:docMk/>
            <pc:sldMk cId="2542927914" sldId="777"/>
            <ac:spMk id="9" creationId="{D4771268-CB57-404A-9271-370EB28F6090}"/>
          </ac:spMkLst>
        </pc:spChg>
        <pc:picChg chg="add mod">
          <ac:chgData name="Richard Ball" userId="c2c6c2dd-6ddc-437e-8cdd-d7a74390accc" providerId="ADAL" clId="{32C0D620-8D3A-4E05-BFAD-6263CB18A1B4}" dt="2024-02-05T07:44:48.059" v="2338" actId="26606"/>
          <ac:picMkLst>
            <pc:docMk/>
            <pc:sldMk cId="2542927914" sldId="777"/>
            <ac:picMk id="4" creationId="{11C60035-8633-81E3-BD57-C097FD5CAFC3}"/>
          </ac:picMkLst>
        </pc:picChg>
      </pc:sldChg>
      <pc:sldChg chg="modSp new del mod">
        <pc:chgData name="Richard Ball" userId="c2c6c2dd-6ddc-437e-8cdd-d7a74390accc" providerId="ADAL" clId="{32C0D620-8D3A-4E05-BFAD-6263CB18A1B4}" dt="2024-02-05T09:08:35.295" v="2647" actId="47"/>
        <pc:sldMkLst>
          <pc:docMk/>
          <pc:sldMk cId="1223869077" sldId="778"/>
        </pc:sldMkLst>
        <pc:spChg chg="mod">
          <ac:chgData name="Richard Ball" userId="c2c6c2dd-6ddc-437e-8cdd-d7a74390accc" providerId="ADAL" clId="{32C0D620-8D3A-4E05-BFAD-6263CB18A1B4}" dt="2024-02-05T08:03:30.025" v="2595" actId="115"/>
          <ac:spMkLst>
            <pc:docMk/>
            <pc:sldMk cId="1223869077" sldId="778"/>
            <ac:spMk id="2" creationId="{89C76D93-3798-E8FC-AA38-3FB4F453DF20}"/>
          </ac:spMkLst>
        </pc:spChg>
        <pc:spChg chg="mod">
          <ac:chgData name="Richard Ball" userId="c2c6c2dd-6ddc-437e-8cdd-d7a74390accc" providerId="ADAL" clId="{32C0D620-8D3A-4E05-BFAD-6263CB18A1B4}" dt="2024-02-05T08:03:23.519" v="2592" actId="1076"/>
          <ac:spMkLst>
            <pc:docMk/>
            <pc:sldMk cId="1223869077" sldId="778"/>
            <ac:spMk id="3" creationId="{0651DD7B-6B2A-E0EA-79E6-3FB8B86C5AF9}"/>
          </ac:spMkLst>
        </pc:spChg>
      </pc:sldChg>
      <pc:sldChg chg="add">
        <pc:chgData name="Richard Ball" userId="c2c6c2dd-6ddc-437e-8cdd-d7a74390accc" providerId="ADAL" clId="{32C0D620-8D3A-4E05-BFAD-6263CB18A1B4}" dt="2024-02-05T09:08:40.438" v="2648"/>
        <pc:sldMkLst>
          <pc:docMk/>
          <pc:sldMk cId="3129360567" sldId="778"/>
        </pc:sldMkLst>
      </pc:sldChg>
      <pc:sldChg chg="addSp modSp new del mod">
        <pc:chgData name="Richard Ball" userId="c2c6c2dd-6ddc-437e-8cdd-d7a74390accc" providerId="ADAL" clId="{32C0D620-8D3A-4E05-BFAD-6263CB18A1B4}" dt="2024-02-05T09:08:35.295" v="2647" actId="47"/>
        <pc:sldMkLst>
          <pc:docMk/>
          <pc:sldMk cId="892835490" sldId="779"/>
        </pc:sldMkLst>
        <pc:picChg chg="add mod modCrop">
          <ac:chgData name="Richard Ball" userId="c2c6c2dd-6ddc-437e-8cdd-d7a74390accc" providerId="ADAL" clId="{32C0D620-8D3A-4E05-BFAD-6263CB18A1B4}" dt="2024-02-05T07:55:05.337" v="2488" actId="14100"/>
          <ac:picMkLst>
            <pc:docMk/>
            <pc:sldMk cId="892835490" sldId="779"/>
            <ac:picMk id="2" creationId="{900028E5-4FE9-D474-50C3-5CA8C2E329D1}"/>
          </ac:picMkLst>
        </pc:picChg>
      </pc:sldChg>
      <pc:sldChg chg="add">
        <pc:chgData name="Richard Ball" userId="c2c6c2dd-6ddc-437e-8cdd-d7a74390accc" providerId="ADAL" clId="{32C0D620-8D3A-4E05-BFAD-6263CB18A1B4}" dt="2024-02-05T09:08:40.438" v="2648"/>
        <pc:sldMkLst>
          <pc:docMk/>
          <pc:sldMk cId="913293456" sldId="779"/>
        </pc:sldMkLst>
      </pc:sldChg>
      <pc:sldChg chg="add">
        <pc:chgData name="Richard Ball" userId="c2c6c2dd-6ddc-437e-8cdd-d7a74390accc" providerId="ADAL" clId="{32C0D620-8D3A-4E05-BFAD-6263CB18A1B4}" dt="2024-02-05T09:08:40.438" v="2648"/>
        <pc:sldMkLst>
          <pc:docMk/>
          <pc:sldMk cId="3352392225" sldId="780"/>
        </pc:sldMkLst>
      </pc:sldChg>
      <pc:sldChg chg="addSp modSp new del mod">
        <pc:chgData name="Richard Ball" userId="c2c6c2dd-6ddc-437e-8cdd-d7a74390accc" providerId="ADAL" clId="{32C0D620-8D3A-4E05-BFAD-6263CB18A1B4}" dt="2024-02-05T09:08:35.295" v="2647" actId="47"/>
        <pc:sldMkLst>
          <pc:docMk/>
          <pc:sldMk cId="4033606534" sldId="780"/>
        </pc:sldMkLst>
        <pc:picChg chg="add mod">
          <ac:chgData name="Richard Ball" userId="c2c6c2dd-6ddc-437e-8cdd-d7a74390accc" providerId="ADAL" clId="{32C0D620-8D3A-4E05-BFAD-6263CB18A1B4}" dt="2024-02-05T07:55:31.960" v="2494" actId="1076"/>
          <ac:picMkLst>
            <pc:docMk/>
            <pc:sldMk cId="4033606534" sldId="780"/>
            <ac:picMk id="2" creationId="{EEB3283F-7248-FF45-9BF2-3AE624CE0941}"/>
          </ac:picMkLst>
        </pc:picChg>
      </pc:sldChg>
      <pc:sldChg chg="add">
        <pc:chgData name="Richard Ball" userId="c2c6c2dd-6ddc-437e-8cdd-d7a74390accc" providerId="ADAL" clId="{32C0D620-8D3A-4E05-BFAD-6263CB18A1B4}" dt="2024-02-05T09:08:40.438" v="2648"/>
        <pc:sldMkLst>
          <pc:docMk/>
          <pc:sldMk cId="2205726433" sldId="781"/>
        </pc:sldMkLst>
      </pc:sldChg>
      <pc:sldChg chg="addSp delSp modSp new del mod">
        <pc:chgData name="Richard Ball" userId="c2c6c2dd-6ddc-437e-8cdd-d7a74390accc" providerId="ADAL" clId="{32C0D620-8D3A-4E05-BFAD-6263CB18A1B4}" dt="2024-02-05T09:08:35.295" v="2647" actId="47"/>
        <pc:sldMkLst>
          <pc:docMk/>
          <pc:sldMk cId="2999920262" sldId="781"/>
        </pc:sldMkLst>
        <pc:picChg chg="add del">
          <ac:chgData name="Richard Ball" userId="c2c6c2dd-6ddc-437e-8cdd-d7a74390accc" providerId="ADAL" clId="{32C0D620-8D3A-4E05-BFAD-6263CB18A1B4}" dt="2024-02-05T07:55:49.571" v="2497" actId="478"/>
          <ac:picMkLst>
            <pc:docMk/>
            <pc:sldMk cId="2999920262" sldId="781"/>
            <ac:picMk id="2" creationId="{EA847550-766E-64CE-1E14-B15ABAECDC0D}"/>
          </ac:picMkLst>
        </pc:picChg>
        <pc:picChg chg="add mod">
          <ac:chgData name="Richard Ball" userId="c2c6c2dd-6ddc-437e-8cdd-d7a74390accc" providerId="ADAL" clId="{32C0D620-8D3A-4E05-BFAD-6263CB18A1B4}" dt="2024-02-05T07:56:01.837" v="2500" actId="14100"/>
          <ac:picMkLst>
            <pc:docMk/>
            <pc:sldMk cId="2999920262" sldId="781"/>
            <ac:picMk id="3" creationId="{D48F1151-E85D-C121-CF49-DBF97003A53E}"/>
          </ac:picMkLst>
        </pc:picChg>
      </pc:sldChg>
      <pc:sldChg chg="add">
        <pc:chgData name="Richard Ball" userId="c2c6c2dd-6ddc-437e-8cdd-d7a74390accc" providerId="ADAL" clId="{32C0D620-8D3A-4E05-BFAD-6263CB18A1B4}" dt="2024-02-05T09:08:40.438" v="2648"/>
        <pc:sldMkLst>
          <pc:docMk/>
          <pc:sldMk cId="818065159" sldId="782"/>
        </pc:sldMkLst>
      </pc:sldChg>
      <pc:sldChg chg="addSp modSp new del mod">
        <pc:chgData name="Richard Ball" userId="c2c6c2dd-6ddc-437e-8cdd-d7a74390accc" providerId="ADAL" clId="{32C0D620-8D3A-4E05-BFAD-6263CB18A1B4}" dt="2024-02-05T09:08:35.295" v="2647" actId="47"/>
        <pc:sldMkLst>
          <pc:docMk/>
          <pc:sldMk cId="1491818447" sldId="782"/>
        </pc:sldMkLst>
        <pc:picChg chg="add mod modCrop">
          <ac:chgData name="Richard Ball" userId="c2c6c2dd-6ddc-437e-8cdd-d7a74390accc" providerId="ADAL" clId="{32C0D620-8D3A-4E05-BFAD-6263CB18A1B4}" dt="2024-02-05T07:56:35.756" v="2506" actId="14100"/>
          <ac:picMkLst>
            <pc:docMk/>
            <pc:sldMk cId="1491818447" sldId="782"/>
            <ac:picMk id="2" creationId="{492F7FF1-C214-902C-877B-246DC0AFF55C}"/>
          </ac:picMkLst>
        </pc:picChg>
      </pc:sldChg>
      <pc:sldChg chg="addSp modSp new del mod">
        <pc:chgData name="Richard Ball" userId="c2c6c2dd-6ddc-437e-8cdd-d7a74390accc" providerId="ADAL" clId="{32C0D620-8D3A-4E05-BFAD-6263CB18A1B4}" dt="2024-02-05T09:08:35.295" v="2647" actId="47"/>
        <pc:sldMkLst>
          <pc:docMk/>
          <pc:sldMk cId="247131093" sldId="783"/>
        </pc:sldMkLst>
        <pc:picChg chg="add mod">
          <ac:chgData name="Richard Ball" userId="c2c6c2dd-6ddc-437e-8cdd-d7a74390accc" providerId="ADAL" clId="{32C0D620-8D3A-4E05-BFAD-6263CB18A1B4}" dt="2024-02-05T08:00:12.865" v="2513" actId="14100"/>
          <ac:picMkLst>
            <pc:docMk/>
            <pc:sldMk cId="247131093" sldId="783"/>
            <ac:picMk id="2" creationId="{724F8BE4-6146-CD6B-A780-A9904DFEC3C4}"/>
          </ac:picMkLst>
        </pc:picChg>
      </pc:sldChg>
      <pc:sldChg chg="add">
        <pc:chgData name="Richard Ball" userId="c2c6c2dd-6ddc-437e-8cdd-d7a74390accc" providerId="ADAL" clId="{32C0D620-8D3A-4E05-BFAD-6263CB18A1B4}" dt="2024-02-05T09:08:40.438" v="2648"/>
        <pc:sldMkLst>
          <pc:docMk/>
          <pc:sldMk cId="665101692" sldId="783"/>
        </pc:sldMkLst>
      </pc:sldChg>
      <pc:sldChg chg="add">
        <pc:chgData name="Richard Ball" userId="c2c6c2dd-6ddc-437e-8cdd-d7a74390accc" providerId="ADAL" clId="{32C0D620-8D3A-4E05-BFAD-6263CB18A1B4}" dt="2024-02-05T09:08:40.438" v="2648"/>
        <pc:sldMkLst>
          <pc:docMk/>
          <pc:sldMk cId="1456881290" sldId="784"/>
        </pc:sldMkLst>
      </pc:sldChg>
      <pc:sldChg chg="addSp modSp new del mod">
        <pc:chgData name="Richard Ball" userId="c2c6c2dd-6ddc-437e-8cdd-d7a74390accc" providerId="ADAL" clId="{32C0D620-8D3A-4E05-BFAD-6263CB18A1B4}" dt="2024-02-05T09:08:35.295" v="2647" actId="47"/>
        <pc:sldMkLst>
          <pc:docMk/>
          <pc:sldMk cId="3539607177" sldId="784"/>
        </pc:sldMkLst>
        <pc:picChg chg="add mod">
          <ac:chgData name="Richard Ball" userId="c2c6c2dd-6ddc-437e-8cdd-d7a74390accc" providerId="ADAL" clId="{32C0D620-8D3A-4E05-BFAD-6263CB18A1B4}" dt="2024-02-05T08:02:26.557" v="2528" actId="1076"/>
          <ac:picMkLst>
            <pc:docMk/>
            <pc:sldMk cId="3539607177" sldId="784"/>
            <ac:picMk id="2" creationId="{BE4643C4-E736-72F7-EDA8-019D611A1920}"/>
          </ac:picMkLst>
        </pc:picChg>
        <pc:picChg chg="add mod">
          <ac:chgData name="Richard Ball" userId="c2c6c2dd-6ddc-437e-8cdd-d7a74390accc" providerId="ADAL" clId="{32C0D620-8D3A-4E05-BFAD-6263CB18A1B4}" dt="2024-02-05T08:02:26.557" v="2528" actId="1076"/>
          <ac:picMkLst>
            <pc:docMk/>
            <pc:sldMk cId="3539607177" sldId="784"/>
            <ac:picMk id="3" creationId="{671A2CCE-CF5C-61A7-CE19-A0C91E4D2BC3}"/>
          </ac:picMkLst>
        </pc:picChg>
        <pc:picChg chg="add mod">
          <ac:chgData name="Richard Ball" userId="c2c6c2dd-6ddc-437e-8cdd-d7a74390accc" providerId="ADAL" clId="{32C0D620-8D3A-4E05-BFAD-6263CB18A1B4}" dt="2024-02-05T08:02:26.557" v="2528" actId="1076"/>
          <ac:picMkLst>
            <pc:docMk/>
            <pc:sldMk cId="3539607177" sldId="784"/>
            <ac:picMk id="5" creationId="{6A3B9EC5-6D3E-9409-065F-526D97A6C0D1}"/>
          </ac:picMkLst>
        </pc:picChg>
      </pc:sldChg>
      <pc:sldChg chg="addSp modSp new del mod">
        <pc:chgData name="Richard Ball" userId="c2c6c2dd-6ddc-437e-8cdd-d7a74390accc" providerId="ADAL" clId="{32C0D620-8D3A-4E05-BFAD-6263CB18A1B4}" dt="2024-02-05T09:08:35.295" v="2647" actId="47"/>
        <pc:sldMkLst>
          <pc:docMk/>
          <pc:sldMk cId="1981853007" sldId="785"/>
        </pc:sldMkLst>
        <pc:picChg chg="add mod">
          <ac:chgData name="Richard Ball" userId="c2c6c2dd-6ddc-437e-8cdd-d7a74390accc" providerId="ADAL" clId="{32C0D620-8D3A-4E05-BFAD-6263CB18A1B4}" dt="2024-02-05T08:00:31.226" v="2516" actId="14100"/>
          <ac:picMkLst>
            <pc:docMk/>
            <pc:sldMk cId="1981853007" sldId="785"/>
            <ac:picMk id="2" creationId="{DBB8D6F7-C934-1F56-E80D-4549A8B2DC1A}"/>
          </ac:picMkLst>
        </pc:picChg>
      </pc:sldChg>
      <pc:sldChg chg="add">
        <pc:chgData name="Richard Ball" userId="c2c6c2dd-6ddc-437e-8cdd-d7a74390accc" providerId="ADAL" clId="{32C0D620-8D3A-4E05-BFAD-6263CB18A1B4}" dt="2024-02-05T09:08:40.438" v="2648"/>
        <pc:sldMkLst>
          <pc:docMk/>
          <pc:sldMk cId="2178838525" sldId="785"/>
        </pc:sldMkLst>
      </pc:sldChg>
      <pc:sldChg chg="addSp modSp new del mod">
        <pc:chgData name="Richard Ball" userId="c2c6c2dd-6ddc-437e-8cdd-d7a74390accc" providerId="ADAL" clId="{32C0D620-8D3A-4E05-BFAD-6263CB18A1B4}" dt="2024-02-05T09:08:35.295" v="2647" actId="47"/>
        <pc:sldMkLst>
          <pc:docMk/>
          <pc:sldMk cId="1011022847" sldId="786"/>
        </pc:sldMkLst>
        <pc:picChg chg="add mod">
          <ac:chgData name="Richard Ball" userId="c2c6c2dd-6ddc-437e-8cdd-d7a74390accc" providerId="ADAL" clId="{32C0D620-8D3A-4E05-BFAD-6263CB18A1B4}" dt="2024-02-05T08:02:39.054" v="2531" actId="1076"/>
          <ac:picMkLst>
            <pc:docMk/>
            <pc:sldMk cId="1011022847" sldId="786"/>
            <ac:picMk id="2" creationId="{0E366766-03E4-CBCC-4157-3DE50D348A98}"/>
          </ac:picMkLst>
        </pc:picChg>
      </pc:sldChg>
      <pc:sldChg chg="add">
        <pc:chgData name="Richard Ball" userId="c2c6c2dd-6ddc-437e-8cdd-d7a74390accc" providerId="ADAL" clId="{32C0D620-8D3A-4E05-BFAD-6263CB18A1B4}" dt="2024-02-05T09:08:40.438" v="2648"/>
        <pc:sldMkLst>
          <pc:docMk/>
          <pc:sldMk cId="2546091096" sldId="786"/>
        </pc:sldMkLst>
      </pc:sldChg>
      <pc:sldChg chg="add">
        <pc:chgData name="Richard Ball" userId="c2c6c2dd-6ddc-437e-8cdd-d7a74390accc" providerId="ADAL" clId="{32C0D620-8D3A-4E05-BFAD-6263CB18A1B4}" dt="2024-02-05T09:07:35.107" v="2605"/>
        <pc:sldMkLst>
          <pc:docMk/>
          <pc:sldMk cId="381130892" sldId="787"/>
        </pc:sldMkLst>
      </pc:sldChg>
      <pc:sldChg chg="add">
        <pc:chgData name="Richard Ball" userId="c2c6c2dd-6ddc-437e-8cdd-d7a74390accc" providerId="ADAL" clId="{32C0D620-8D3A-4E05-BFAD-6263CB18A1B4}" dt="2024-02-05T09:07:35.107" v="2605"/>
        <pc:sldMkLst>
          <pc:docMk/>
          <pc:sldMk cId="2939941166" sldId="788"/>
        </pc:sldMkLst>
      </pc:sldChg>
      <pc:sldChg chg="add">
        <pc:chgData name="Richard Ball" userId="c2c6c2dd-6ddc-437e-8cdd-d7a74390accc" providerId="ADAL" clId="{32C0D620-8D3A-4E05-BFAD-6263CB18A1B4}" dt="2024-02-05T09:07:35.107" v="2605"/>
        <pc:sldMkLst>
          <pc:docMk/>
          <pc:sldMk cId="1332452272" sldId="789"/>
        </pc:sldMkLst>
      </pc:sldChg>
      <pc:sldChg chg="add setBg">
        <pc:chgData name="Richard Ball" userId="c2c6c2dd-6ddc-437e-8cdd-d7a74390accc" providerId="ADAL" clId="{32C0D620-8D3A-4E05-BFAD-6263CB18A1B4}" dt="2024-02-05T09:07:35.107" v="2605"/>
        <pc:sldMkLst>
          <pc:docMk/>
          <pc:sldMk cId="573355792" sldId="790"/>
        </pc:sldMkLst>
      </pc:sldChg>
      <pc:sldChg chg="add">
        <pc:chgData name="Richard Ball" userId="c2c6c2dd-6ddc-437e-8cdd-d7a74390accc" providerId="ADAL" clId="{32C0D620-8D3A-4E05-BFAD-6263CB18A1B4}" dt="2024-02-05T09:07:35.107" v="2605"/>
        <pc:sldMkLst>
          <pc:docMk/>
          <pc:sldMk cId="1091672990" sldId="791"/>
        </pc:sldMkLst>
      </pc:sldChg>
      <pc:sldChg chg="modSp new del mod">
        <pc:chgData name="Richard Ball" userId="c2c6c2dd-6ddc-437e-8cdd-d7a74390accc" providerId="ADAL" clId="{32C0D620-8D3A-4E05-BFAD-6263CB18A1B4}" dt="2024-02-05T09:08:03.948" v="2632" actId="47"/>
        <pc:sldMkLst>
          <pc:docMk/>
          <pc:sldMk cId="1776582255" sldId="792"/>
        </pc:sldMkLst>
        <pc:spChg chg="mod">
          <ac:chgData name="Richard Ball" userId="c2c6c2dd-6ddc-437e-8cdd-d7a74390accc" providerId="ADAL" clId="{32C0D620-8D3A-4E05-BFAD-6263CB18A1B4}" dt="2024-02-05T09:07:47.470" v="2631" actId="20577"/>
          <ac:spMkLst>
            <pc:docMk/>
            <pc:sldMk cId="1776582255" sldId="792"/>
            <ac:spMk id="2" creationId="{7F31165C-8C88-8085-AA15-64587CD37842}"/>
          </ac:spMkLst>
        </pc:spChg>
      </pc:sldChg>
      <pc:sldChg chg="modSp add mod">
        <pc:chgData name="Richard Ball" userId="c2c6c2dd-6ddc-437e-8cdd-d7a74390accc" providerId="ADAL" clId="{32C0D620-8D3A-4E05-BFAD-6263CB18A1B4}" dt="2024-02-05T09:08:13.665" v="2646" actId="20577"/>
        <pc:sldMkLst>
          <pc:docMk/>
          <pc:sldMk cId="4109147104" sldId="792"/>
        </pc:sldMkLst>
        <pc:spChg chg="mod">
          <ac:chgData name="Richard Ball" userId="c2c6c2dd-6ddc-437e-8cdd-d7a74390accc" providerId="ADAL" clId="{32C0D620-8D3A-4E05-BFAD-6263CB18A1B4}" dt="2024-02-05T09:08:13.665" v="2646" actId="20577"/>
          <ac:spMkLst>
            <pc:docMk/>
            <pc:sldMk cId="4109147104" sldId="792"/>
            <ac:spMk id="7" creationId="{5C3D20EE-C0ED-AD4F-0AEC-7D246F9EF2F1}"/>
          </ac:spMkLst>
        </pc:spChg>
      </pc:sldChg>
    </pc:docChg>
  </pc:docChgLst>
  <pc:docChgLst>
    <pc:chgData name="Richard Ball" userId="c2c6c2dd-6ddc-437e-8cdd-d7a74390accc" providerId="ADAL" clId="{00B6504C-1F1B-4A91-9FB5-922443570A25}"/>
    <pc:docChg chg="custSel addSld delSld modSld sldOrd">
      <pc:chgData name="Richard Ball" userId="c2c6c2dd-6ddc-437e-8cdd-d7a74390accc" providerId="ADAL" clId="{00B6504C-1F1B-4A91-9FB5-922443570A25}" dt="2023-02-09T15:03:38.787" v="211"/>
      <pc:docMkLst>
        <pc:docMk/>
      </pc:docMkLst>
      <pc:sldChg chg="delSp mod">
        <pc:chgData name="Richard Ball" userId="c2c6c2dd-6ddc-437e-8cdd-d7a74390accc" providerId="ADAL" clId="{00B6504C-1F1B-4A91-9FB5-922443570A25}" dt="2023-02-09T09:25:41.946" v="181" actId="33639"/>
        <pc:sldMkLst>
          <pc:docMk/>
          <pc:sldMk cId="0" sldId="264"/>
        </pc:sldMkLst>
        <pc:inkChg chg="del">
          <ac:chgData name="Richard Ball" userId="c2c6c2dd-6ddc-437e-8cdd-d7a74390accc" providerId="ADAL" clId="{00B6504C-1F1B-4A91-9FB5-922443570A25}" dt="2023-02-09T09:25:41.946" v="181" actId="33639"/>
          <ac:inkMkLst>
            <pc:docMk/>
            <pc:sldMk cId="0" sldId="264"/>
            <ac:inkMk id="2" creationId="{FB548839-5F0A-45D9-A821-40503DA9C027}"/>
          </ac:inkMkLst>
        </pc:inkChg>
      </pc:sldChg>
      <pc:sldChg chg="modSp mod">
        <pc:chgData name="Richard Ball" userId="c2c6c2dd-6ddc-437e-8cdd-d7a74390accc" providerId="ADAL" clId="{00B6504C-1F1B-4A91-9FB5-922443570A25}" dt="2023-02-09T09:17:43.815" v="72" actId="403"/>
        <pc:sldMkLst>
          <pc:docMk/>
          <pc:sldMk cId="4213903577" sldId="704"/>
        </pc:sldMkLst>
        <pc:spChg chg="mod">
          <ac:chgData name="Richard Ball" userId="c2c6c2dd-6ddc-437e-8cdd-d7a74390accc" providerId="ADAL" clId="{00B6504C-1F1B-4A91-9FB5-922443570A25}" dt="2023-02-09T09:17:43.815" v="72" actId="403"/>
          <ac:spMkLst>
            <pc:docMk/>
            <pc:sldMk cId="4213903577" sldId="704"/>
            <ac:spMk id="9" creationId="{329D0A02-1D18-418D-A146-5F9CD613BBA6}"/>
          </ac:spMkLst>
        </pc:spChg>
        <pc:picChg chg="mod">
          <ac:chgData name="Richard Ball" userId="c2c6c2dd-6ddc-437e-8cdd-d7a74390accc" providerId="ADAL" clId="{00B6504C-1F1B-4A91-9FB5-922443570A25}" dt="2023-02-09T09:17:33.572" v="67" actId="14100"/>
          <ac:picMkLst>
            <pc:docMk/>
            <pc:sldMk cId="4213903577" sldId="704"/>
            <ac:picMk id="8" creationId="{F4A59108-B0AC-48CF-BC89-40BCE3A118C7}"/>
          </ac:picMkLst>
        </pc:picChg>
      </pc:sldChg>
      <pc:sldChg chg="addSp delSp modSp mod">
        <pc:chgData name="Richard Ball" userId="c2c6c2dd-6ddc-437e-8cdd-d7a74390accc" providerId="ADAL" clId="{00B6504C-1F1B-4A91-9FB5-922443570A25}" dt="2023-02-09T09:21:50.337" v="172" actId="1076"/>
        <pc:sldMkLst>
          <pc:docMk/>
          <pc:sldMk cId="1138482271" sldId="706"/>
        </pc:sldMkLst>
        <pc:spChg chg="mod">
          <ac:chgData name="Richard Ball" userId="c2c6c2dd-6ddc-437e-8cdd-d7a74390accc" providerId="ADAL" clId="{00B6504C-1F1B-4A91-9FB5-922443570A25}" dt="2023-02-09T09:20:24.046" v="146" actId="1076"/>
          <ac:spMkLst>
            <pc:docMk/>
            <pc:sldMk cId="1138482271" sldId="706"/>
            <ac:spMk id="2" creationId="{B87D2E8D-57D8-4F06-979D-F5EB6AFAAA96}"/>
          </ac:spMkLst>
        </pc:spChg>
        <pc:spChg chg="mod">
          <ac:chgData name="Richard Ball" userId="c2c6c2dd-6ddc-437e-8cdd-d7a74390accc" providerId="ADAL" clId="{00B6504C-1F1B-4A91-9FB5-922443570A25}" dt="2023-02-09T09:21:34.935" v="168" actId="207"/>
          <ac:spMkLst>
            <pc:docMk/>
            <pc:sldMk cId="1138482271" sldId="706"/>
            <ac:spMk id="5" creationId="{302FB8F4-5542-4EBA-A752-E34F046F1F67}"/>
          </ac:spMkLst>
        </pc:spChg>
        <pc:spChg chg="del mod">
          <ac:chgData name="Richard Ball" userId="c2c6c2dd-6ddc-437e-8cdd-d7a74390accc" providerId="ADAL" clId="{00B6504C-1F1B-4A91-9FB5-922443570A25}" dt="2023-02-09T09:20:42.856" v="148" actId="478"/>
          <ac:spMkLst>
            <pc:docMk/>
            <pc:sldMk cId="1138482271" sldId="706"/>
            <ac:spMk id="6" creationId="{76C00FE6-80D6-4594-90BA-74D2F8D5CFDD}"/>
          </ac:spMkLst>
        </pc:spChg>
        <pc:spChg chg="add mod">
          <ac:chgData name="Richard Ball" userId="c2c6c2dd-6ddc-437e-8cdd-d7a74390accc" providerId="ADAL" clId="{00B6504C-1F1B-4A91-9FB5-922443570A25}" dt="2023-02-09T09:21:43.019" v="169" actId="403"/>
          <ac:spMkLst>
            <pc:docMk/>
            <pc:sldMk cId="1138482271" sldId="706"/>
            <ac:spMk id="7" creationId="{AC94D4A0-A982-6F43-BD1C-A02377042FB9}"/>
          </ac:spMkLst>
        </pc:spChg>
        <pc:spChg chg="add mod">
          <ac:chgData name="Richard Ball" userId="c2c6c2dd-6ddc-437e-8cdd-d7a74390accc" providerId="ADAL" clId="{00B6504C-1F1B-4A91-9FB5-922443570A25}" dt="2023-02-09T09:21:50.337" v="172" actId="1076"/>
          <ac:spMkLst>
            <pc:docMk/>
            <pc:sldMk cId="1138482271" sldId="706"/>
            <ac:spMk id="11" creationId="{A171F603-E62A-ECFB-886C-0C6EB41BEB2B}"/>
          </ac:spMkLst>
        </pc:spChg>
      </pc:sldChg>
      <pc:sldChg chg="modSp mod">
        <pc:chgData name="Richard Ball" userId="c2c6c2dd-6ddc-437e-8cdd-d7a74390accc" providerId="ADAL" clId="{00B6504C-1F1B-4A91-9FB5-922443570A25}" dt="2023-02-09T09:24:08.876" v="178" actId="1076"/>
        <pc:sldMkLst>
          <pc:docMk/>
          <pc:sldMk cId="3904639295" sldId="707"/>
        </pc:sldMkLst>
        <pc:spChg chg="mod">
          <ac:chgData name="Richard Ball" userId="c2c6c2dd-6ddc-437e-8cdd-d7a74390accc" providerId="ADAL" clId="{00B6504C-1F1B-4A91-9FB5-922443570A25}" dt="2023-02-09T09:24:08.876" v="178" actId="1076"/>
          <ac:spMkLst>
            <pc:docMk/>
            <pc:sldMk cId="3904639295" sldId="707"/>
            <ac:spMk id="12" creationId="{BB7E101F-88D5-4D85-8953-185FB65D49E2}"/>
          </ac:spMkLst>
        </pc:spChg>
        <pc:picChg chg="mod">
          <ac:chgData name="Richard Ball" userId="c2c6c2dd-6ddc-437e-8cdd-d7a74390accc" providerId="ADAL" clId="{00B6504C-1F1B-4A91-9FB5-922443570A25}" dt="2023-02-09T09:24:04.835" v="177" actId="14100"/>
          <ac:picMkLst>
            <pc:docMk/>
            <pc:sldMk cId="3904639295" sldId="707"/>
            <ac:picMk id="10244" creationId="{F249B7D6-5C6D-41D8-B076-DD9C76967F99}"/>
          </ac:picMkLst>
        </pc:picChg>
      </pc:sldChg>
      <pc:sldChg chg="modSp">
        <pc:chgData name="Richard Ball" userId="c2c6c2dd-6ddc-437e-8cdd-d7a74390accc" providerId="ADAL" clId="{00B6504C-1F1B-4A91-9FB5-922443570A25}" dt="2023-02-09T09:22:12.416" v="173" actId="113"/>
        <pc:sldMkLst>
          <pc:docMk/>
          <pc:sldMk cId="2468788581" sldId="713"/>
        </pc:sldMkLst>
        <pc:spChg chg="mod">
          <ac:chgData name="Richard Ball" userId="c2c6c2dd-6ddc-437e-8cdd-d7a74390accc" providerId="ADAL" clId="{00B6504C-1F1B-4A91-9FB5-922443570A25}" dt="2023-02-09T09:22:12.416" v="173" actId="113"/>
          <ac:spMkLst>
            <pc:docMk/>
            <pc:sldMk cId="2468788581" sldId="713"/>
            <ac:spMk id="6" creationId="{E6E6E755-B67C-4B4A-ABE6-5934C5347A2E}"/>
          </ac:spMkLst>
        </pc:spChg>
      </pc:sldChg>
      <pc:sldChg chg="delSp mod">
        <pc:chgData name="Richard Ball" userId="c2c6c2dd-6ddc-437e-8cdd-d7a74390accc" providerId="ADAL" clId="{00B6504C-1F1B-4A91-9FB5-922443570A25}" dt="2023-02-09T09:25:41.946" v="181" actId="33639"/>
        <pc:sldMkLst>
          <pc:docMk/>
          <pc:sldMk cId="317091980" sldId="715"/>
        </pc:sldMkLst>
        <pc:inkChg chg="del">
          <ac:chgData name="Richard Ball" userId="c2c6c2dd-6ddc-437e-8cdd-d7a74390accc" providerId="ADAL" clId="{00B6504C-1F1B-4A91-9FB5-922443570A25}" dt="2023-02-09T09:25:41.946" v="181" actId="33639"/>
          <ac:inkMkLst>
            <pc:docMk/>
            <pc:sldMk cId="317091980" sldId="715"/>
            <ac:inkMk id="6" creationId="{AAE2F6F8-ACBF-472C-AA77-E0B44E29156D}"/>
          </ac:inkMkLst>
        </pc:inkChg>
      </pc:sldChg>
      <pc:sldChg chg="modSp">
        <pc:chgData name="Richard Ball" userId="c2c6c2dd-6ddc-437e-8cdd-d7a74390accc" providerId="ADAL" clId="{00B6504C-1F1B-4A91-9FB5-922443570A25}" dt="2023-02-09T09:22:51.845" v="174" actId="113"/>
        <pc:sldMkLst>
          <pc:docMk/>
          <pc:sldMk cId="3178089040" sldId="716"/>
        </pc:sldMkLst>
        <pc:spChg chg="mod">
          <ac:chgData name="Richard Ball" userId="c2c6c2dd-6ddc-437e-8cdd-d7a74390accc" providerId="ADAL" clId="{00B6504C-1F1B-4A91-9FB5-922443570A25}" dt="2023-02-09T09:22:51.845" v="174" actId="113"/>
          <ac:spMkLst>
            <pc:docMk/>
            <pc:sldMk cId="3178089040" sldId="716"/>
            <ac:spMk id="4" creationId="{EDA9CADF-D299-4D05-A0C6-D8508207CA0B}"/>
          </ac:spMkLst>
        </pc:spChg>
      </pc:sldChg>
      <pc:sldChg chg="delSp modSp mod">
        <pc:chgData name="Richard Ball" userId="c2c6c2dd-6ddc-437e-8cdd-d7a74390accc" providerId="ADAL" clId="{00B6504C-1F1B-4A91-9FB5-922443570A25}" dt="2023-02-09T09:27:07.082" v="188" actId="58"/>
        <pc:sldMkLst>
          <pc:docMk/>
          <pc:sldMk cId="1951763967" sldId="718"/>
        </pc:sldMkLst>
        <pc:spChg chg="mod">
          <ac:chgData name="Richard Ball" userId="c2c6c2dd-6ddc-437e-8cdd-d7a74390accc" providerId="ADAL" clId="{00B6504C-1F1B-4A91-9FB5-922443570A25}" dt="2023-02-09T09:26:54.602" v="187" actId="58"/>
          <ac:spMkLst>
            <pc:docMk/>
            <pc:sldMk cId="1951763967" sldId="718"/>
            <ac:spMk id="2" creationId="{00000000-0000-0000-0000-000000000000}"/>
          </ac:spMkLst>
        </pc:spChg>
        <pc:spChg chg="mod">
          <ac:chgData name="Richard Ball" userId="c2c6c2dd-6ddc-437e-8cdd-d7a74390accc" providerId="ADAL" clId="{00B6504C-1F1B-4A91-9FB5-922443570A25}" dt="2023-02-09T09:27:07.082" v="188" actId="58"/>
          <ac:spMkLst>
            <pc:docMk/>
            <pc:sldMk cId="1951763967" sldId="718"/>
            <ac:spMk id="5" creationId="{00000000-0000-0000-0000-000000000000}"/>
          </ac:spMkLst>
        </pc:spChg>
        <pc:inkChg chg="del">
          <ac:chgData name="Richard Ball" userId="c2c6c2dd-6ddc-437e-8cdd-d7a74390accc" providerId="ADAL" clId="{00B6504C-1F1B-4A91-9FB5-922443570A25}" dt="2023-02-09T09:25:41.946" v="181" actId="33639"/>
          <ac:inkMkLst>
            <pc:docMk/>
            <pc:sldMk cId="1951763967" sldId="718"/>
            <ac:inkMk id="8" creationId="{843E6430-8347-4AAC-AC92-BDC048D2071B}"/>
          </ac:inkMkLst>
        </pc:inkChg>
      </pc:sldChg>
      <pc:sldChg chg="del">
        <pc:chgData name="Richard Ball" userId="c2c6c2dd-6ddc-437e-8cdd-d7a74390accc" providerId="ADAL" clId="{00B6504C-1F1B-4A91-9FB5-922443570A25}" dt="2023-02-09T09:18:14.395" v="75" actId="47"/>
        <pc:sldMkLst>
          <pc:docMk/>
          <pc:sldMk cId="3939167918" sldId="728"/>
        </pc:sldMkLst>
      </pc:sldChg>
      <pc:sldChg chg="addSp delSp modSp mod">
        <pc:chgData name="Richard Ball" userId="c2c6c2dd-6ddc-437e-8cdd-d7a74390accc" providerId="ADAL" clId="{00B6504C-1F1B-4A91-9FB5-922443570A25}" dt="2023-02-09T09:19:39.096" v="90" actId="1076"/>
        <pc:sldMkLst>
          <pc:docMk/>
          <pc:sldMk cId="2923656723" sldId="737"/>
        </pc:sldMkLst>
        <pc:spChg chg="add del mod">
          <ac:chgData name="Richard Ball" userId="c2c6c2dd-6ddc-437e-8cdd-d7a74390accc" providerId="ADAL" clId="{00B6504C-1F1B-4A91-9FB5-922443570A25}" dt="2023-02-09T09:19:36.704" v="89" actId="478"/>
          <ac:spMkLst>
            <pc:docMk/>
            <pc:sldMk cId="2923656723" sldId="737"/>
            <ac:spMk id="3" creationId="{FAB10259-7174-0BB8-33CF-17C7036564B5}"/>
          </ac:spMkLst>
        </pc:spChg>
        <pc:picChg chg="mod">
          <ac:chgData name="Richard Ball" userId="c2c6c2dd-6ddc-437e-8cdd-d7a74390accc" providerId="ADAL" clId="{00B6504C-1F1B-4A91-9FB5-922443570A25}" dt="2023-02-09T09:19:39.096" v="90" actId="1076"/>
          <ac:picMkLst>
            <pc:docMk/>
            <pc:sldMk cId="2923656723" sldId="737"/>
            <ac:picMk id="4" creationId="{119566A5-8C88-4CB4-B287-6BC68723811A}"/>
          </ac:picMkLst>
        </pc:picChg>
      </pc:sldChg>
      <pc:sldChg chg="modSp mod">
        <pc:chgData name="Richard Ball" userId="c2c6c2dd-6ddc-437e-8cdd-d7a74390accc" providerId="ADAL" clId="{00B6504C-1F1B-4A91-9FB5-922443570A25}" dt="2023-02-09T09:23:07.313" v="175" actId="13926"/>
        <pc:sldMkLst>
          <pc:docMk/>
          <pc:sldMk cId="2897269324" sldId="738"/>
        </pc:sldMkLst>
        <pc:spChg chg="mod">
          <ac:chgData name="Richard Ball" userId="c2c6c2dd-6ddc-437e-8cdd-d7a74390accc" providerId="ADAL" clId="{00B6504C-1F1B-4A91-9FB5-922443570A25}" dt="2023-02-09T09:23:07.313" v="175" actId="13926"/>
          <ac:spMkLst>
            <pc:docMk/>
            <pc:sldMk cId="2897269324" sldId="738"/>
            <ac:spMk id="3" creationId="{1C3300F9-3067-4A2E-AF86-6E98C1AB51CC}"/>
          </ac:spMkLst>
        </pc:spChg>
      </pc:sldChg>
      <pc:sldChg chg="modSp del mod">
        <pc:chgData name="Richard Ball" userId="c2c6c2dd-6ddc-437e-8cdd-d7a74390accc" providerId="ADAL" clId="{00B6504C-1F1B-4A91-9FB5-922443570A25}" dt="2023-02-09T09:30:08.480" v="194" actId="47"/>
        <pc:sldMkLst>
          <pc:docMk/>
          <pc:sldMk cId="1228431369" sldId="739"/>
        </pc:sldMkLst>
        <pc:spChg chg="mod">
          <ac:chgData name="Richard Ball" userId="c2c6c2dd-6ddc-437e-8cdd-d7a74390accc" providerId="ADAL" clId="{00B6504C-1F1B-4A91-9FB5-922443570A25}" dt="2023-02-09T09:28:36.259" v="191" actId="1076"/>
          <ac:spMkLst>
            <pc:docMk/>
            <pc:sldMk cId="1228431369" sldId="739"/>
            <ac:spMk id="3" creationId="{E01EBF35-7DD3-4841-8D25-DE2982966667}"/>
          </ac:spMkLst>
        </pc:spChg>
      </pc:sldChg>
      <pc:sldChg chg="ord">
        <pc:chgData name="Richard Ball" userId="c2c6c2dd-6ddc-437e-8cdd-d7a74390accc" providerId="ADAL" clId="{00B6504C-1F1B-4A91-9FB5-922443570A25}" dt="2023-02-09T09:18:03.843" v="74"/>
        <pc:sldMkLst>
          <pc:docMk/>
          <pc:sldMk cId="3876004385" sldId="740"/>
        </pc:sldMkLst>
      </pc:sldChg>
      <pc:sldChg chg="ord">
        <pc:chgData name="Richard Ball" userId="c2c6c2dd-6ddc-437e-8cdd-d7a74390accc" providerId="ADAL" clId="{00B6504C-1F1B-4A91-9FB5-922443570A25}" dt="2023-02-09T09:28:22.084" v="190"/>
        <pc:sldMkLst>
          <pc:docMk/>
          <pc:sldMk cId="3479040324" sldId="743"/>
        </pc:sldMkLst>
      </pc:sldChg>
      <pc:sldChg chg="addSp delSp modSp add mod">
        <pc:chgData name="Richard Ball" userId="c2c6c2dd-6ddc-437e-8cdd-d7a74390accc" providerId="ADAL" clId="{00B6504C-1F1B-4A91-9FB5-922443570A25}" dt="2023-02-09T09:16:22.925" v="60" actId="167"/>
        <pc:sldMkLst>
          <pc:docMk/>
          <pc:sldMk cId="417737299" sldId="749"/>
        </pc:sldMkLst>
        <pc:spChg chg="mod">
          <ac:chgData name="Richard Ball" userId="c2c6c2dd-6ddc-437e-8cdd-d7a74390accc" providerId="ADAL" clId="{00B6504C-1F1B-4A91-9FB5-922443570A25}" dt="2023-02-09T09:15:50.616" v="52" actId="20577"/>
          <ac:spMkLst>
            <pc:docMk/>
            <pc:sldMk cId="417737299" sldId="749"/>
            <ac:spMk id="2" creationId="{AE4866EA-5E19-4D99-BD96-4A5A831DC621}"/>
          </ac:spMkLst>
        </pc:spChg>
        <pc:spChg chg="mod">
          <ac:chgData name="Richard Ball" userId="c2c6c2dd-6ddc-437e-8cdd-d7a74390accc" providerId="ADAL" clId="{00B6504C-1F1B-4A91-9FB5-922443570A25}" dt="2023-02-09T09:16:21.234" v="59" actId="1076"/>
          <ac:spMkLst>
            <pc:docMk/>
            <pc:sldMk cId="417737299" sldId="749"/>
            <ac:spMk id="7" creationId="{F3F2DC2B-E093-4A4A-BF22-16486AF0EC19}"/>
          </ac:spMkLst>
        </pc:spChg>
        <pc:picChg chg="add mod">
          <ac:chgData name="Richard Ball" userId="c2c6c2dd-6ddc-437e-8cdd-d7a74390accc" providerId="ADAL" clId="{00B6504C-1F1B-4A91-9FB5-922443570A25}" dt="2023-02-09T09:16:22.925" v="60" actId="167"/>
          <ac:picMkLst>
            <pc:docMk/>
            <pc:sldMk cId="417737299" sldId="749"/>
            <ac:picMk id="1026" creationId="{B00D2186-FD5B-59A7-8359-D4BF06B8CA74}"/>
          </ac:picMkLst>
        </pc:picChg>
        <pc:picChg chg="del">
          <ac:chgData name="Richard Ball" userId="c2c6c2dd-6ddc-437e-8cdd-d7a74390accc" providerId="ADAL" clId="{00B6504C-1F1B-4A91-9FB5-922443570A25}" dt="2023-02-09T09:15:55.590" v="54" actId="478"/>
          <ac:picMkLst>
            <pc:docMk/>
            <pc:sldMk cId="417737299" sldId="749"/>
            <ac:picMk id="3076" creationId="{125ABCAD-854A-403F-9A5A-D5DA8DA1D69B}"/>
          </ac:picMkLst>
        </pc:picChg>
      </pc:sldChg>
      <pc:sldChg chg="modSp new mod">
        <pc:chgData name="Richard Ball" userId="c2c6c2dd-6ddc-437e-8cdd-d7a74390accc" providerId="ADAL" clId="{00B6504C-1F1B-4A91-9FB5-922443570A25}" dt="2023-02-09T09:16:31.746" v="66" actId="403"/>
        <pc:sldMkLst>
          <pc:docMk/>
          <pc:sldMk cId="1557191595" sldId="750"/>
        </pc:sldMkLst>
        <pc:spChg chg="mod">
          <ac:chgData name="Richard Ball" userId="c2c6c2dd-6ddc-437e-8cdd-d7a74390accc" providerId="ADAL" clId="{00B6504C-1F1B-4A91-9FB5-922443570A25}" dt="2023-02-09T09:16:31.746" v="66" actId="403"/>
          <ac:spMkLst>
            <pc:docMk/>
            <pc:sldMk cId="1557191595" sldId="750"/>
            <ac:spMk id="2" creationId="{12FF0C30-E96F-4A26-1DF5-DD8428190A79}"/>
          </ac:spMkLst>
        </pc:spChg>
      </pc:sldChg>
      <pc:sldChg chg="addSp delSp modSp new mod ord modAnim">
        <pc:chgData name="Richard Ball" userId="c2c6c2dd-6ddc-437e-8cdd-d7a74390accc" providerId="ADAL" clId="{00B6504C-1F1B-4A91-9FB5-922443570A25}" dt="2023-02-09T15:03:38.787" v="211"/>
        <pc:sldMkLst>
          <pc:docMk/>
          <pc:sldMk cId="4017124027" sldId="751"/>
        </pc:sldMkLst>
        <pc:spChg chg="del">
          <ac:chgData name="Richard Ball" userId="c2c6c2dd-6ddc-437e-8cdd-d7a74390accc" providerId="ADAL" clId="{00B6504C-1F1B-4A91-9FB5-922443570A25}" dt="2023-02-09T09:29:40.494" v="193" actId="478"/>
          <ac:spMkLst>
            <pc:docMk/>
            <pc:sldMk cId="4017124027" sldId="751"/>
            <ac:spMk id="2" creationId="{D528A2F2-1BE6-AAFA-F580-95AE074BB6DE}"/>
          </ac:spMkLst>
        </pc:spChg>
        <pc:spChg chg="del">
          <ac:chgData name="Richard Ball" userId="c2c6c2dd-6ddc-437e-8cdd-d7a74390accc" providerId="ADAL" clId="{00B6504C-1F1B-4A91-9FB5-922443570A25}" dt="2023-02-09T09:29:40.494" v="193" actId="478"/>
          <ac:spMkLst>
            <pc:docMk/>
            <pc:sldMk cId="4017124027" sldId="751"/>
            <ac:spMk id="3" creationId="{577ED8F1-4F75-C2DE-F487-E0BE283C097B}"/>
          </ac:spMkLst>
        </pc:spChg>
        <pc:picChg chg="add mod">
          <ac:chgData name="Richard Ball" userId="c2c6c2dd-6ddc-437e-8cdd-d7a74390accc" providerId="ADAL" clId="{00B6504C-1F1B-4A91-9FB5-922443570A25}" dt="2023-02-09T09:30:50.836" v="197" actId="14100"/>
          <ac:picMkLst>
            <pc:docMk/>
            <pc:sldMk cId="4017124027" sldId="751"/>
            <ac:picMk id="4" creationId="{8A9D4C23-4D40-7A9C-060D-A7E9BDA2DD01}"/>
          </ac:picMkLst>
        </pc:picChg>
      </pc:sldChg>
    </pc:docChg>
  </pc:docChgLst>
  <pc:docChgLst>
    <pc:chgData name="Richard Ball" userId="S::richard.ball@sthelens.london::c2c6c2dd-6ddc-437e-8cdd-d7a74390accc" providerId="AD" clId="Web-{04D1F082-24AE-E824-F633-A291C5611F3A}"/>
    <pc:docChg chg="addSld modSld sldOrd">
      <pc:chgData name="Richard Ball" userId="S::richard.ball@sthelens.london::c2c6c2dd-6ddc-437e-8cdd-d7a74390accc" providerId="AD" clId="Web-{04D1F082-24AE-E824-F633-A291C5611F3A}" dt="2022-01-22T10:36:52.352" v="19" actId="20577"/>
      <pc:docMkLst>
        <pc:docMk/>
      </pc:docMkLst>
      <pc:sldChg chg="modSp new ord">
        <pc:chgData name="Richard Ball" userId="S::richard.ball@sthelens.london::c2c6c2dd-6ddc-437e-8cdd-d7a74390accc" providerId="AD" clId="Web-{04D1F082-24AE-E824-F633-A291C5611F3A}" dt="2022-01-22T10:36:52.352" v="19" actId="20577"/>
        <pc:sldMkLst>
          <pc:docMk/>
          <pc:sldMk cId="321394751" sldId="350"/>
        </pc:sldMkLst>
        <pc:spChg chg="mod">
          <ac:chgData name="Richard Ball" userId="S::richard.ball@sthelens.london::c2c6c2dd-6ddc-437e-8cdd-d7a74390accc" providerId="AD" clId="Web-{04D1F082-24AE-E824-F633-A291C5611F3A}" dt="2022-01-22T10:36:44.821" v="15" actId="20577"/>
          <ac:spMkLst>
            <pc:docMk/>
            <pc:sldMk cId="321394751" sldId="350"/>
            <ac:spMk id="2" creationId="{C4227FCB-5943-4537-985D-8DE4B700DB8E}"/>
          </ac:spMkLst>
        </pc:spChg>
        <pc:spChg chg="mod">
          <ac:chgData name="Richard Ball" userId="S::richard.ball@sthelens.london::c2c6c2dd-6ddc-437e-8cdd-d7a74390accc" providerId="AD" clId="Web-{04D1F082-24AE-E824-F633-A291C5611F3A}" dt="2022-01-22T10:36:52.352" v="19" actId="20577"/>
          <ac:spMkLst>
            <pc:docMk/>
            <pc:sldMk cId="321394751" sldId="350"/>
            <ac:spMk id="3" creationId="{9DFFEDCE-4584-483C-B8C3-7058111E803B}"/>
          </ac:spMkLst>
        </pc:spChg>
      </pc:sldChg>
    </pc:docChg>
  </pc:docChgLst>
  <pc:docChgLst>
    <pc:chgData name="Richard Ball" userId="S::richard.ball@sthelens.london::c2c6c2dd-6ddc-437e-8cdd-d7a74390accc" providerId="AD" clId="Web-{B1CED2E3-C390-1398-257C-5D13885C41B0}"/>
    <pc:docChg chg="addSld modSld">
      <pc:chgData name="Richard Ball" userId="S::richard.ball@sthelens.london::c2c6c2dd-6ddc-437e-8cdd-d7a74390accc" providerId="AD" clId="Web-{B1CED2E3-C390-1398-257C-5D13885C41B0}" dt="2022-02-06T14:39:52.194" v="19" actId="20577"/>
      <pc:docMkLst>
        <pc:docMk/>
      </pc:docMkLst>
      <pc:sldChg chg="modSp">
        <pc:chgData name="Richard Ball" userId="S::richard.ball@sthelens.london::c2c6c2dd-6ddc-437e-8cdd-d7a74390accc" providerId="AD" clId="Web-{B1CED2E3-C390-1398-257C-5D13885C41B0}" dt="2022-02-06T14:36:58.691" v="0" actId="20577"/>
        <pc:sldMkLst>
          <pc:docMk/>
          <pc:sldMk cId="3479040324" sldId="743"/>
        </pc:sldMkLst>
        <pc:spChg chg="mod">
          <ac:chgData name="Richard Ball" userId="S::richard.ball@sthelens.london::c2c6c2dd-6ddc-437e-8cdd-d7a74390accc" providerId="AD" clId="Web-{B1CED2E3-C390-1398-257C-5D13885C41B0}" dt="2022-02-06T14:36:58.691" v="0" actId="20577"/>
          <ac:spMkLst>
            <pc:docMk/>
            <pc:sldMk cId="3479040324" sldId="743"/>
            <ac:spMk id="3" creationId="{C3461AFE-CB5A-4246-96BD-BB05C771C52E}"/>
          </ac:spMkLst>
        </pc:spChg>
      </pc:sldChg>
      <pc:sldChg chg="modSp new">
        <pc:chgData name="Richard Ball" userId="S::richard.ball@sthelens.london::c2c6c2dd-6ddc-437e-8cdd-d7a74390accc" providerId="AD" clId="Web-{B1CED2E3-C390-1398-257C-5D13885C41B0}" dt="2022-02-06T14:39:52.194" v="19" actId="20577"/>
        <pc:sldMkLst>
          <pc:docMk/>
          <pc:sldMk cId="2259515322" sldId="744"/>
        </pc:sldMkLst>
        <pc:spChg chg="mod">
          <ac:chgData name="Richard Ball" userId="S::richard.ball@sthelens.london::c2c6c2dd-6ddc-437e-8cdd-d7a74390accc" providerId="AD" clId="Web-{B1CED2E3-C390-1398-257C-5D13885C41B0}" dt="2022-02-06T14:39:52.194" v="19" actId="20577"/>
          <ac:spMkLst>
            <pc:docMk/>
            <pc:sldMk cId="2259515322" sldId="744"/>
            <ac:spMk id="2" creationId="{44DB766C-EC26-480E-9BD0-DD88D9A7266A}"/>
          </ac:spMkLst>
        </pc:spChg>
      </pc:sldChg>
    </pc:docChg>
  </pc:docChgLst>
  <pc:docChgLst>
    <pc:chgData name="Richard Ball" userId="c2c6c2dd-6ddc-437e-8cdd-d7a74390accc" providerId="ADAL" clId="{B7006B08-B3BF-4E2D-9408-4CB30DD53A8D}"/>
    <pc:docChg chg="undo redo custSel addSld delSld modSld sldOrd">
      <pc:chgData name="Richard Ball" userId="c2c6c2dd-6ddc-437e-8cdd-d7a74390accc" providerId="ADAL" clId="{B7006B08-B3BF-4E2D-9408-4CB30DD53A8D}" dt="2022-02-07T09:59:19.745" v="8414" actId="1076"/>
      <pc:docMkLst>
        <pc:docMk/>
      </pc:docMkLst>
      <pc:sldChg chg="addSp modSp mod modNotesTx">
        <pc:chgData name="Richard Ball" userId="c2c6c2dd-6ddc-437e-8cdd-d7a74390accc" providerId="ADAL" clId="{B7006B08-B3BF-4E2D-9408-4CB30DD53A8D}" dt="2022-02-07T09:49:50.196" v="8398"/>
        <pc:sldMkLst>
          <pc:docMk/>
          <pc:sldMk cId="0" sldId="264"/>
        </pc:sldMkLst>
        <pc:spChg chg="mod">
          <ac:chgData name="Richard Ball" userId="c2c6c2dd-6ddc-437e-8cdd-d7a74390accc" providerId="ADAL" clId="{B7006B08-B3BF-4E2D-9408-4CB30DD53A8D}" dt="2022-02-04T08:05:53.833" v="6887" actId="113"/>
          <ac:spMkLst>
            <pc:docMk/>
            <pc:sldMk cId="0" sldId="264"/>
            <ac:spMk id="3409" creationId="{15282E7C-D6E7-47A3-937C-2ABD804C9BDB}"/>
          </ac:spMkLst>
        </pc:spChg>
        <pc:inkChg chg="add">
          <ac:chgData name="Richard Ball" userId="c2c6c2dd-6ddc-437e-8cdd-d7a74390accc" providerId="ADAL" clId="{B7006B08-B3BF-4E2D-9408-4CB30DD53A8D}" dt="2022-02-07T09:49:50.196" v="8398"/>
          <ac:inkMkLst>
            <pc:docMk/>
            <pc:sldMk cId="0" sldId="264"/>
            <ac:inkMk id="2" creationId="{FB548839-5F0A-45D9-A821-40503DA9C027}"/>
          </ac:inkMkLst>
        </pc:inkChg>
      </pc:sldChg>
      <pc:sldChg chg="ord">
        <pc:chgData name="Richard Ball" userId="c2c6c2dd-6ddc-437e-8cdd-d7a74390accc" providerId="ADAL" clId="{B7006B08-B3BF-4E2D-9408-4CB30DD53A8D}" dt="2022-01-27T09:50:04.338" v="5778"/>
        <pc:sldMkLst>
          <pc:docMk/>
          <pc:sldMk cId="4132231996" sldId="302"/>
        </pc:sldMkLst>
      </pc:sldChg>
      <pc:sldChg chg="del">
        <pc:chgData name="Richard Ball" userId="c2c6c2dd-6ddc-437e-8cdd-d7a74390accc" providerId="ADAL" clId="{B7006B08-B3BF-4E2D-9408-4CB30DD53A8D}" dt="2022-01-26T11:04:41.547" v="2843" actId="47"/>
        <pc:sldMkLst>
          <pc:docMk/>
          <pc:sldMk cId="1885280406" sldId="303"/>
        </pc:sldMkLst>
      </pc:sldChg>
      <pc:sldChg chg="modSp del mod">
        <pc:chgData name="Richard Ball" userId="c2c6c2dd-6ddc-437e-8cdd-d7a74390accc" providerId="ADAL" clId="{B7006B08-B3BF-4E2D-9408-4CB30DD53A8D}" dt="2022-01-26T11:26:13.531" v="3034" actId="47"/>
        <pc:sldMkLst>
          <pc:docMk/>
          <pc:sldMk cId="2173643912" sldId="304"/>
        </pc:sldMkLst>
        <pc:spChg chg="mod">
          <ac:chgData name="Richard Ball" userId="c2c6c2dd-6ddc-437e-8cdd-d7a74390accc" providerId="ADAL" clId="{B7006B08-B3BF-4E2D-9408-4CB30DD53A8D}" dt="2022-01-26T09:07:24.557" v="784" actId="13926"/>
          <ac:spMkLst>
            <pc:docMk/>
            <pc:sldMk cId="2173643912" sldId="304"/>
            <ac:spMk id="4" creationId="{AE0F77A9-8ADE-464E-B4CD-29606DA34356}"/>
          </ac:spMkLst>
        </pc:spChg>
        <pc:picChg chg="mod">
          <ac:chgData name="Richard Ball" userId="c2c6c2dd-6ddc-437e-8cdd-d7a74390accc" providerId="ADAL" clId="{B7006B08-B3BF-4E2D-9408-4CB30DD53A8D}" dt="2022-01-26T11:24:17.300" v="2998" actId="1076"/>
          <ac:picMkLst>
            <pc:docMk/>
            <pc:sldMk cId="2173643912" sldId="304"/>
            <ac:picMk id="2" creationId="{06F6C328-4235-431F-A4C2-636D4A336703}"/>
          </ac:picMkLst>
        </pc:picChg>
      </pc:sldChg>
      <pc:sldChg chg="addSp delSp modSp mod modAnim">
        <pc:chgData name="Richard Ball" userId="c2c6c2dd-6ddc-437e-8cdd-d7a74390accc" providerId="ADAL" clId="{B7006B08-B3BF-4E2D-9408-4CB30DD53A8D}" dt="2022-02-04T11:58:02.617" v="7584" actId="20577"/>
        <pc:sldMkLst>
          <pc:docMk/>
          <pc:sldMk cId="108021433" sldId="305"/>
        </pc:sldMkLst>
        <pc:spChg chg="mod">
          <ac:chgData name="Richard Ball" userId="c2c6c2dd-6ddc-437e-8cdd-d7a74390accc" providerId="ADAL" clId="{B7006B08-B3BF-4E2D-9408-4CB30DD53A8D}" dt="2022-02-04T08:19:42.983" v="6897" actId="20577"/>
          <ac:spMkLst>
            <pc:docMk/>
            <pc:sldMk cId="108021433" sldId="305"/>
            <ac:spMk id="2" creationId="{00000000-0000-0000-0000-000000000000}"/>
          </ac:spMkLst>
        </pc:spChg>
        <pc:spChg chg="mod">
          <ac:chgData name="Richard Ball" userId="c2c6c2dd-6ddc-437e-8cdd-d7a74390accc" providerId="ADAL" clId="{B7006B08-B3BF-4E2D-9408-4CB30DD53A8D}" dt="2022-02-04T11:58:02.617" v="7584" actId="20577"/>
          <ac:spMkLst>
            <pc:docMk/>
            <pc:sldMk cId="108021433" sldId="305"/>
            <ac:spMk id="3" creationId="{9C3F0B16-4FD5-4CEC-986F-0D0D9F7EA9EE}"/>
          </ac:spMkLst>
        </pc:spChg>
        <pc:spChg chg="mod">
          <ac:chgData name="Richard Ball" userId="c2c6c2dd-6ddc-437e-8cdd-d7a74390accc" providerId="ADAL" clId="{B7006B08-B3BF-4E2D-9408-4CB30DD53A8D}" dt="2022-02-04T08:19:50.527" v="6919" actId="20577"/>
          <ac:spMkLst>
            <pc:docMk/>
            <pc:sldMk cId="108021433" sldId="305"/>
            <ac:spMk id="7" creationId="{00000000-0000-0000-0000-000000000000}"/>
          </ac:spMkLst>
        </pc:spChg>
        <pc:spChg chg="mod">
          <ac:chgData name="Richard Ball" userId="c2c6c2dd-6ddc-437e-8cdd-d7a74390accc" providerId="ADAL" clId="{B7006B08-B3BF-4E2D-9408-4CB30DD53A8D}" dt="2022-02-04T08:18:46.575" v="6889" actId="20577"/>
          <ac:spMkLst>
            <pc:docMk/>
            <pc:sldMk cId="108021433" sldId="305"/>
            <ac:spMk id="33" creationId="{00000000-0000-0000-0000-000000000000}"/>
          </ac:spMkLst>
        </pc:spChg>
        <pc:picChg chg="del mod">
          <ac:chgData name="Richard Ball" userId="c2c6c2dd-6ddc-437e-8cdd-d7a74390accc" providerId="ADAL" clId="{B7006B08-B3BF-4E2D-9408-4CB30DD53A8D}" dt="2022-01-27T09:19:39.648" v="4876" actId="478"/>
          <ac:picMkLst>
            <pc:docMk/>
            <pc:sldMk cId="108021433" sldId="305"/>
            <ac:picMk id="6" creationId="{00000000-0000-0000-0000-000000000000}"/>
          </ac:picMkLst>
        </pc:picChg>
        <pc:picChg chg="add del mod">
          <ac:chgData name="Richard Ball" userId="c2c6c2dd-6ddc-437e-8cdd-d7a74390accc" providerId="ADAL" clId="{B7006B08-B3BF-4E2D-9408-4CB30DD53A8D}" dt="2022-01-27T09:26:48.464" v="5485" actId="478"/>
          <ac:picMkLst>
            <pc:docMk/>
            <pc:sldMk cId="108021433" sldId="305"/>
            <ac:picMk id="1026" creationId="{A4B64B27-356E-4B16-BF71-1C9BA41477F4}"/>
          </ac:picMkLst>
        </pc:picChg>
        <pc:picChg chg="mod">
          <ac:chgData name="Richard Ball" userId="c2c6c2dd-6ddc-437e-8cdd-d7a74390accc" providerId="ADAL" clId="{B7006B08-B3BF-4E2D-9408-4CB30DD53A8D}" dt="2022-01-27T07:34:55.315" v="3195" actId="14100"/>
          <ac:picMkLst>
            <pc:docMk/>
            <pc:sldMk cId="108021433" sldId="305"/>
            <ac:picMk id="16388" creationId="{00000000-0000-0000-0000-000000000000}"/>
          </ac:picMkLst>
        </pc:picChg>
      </pc:sldChg>
      <pc:sldChg chg="modSp mod ord">
        <pc:chgData name="Richard Ball" userId="c2c6c2dd-6ddc-437e-8cdd-d7a74390accc" providerId="ADAL" clId="{B7006B08-B3BF-4E2D-9408-4CB30DD53A8D}" dt="2022-02-07T07:47:45.980" v="8173" actId="255"/>
        <pc:sldMkLst>
          <pc:docMk/>
          <pc:sldMk cId="3934690053" sldId="306"/>
        </pc:sldMkLst>
        <pc:spChg chg="mod">
          <ac:chgData name="Richard Ball" userId="c2c6c2dd-6ddc-437e-8cdd-d7a74390accc" providerId="ADAL" clId="{B7006B08-B3BF-4E2D-9408-4CB30DD53A8D}" dt="2022-02-07T07:47:45.980" v="8173" actId="255"/>
          <ac:spMkLst>
            <pc:docMk/>
            <pc:sldMk cId="3934690053" sldId="306"/>
            <ac:spMk id="33" creationId="{00000000-0000-0000-0000-000000000000}"/>
          </ac:spMkLst>
        </pc:spChg>
        <pc:cxnChg chg="mod">
          <ac:chgData name="Richard Ball" userId="c2c6c2dd-6ddc-437e-8cdd-d7a74390accc" providerId="ADAL" clId="{B7006B08-B3BF-4E2D-9408-4CB30DD53A8D}" dt="2022-01-27T10:05:24.955" v="5934" actId="14100"/>
          <ac:cxnSpMkLst>
            <pc:docMk/>
            <pc:sldMk cId="3934690053" sldId="306"/>
            <ac:cxnSpMk id="14" creationId="{00000000-0000-0000-0000-000000000000}"/>
          </ac:cxnSpMkLst>
        </pc:cxnChg>
        <pc:cxnChg chg="mod">
          <ac:chgData name="Richard Ball" userId="c2c6c2dd-6ddc-437e-8cdd-d7a74390accc" providerId="ADAL" clId="{B7006B08-B3BF-4E2D-9408-4CB30DD53A8D}" dt="2022-01-27T10:05:27.435" v="5935" actId="14100"/>
          <ac:cxnSpMkLst>
            <pc:docMk/>
            <pc:sldMk cId="3934690053" sldId="306"/>
            <ac:cxnSpMk id="16" creationId="{00000000-0000-0000-0000-000000000000}"/>
          </ac:cxnSpMkLst>
        </pc:cxnChg>
      </pc:sldChg>
      <pc:sldChg chg="addSp delSp modSp mod delAnim modAnim">
        <pc:chgData name="Richard Ball" userId="c2c6c2dd-6ddc-437e-8cdd-d7a74390accc" providerId="ADAL" clId="{B7006B08-B3BF-4E2D-9408-4CB30DD53A8D}" dt="2022-02-04T12:17:29.401" v="7780" actId="122"/>
        <pc:sldMkLst>
          <pc:docMk/>
          <pc:sldMk cId="3333192309" sldId="308"/>
        </pc:sldMkLst>
        <pc:spChg chg="del mod">
          <ac:chgData name="Richard Ball" userId="c2c6c2dd-6ddc-437e-8cdd-d7a74390accc" providerId="ADAL" clId="{B7006B08-B3BF-4E2D-9408-4CB30DD53A8D}" dt="2022-01-27T09:27:30.469" v="5548" actId="478"/>
          <ac:spMkLst>
            <pc:docMk/>
            <pc:sldMk cId="3333192309" sldId="308"/>
            <ac:spMk id="2" creationId="{00000000-0000-0000-0000-000000000000}"/>
          </ac:spMkLst>
        </pc:spChg>
        <pc:spChg chg="mod">
          <ac:chgData name="Richard Ball" userId="c2c6c2dd-6ddc-437e-8cdd-d7a74390accc" providerId="ADAL" clId="{B7006B08-B3BF-4E2D-9408-4CB30DD53A8D}" dt="2022-02-04T08:21:37.672" v="6948" actId="20577"/>
          <ac:spMkLst>
            <pc:docMk/>
            <pc:sldMk cId="3333192309" sldId="308"/>
            <ac:spMk id="2" creationId="{E4CFD3CA-64D9-43E9-A0F3-708E8C761425}"/>
          </ac:spMkLst>
        </pc:spChg>
        <pc:spChg chg="del mod">
          <ac:chgData name="Richard Ball" userId="c2c6c2dd-6ddc-437e-8cdd-d7a74390accc" providerId="ADAL" clId="{B7006B08-B3BF-4E2D-9408-4CB30DD53A8D}" dt="2022-01-27T07:35:24.906" v="3201" actId="478"/>
          <ac:spMkLst>
            <pc:docMk/>
            <pc:sldMk cId="3333192309" sldId="308"/>
            <ac:spMk id="3" creationId="{00000000-0000-0000-0000-000000000000}"/>
          </ac:spMkLst>
        </pc:spChg>
        <pc:spChg chg="mod">
          <ac:chgData name="Richard Ball" userId="c2c6c2dd-6ddc-437e-8cdd-d7a74390accc" providerId="ADAL" clId="{B7006B08-B3BF-4E2D-9408-4CB30DD53A8D}" dt="2022-02-04T08:21:48.332" v="6969" actId="20577"/>
          <ac:spMkLst>
            <pc:docMk/>
            <pc:sldMk cId="3333192309" sldId="308"/>
            <ac:spMk id="5" creationId="{00000000-0000-0000-0000-000000000000}"/>
          </ac:spMkLst>
        </pc:spChg>
        <pc:spChg chg="add mod">
          <ac:chgData name="Richard Ball" userId="c2c6c2dd-6ddc-437e-8cdd-d7a74390accc" providerId="ADAL" clId="{B7006B08-B3BF-4E2D-9408-4CB30DD53A8D}" dt="2022-01-27T09:27:54.524" v="5584" actId="113"/>
          <ac:spMkLst>
            <pc:docMk/>
            <pc:sldMk cId="3333192309" sldId="308"/>
            <ac:spMk id="16" creationId="{054C5B1E-503F-40C4-8DCF-92B353FC9B07}"/>
          </ac:spMkLst>
        </pc:spChg>
        <pc:spChg chg="mod">
          <ac:chgData name="Richard Ball" userId="c2c6c2dd-6ddc-437e-8cdd-d7a74390accc" providerId="ADAL" clId="{B7006B08-B3BF-4E2D-9408-4CB30DD53A8D}" dt="2022-02-04T12:17:29.401" v="7780" actId="122"/>
          <ac:spMkLst>
            <pc:docMk/>
            <pc:sldMk cId="3333192309" sldId="308"/>
            <ac:spMk id="33" creationId="{00000000-0000-0000-0000-000000000000}"/>
          </ac:spMkLst>
        </pc:spChg>
        <pc:picChg chg="add mod ord">
          <ac:chgData name="Richard Ball" userId="c2c6c2dd-6ddc-437e-8cdd-d7a74390accc" providerId="ADAL" clId="{B7006B08-B3BF-4E2D-9408-4CB30DD53A8D}" dt="2022-01-27T09:21:47.327" v="4906" actId="14100"/>
          <ac:picMkLst>
            <pc:docMk/>
            <pc:sldMk cId="3333192309" sldId="308"/>
            <ac:picMk id="4" creationId="{2E83D084-BCE6-402B-A0CE-F7881C430527}"/>
          </ac:picMkLst>
        </pc:picChg>
        <pc:picChg chg="del">
          <ac:chgData name="Richard Ball" userId="c2c6c2dd-6ddc-437e-8cdd-d7a74390accc" providerId="ADAL" clId="{B7006B08-B3BF-4E2D-9408-4CB30DD53A8D}" dt="2022-01-27T09:19:51.489" v="4884" actId="478"/>
          <ac:picMkLst>
            <pc:docMk/>
            <pc:sldMk cId="3333192309" sldId="308"/>
            <ac:picMk id="6" creationId="{00000000-0000-0000-0000-000000000000}"/>
          </ac:picMkLst>
        </pc:picChg>
        <pc:picChg chg="add del mod">
          <ac:chgData name="Richard Ball" userId="c2c6c2dd-6ddc-437e-8cdd-d7a74390accc" providerId="ADAL" clId="{B7006B08-B3BF-4E2D-9408-4CB30DD53A8D}" dt="2022-01-27T09:19:57.386" v="4887" actId="478"/>
          <ac:picMkLst>
            <pc:docMk/>
            <pc:sldMk cId="3333192309" sldId="308"/>
            <ac:picMk id="2050" creationId="{38D43654-E8B1-4386-8551-0A36589B36D2}"/>
          </ac:picMkLst>
        </pc:picChg>
        <pc:cxnChg chg="mod">
          <ac:chgData name="Richard Ball" userId="c2c6c2dd-6ddc-437e-8cdd-d7a74390accc" providerId="ADAL" clId="{B7006B08-B3BF-4E2D-9408-4CB30DD53A8D}" dt="2022-02-04T08:21:32.432" v="6927" actId="20577"/>
          <ac:cxnSpMkLst>
            <pc:docMk/>
            <pc:sldMk cId="3333192309" sldId="308"/>
            <ac:cxnSpMk id="3" creationId="{B40A117A-9B08-43FE-885E-1ED5F412C975}"/>
          </ac:cxnSpMkLst>
        </pc:cxnChg>
        <pc:cxnChg chg="mod">
          <ac:chgData name="Richard Ball" userId="c2c6c2dd-6ddc-437e-8cdd-d7a74390accc" providerId="ADAL" clId="{B7006B08-B3BF-4E2D-9408-4CB30DD53A8D}" dt="2022-02-04T08:21:26.955" v="6925" actId="14100"/>
          <ac:cxnSpMkLst>
            <pc:docMk/>
            <pc:sldMk cId="3333192309" sldId="308"/>
            <ac:cxnSpMk id="7" creationId="{00000000-0000-0000-0000-000000000000}"/>
          </ac:cxnSpMkLst>
        </pc:cxnChg>
        <pc:cxnChg chg="del mod">
          <ac:chgData name="Richard Ball" userId="c2c6c2dd-6ddc-437e-8cdd-d7a74390accc" providerId="ADAL" clId="{B7006B08-B3BF-4E2D-9408-4CB30DD53A8D}" dt="2022-01-27T09:27:28.789" v="5546" actId="478"/>
          <ac:cxnSpMkLst>
            <pc:docMk/>
            <pc:sldMk cId="3333192309" sldId="308"/>
            <ac:cxnSpMk id="9" creationId="{00000000-0000-0000-0000-000000000000}"/>
          </ac:cxnSpMkLst>
        </pc:cxnChg>
        <pc:cxnChg chg="add mod">
          <ac:chgData name="Richard Ball" userId="c2c6c2dd-6ddc-437e-8cdd-d7a74390accc" providerId="ADAL" clId="{B7006B08-B3BF-4E2D-9408-4CB30DD53A8D}" dt="2022-01-27T09:27:36.574" v="5551" actId="14100"/>
          <ac:cxnSpMkLst>
            <pc:docMk/>
            <pc:sldMk cId="3333192309" sldId="308"/>
            <ac:cxnSpMk id="17" creationId="{A3F84655-09D6-4A8B-9D6D-CEF82B2E0F9A}"/>
          </ac:cxnSpMkLst>
        </pc:cxnChg>
      </pc:sldChg>
      <pc:sldChg chg="modSp mod">
        <pc:chgData name="Richard Ball" userId="c2c6c2dd-6ddc-437e-8cdd-d7a74390accc" providerId="ADAL" clId="{B7006B08-B3BF-4E2D-9408-4CB30DD53A8D}" dt="2022-02-07T07:58:28.211" v="8325" actId="1076"/>
        <pc:sldMkLst>
          <pc:docMk/>
          <pc:sldMk cId="1551911131" sldId="345"/>
        </pc:sldMkLst>
        <pc:spChg chg="mod">
          <ac:chgData name="Richard Ball" userId="c2c6c2dd-6ddc-437e-8cdd-d7a74390accc" providerId="ADAL" clId="{B7006B08-B3BF-4E2D-9408-4CB30DD53A8D}" dt="2022-02-07T07:58:28.211" v="8325" actId="1076"/>
          <ac:spMkLst>
            <pc:docMk/>
            <pc:sldMk cId="1551911131" sldId="345"/>
            <ac:spMk id="12" creationId="{00000000-0000-0000-0000-000000000000}"/>
          </ac:spMkLst>
        </pc:spChg>
      </pc:sldChg>
      <pc:sldChg chg="addSp delSp modSp mod setBg modNotesTx">
        <pc:chgData name="Richard Ball" userId="c2c6c2dd-6ddc-437e-8cdd-d7a74390accc" providerId="ADAL" clId="{B7006B08-B3BF-4E2D-9408-4CB30DD53A8D}" dt="2022-02-07T07:53:47.012" v="8252" actId="207"/>
        <pc:sldMkLst>
          <pc:docMk/>
          <pc:sldMk cId="2211573180" sldId="349"/>
        </pc:sldMkLst>
        <pc:spChg chg="del mod">
          <ac:chgData name="Richard Ball" userId="c2c6c2dd-6ddc-437e-8cdd-d7a74390accc" providerId="ADAL" clId="{B7006B08-B3BF-4E2D-9408-4CB30DD53A8D}" dt="2022-01-27T09:53:49.537" v="5780" actId="478"/>
          <ac:spMkLst>
            <pc:docMk/>
            <pc:sldMk cId="2211573180" sldId="349"/>
            <ac:spMk id="2" creationId="{1D89FF6E-865C-4A3D-A9A9-291DF9E45F51}"/>
          </ac:spMkLst>
        </pc:spChg>
        <pc:spChg chg="del mod">
          <ac:chgData name="Richard Ball" userId="c2c6c2dd-6ddc-437e-8cdd-d7a74390accc" providerId="ADAL" clId="{B7006B08-B3BF-4E2D-9408-4CB30DD53A8D}" dt="2022-01-27T09:53:53.924" v="5783" actId="478"/>
          <ac:spMkLst>
            <pc:docMk/>
            <pc:sldMk cId="2211573180" sldId="349"/>
            <ac:spMk id="6" creationId="{DAD5BC6A-5A4E-449A-A5F2-939C1BFED4C6}"/>
          </ac:spMkLst>
        </pc:spChg>
        <pc:spChg chg="add del mod">
          <ac:chgData name="Richard Ball" userId="c2c6c2dd-6ddc-437e-8cdd-d7a74390accc" providerId="ADAL" clId="{B7006B08-B3BF-4E2D-9408-4CB30DD53A8D}" dt="2022-01-27T09:54:08.365" v="5859" actId="478"/>
          <ac:spMkLst>
            <pc:docMk/>
            <pc:sldMk cId="2211573180" sldId="349"/>
            <ac:spMk id="7" creationId="{618E56FE-676D-4310-B0E5-9075C8773874}"/>
          </ac:spMkLst>
        </pc:spChg>
        <pc:spChg chg="add del mod">
          <ac:chgData name="Richard Ball" userId="c2c6c2dd-6ddc-437e-8cdd-d7a74390accc" providerId="ADAL" clId="{B7006B08-B3BF-4E2D-9408-4CB30DD53A8D}" dt="2022-01-27T09:54:10.409" v="5861" actId="478"/>
          <ac:spMkLst>
            <pc:docMk/>
            <pc:sldMk cId="2211573180" sldId="349"/>
            <ac:spMk id="9" creationId="{4611AA4D-41D3-4CA9-A7A2-E68B95B2BEB7}"/>
          </ac:spMkLst>
        </pc:spChg>
        <pc:spChg chg="add del mod">
          <ac:chgData name="Richard Ball" userId="c2c6c2dd-6ddc-437e-8cdd-d7a74390accc" providerId="ADAL" clId="{B7006B08-B3BF-4E2D-9408-4CB30DD53A8D}" dt="2022-01-27T09:54:13.478" v="5864" actId="478"/>
          <ac:spMkLst>
            <pc:docMk/>
            <pc:sldMk cId="2211573180" sldId="349"/>
            <ac:spMk id="11" creationId="{E1933EB6-0060-4E8D-8D4F-AC83E49E6719}"/>
          </ac:spMkLst>
        </pc:spChg>
        <pc:spChg chg="add mod">
          <ac:chgData name="Richard Ball" userId="c2c6c2dd-6ddc-437e-8cdd-d7a74390accc" providerId="ADAL" clId="{B7006B08-B3BF-4E2D-9408-4CB30DD53A8D}" dt="2022-02-07T07:53:47.012" v="8252" actId="207"/>
          <ac:spMkLst>
            <pc:docMk/>
            <pc:sldMk cId="2211573180" sldId="349"/>
            <ac:spMk id="12" creationId="{161771C1-9501-4A35-8A15-54203717E85A}"/>
          </ac:spMkLst>
        </pc:spChg>
        <pc:spChg chg="add">
          <ac:chgData name="Richard Ball" userId="c2c6c2dd-6ddc-437e-8cdd-d7a74390accc" providerId="ADAL" clId="{B7006B08-B3BF-4E2D-9408-4CB30DD53A8D}" dt="2022-01-27T09:55:00.701" v="5892" actId="26606"/>
          <ac:spMkLst>
            <pc:docMk/>
            <pc:sldMk cId="2211573180" sldId="349"/>
            <ac:spMk id="71" creationId="{37C89E4B-3C9F-44B9-8B86-D9E3D112D8EC}"/>
          </ac:spMkLst>
        </pc:spChg>
        <pc:picChg chg="del">
          <ac:chgData name="Richard Ball" userId="c2c6c2dd-6ddc-437e-8cdd-d7a74390accc" providerId="ADAL" clId="{B7006B08-B3BF-4E2D-9408-4CB30DD53A8D}" dt="2022-01-27T09:53:50.908" v="5781" actId="478"/>
          <ac:picMkLst>
            <pc:docMk/>
            <pc:sldMk cId="2211573180" sldId="349"/>
            <ac:picMk id="4" creationId="{EF5002F7-FE60-41D7-B66F-56EA632AB734}"/>
          </ac:picMkLst>
        </pc:picChg>
        <pc:picChg chg="del">
          <ac:chgData name="Richard Ball" userId="c2c6c2dd-6ddc-437e-8cdd-d7a74390accc" providerId="ADAL" clId="{B7006B08-B3BF-4E2D-9408-4CB30DD53A8D}" dt="2022-01-27T09:54:11.340" v="5862" actId="478"/>
          <ac:picMkLst>
            <pc:docMk/>
            <pc:sldMk cId="2211573180" sldId="349"/>
            <ac:picMk id="5" creationId="{5AEAA37A-B78E-497E-9195-18A2720A7FD8}"/>
          </ac:picMkLst>
        </pc:picChg>
        <pc:picChg chg="add mod">
          <ac:chgData name="Richard Ball" userId="c2c6c2dd-6ddc-437e-8cdd-d7a74390accc" providerId="ADAL" clId="{B7006B08-B3BF-4E2D-9408-4CB30DD53A8D}" dt="2022-01-27T09:55:00.701" v="5892" actId="26606"/>
          <ac:picMkLst>
            <pc:docMk/>
            <pc:sldMk cId="2211573180" sldId="349"/>
            <ac:picMk id="3074" creationId="{18D69BBF-E4ED-40C4-B84F-0153AB9A8B6D}"/>
          </ac:picMkLst>
        </pc:picChg>
        <pc:cxnChg chg="add">
          <ac:chgData name="Richard Ball" userId="c2c6c2dd-6ddc-437e-8cdd-d7a74390accc" providerId="ADAL" clId="{B7006B08-B3BF-4E2D-9408-4CB30DD53A8D}" dt="2022-01-27T09:55:00.701" v="5892" actId="26606"/>
          <ac:cxnSpMkLst>
            <pc:docMk/>
            <pc:sldMk cId="2211573180" sldId="349"/>
            <ac:cxnSpMk id="73" creationId="{AA2EAA10-076F-46BD-8F0F-B9A2FB77A85C}"/>
          </ac:cxnSpMkLst>
        </pc:cxnChg>
        <pc:cxnChg chg="add">
          <ac:chgData name="Richard Ball" userId="c2c6c2dd-6ddc-437e-8cdd-d7a74390accc" providerId="ADAL" clId="{B7006B08-B3BF-4E2D-9408-4CB30DD53A8D}" dt="2022-01-27T09:55:00.701" v="5892" actId="26606"/>
          <ac:cxnSpMkLst>
            <pc:docMk/>
            <pc:sldMk cId="2211573180" sldId="349"/>
            <ac:cxnSpMk id="75" creationId="{D891E407-403B-4764-86C9-33A56D3BCAA3}"/>
          </ac:cxnSpMkLst>
        </pc:cxnChg>
      </pc:sldChg>
      <pc:sldChg chg="addSp delSp modSp del mod">
        <pc:chgData name="Richard Ball" userId="c2c6c2dd-6ddc-437e-8cdd-d7a74390accc" providerId="ADAL" clId="{B7006B08-B3BF-4E2D-9408-4CB30DD53A8D}" dt="2022-01-26T07:42:57.265" v="10" actId="47"/>
        <pc:sldMkLst>
          <pc:docMk/>
          <pc:sldMk cId="321394751" sldId="350"/>
        </pc:sldMkLst>
        <pc:spChg chg="del mod">
          <ac:chgData name="Richard Ball" userId="c2c6c2dd-6ddc-437e-8cdd-d7a74390accc" providerId="ADAL" clId="{B7006B08-B3BF-4E2D-9408-4CB30DD53A8D}" dt="2022-01-26T07:39:11.476" v="5" actId="478"/>
          <ac:spMkLst>
            <pc:docMk/>
            <pc:sldMk cId="321394751" sldId="350"/>
            <ac:spMk id="2" creationId="{C4227FCB-5943-4537-985D-8DE4B700DB8E}"/>
          </ac:spMkLst>
        </pc:spChg>
        <pc:spChg chg="del mod">
          <ac:chgData name="Richard Ball" userId="c2c6c2dd-6ddc-437e-8cdd-d7a74390accc" providerId="ADAL" clId="{B7006B08-B3BF-4E2D-9408-4CB30DD53A8D}" dt="2022-01-26T07:39:05.824" v="1" actId="478"/>
          <ac:spMkLst>
            <pc:docMk/>
            <pc:sldMk cId="321394751" sldId="350"/>
            <ac:spMk id="3" creationId="{9DFFEDCE-4584-483C-B8C3-7058111E803B}"/>
          </ac:spMkLst>
        </pc:spChg>
        <pc:spChg chg="add del mod">
          <ac:chgData name="Richard Ball" userId="c2c6c2dd-6ddc-437e-8cdd-d7a74390accc" providerId="ADAL" clId="{B7006B08-B3BF-4E2D-9408-4CB30DD53A8D}" dt="2022-01-26T07:39:08.841" v="3" actId="478"/>
          <ac:spMkLst>
            <pc:docMk/>
            <pc:sldMk cId="321394751" sldId="350"/>
            <ac:spMk id="5" creationId="{B6586C20-49AC-4CFA-AB51-767803C5A69D}"/>
          </ac:spMkLst>
        </pc:spChg>
        <pc:spChg chg="add del mod">
          <ac:chgData name="Richard Ball" userId="c2c6c2dd-6ddc-437e-8cdd-d7a74390accc" providerId="ADAL" clId="{B7006B08-B3BF-4E2D-9408-4CB30DD53A8D}" dt="2022-01-26T07:39:13.280" v="7" actId="478"/>
          <ac:spMkLst>
            <pc:docMk/>
            <pc:sldMk cId="321394751" sldId="350"/>
            <ac:spMk id="7" creationId="{5A186723-C594-440E-BE60-0278233B6062}"/>
          </ac:spMkLst>
        </pc:spChg>
      </pc:sldChg>
      <pc:sldChg chg="addSp modSp mod modNotesTx">
        <pc:chgData name="Richard Ball" userId="c2c6c2dd-6ddc-437e-8cdd-d7a74390accc" providerId="ADAL" clId="{B7006B08-B3BF-4E2D-9408-4CB30DD53A8D}" dt="2022-02-04T07:38:04.543" v="6671" actId="20577"/>
        <pc:sldMkLst>
          <pc:docMk/>
          <pc:sldMk cId="1293829980" sldId="676"/>
        </pc:sldMkLst>
        <pc:spChg chg="add mod ord">
          <ac:chgData name="Richard Ball" userId="c2c6c2dd-6ddc-437e-8cdd-d7a74390accc" providerId="ADAL" clId="{B7006B08-B3BF-4E2D-9408-4CB30DD53A8D}" dt="2022-02-04T07:37:12.527" v="6618" actId="167"/>
          <ac:spMkLst>
            <pc:docMk/>
            <pc:sldMk cId="1293829980" sldId="676"/>
            <ac:spMk id="3" creationId="{95100A27-FF84-4923-87B4-95A532580183}"/>
          </ac:spMkLst>
        </pc:spChg>
        <pc:spChg chg="mod">
          <ac:chgData name="Richard Ball" userId="c2c6c2dd-6ddc-437e-8cdd-d7a74390accc" providerId="ADAL" clId="{B7006B08-B3BF-4E2D-9408-4CB30DD53A8D}" dt="2022-02-04T07:36:56.709" v="6610" actId="14100"/>
          <ac:spMkLst>
            <pc:docMk/>
            <pc:sldMk cId="1293829980" sldId="676"/>
            <ac:spMk id="5" creationId="{DF1A2291-8CA7-44D5-8DF0-C5E076FCCC2F}"/>
          </ac:spMkLst>
        </pc:spChg>
        <pc:spChg chg="mod">
          <ac:chgData name="Richard Ball" userId="c2c6c2dd-6ddc-437e-8cdd-d7a74390accc" providerId="ADAL" clId="{B7006B08-B3BF-4E2D-9408-4CB30DD53A8D}" dt="2022-02-04T07:37:23.867" v="6619" actId="1076"/>
          <ac:spMkLst>
            <pc:docMk/>
            <pc:sldMk cId="1293829980" sldId="676"/>
            <ac:spMk id="6" creationId="{2FA53151-A0A3-4CC8-8AFE-B5CAAB18C766}"/>
          </ac:spMkLst>
        </pc:spChg>
        <pc:spChg chg="mod">
          <ac:chgData name="Richard Ball" userId="c2c6c2dd-6ddc-437e-8cdd-d7a74390accc" providerId="ADAL" clId="{B7006B08-B3BF-4E2D-9408-4CB30DD53A8D}" dt="2022-02-04T07:37:34.679" v="6620" actId="1076"/>
          <ac:spMkLst>
            <pc:docMk/>
            <pc:sldMk cId="1293829980" sldId="676"/>
            <ac:spMk id="7" creationId="{651DECE4-728C-493C-B1F9-32D4A0F934FC}"/>
          </ac:spMkLst>
        </pc:spChg>
        <pc:spChg chg="mod">
          <ac:chgData name="Richard Ball" userId="c2c6c2dd-6ddc-437e-8cdd-d7a74390accc" providerId="ADAL" clId="{B7006B08-B3BF-4E2D-9408-4CB30DD53A8D}" dt="2022-02-04T07:37:42.308" v="6621" actId="1076"/>
          <ac:spMkLst>
            <pc:docMk/>
            <pc:sldMk cId="1293829980" sldId="676"/>
            <ac:spMk id="8" creationId="{CD493965-8D8D-44B2-A7E4-07105276D77F}"/>
          </ac:spMkLst>
        </pc:spChg>
      </pc:sldChg>
      <pc:sldChg chg="addSp delSp modSp add del mod">
        <pc:chgData name="Richard Ball" userId="c2c6c2dd-6ddc-437e-8cdd-d7a74390accc" providerId="ADAL" clId="{B7006B08-B3BF-4E2D-9408-4CB30DD53A8D}" dt="2022-01-26T07:44:37.431" v="56" actId="47"/>
        <pc:sldMkLst>
          <pc:docMk/>
          <pc:sldMk cId="2892980377" sldId="687"/>
        </pc:sldMkLst>
        <pc:spChg chg="add del mod">
          <ac:chgData name="Richard Ball" userId="c2c6c2dd-6ddc-437e-8cdd-d7a74390accc" providerId="ADAL" clId="{B7006B08-B3BF-4E2D-9408-4CB30DD53A8D}" dt="2022-01-26T07:43:26.002" v="32" actId="478"/>
          <ac:spMkLst>
            <pc:docMk/>
            <pc:sldMk cId="2892980377" sldId="687"/>
            <ac:spMk id="6" creationId="{42C9242C-1CB7-49B6-B7C1-E5547DF7EF15}"/>
          </ac:spMkLst>
        </pc:spChg>
        <pc:spChg chg="del mod">
          <ac:chgData name="Richard Ball" userId="c2c6c2dd-6ddc-437e-8cdd-d7a74390accc" providerId="ADAL" clId="{B7006B08-B3BF-4E2D-9408-4CB30DD53A8D}" dt="2022-01-26T07:42:59.532" v="12" actId="478"/>
          <ac:spMkLst>
            <pc:docMk/>
            <pc:sldMk cId="2892980377" sldId="687"/>
            <ac:spMk id="13" creationId="{8583B0F8-5F6E-444F-B700-6362B17A0E69}"/>
          </ac:spMkLst>
        </pc:spChg>
        <pc:picChg chg="mod modCrop">
          <ac:chgData name="Richard Ball" userId="c2c6c2dd-6ddc-437e-8cdd-d7a74390accc" providerId="ADAL" clId="{B7006B08-B3BF-4E2D-9408-4CB30DD53A8D}" dt="2022-01-26T07:43:58.193" v="44" actId="1076"/>
          <ac:picMkLst>
            <pc:docMk/>
            <pc:sldMk cId="2892980377" sldId="687"/>
            <ac:picMk id="5" creationId="{876FE676-A1FA-425B-BBE9-F3B5D364BCDC}"/>
          </ac:picMkLst>
        </pc:picChg>
        <pc:picChg chg="add del mod">
          <ac:chgData name="Richard Ball" userId="c2c6c2dd-6ddc-437e-8cdd-d7a74390accc" providerId="ADAL" clId="{B7006B08-B3BF-4E2D-9408-4CB30DD53A8D}" dt="2022-01-26T07:43:23.674" v="29"/>
          <ac:picMkLst>
            <pc:docMk/>
            <pc:sldMk cId="2892980377" sldId="687"/>
            <ac:picMk id="7" creationId="{32324FA2-58D5-4F04-875E-7E8836F2CFC6}"/>
          </ac:picMkLst>
        </pc:picChg>
        <pc:picChg chg="add del mod">
          <ac:chgData name="Richard Ball" userId="c2c6c2dd-6ddc-437e-8cdd-d7a74390accc" providerId="ADAL" clId="{B7006B08-B3BF-4E2D-9408-4CB30DD53A8D}" dt="2022-01-26T07:43:23.193" v="28"/>
          <ac:picMkLst>
            <pc:docMk/>
            <pc:sldMk cId="2892980377" sldId="687"/>
            <ac:picMk id="8" creationId="{6E7A5CC2-08EC-4AFA-B68E-23B684973762}"/>
          </ac:picMkLst>
        </pc:picChg>
        <pc:picChg chg="add del mod">
          <ac:chgData name="Richard Ball" userId="c2c6c2dd-6ddc-437e-8cdd-d7a74390accc" providerId="ADAL" clId="{B7006B08-B3BF-4E2D-9408-4CB30DD53A8D}" dt="2022-01-26T07:43:22.773" v="27"/>
          <ac:picMkLst>
            <pc:docMk/>
            <pc:sldMk cId="2892980377" sldId="687"/>
            <ac:picMk id="9" creationId="{580B3941-1729-4586-824F-80BA58ECFA8D}"/>
          </ac:picMkLst>
        </pc:picChg>
        <pc:picChg chg="add del mod">
          <ac:chgData name="Richard Ball" userId="c2c6c2dd-6ddc-437e-8cdd-d7a74390accc" providerId="ADAL" clId="{B7006B08-B3BF-4E2D-9408-4CB30DD53A8D}" dt="2022-01-26T07:43:22.600" v="26"/>
          <ac:picMkLst>
            <pc:docMk/>
            <pc:sldMk cId="2892980377" sldId="687"/>
            <ac:picMk id="10" creationId="{49A50B82-39A0-41DF-AB63-DA51A84893FC}"/>
          </ac:picMkLst>
        </pc:picChg>
        <pc:picChg chg="add del mod">
          <ac:chgData name="Richard Ball" userId="c2c6c2dd-6ddc-437e-8cdd-d7a74390accc" providerId="ADAL" clId="{B7006B08-B3BF-4E2D-9408-4CB30DD53A8D}" dt="2022-01-26T07:43:22.422" v="25"/>
          <ac:picMkLst>
            <pc:docMk/>
            <pc:sldMk cId="2892980377" sldId="687"/>
            <ac:picMk id="11" creationId="{64EAA7BF-8226-4ED4-B311-FA8353EC0B82}"/>
          </ac:picMkLst>
        </pc:picChg>
      </pc:sldChg>
      <pc:sldChg chg="addSp modSp add mod modAnim">
        <pc:chgData name="Richard Ball" userId="c2c6c2dd-6ddc-437e-8cdd-d7a74390accc" providerId="ADAL" clId="{B7006B08-B3BF-4E2D-9408-4CB30DD53A8D}" dt="2022-01-26T08:14:07.134" v="743"/>
        <pc:sldMkLst>
          <pc:docMk/>
          <pc:sldMk cId="1591525918" sldId="688"/>
        </pc:sldMkLst>
        <pc:spChg chg="add">
          <ac:chgData name="Richard Ball" userId="c2c6c2dd-6ddc-437e-8cdd-d7a74390accc" providerId="ADAL" clId="{B7006B08-B3BF-4E2D-9408-4CB30DD53A8D}" dt="2022-01-26T08:13:33.148" v="736" actId="11529"/>
          <ac:spMkLst>
            <pc:docMk/>
            <pc:sldMk cId="1591525918" sldId="688"/>
            <ac:spMk id="2" creationId="{E9BC73EF-0E12-453C-AADC-C895A0D289D3}"/>
          </ac:spMkLst>
        </pc:spChg>
        <pc:spChg chg="add mod">
          <ac:chgData name="Richard Ball" userId="c2c6c2dd-6ddc-437e-8cdd-d7a74390accc" providerId="ADAL" clId="{B7006B08-B3BF-4E2D-9408-4CB30DD53A8D}" dt="2022-01-26T08:13:58.557" v="742" actId="14100"/>
          <ac:spMkLst>
            <pc:docMk/>
            <pc:sldMk cId="1591525918" sldId="688"/>
            <ac:spMk id="4" creationId="{7B8ECB51-1A1D-4716-9DD3-A1D85214EE9E}"/>
          </ac:spMkLst>
        </pc:spChg>
        <pc:picChg chg="mod modCrop">
          <ac:chgData name="Richard Ball" userId="c2c6c2dd-6ddc-437e-8cdd-d7a74390accc" providerId="ADAL" clId="{B7006B08-B3BF-4E2D-9408-4CB30DD53A8D}" dt="2022-01-26T07:49:08.373" v="272" actId="1076"/>
          <ac:picMkLst>
            <pc:docMk/>
            <pc:sldMk cId="1591525918" sldId="688"/>
            <ac:picMk id="5" creationId="{876FE676-A1FA-425B-BBE9-F3B5D364BCDC}"/>
          </ac:picMkLst>
        </pc:picChg>
      </pc:sldChg>
      <pc:sldChg chg="addSp delSp modSp add mod modAnim">
        <pc:chgData name="Richard Ball" userId="c2c6c2dd-6ddc-437e-8cdd-d7a74390accc" providerId="ADAL" clId="{B7006B08-B3BF-4E2D-9408-4CB30DD53A8D}" dt="2022-01-26T08:14:36.083" v="751" actId="1076"/>
        <pc:sldMkLst>
          <pc:docMk/>
          <pc:sldMk cId="4275961676" sldId="689"/>
        </pc:sldMkLst>
        <pc:spChg chg="add del mod">
          <ac:chgData name="Richard Ball" userId="c2c6c2dd-6ddc-437e-8cdd-d7a74390accc" providerId="ADAL" clId="{B7006B08-B3BF-4E2D-9408-4CB30DD53A8D}" dt="2022-01-26T08:14:16.366" v="745"/>
          <ac:spMkLst>
            <pc:docMk/>
            <pc:sldMk cId="4275961676" sldId="689"/>
            <ac:spMk id="3" creationId="{B4084099-38E1-4791-9AC1-DF10352D414C}"/>
          </ac:spMkLst>
        </pc:spChg>
        <pc:spChg chg="add mod">
          <ac:chgData name="Richard Ball" userId="c2c6c2dd-6ddc-437e-8cdd-d7a74390accc" providerId="ADAL" clId="{B7006B08-B3BF-4E2D-9408-4CB30DD53A8D}" dt="2022-01-26T08:14:30.464" v="749" actId="1076"/>
          <ac:spMkLst>
            <pc:docMk/>
            <pc:sldMk cId="4275961676" sldId="689"/>
            <ac:spMk id="4" creationId="{516A23DD-62AE-4DAB-9DD4-0A3C44C590D4}"/>
          </ac:spMkLst>
        </pc:spChg>
        <pc:spChg chg="add mod">
          <ac:chgData name="Richard Ball" userId="c2c6c2dd-6ddc-437e-8cdd-d7a74390accc" providerId="ADAL" clId="{B7006B08-B3BF-4E2D-9408-4CB30DD53A8D}" dt="2022-01-26T08:14:36.083" v="751" actId="1076"/>
          <ac:spMkLst>
            <pc:docMk/>
            <pc:sldMk cId="4275961676" sldId="689"/>
            <ac:spMk id="6" creationId="{6847780F-991E-472C-8B81-E00B2D5BA1F9}"/>
          </ac:spMkLst>
        </pc:spChg>
        <pc:picChg chg="mod modCrop">
          <ac:chgData name="Richard Ball" userId="c2c6c2dd-6ddc-437e-8cdd-d7a74390accc" providerId="ADAL" clId="{B7006B08-B3BF-4E2D-9408-4CB30DD53A8D}" dt="2022-01-26T07:44:53.849" v="62" actId="1076"/>
          <ac:picMkLst>
            <pc:docMk/>
            <pc:sldMk cId="4275961676" sldId="689"/>
            <ac:picMk id="5" creationId="{876FE676-A1FA-425B-BBE9-F3B5D364BCDC}"/>
          </ac:picMkLst>
        </pc:picChg>
      </pc:sldChg>
      <pc:sldChg chg="addSp delSp modSp add mod modAnim">
        <pc:chgData name="Richard Ball" userId="c2c6c2dd-6ddc-437e-8cdd-d7a74390accc" providerId="ADAL" clId="{B7006B08-B3BF-4E2D-9408-4CB30DD53A8D}" dt="2022-02-04T07:24:51.374" v="6238"/>
        <pc:sldMkLst>
          <pc:docMk/>
          <pc:sldMk cId="1360835896" sldId="690"/>
        </pc:sldMkLst>
        <pc:spChg chg="add mod">
          <ac:chgData name="Richard Ball" userId="c2c6c2dd-6ddc-437e-8cdd-d7a74390accc" providerId="ADAL" clId="{B7006B08-B3BF-4E2D-9408-4CB30DD53A8D}" dt="2022-01-26T08:14:41.567" v="753" actId="1076"/>
          <ac:spMkLst>
            <pc:docMk/>
            <pc:sldMk cId="1360835896" sldId="690"/>
            <ac:spMk id="3" creationId="{54D45586-D34E-4AEF-A10C-1D44A7530946}"/>
          </ac:spMkLst>
        </pc:spChg>
        <pc:spChg chg="add mod">
          <ac:chgData name="Richard Ball" userId="c2c6c2dd-6ddc-437e-8cdd-d7a74390accc" providerId="ADAL" clId="{B7006B08-B3BF-4E2D-9408-4CB30DD53A8D}" dt="2022-01-26T08:14:45.269" v="755" actId="14100"/>
          <ac:spMkLst>
            <pc:docMk/>
            <pc:sldMk cId="1360835896" sldId="690"/>
            <ac:spMk id="4" creationId="{75C99212-12F1-4164-8ECE-935A601C5530}"/>
          </ac:spMkLst>
        </pc:spChg>
        <pc:picChg chg="mod modCrop">
          <ac:chgData name="Richard Ball" userId="c2c6c2dd-6ddc-437e-8cdd-d7a74390accc" providerId="ADAL" clId="{B7006B08-B3BF-4E2D-9408-4CB30DD53A8D}" dt="2022-01-26T07:45:08.889" v="67" actId="1076"/>
          <ac:picMkLst>
            <pc:docMk/>
            <pc:sldMk cId="1360835896" sldId="690"/>
            <ac:picMk id="5" creationId="{876FE676-A1FA-425B-BBE9-F3B5D364BCDC}"/>
          </ac:picMkLst>
        </pc:picChg>
        <pc:picChg chg="del">
          <ac:chgData name="Richard Ball" userId="c2c6c2dd-6ddc-437e-8cdd-d7a74390accc" providerId="ADAL" clId="{B7006B08-B3BF-4E2D-9408-4CB30DD53A8D}" dt="2022-02-04T07:24:51.374" v="6238"/>
          <ac:picMkLst>
            <pc:docMk/>
            <pc:sldMk cId="1360835896" sldId="690"/>
            <ac:picMk id="6" creationId="{40D70131-7D26-4A91-9FA8-9D0840622EB8}"/>
          </ac:picMkLst>
        </pc:picChg>
      </pc:sldChg>
      <pc:sldChg chg="addSp modSp add mod modAnim">
        <pc:chgData name="Richard Ball" userId="c2c6c2dd-6ddc-437e-8cdd-d7a74390accc" providerId="ADAL" clId="{B7006B08-B3BF-4E2D-9408-4CB30DD53A8D}" dt="2022-01-26T08:14:53.299" v="758" actId="1076"/>
        <pc:sldMkLst>
          <pc:docMk/>
          <pc:sldMk cId="1365266467" sldId="691"/>
        </pc:sldMkLst>
        <pc:spChg chg="add mod">
          <ac:chgData name="Richard Ball" userId="c2c6c2dd-6ddc-437e-8cdd-d7a74390accc" providerId="ADAL" clId="{B7006B08-B3BF-4E2D-9408-4CB30DD53A8D}" dt="2022-01-26T08:14:50.237" v="757" actId="1076"/>
          <ac:spMkLst>
            <pc:docMk/>
            <pc:sldMk cId="1365266467" sldId="691"/>
            <ac:spMk id="3" creationId="{1A9B79EC-6209-4114-AE65-6D9F898260CE}"/>
          </ac:spMkLst>
        </pc:spChg>
        <pc:spChg chg="add mod">
          <ac:chgData name="Richard Ball" userId="c2c6c2dd-6ddc-437e-8cdd-d7a74390accc" providerId="ADAL" clId="{B7006B08-B3BF-4E2D-9408-4CB30DD53A8D}" dt="2022-01-26T08:14:53.299" v="758" actId="1076"/>
          <ac:spMkLst>
            <pc:docMk/>
            <pc:sldMk cId="1365266467" sldId="691"/>
            <ac:spMk id="4" creationId="{5979A7E8-B63F-43D6-8886-F054CCF9939C}"/>
          </ac:spMkLst>
        </pc:spChg>
        <pc:picChg chg="mod modCrop">
          <ac:chgData name="Richard Ball" userId="c2c6c2dd-6ddc-437e-8cdd-d7a74390accc" providerId="ADAL" clId="{B7006B08-B3BF-4E2D-9408-4CB30DD53A8D}" dt="2022-01-26T07:45:21.393" v="71" actId="14100"/>
          <ac:picMkLst>
            <pc:docMk/>
            <pc:sldMk cId="1365266467" sldId="691"/>
            <ac:picMk id="5" creationId="{876FE676-A1FA-425B-BBE9-F3B5D364BCDC}"/>
          </ac:picMkLst>
        </pc:picChg>
      </pc:sldChg>
      <pc:sldChg chg="addSp modSp add mod modAnim">
        <pc:chgData name="Richard Ball" userId="c2c6c2dd-6ddc-437e-8cdd-d7a74390accc" providerId="ADAL" clId="{B7006B08-B3BF-4E2D-9408-4CB30DD53A8D}" dt="2022-01-26T08:15:03.349" v="763" actId="14100"/>
        <pc:sldMkLst>
          <pc:docMk/>
          <pc:sldMk cId="4210368169" sldId="692"/>
        </pc:sldMkLst>
        <pc:spChg chg="add mod">
          <ac:chgData name="Richard Ball" userId="c2c6c2dd-6ddc-437e-8cdd-d7a74390accc" providerId="ADAL" clId="{B7006B08-B3BF-4E2D-9408-4CB30DD53A8D}" dt="2022-01-26T08:14:59.099" v="761" actId="14100"/>
          <ac:spMkLst>
            <pc:docMk/>
            <pc:sldMk cId="4210368169" sldId="692"/>
            <ac:spMk id="3" creationId="{14E413CF-E8BE-45BD-AFC4-F0FA1E07C6B4}"/>
          </ac:spMkLst>
        </pc:spChg>
        <pc:spChg chg="add mod">
          <ac:chgData name="Richard Ball" userId="c2c6c2dd-6ddc-437e-8cdd-d7a74390accc" providerId="ADAL" clId="{B7006B08-B3BF-4E2D-9408-4CB30DD53A8D}" dt="2022-01-26T08:15:03.349" v="763" actId="14100"/>
          <ac:spMkLst>
            <pc:docMk/>
            <pc:sldMk cId="4210368169" sldId="692"/>
            <ac:spMk id="4" creationId="{FCCE39C1-606F-4DA4-B48D-E7B3F089AFB5}"/>
          </ac:spMkLst>
        </pc:spChg>
        <pc:picChg chg="mod modCrop">
          <ac:chgData name="Richard Ball" userId="c2c6c2dd-6ddc-437e-8cdd-d7a74390accc" providerId="ADAL" clId="{B7006B08-B3BF-4E2D-9408-4CB30DD53A8D}" dt="2022-01-26T07:45:40.631" v="75" actId="1076"/>
          <ac:picMkLst>
            <pc:docMk/>
            <pc:sldMk cId="4210368169" sldId="692"/>
            <ac:picMk id="5" creationId="{876FE676-A1FA-425B-BBE9-F3B5D364BCDC}"/>
          </ac:picMkLst>
        </pc:picChg>
      </pc:sldChg>
      <pc:sldChg chg="addSp delSp modSp add del mod">
        <pc:chgData name="Richard Ball" userId="c2c6c2dd-6ddc-437e-8cdd-d7a74390accc" providerId="ADAL" clId="{B7006B08-B3BF-4E2D-9408-4CB30DD53A8D}" dt="2022-01-26T07:49:22.264" v="275" actId="47"/>
        <pc:sldMkLst>
          <pc:docMk/>
          <pc:sldMk cId="3185198639" sldId="693"/>
        </pc:sldMkLst>
        <pc:spChg chg="add del mod">
          <ac:chgData name="Richard Ball" userId="c2c6c2dd-6ddc-437e-8cdd-d7a74390accc" providerId="ADAL" clId="{B7006B08-B3BF-4E2D-9408-4CB30DD53A8D}" dt="2022-01-26T07:49:18.029" v="274" actId="478"/>
          <ac:spMkLst>
            <pc:docMk/>
            <pc:sldMk cId="3185198639" sldId="693"/>
            <ac:spMk id="2" creationId="{41A0555C-1AC5-4C19-BF3C-E87AC33C978A}"/>
          </ac:spMkLst>
        </pc:spChg>
        <pc:picChg chg="del">
          <ac:chgData name="Richard Ball" userId="c2c6c2dd-6ddc-437e-8cdd-d7a74390accc" providerId="ADAL" clId="{B7006B08-B3BF-4E2D-9408-4CB30DD53A8D}" dt="2022-01-26T07:46:39.005" v="115" actId="478"/>
          <ac:picMkLst>
            <pc:docMk/>
            <pc:sldMk cId="3185198639" sldId="693"/>
            <ac:picMk id="5" creationId="{876FE676-A1FA-425B-BBE9-F3B5D364BCDC}"/>
          </ac:picMkLst>
        </pc:picChg>
      </pc:sldChg>
      <pc:sldChg chg="addSp delSp modSp new mod ord setBg addAnim modAnim">
        <pc:chgData name="Richard Ball" userId="c2c6c2dd-6ddc-437e-8cdd-d7a74390accc" providerId="ADAL" clId="{B7006B08-B3BF-4E2D-9408-4CB30DD53A8D}" dt="2022-02-04T07:23:31.486" v="6237"/>
        <pc:sldMkLst>
          <pc:docMk/>
          <pc:sldMk cId="3956540963" sldId="694"/>
        </pc:sldMkLst>
        <pc:spChg chg="mod ord">
          <ac:chgData name="Richard Ball" userId="c2c6c2dd-6ddc-437e-8cdd-d7a74390accc" providerId="ADAL" clId="{B7006B08-B3BF-4E2D-9408-4CB30DD53A8D}" dt="2022-01-27T07:25:41.210" v="3039" actId="26606"/>
          <ac:spMkLst>
            <pc:docMk/>
            <pc:sldMk cId="3956540963" sldId="694"/>
            <ac:spMk id="2" creationId="{19263CA7-3B7D-4A21-A9EF-88AA84D159B4}"/>
          </ac:spMkLst>
        </pc:spChg>
        <pc:spChg chg="del mod">
          <ac:chgData name="Richard Ball" userId="c2c6c2dd-6ddc-437e-8cdd-d7a74390accc" providerId="ADAL" clId="{B7006B08-B3BF-4E2D-9408-4CB30DD53A8D}" dt="2022-01-27T07:25:33.767" v="3036" actId="478"/>
          <ac:spMkLst>
            <pc:docMk/>
            <pc:sldMk cId="3956540963" sldId="694"/>
            <ac:spMk id="3" creationId="{72402EF6-0F97-4B3C-96C4-4B59B4993899}"/>
          </ac:spMkLst>
        </pc:spChg>
        <pc:spChg chg="add">
          <ac:chgData name="Richard Ball" userId="c2c6c2dd-6ddc-437e-8cdd-d7a74390accc" providerId="ADAL" clId="{B7006B08-B3BF-4E2D-9408-4CB30DD53A8D}" dt="2022-01-27T07:25:41.210" v="3039" actId="26606"/>
          <ac:spMkLst>
            <pc:docMk/>
            <pc:sldMk cId="3956540963" sldId="694"/>
            <ac:spMk id="71" creationId="{37C89E4B-3C9F-44B9-8B86-D9E3D112D8EC}"/>
          </ac:spMkLst>
        </pc:spChg>
        <pc:picChg chg="add mod">
          <ac:chgData name="Richard Ball" userId="c2c6c2dd-6ddc-437e-8cdd-d7a74390accc" providerId="ADAL" clId="{B7006B08-B3BF-4E2D-9408-4CB30DD53A8D}" dt="2022-01-27T07:25:41.210" v="3039" actId="26606"/>
          <ac:picMkLst>
            <pc:docMk/>
            <pc:sldMk cId="3956540963" sldId="694"/>
            <ac:picMk id="1026" creationId="{D87B22F8-88B5-4E83-8086-FCA5F759F057}"/>
          </ac:picMkLst>
        </pc:picChg>
        <pc:cxnChg chg="add">
          <ac:chgData name="Richard Ball" userId="c2c6c2dd-6ddc-437e-8cdd-d7a74390accc" providerId="ADAL" clId="{B7006B08-B3BF-4E2D-9408-4CB30DD53A8D}" dt="2022-01-27T07:25:41.210" v="3039" actId="26606"/>
          <ac:cxnSpMkLst>
            <pc:docMk/>
            <pc:sldMk cId="3956540963" sldId="694"/>
            <ac:cxnSpMk id="73" creationId="{AA2EAA10-076F-46BD-8F0F-B9A2FB77A85C}"/>
          </ac:cxnSpMkLst>
        </pc:cxnChg>
        <pc:cxnChg chg="add">
          <ac:chgData name="Richard Ball" userId="c2c6c2dd-6ddc-437e-8cdd-d7a74390accc" providerId="ADAL" clId="{B7006B08-B3BF-4E2D-9408-4CB30DD53A8D}" dt="2022-01-27T07:25:41.210" v="3039" actId="26606"/>
          <ac:cxnSpMkLst>
            <pc:docMk/>
            <pc:sldMk cId="3956540963" sldId="694"/>
            <ac:cxnSpMk id="75" creationId="{D891E407-403B-4764-86C9-33A56D3BCAA3}"/>
          </ac:cxnSpMkLst>
        </pc:cxnChg>
      </pc:sldChg>
      <pc:sldChg chg="modSp new mod">
        <pc:chgData name="Richard Ball" userId="c2c6c2dd-6ddc-437e-8cdd-d7a74390accc" providerId="ADAL" clId="{B7006B08-B3BF-4E2D-9408-4CB30DD53A8D}" dt="2022-01-26T07:49:57.458" v="316" actId="20577"/>
        <pc:sldMkLst>
          <pc:docMk/>
          <pc:sldMk cId="2049080384" sldId="695"/>
        </pc:sldMkLst>
        <pc:spChg chg="mod">
          <ac:chgData name="Richard Ball" userId="c2c6c2dd-6ddc-437e-8cdd-d7a74390accc" providerId="ADAL" clId="{B7006B08-B3BF-4E2D-9408-4CB30DD53A8D}" dt="2022-01-26T07:48:46.693" v="270" actId="115"/>
          <ac:spMkLst>
            <pc:docMk/>
            <pc:sldMk cId="2049080384" sldId="695"/>
            <ac:spMk id="2" creationId="{4A30D3E5-6CC2-4F18-8BFE-76143AC5A49E}"/>
          </ac:spMkLst>
        </pc:spChg>
        <pc:spChg chg="mod">
          <ac:chgData name="Richard Ball" userId="c2c6c2dd-6ddc-437e-8cdd-d7a74390accc" providerId="ADAL" clId="{B7006B08-B3BF-4E2D-9408-4CB30DD53A8D}" dt="2022-01-26T07:49:57.458" v="316" actId="20577"/>
          <ac:spMkLst>
            <pc:docMk/>
            <pc:sldMk cId="2049080384" sldId="695"/>
            <ac:spMk id="3" creationId="{A6324B21-5CDF-4980-9B29-6530BE5E3704}"/>
          </ac:spMkLst>
        </pc:spChg>
      </pc:sldChg>
      <pc:sldChg chg="modSp mod">
        <pc:chgData name="Richard Ball" userId="c2c6c2dd-6ddc-437e-8cdd-d7a74390accc" providerId="ADAL" clId="{B7006B08-B3BF-4E2D-9408-4CB30DD53A8D}" dt="2022-01-26T07:50:03.400" v="320" actId="20577"/>
        <pc:sldMkLst>
          <pc:docMk/>
          <pc:sldMk cId="1865005693" sldId="696"/>
        </pc:sldMkLst>
        <pc:spChg chg="mod">
          <ac:chgData name="Richard Ball" userId="c2c6c2dd-6ddc-437e-8cdd-d7a74390accc" providerId="ADAL" clId="{B7006B08-B3BF-4E2D-9408-4CB30DD53A8D}" dt="2022-01-26T07:49:25.381" v="277" actId="20577"/>
          <ac:spMkLst>
            <pc:docMk/>
            <pc:sldMk cId="1865005693" sldId="696"/>
            <ac:spMk id="2" creationId="{4A30D3E5-6CC2-4F18-8BFE-76143AC5A49E}"/>
          </ac:spMkLst>
        </pc:spChg>
        <pc:spChg chg="mod">
          <ac:chgData name="Richard Ball" userId="c2c6c2dd-6ddc-437e-8cdd-d7a74390accc" providerId="ADAL" clId="{B7006B08-B3BF-4E2D-9408-4CB30DD53A8D}" dt="2022-01-26T07:50:03.400" v="320" actId="20577"/>
          <ac:spMkLst>
            <pc:docMk/>
            <pc:sldMk cId="1865005693" sldId="696"/>
            <ac:spMk id="3" creationId="{A6324B21-5CDF-4980-9B29-6530BE5E3704}"/>
          </ac:spMkLst>
        </pc:spChg>
      </pc:sldChg>
      <pc:sldChg chg="addSp delSp modSp mod delAnim modAnim">
        <pc:chgData name="Richard Ball" userId="c2c6c2dd-6ddc-437e-8cdd-d7a74390accc" providerId="ADAL" clId="{B7006B08-B3BF-4E2D-9408-4CB30DD53A8D}" dt="2022-01-26T08:16:21.441" v="782" actId="1076"/>
        <pc:sldMkLst>
          <pc:docMk/>
          <pc:sldMk cId="1529387926" sldId="697"/>
        </pc:sldMkLst>
        <pc:spChg chg="add mod">
          <ac:chgData name="Richard Ball" userId="c2c6c2dd-6ddc-437e-8cdd-d7a74390accc" providerId="ADAL" clId="{B7006B08-B3BF-4E2D-9408-4CB30DD53A8D}" dt="2022-01-26T08:16:21.441" v="782" actId="1076"/>
          <ac:spMkLst>
            <pc:docMk/>
            <pc:sldMk cId="1529387926" sldId="697"/>
            <ac:spMk id="3" creationId="{8467F3DA-3155-460D-9F17-4015CE2814F3}"/>
          </ac:spMkLst>
        </pc:spChg>
        <pc:spChg chg="add del mod">
          <ac:chgData name="Richard Ball" userId="c2c6c2dd-6ddc-437e-8cdd-d7a74390accc" providerId="ADAL" clId="{B7006B08-B3BF-4E2D-9408-4CB30DD53A8D}" dt="2022-01-26T08:15:11.103" v="765" actId="478"/>
          <ac:spMkLst>
            <pc:docMk/>
            <pc:sldMk cId="1529387926" sldId="697"/>
            <ac:spMk id="4" creationId="{444A9A7E-13AF-4D43-BAFF-C041E060C000}"/>
          </ac:spMkLst>
        </pc:spChg>
      </pc:sldChg>
      <pc:sldChg chg="addSp delSp modSp new mod delAnim modAnim">
        <pc:chgData name="Richard Ball" userId="c2c6c2dd-6ddc-437e-8cdd-d7a74390accc" providerId="ADAL" clId="{B7006B08-B3BF-4E2D-9408-4CB30DD53A8D}" dt="2022-01-26T08:15:25.559" v="771" actId="14100"/>
        <pc:sldMkLst>
          <pc:docMk/>
          <pc:sldMk cId="1784854251" sldId="698"/>
        </pc:sldMkLst>
        <pc:spChg chg="mod">
          <ac:chgData name="Richard Ball" userId="c2c6c2dd-6ddc-437e-8cdd-d7a74390accc" providerId="ADAL" clId="{B7006B08-B3BF-4E2D-9408-4CB30DD53A8D}" dt="2022-01-26T07:53:01.410" v="473" actId="1076"/>
          <ac:spMkLst>
            <pc:docMk/>
            <pc:sldMk cId="1784854251" sldId="698"/>
            <ac:spMk id="2" creationId="{AE4866EA-5E19-4D99-BD96-4A5A831DC621}"/>
          </ac:spMkLst>
        </pc:spChg>
        <pc:spChg chg="del mod">
          <ac:chgData name="Richard Ball" userId="c2c6c2dd-6ddc-437e-8cdd-d7a74390accc" providerId="ADAL" clId="{B7006B08-B3BF-4E2D-9408-4CB30DD53A8D}" dt="2022-01-26T07:51:39.300" v="380" actId="478"/>
          <ac:spMkLst>
            <pc:docMk/>
            <pc:sldMk cId="1784854251" sldId="698"/>
            <ac:spMk id="3" creationId="{5BF5C987-080B-4660-BC62-9D5F2D5FA120}"/>
          </ac:spMkLst>
        </pc:spChg>
        <pc:spChg chg="add mod">
          <ac:chgData name="Richard Ball" userId="c2c6c2dd-6ddc-437e-8cdd-d7a74390accc" providerId="ADAL" clId="{B7006B08-B3BF-4E2D-9408-4CB30DD53A8D}" dt="2022-01-26T08:09:23.486" v="594" actId="1076"/>
          <ac:spMkLst>
            <pc:docMk/>
            <pc:sldMk cId="1784854251" sldId="698"/>
            <ac:spMk id="4" creationId="{49C5E5FA-902B-491D-B990-E2385F864937}"/>
          </ac:spMkLst>
        </pc:spChg>
        <pc:spChg chg="add mod">
          <ac:chgData name="Richard Ball" userId="c2c6c2dd-6ddc-437e-8cdd-d7a74390accc" providerId="ADAL" clId="{B7006B08-B3BF-4E2D-9408-4CB30DD53A8D}" dt="2022-01-26T08:15:25.559" v="771" actId="14100"/>
          <ac:spMkLst>
            <pc:docMk/>
            <pc:sldMk cId="1784854251" sldId="698"/>
            <ac:spMk id="6" creationId="{839C5CC8-83DB-42FF-9D7A-ACEF107326E0}"/>
          </ac:spMkLst>
        </pc:spChg>
        <pc:spChg chg="add del mod">
          <ac:chgData name="Richard Ball" userId="c2c6c2dd-6ddc-437e-8cdd-d7a74390accc" providerId="ADAL" clId="{B7006B08-B3BF-4E2D-9408-4CB30DD53A8D}" dt="2022-01-26T08:15:21.380" v="769" actId="478"/>
          <ac:spMkLst>
            <pc:docMk/>
            <pc:sldMk cId="1784854251" sldId="698"/>
            <ac:spMk id="7" creationId="{32854C10-16E3-4148-ACFC-0EA260D6860C}"/>
          </ac:spMkLst>
        </pc:spChg>
        <pc:picChg chg="add mod">
          <ac:chgData name="Richard Ball" userId="c2c6c2dd-6ddc-437e-8cdd-d7a74390accc" providerId="ADAL" clId="{B7006B08-B3BF-4E2D-9408-4CB30DD53A8D}" dt="2022-01-26T07:51:44.755" v="383" actId="1076"/>
          <ac:picMkLst>
            <pc:docMk/>
            <pc:sldMk cId="1784854251" sldId="698"/>
            <ac:picMk id="2050" creationId="{ED1E8AFB-3BC4-4E84-BCBF-AAF8150D5448}"/>
          </ac:picMkLst>
        </pc:picChg>
      </pc:sldChg>
      <pc:sldChg chg="addSp modSp mod modAnim">
        <pc:chgData name="Richard Ball" userId="c2c6c2dd-6ddc-437e-8cdd-d7a74390accc" providerId="ADAL" clId="{B7006B08-B3BF-4E2D-9408-4CB30DD53A8D}" dt="2022-01-26T08:15:55.821" v="776" actId="1076"/>
        <pc:sldMkLst>
          <pc:docMk/>
          <pc:sldMk cId="1153536896" sldId="699"/>
        </pc:sldMkLst>
        <pc:spChg chg="add mod">
          <ac:chgData name="Richard Ball" userId="c2c6c2dd-6ddc-437e-8cdd-d7a74390accc" providerId="ADAL" clId="{B7006B08-B3BF-4E2D-9408-4CB30DD53A8D}" dt="2022-01-26T08:15:55.821" v="776" actId="1076"/>
          <ac:spMkLst>
            <pc:docMk/>
            <pc:sldMk cId="1153536896" sldId="699"/>
            <ac:spMk id="3" creationId="{3729F525-FC82-4D0F-A065-BD78456EEED1}"/>
          </ac:spMkLst>
        </pc:spChg>
      </pc:sldChg>
      <pc:sldChg chg="addSp modSp add mod ord modAnim">
        <pc:chgData name="Richard Ball" userId="c2c6c2dd-6ddc-437e-8cdd-d7a74390accc" providerId="ADAL" clId="{B7006B08-B3BF-4E2D-9408-4CB30DD53A8D}" dt="2022-01-26T08:15:58.922" v="777"/>
        <pc:sldMkLst>
          <pc:docMk/>
          <pc:sldMk cId="1327831177" sldId="700"/>
        </pc:sldMkLst>
        <pc:spChg chg="mod">
          <ac:chgData name="Richard Ball" userId="c2c6c2dd-6ddc-437e-8cdd-d7a74390accc" providerId="ADAL" clId="{B7006B08-B3BF-4E2D-9408-4CB30DD53A8D}" dt="2022-01-26T07:52:53.164" v="470" actId="1076"/>
          <ac:spMkLst>
            <pc:docMk/>
            <pc:sldMk cId="1327831177" sldId="700"/>
            <ac:spMk id="2" creationId="{AE4866EA-5E19-4D99-BD96-4A5A831DC621}"/>
          </ac:spMkLst>
        </pc:spChg>
        <pc:spChg chg="mod">
          <ac:chgData name="Richard Ball" userId="c2c6c2dd-6ddc-437e-8cdd-d7a74390accc" providerId="ADAL" clId="{B7006B08-B3BF-4E2D-9408-4CB30DD53A8D}" dt="2022-01-26T07:52:40.672" v="465" actId="1076"/>
          <ac:spMkLst>
            <pc:docMk/>
            <pc:sldMk cId="1327831177" sldId="700"/>
            <ac:spMk id="4" creationId="{49C5E5FA-902B-491D-B990-E2385F864937}"/>
          </ac:spMkLst>
        </pc:spChg>
        <pc:spChg chg="add mod">
          <ac:chgData name="Richard Ball" userId="c2c6c2dd-6ddc-437e-8cdd-d7a74390accc" providerId="ADAL" clId="{B7006B08-B3BF-4E2D-9408-4CB30DD53A8D}" dt="2022-01-26T08:15:58.922" v="777"/>
          <ac:spMkLst>
            <pc:docMk/>
            <pc:sldMk cId="1327831177" sldId="700"/>
            <ac:spMk id="5" creationId="{34850D35-89FB-4B74-80AD-893681C7AF14}"/>
          </ac:spMkLst>
        </pc:spChg>
      </pc:sldChg>
      <pc:sldChg chg="modSp new mod">
        <pc:chgData name="Richard Ball" userId="c2c6c2dd-6ddc-437e-8cdd-d7a74390accc" providerId="ADAL" clId="{B7006B08-B3BF-4E2D-9408-4CB30DD53A8D}" dt="2022-02-04T07:35:12.124" v="6550" actId="113"/>
        <pc:sldMkLst>
          <pc:docMk/>
          <pc:sldMk cId="3771528696" sldId="701"/>
        </pc:sldMkLst>
        <pc:spChg chg="mod">
          <ac:chgData name="Richard Ball" userId="c2c6c2dd-6ddc-437e-8cdd-d7a74390accc" providerId="ADAL" clId="{B7006B08-B3BF-4E2D-9408-4CB30DD53A8D}" dt="2022-02-04T07:35:12.124" v="6550" actId="113"/>
          <ac:spMkLst>
            <pc:docMk/>
            <pc:sldMk cId="3771528696" sldId="701"/>
            <ac:spMk id="2" creationId="{316607C4-47D5-415C-849D-D694996986AF}"/>
          </ac:spMkLst>
        </pc:spChg>
        <pc:spChg chg="mod">
          <ac:chgData name="Richard Ball" userId="c2c6c2dd-6ddc-437e-8cdd-d7a74390accc" providerId="ADAL" clId="{B7006B08-B3BF-4E2D-9408-4CB30DD53A8D}" dt="2022-02-04T07:26:37.481" v="6322" actId="20577"/>
          <ac:spMkLst>
            <pc:docMk/>
            <pc:sldMk cId="3771528696" sldId="701"/>
            <ac:spMk id="3" creationId="{1EC58E43-F58C-47E9-BB77-64216846AEB1}"/>
          </ac:spMkLst>
        </pc:spChg>
      </pc:sldChg>
      <pc:sldChg chg="addSp delSp modSp mod modAnim">
        <pc:chgData name="Richard Ball" userId="c2c6c2dd-6ddc-437e-8cdd-d7a74390accc" providerId="ADAL" clId="{B7006B08-B3BF-4E2D-9408-4CB30DD53A8D}" dt="2022-01-26T08:16:10.221" v="781" actId="14100"/>
        <pc:sldMkLst>
          <pc:docMk/>
          <pc:sldMk cId="3648188555" sldId="702"/>
        </pc:sldMkLst>
        <pc:spChg chg="mod">
          <ac:chgData name="Richard Ball" userId="c2c6c2dd-6ddc-437e-8cdd-d7a74390accc" providerId="ADAL" clId="{B7006B08-B3BF-4E2D-9408-4CB30DD53A8D}" dt="2022-01-26T08:12:28.958" v="729" actId="1076"/>
          <ac:spMkLst>
            <pc:docMk/>
            <pc:sldMk cId="3648188555" sldId="702"/>
            <ac:spMk id="2" creationId="{AE4866EA-5E19-4D99-BD96-4A5A831DC621}"/>
          </ac:spMkLst>
        </pc:spChg>
        <pc:spChg chg="del mod">
          <ac:chgData name="Richard Ball" userId="c2c6c2dd-6ddc-437e-8cdd-d7a74390accc" providerId="ADAL" clId="{B7006B08-B3BF-4E2D-9408-4CB30DD53A8D}" dt="2022-01-26T08:11:52.426" v="664" actId="478"/>
          <ac:spMkLst>
            <pc:docMk/>
            <pc:sldMk cId="3648188555" sldId="702"/>
            <ac:spMk id="4" creationId="{49C5E5FA-902B-491D-B990-E2385F864937}"/>
          </ac:spMkLst>
        </pc:spChg>
        <pc:spChg chg="add mod">
          <ac:chgData name="Richard Ball" userId="c2c6c2dd-6ddc-437e-8cdd-d7a74390accc" providerId="ADAL" clId="{B7006B08-B3BF-4E2D-9408-4CB30DD53A8D}" dt="2022-01-26T08:16:10.221" v="781" actId="14100"/>
          <ac:spMkLst>
            <pc:docMk/>
            <pc:sldMk cId="3648188555" sldId="702"/>
            <ac:spMk id="7" creationId="{F3F2DC2B-E093-4A4A-BF22-16486AF0EC19}"/>
          </ac:spMkLst>
        </pc:spChg>
        <pc:picChg chg="del">
          <ac:chgData name="Richard Ball" userId="c2c6c2dd-6ddc-437e-8cdd-d7a74390accc" providerId="ADAL" clId="{B7006B08-B3BF-4E2D-9408-4CB30DD53A8D}" dt="2022-01-26T08:11:50.764" v="663" actId="478"/>
          <ac:picMkLst>
            <pc:docMk/>
            <pc:sldMk cId="3648188555" sldId="702"/>
            <ac:picMk id="2050" creationId="{ED1E8AFB-3BC4-4E84-BCBF-AAF8150D5448}"/>
          </ac:picMkLst>
        </pc:picChg>
        <pc:picChg chg="add del">
          <ac:chgData name="Richard Ball" userId="c2c6c2dd-6ddc-437e-8cdd-d7a74390accc" providerId="ADAL" clId="{B7006B08-B3BF-4E2D-9408-4CB30DD53A8D}" dt="2022-01-26T08:12:56.205" v="731" actId="478"/>
          <ac:picMkLst>
            <pc:docMk/>
            <pc:sldMk cId="3648188555" sldId="702"/>
            <ac:picMk id="3074" creationId="{2EF3F239-372E-469E-AD1D-D9FEC1AF8EF8}"/>
          </ac:picMkLst>
        </pc:picChg>
        <pc:picChg chg="add mod">
          <ac:chgData name="Richard Ball" userId="c2c6c2dd-6ddc-437e-8cdd-d7a74390accc" providerId="ADAL" clId="{B7006B08-B3BF-4E2D-9408-4CB30DD53A8D}" dt="2022-01-26T08:13:19.384" v="735" actId="1076"/>
          <ac:picMkLst>
            <pc:docMk/>
            <pc:sldMk cId="3648188555" sldId="702"/>
            <ac:picMk id="3076" creationId="{125ABCAD-854A-403F-9A5A-D5DA8DA1D69B}"/>
          </ac:picMkLst>
        </pc:picChg>
      </pc:sldChg>
      <pc:sldChg chg="addSp delSp modSp new mod setBg">
        <pc:chgData name="Richard Ball" userId="c2c6c2dd-6ddc-437e-8cdd-d7a74390accc" providerId="ADAL" clId="{B7006B08-B3BF-4E2D-9408-4CB30DD53A8D}" dt="2022-02-04T09:45:31.171" v="7233" actId="14100"/>
        <pc:sldMkLst>
          <pc:docMk/>
          <pc:sldMk cId="4218935556" sldId="703"/>
        </pc:sldMkLst>
        <pc:spChg chg="del">
          <ac:chgData name="Richard Ball" userId="c2c6c2dd-6ddc-437e-8cdd-d7a74390accc" providerId="ADAL" clId="{B7006B08-B3BF-4E2D-9408-4CB30DD53A8D}" dt="2022-01-26T09:17:01.960" v="786" actId="478"/>
          <ac:spMkLst>
            <pc:docMk/>
            <pc:sldMk cId="4218935556" sldId="703"/>
            <ac:spMk id="2" creationId="{CAC35792-135A-4316-A8CE-46E7128FD2DA}"/>
          </ac:spMkLst>
        </pc:spChg>
        <pc:spChg chg="del">
          <ac:chgData name="Richard Ball" userId="c2c6c2dd-6ddc-437e-8cdd-d7a74390accc" providerId="ADAL" clId="{B7006B08-B3BF-4E2D-9408-4CB30DD53A8D}" dt="2022-01-26T09:17:01.960" v="786" actId="478"/>
          <ac:spMkLst>
            <pc:docMk/>
            <pc:sldMk cId="4218935556" sldId="703"/>
            <ac:spMk id="3" creationId="{A47EE1A7-4272-43B1-BBDC-1193C458913E}"/>
          </ac:spMkLst>
        </pc:spChg>
        <pc:spChg chg="add mod">
          <ac:chgData name="Richard Ball" userId="c2c6c2dd-6ddc-437e-8cdd-d7a74390accc" providerId="ADAL" clId="{B7006B08-B3BF-4E2D-9408-4CB30DD53A8D}" dt="2022-01-26T09:19:45.159" v="870" actId="1076"/>
          <ac:spMkLst>
            <pc:docMk/>
            <pc:sldMk cId="4218935556" sldId="703"/>
            <ac:spMk id="4" creationId="{CB72FB22-2CBA-4780-AF07-BEC4E0878AEA}"/>
          </ac:spMkLst>
        </pc:spChg>
        <pc:spChg chg="add mod">
          <ac:chgData name="Richard Ball" userId="c2c6c2dd-6ddc-437e-8cdd-d7a74390accc" providerId="ADAL" clId="{B7006B08-B3BF-4E2D-9408-4CB30DD53A8D}" dt="2022-02-04T09:45:16.271" v="7228" actId="1076"/>
          <ac:spMkLst>
            <pc:docMk/>
            <pc:sldMk cId="4218935556" sldId="703"/>
            <ac:spMk id="5" creationId="{E7E39D9C-57E2-4469-9D66-2C1C57630821}"/>
          </ac:spMkLst>
        </pc:spChg>
        <pc:spChg chg="add">
          <ac:chgData name="Richard Ball" userId="c2c6c2dd-6ddc-437e-8cdd-d7a74390accc" providerId="ADAL" clId="{B7006B08-B3BF-4E2D-9408-4CB30DD53A8D}" dt="2022-01-26T09:18:25.389" v="801" actId="26606"/>
          <ac:spMkLst>
            <pc:docMk/>
            <pc:sldMk cId="4218935556" sldId="703"/>
            <ac:spMk id="79" creationId="{CE7E7877-F64E-4EEA-B778-138031EFF874}"/>
          </ac:spMkLst>
        </pc:spChg>
        <pc:spChg chg="add">
          <ac:chgData name="Richard Ball" userId="c2c6c2dd-6ddc-437e-8cdd-d7a74390accc" providerId="ADAL" clId="{B7006B08-B3BF-4E2D-9408-4CB30DD53A8D}" dt="2022-01-26T09:18:25.389" v="801" actId="26606"/>
          <ac:spMkLst>
            <pc:docMk/>
            <pc:sldMk cId="4218935556" sldId="703"/>
            <ac:spMk id="81" creationId="{7DD6C4F3-70FD-4F13-919C-702EE4886499}"/>
          </ac:spMkLst>
        </pc:spChg>
        <pc:spChg chg="add">
          <ac:chgData name="Richard Ball" userId="c2c6c2dd-6ddc-437e-8cdd-d7a74390accc" providerId="ADAL" clId="{B7006B08-B3BF-4E2D-9408-4CB30DD53A8D}" dt="2022-01-26T09:18:25.389" v="801" actId="26606"/>
          <ac:spMkLst>
            <pc:docMk/>
            <pc:sldMk cId="4218935556" sldId="703"/>
            <ac:spMk id="4104" creationId="{AA3CC463-F933-4AC4-86E1-5AC14B0C3163}"/>
          </ac:spMkLst>
        </pc:spChg>
        <pc:spChg chg="add">
          <ac:chgData name="Richard Ball" userId="c2c6c2dd-6ddc-437e-8cdd-d7a74390accc" providerId="ADAL" clId="{B7006B08-B3BF-4E2D-9408-4CB30DD53A8D}" dt="2022-01-26T09:18:25.389" v="801" actId="26606"/>
          <ac:spMkLst>
            <pc:docMk/>
            <pc:sldMk cId="4218935556" sldId="703"/>
            <ac:spMk id="4105" creationId="{6025D2DB-A12A-44DB-B00E-F4D622329EDD}"/>
          </ac:spMkLst>
        </pc:spChg>
        <pc:picChg chg="add mod ord">
          <ac:chgData name="Richard Ball" userId="c2c6c2dd-6ddc-437e-8cdd-d7a74390accc" providerId="ADAL" clId="{B7006B08-B3BF-4E2D-9408-4CB30DD53A8D}" dt="2022-02-04T09:45:31.171" v="7233" actId="14100"/>
          <ac:picMkLst>
            <pc:docMk/>
            <pc:sldMk cId="4218935556" sldId="703"/>
            <ac:picMk id="4098" creationId="{B0D223F9-9CAC-48B5-8B08-F75D632DC410}"/>
          </ac:picMkLst>
        </pc:picChg>
        <pc:picChg chg="add mod ord">
          <ac:chgData name="Richard Ball" userId="c2c6c2dd-6ddc-437e-8cdd-d7a74390accc" providerId="ADAL" clId="{B7006B08-B3BF-4E2D-9408-4CB30DD53A8D}" dt="2022-02-04T09:45:18.223" v="7229" actId="14100"/>
          <ac:picMkLst>
            <pc:docMk/>
            <pc:sldMk cId="4218935556" sldId="703"/>
            <ac:picMk id="4100" creationId="{84D659F6-B468-4812-80B8-6C05F0DC38A6}"/>
          </ac:picMkLst>
        </pc:picChg>
        <pc:picChg chg="add mod">
          <ac:chgData name="Richard Ball" userId="c2c6c2dd-6ddc-437e-8cdd-d7a74390accc" providerId="ADAL" clId="{B7006B08-B3BF-4E2D-9408-4CB30DD53A8D}" dt="2022-02-04T09:45:28.931" v="7232" actId="14100"/>
          <ac:picMkLst>
            <pc:docMk/>
            <pc:sldMk cId="4218935556" sldId="703"/>
            <ac:picMk id="4102" creationId="{20B75471-D0B1-47F6-874D-7531BCF8E772}"/>
          </ac:picMkLst>
        </pc:picChg>
        <pc:cxnChg chg="add del">
          <ac:chgData name="Richard Ball" userId="c2c6c2dd-6ddc-437e-8cdd-d7a74390accc" providerId="ADAL" clId="{B7006B08-B3BF-4E2D-9408-4CB30DD53A8D}" dt="2022-01-26T09:18:25.378" v="800" actId="26606"/>
          <ac:cxnSpMkLst>
            <pc:docMk/>
            <pc:sldMk cId="4218935556" sldId="703"/>
            <ac:cxnSpMk id="75" creationId="{DCD67800-37AC-4E14-89B0-F79DCB3FB86D}"/>
          </ac:cxnSpMkLst>
        </pc:cxnChg>
        <pc:cxnChg chg="add del">
          <ac:chgData name="Richard Ball" userId="c2c6c2dd-6ddc-437e-8cdd-d7a74390accc" providerId="ADAL" clId="{B7006B08-B3BF-4E2D-9408-4CB30DD53A8D}" dt="2022-01-26T09:18:25.378" v="800" actId="26606"/>
          <ac:cxnSpMkLst>
            <pc:docMk/>
            <pc:sldMk cId="4218935556" sldId="703"/>
            <ac:cxnSpMk id="77" creationId="{20F1788F-A5AE-4188-8274-F7F2E3833ECD}"/>
          </ac:cxnSpMkLst>
        </pc:cxnChg>
      </pc:sldChg>
      <pc:sldChg chg="addSp delSp modSp new mod modAnim modNotesTx">
        <pc:chgData name="Richard Ball" userId="c2c6c2dd-6ddc-437e-8cdd-d7a74390accc" providerId="ADAL" clId="{B7006B08-B3BF-4E2D-9408-4CB30DD53A8D}" dt="2022-02-04T10:06:10.179" v="7381" actId="20577"/>
        <pc:sldMkLst>
          <pc:docMk/>
          <pc:sldMk cId="4213903577" sldId="704"/>
        </pc:sldMkLst>
        <pc:spChg chg="del">
          <ac:chgData name="Richard Ball" userId="c2c6c2dd-6ddc-437e-8cdd-d7a74390accc" providerId="ADAL" clId="{B7006B08-B3BF-4E2D-9408-4CB30DD53A8D}" dt="2022-01-26T09:19:50.622" v="872" actId="478"/>
          <ac:spMkLst>
            <pc:docMk/>
            <pc:sldMk cId="4213903577" sldId="704"/>
            <ac:spMk id="2" creationId="{60F9D6B3-A48B-4B35-AAF5-8199B030D1D2}"/>
          </ac:spMkLst>
        </pc:spChg>
        <pc:spChg chg="add del mod">
          <ac:chgData name="Richard Ball" userId="c2c6c2dd-6ddc-437e-8cdd-d7a74390accc" providerId="ADAL" clId="{B7006B08-B3BF-4E2D-9408-4CB30DD53A8D}" dt="2022-02-04T08:51:10.787" v="7013" actId="478"/>
          <ac:spMkLst>
            <pc:docMk/>
            <pc:sldMk cId="4213903577" sldId="704"/>
            <ac:spMk id="2" creationId="{E01BA8FD-1DB4-46D6-8E99-878F9AC7AC49}"/>
          </ac:spMkLst>
        </pc:spChg>
        <pc:spChg chg="del">
          <ac:chgData name="Richard Ball" userId="c2c6c2dd-6ddc-437e-8cdd-d7a74390accc" providerId="ADAL" clId="{B7006B08-B3BF-4E2D-9408-4CB30DD53A8D}" dt="2022-01-26T09:19:50.622" v="872" actId="478"/>
          <ac:spMkLst>
            <pc:docMk/>
            <pc:sldMk cId="4213903577" sldId="704"/>
            <ac:spMk id="3" creationId="{F1B82B8C-F422-4E47-9591-D9C86123F09D}"/>
          </ac:spMkLst>
        </pc:spChg>
        <pc:spChg chg="add mod">
          <ac:chgData name="Richard Ball" userId="c2c6c2dd-6ddc-437e-8cdd-d7a74390accc" providerId="ADAL" clId="{B7006B08-B3BF-4E2D-9408-4CB30DD53A8D}" dt="2022-01-26T09:56:44.983" v="1690" actId="14100"/>
          <ac:spMkLst>
            <pc:docMk/>
            <pc:sldMk cId="4213903577" sldId="704"/>
            <ac:spMk id="4" creationId="{CE66ABA8-5F2F-40A0-9BA1-E0F6B8EF9AF1}"/>
          </ac:spMkLst>
        </pc:spChg>
        <pc:spChg chg="add mod">
          <ac:chgData name="Richard Ball" userId="c2c6c2dd-6ddc-437e-8cdd-d7a74390accc" providerId="ADAL" clId="{B7006B08-B3BF-4E2D-9408-4CB30DD53A8D}" dt="2022-02-04T10:00:14.850" v="7259" actId="13926"/>
          <ac:spMkLst>
            <pc:docMk/>
            <pc:sldMk cId="4213903577" sldId="704"/>
            <ac:spMk id="6" creationId="{ED6812F4-4362-4DAE-8C9D-0B8A3F023CB4}"/>
          </ac:spMkLst>
        </pc:spChg>
        <pc:spChg chg="add mod">
          <ac:chgData name="Richard Ball" userId="c2c6c2dd-6ddc-437e-8cdd-d7a74390accc" providerId="ADAL" clId="{B7006B08-B3BF-4E2D-9408-4CB30DD53A8D}" dt="2022-01-26T09:56:11.015" v="1689" actId="12"/>
          <ac:spMkLst>
            <pc:docMk/>
            <pc:sldMk cId="4213903577" sldId="704"/>
            <ac:spMk id="7" creationId="{C3CE40D6-7914-4C6D-B881-DE2820474818}"/>
          </ac:spMkLst>
        </pc:spChg>
        <pc:spChg chg="add mod ord">
          <ac:chgData name="Richard Ball" userId="c2c6c2dd-6ddc-437e-8cdd-d7a74390accc" providerId="ADAL" clId="{B7006B08-B3BF-4E2D-9408-4CB30DD53A8D}" dt="2022-02-04T07:39:29.190" v="6676" actId="167"/>
          <ac:spMkLst>
            <pc:docMk/>
            <pc:sldMk cId="4213903577" sldId="704"/>
            <ac:spMk id="9" creationId="{329D0A02-1D18-418D-A146-5F9CD613BBA6}"/>
          </ac:spMkLst>
        </pc:spChg>
        <pc:spChg chg="add del mod">
          <ac:chgData name="Richard Ball" userId="c2c6c2dd-6ddc-437e-8cdd-d7a74390accc" providerId="ADAL" clId="{B7006B08-B3BF-4E2D-9408-4CB30DD53A8D}" dt="2022-02-04T09:57:42.314" v="7243" actId="478"/>
          <ac:spMkLst>
            <pc:docMk/>
            <pc:sldMk cId="4213903577" sldId="704"/>
            <ac:spMk id="10" creationId="{3E14D2F9-52A8-4F46-9B1C-5DC96C08417D}"/>
          </ac:spMkLst>
        </pc:spChg>
        <pc:picChg chg="add mod ord modCrop">
          <ac:chgData name="Richard Ball" userId="c2c6c2dd-6ddc-437e-8cdd-d7a74390accc" providerId="ADAL" clId="{B7006B08-B3BF-4E2D-9408-4CB30DD53A8D}" dt="2022-02-04T07:39:29.190" v="6676" actId="167"/>
          <ac:picMkLst>
            <pc:docMk/>
            <pc:sldMk cId="4213903577" sldId="704"/>
            <ac:picMk id="8" creationId="{F4A59108-B0AC-48CF-BC89-40BCE3A118C7}"/>
          </ac:picMkLst>
        </pc:picChg>
        <pc:picChg chg="add mod">
          <ac:chgData name="Richard Ball" userId="c2c6c2dd-6ddc-437e-8cdd-d7a74390accc" providerId="ADAL" clId="{B7006B08-B3BF-4E2D-9408-4CB30DD53A8D}" dt="2022-01-26T10:02:21.469" v="1723" actId="1076"/>
          <ac:picMkLst>
            <pc:docMk/>
            <pc:sldMk cId="4213903577" sldId="704"/>
            <ac:picMk id="7170" creationId="{BCA5925B-0A7D-424F-8B2B-7BFA3835F12B}"/>
          </ac:picMkLst>
        </pc:picChg>
      </pc:sldChg>
      <pc:sldChg chg="addSp delSp modSp new mod setBg modNotesTx">
        <pc:chgData name="Richard Ball" userId="c2c6c2dd-6ddc-437e-8cdd-d7a74390accc" providerId="ADAL" clId="{B7006B08-B3BF-4E2D-9408-4CB30DD53A8D}" dt="2022-02-04T09:22:37.311" v="7033" actId="478"/>
        <pc:sldMkLst>
          <pc:docMk/>
          <pc:sldMk cId="3496970816" sldId="705"/>
        </pc:sldMkLst>
        <pc:spChg chg="del">
          <ac:chgData name="Richard Ball" userId="c2c6c2dd-6ddc-437e-8cdd-d7a74390accc" providerId="ADAL" clId="{B7006B08-B3BF-4E2D-9408-4CB30DD53A8D}" dt="2022-01-26T09:28:10.500" v="1275" actId="478"/>
          <ac:spMkLst>
            <pc:docMk/>
            <pc:sldMk cId="3496970816" sldId="705"/>
            <ac:spMk id="2" creationId="{AFC4B283-B664-4B5E-BC97-B2BE7E99015C}"/>
          </ac:spMkLst>
        </pc:spChg>
        <pc:spChg chg="del">
          <ac:chgData name="Richard Ball" userId="c2c6c2dd-6ddc-437e-8cdd-d7a74390accc" providerId="ADAL" clId="{B7006B08-B3BF-4E2D-9408-4CB30DD53A8D}" dt="2022-01-26T09:28:10.500" v="1275" actId="478"/>
          <ac:spMkLst>
            <pc:docMk/>
            <pc:sldMk cId="3496970816" sldId="705"/>
            <ac:spMk id="3" creationId="{3BAA5BE0-B3B2-401F-A03E-66A0112FF814}"/>
          </ac:spMkLst>
        </pc:spChg>
        <pc:spChg chg="add del mod">
          <ac:chgData name="Richard Ball" userId="c2c6c2dd-6ddc-437e-8cdd-d7a74390accc" providerId="ADAL" clId="{B7006B08-B3BF-4E2D-9408-4CB30DD53A8D}" dt="2022-02-04T09:22:37.311" v="7033" actId="478"/>
          <ac:spMkLst>
            <pc:docMk/>
            <pc:sldMk cId="3496970816" sldId="705"/>
            <ac:spMk id="4" creationId="{61166408-49CB-4539-B3A8-844E347C0B6A}"/>
          </ac:spMkLst>
        </pc:spChg>
        <pc:spChg chg="add mod">
          <ac:chgData name="Richard Ball" userId="c2c6c2dd-6ddc-437e-8cdd-d7a74390accc" providerId="ADAL" clId="{B7006B08-B3BF-4E2D-9408-4CB30DD53A8D}" dt="2022-02-04T09:11:04.545" v="7025" actId="1076"/>
          <ac:spMkLst>
            <pc:docMk/>
            <pc:sldMk cId="3496970816" sldId="705"/>
            <ac:spMk id="6" creationId="{FD7B6D4A-4663-4FAC-9DD9-86A929340373}"/>
          </ac:spMkLst>
        </pc:spChg>
        <pc:spChg chg="add">
          <ac:chgData name="Richard Ball" userId="c2c6c2dd-6ddc-437e-8cdd-d7a74390accc" providerId="ADAL" clId="{B7006B08-B3BF-4E2D-9408-4CB30DD53A8D}" dt="2022-01-26T09:28:18.253" v="1279" actId="26606"/>
          <ac:spMkLst>
            <pc:docMk/>
            <pc:sldMk cId="3496970816" sldId="705"/>
            <ac:spMk id="71" creationId="{B670DBD5-770C-4383-9F54-5B86E86BD5BB}"/>
          </ac:spMkLst>
        </pc:spChg>
        <pc:picChg chg="add mod">
          <ac:chgData name="Richard Ball" userId="c2c6c2dd-6ddc-437e-8cdd-d7a74390accc" providerId="ADAL" clId="{B7006B08-B3BF-4E2D-9408-4CB30DD53A8D}" dt="2022-02-04T09:10:55.063" v="7022" actId="1076"/>
          <ac:picMkLst>
            <pc:docMk/>
            <pc:sldMk cId="3496970816" sldId="705"/>
            <ac:picMk id="8194" creationId="{D49BBBB8-958E-4CFE-B2A8-9FB4D76DB495}"/>
          </ac:picMkLst>
        </pc:picChg>
      </pc:sldChg>
      <pc:sldChg chg="addSp delSp modSp new mod modAnim modNotesTx">
        <pc:chgData name="Richard Ball" userId="c2c6c2dd-6ddc-437e-8cdd-d7a74390accc" providerId="ADAL" clId="{B7006B08-B3BF-4E2D-9408-4CB30DD53A8D}" dt="2022-02-04T07:57:29.352" v="6734" actId="1076"/>
        <pc:sldMkLst>
          <pc:docMk/>
          <pc:sldMk cId="1138482271" sldId="706"/>
        </pc:sldMkLst>
        <pc:spChg chg="del">
          <ac:chgData name="Richard Ball" userId="c2c6c2dd-6ddc-437e-8cdd-d7a74390accc" providerId="ADAL" clId="{B7006B08-B3BF-4E2D-9408-4CB30DD53A8D}" dt="2022-01-26T10:09:16.915" v="1802" actId="478"/>
          <ac:spMkLst>
            <pc:docMk/>
            <pc:sldMk cId="1138482271" sldId="706"/>
            <ac:spMk id="2" creationId="{011C9A11-934D-4E0E-BB64-FC6330C4437E}"/>
          </ac:spMkLst>
        </pc:spChg>
        <pc:spChg chg="add mod">
          <ac:chgData name="Richard Ball" userId="c2c6c2dd-6ddc-437e-8cdd-d7a74390accc" providerId="ADAL" clId="{B7006B08-B3BF-4E2D-9408-4CB30DD53A8D}" dt="2022-02-04T07:44:37.032" v="6725" actId="1076"/>
          <ac:spMkLst>
            <pc:docMk/>
            <pc:sldMk cId="1138482271" sldId="706"/>
            <ac:spMk id="2" creationId="{B87D2E8D-57D8-4F06-979D-F5EB6AFAAA96}"/>
          </ac:spMkLst>
        </pc:spChg>
        <pc:spChg chg="del">
          <ac:chgData name="Richard Ball" userId="c2c6c2dd-6ddc-437e-8cdd-d7a74390accc" providerId="ADAL" clId="{B7006B08-B3BF-4E2D-9408-4CB30DD53A8D}" dt="2022-01-26T10:09:16.915" v="1802" actId="478"/>
          <ac:spMkLst>
            <pc:docMk/>
            <pc:sldMk cId="1138482271" sldId="706"/>
            <ac:spMk id="3" creationId="{15F71E5D-E0C4-4441-9363-76BC5F2D9CC2}"/>
          </ac:spMkLst>
        </pc:spChg>
        <pc:spChg chg="add mod">
          <ac:chgData name="Richard Ball" userId="c2c6c2dd-6ddc-437e-8cdd-d7a74390accc" providerId="ADAL" clId="{B7006B08-B3BF-4E2D-9408-4CB30DD53A8D}" dt="2022-02-04T07:43:36.718" v="6722" actId="207"/>
          <ac:spMkLst>
            <pc:docMk/>
            <pc:sldMk cId="1138482271" sldId="706"/>
            <ac:spMk id="3" creationId="{B179AD87-EA78-48D9-A211-D297897C451B}"/>
          </ac:spMkLst>
        </pc:spChg>
        <pc:spChg chg="add mod">
          <ac:chgData name="Richard Ball" userId="c2c6c2dd-6ddc-437e-8cdd-d7a74390accc" providerId="ADAL" clId="{B7006B08-B3BF-4E2D-9408-4CB30DD53A8D}" dt="2022-01-26T11:02:15.719" v="2774" actId="20577"/>
          <ac:spMkLst>
            <pc:docMk/>
            <pc:sldMk cId="1138482271" sldId="706"/>
            <ac:spMk id="4" creationId="{B5FAA721-B906-4194-87DD-1FEF339672A1}"/>
          </ac:spMkLst>
        </pc:spChg>
        <pc:spChg chg="add mod">
          <ac:chgData name="Richard Ball" userId="c2c6c2dd-6ddc-437e-8cdd-d7a74390accc" providerId="ADAL" clId="{B7006B08-B3BF-4E2D-9408-4CB30DD53A8D}" dt="2022-02-04T07:56:00.224" v="6733" actId="20577"/>
          <ac:spMkLst>
            <pc:docMk/>
            <pc:sldMk cId="1138482271" sldId="706"/>
            <ac:spMk id="5" creationId="{302FB8F4-5542-4EBA-A752-E34F046F1F67}"/>
          </ac:spMkLst>
        </pc:spChg>
        <pc:spChg chg="add mod">
          <ac:chgData name="Richard Ball" userId="c2c6c2dd-6ddc-437e-8cdd-d7a74390accc" providerId="ADAL" clId="{B7006B08-B3BF-4E2D-9408-4CB30DD53A8D}" dt="2022-02-04T07:57:29.352" v="6734" actId="1076"/>
          <ac:spMkLst>
            <pc:docMk/>
            <pc:sldMk cId="1138482271" sldId="706"/>
            <ac:spMk id="6" creationId="{76C00FE6-80D6-4594-90BA-74D2F8D5CFDD}"/>
          </ac:spMkLst>
        </pc:spChg>
        <pc:spChg chg="add mod">
          <ac:chgData name="Richard Ball" userId="c2c6c2dd-6ddc-437e-8cdd-d7a74390accc" providerId="ADAL" clId="{B7006B08-B3BF-4E2D-9408-4CB30DD53A8D}" dt="2022-02-04T07:43:36.718" v="6722" actId="207"/>
          <ac:spMkLst>
            <pc:docMk/>
            <pc:sldMk cId="1138482271" sldId="706"/>
            <ac:spMk id="8" creationId="{506D40F1-D559-47E3-BB08-F67CDE901D20}"/>
          </ac:spMkLst>
        </pc:spChg>
        <pc:spChg chg="add mod">
          <ac:chgData name="Richard Ball" userId="c2c6c2dd-6ddc-437e-8cdd-d7a74390accc" providerId="ADAL" clId="{B7006B08-B3BF-4E2D-9408-4CB30DD53A8D}" dt="2022-02-04T07:43:36.718" v="6722" actId="207"/>
          <ac:spMkLst>
            <pc:docMk/>
            <pc:sldMk cId="1138482271" sldId="706"/>
            <ac:spMk id="9" creationId="{2F05323D-3273-4FB4-99A5-E255672C6048}"/>
          </ac:spMkLst>
        </pc:spChg>
        <pc:spChg chg="add mod">
          <ac:chgData name="Richard Ball" userId="c2c6c2dd-6ddc-437e-8cdd-d7a74390accc" providerId="ADAL" clId="{B7006B08-B3BF-4E2D-9408-4CB30DD53A8D}" dt="2022-02-04T07:43:36.718" v="6722" actId="207"/>
          <ac:spMkLst>
            <pc:docMk/>
            <pc:sldMk cId="1138482271" sldId="706"/>
            <ac:spMk id="10" creationId="{247426D1-8198-4B10-8D0C-C4206015F551}"/>
          </ac:spMkLst>
        </pc:spChg>
        <pc:picChg chg="add mod">
          <ac:chgData name="Richard Ball" userId="c2c6c2dd-6ddc-437e-8cdd-d7a74390accc" providerId="ADAL" clId="{B7006B08-B3BF-4E2D-9408-4CB30DD53A8D}" dt="2022-01-26T11:01:53.098" v="2764" actId="14100"/>
          <ac:picMkLst>
            <pc:docMk/>
            <pc:sldMk cId="1138482271" sldId="706"/>
            <ac:picMk id="9218" creationId="{33ECBEBD-C39B-44F0-803B-302131BBD5A1}"/>
          </ac:picMkLst>
        </pc:picChg>
      </pc:sldChg>
      <pc:sldChg chg="addSp delSp modSp new mod modAnim">
        <pc:chgData name="Richard Ball" userId="c2c6c2dd-6ddc-437e-8cdd-d7a74390accc" providerId="ADAL" clId="{B7006B08-B3BF-4E2D-9408-4CB30DD53A8D}" dt="2022-02-04T11:57:41.944" v="7525" actId="1076"/>
        <pc:sldMkLst>
          <pc:docMk/>
          <pc:sldMk cId="3904639295" sldId="707"/>
        </pc:sldMkLst>
        <pc:spChg chg="mod">
          <ac:chgData name="Richard Ball" userId="c2c6c2dd-6ddc-437e-8cdd-d7a74390accc" providerId="ADAL" clId="{B7006B08-B3BF-4E2D-9408-4CB30DD53A8D}" dt="2022-01-26T11:14:31.752" v="2895" actId="1076"/>
          <ac:spMkLst>
            <pc:docMk/>
            <pc:sldMk cId="3904639295" sldId="707"/>
            <ac:spMk id="2" creationId="{2AEAEB81-6F2B-4357-BD90-69E66FE41D43}"/>
          </ac:spMkLst>
        </pc:spChg>
        <pc:spChg chg="del mod">
          <ac:chgData name="Richard Ball" userId="c2c6c2dd-6ddc-437e-8cdd-d7a74390accc" providerId="ADAL" clId="{B7006B08-B3BF-4E2D-9408-4CB30DD53A8D}" dt="2022-02-04T11:57:29.056" v="7505" actId="478"/>
          <ac:spMkLst>
            <pc:docMk/>
            <pc:sldMk cId="3904639295" sldId="707"/>
            <ac:spMk id="3" creationId="{01535F38-66A5-49C3-A800-735AA0FA17F2}"/>
          </ac:spMkLst>
        </pc:spChg>
        <pc:spChg chg="add mod">
          <ac:chgData name="Richard Ball" userId="c2c6c2dd-6ddc-437e-8cdd-d7a74390accc" providerId="ADAL" clId="{B7006B08-B3BF-4E2D-9408-4CB30DD53A8D}" dt="2022-02-04T11:57:41.944" v="7525" actId="1076"/>
          <ac:spMkLst>
            <pc:docMk/>
            <pc:sldMk cId="3904639295" sldId="707"/>
            <ac:spMk id="4" creationId="{82A78230-C005-4B52-B1C5-6920A70B0BE9}"/>
          </ac:spMkLst>
        </pc:spChg>
        <pc:spChg chg="add mod">
          <ac:chgData name="Richard Ball" userId="c2c6c2dd-6ddc-437e-8cdd-d7a74390accc" providerId="ADAL" clId="{B7006B08-B3BF-4E2D-9408-4CB30DD53A8D}" dt="2022-02-04T11:57:38.812" v="7524" actId="1076"/>
          <ac:spMkLst>
            <pc:docMk/>
            <pc:sldMk cId="3904639295" sldId="707"/>
            <ac:spMk id="6" creationId="{163891BB-83BA-4208-9C94-785DD7D96FC2}"/>
          </ac:spMkLst>
        </pc:spChg>
        <pc:spChg chg="add del mod">
          <ac:chgData name="Richard Ball" userId="c2c6c2dd-6ddc-437e-8cdd-d7a74390accc" providerId="ADAL" clId="{B7006B08-B3BF-4E2D-9408-4CB30DD53A8D}" dt="2022-01-26T11:15:24.326" v="2918" actId="478"/>
          <ac:spMkLst>
            <pc:docMk/>
            <pc:sldMk cId="3904639295" sldId="707"/>
            <ac:spMk id="10" creationId="{3E618F7E-65AA-45E1-AF24-0393C005AED1}"/>
          </ac:spMkLst>
        </pc:spChg>
        <pc:spChg chg="add mod">
          <ac:chgData name="Richard Ball" userId="c2c6c2dd-6ddc-437e-8cdd-d7a74390accc" providerId="ADAL" clId="{B7006B08-B3BF-4E2D-9408-4CB30DD53A8D}" dt="2022-01-27T10:03:26.032" v="5929" actId="1076"/>
          <ac:spMkLst>
            <pc:docMk/>
            <pc:sldMk cId="3904639295" sldId="707"/>
            <ac:spMk id="12" creationId="{BB7E101F-88D5-4D85-8953-185FB65D49E2}"/>
          </ac:spMkLst>
        </pc:spChg>
        <pc:picChg chg="add del mod">
          <ac:chgData name="Richard Ball" userId="c2c6c2dd-6ddc-437e-8cdd-d7a74390accc" providerId="ADAL" clId="{B7006B08-B3BF-4E2D-9408-4CB30DD53A8D}" dt="2022-01-26T11:08:24.812" v="2864" actId="478"/>
          <ac:picMkLst>
            <pc:docMk/>
            <pc:sldMk cId="3904639295" sldId="707"/>
            <ac:picMk id="10242" creationId="{FE7042C4-19CB-417D-95A4-A5E0C9B0F5BB}"/>
          </ac:picMkLst>
        </pc:picChg>
        <pc:picChg chg="add mod">
          <ac:chgData name="Richard Ball" userId="c2c6c2dd-6ddc-437e-8cdd-d7a74390accc" providerId="ADAL" clId="{B7006B08-B3BF-4E2D-9408-4CB30DD53A8D}" dt="2022-01-26T11:15:56.921" v="2933" actId="1076"/>
          <ac:picMkLst>
            <pc:docMk/>
            <pc:sldMk cId="3904639295" sldId="707"/>
            <ac:picMk id="10244" creationId="{F249B7D6-5C6D-41D8-B076-DD9C76967F99}"/>
          </ac:picMkLst>
        </pc:picChg>
      </pc:sldChg>
      <pc:sldChg chg="addSp delSp modSp new mod">
        <pc:chgData name="Richard Ball" userId="c2c6c2dd-6ddc-437e-8cdd-d7a74390accc" providerId="ADAL" clId="{B7006B08-B3BF-4E2D-9408-4CB30DD53A8D}" dt="2022-01-26T11:19:11.252" v="2983" actId="1076"/>
        <pc:sldMkLst>
          <pc:docMk/>
          <pc:sldMk cId="168422378" sldId="708"/>
        </pc:sldMkLst>
        <pc:spChg chg="mod">
          <ac:chgData name="Richard Ball" userId="c2c6c2dd-6ddc-437e-8cdd-d7a74390accc" providerId="ADAL" clId="{B7006B08-B3BF-4E2D-9408-4CB30DD53A8D}" dt="2022-01-26T11:19:11.252" v="2983" actId="1076"/>
          <ac:spMkLst>
            <pc:docMk/>
            <pc:sldMk cId="168422378" sldId="708"/>
            <ac:spMk id="2" creationId="{F38CDB12-0E66-429C-98E7-C727D6A28D28}"/>
          </ac:spMkLst>
        </pc:spChg>
        <pc:spChg chg="del mod">
          <ac:chgData name="Richard Ball" userId="c2c6c2dd-6ddc-437e-8cdd-d7a74390accc" providerId="ADAL" clId="{B7006B08-B3BF-4E2D-9408-4CB30DD53A8D}" dt="2022-01-26T11:18:16.297" v="2964" actId="478"/>
          <ac:spMkLst>
            <pc:docMk/>
            <pc:sldMk cId="168422378" sldId="708"/>
            <ac:spMk id="3" creationId="{4ACF7176-6708-4A7A-B407-B64AE996EA15}"/>
          </ac:spMkLst>
        </pc:spChg>
        <pc:picChg chg="add mod">
          <ac:chgData name="Richard Ball" userId="c2c6c2dd-6ddc-437e-8cdd-d7a74390accc" providerId="ADAL" clId="{B7006B08-B3BF-4E2D-9408-4CB30DD53A8D}" dt="2022-01-26T11:18:55.242" v="2971" actId="14100"/>
          <ac:picMkLst>
            <pc:docMk/>
            <pc:sldMk cId="168422378" sldId="708"/>
            <ac:picMk id="11266" creationId="{A1D27CC0-B07A-44A5-8182-77AE8B5477C5}"/>
          </ac:picMkLst>
        </pc:picChg>
      </pc:sldChg>
      <pc:sldChg chg="addSp delSp modSp new del mod modAnim">
        <pc:chgData name="Richard Ball" userId="c2c6c2dd-6ddc-437e-8cdd-d7a74390accc" providerId="ADAL" clId="{B7006B08-B3BF-4E2D-9408-4CB30DD53A8D}" dt="2022-01-27T09:48:55.540" v="5764" actId="47"/>
        <pc:sldMkLst>
          <pc:docMk/>
          <pc:sldMk cId="209262118" sldId="709"/>
        </pc:sldMkLst>
        <pc:spChg chg="del">
          <ac:chgData name="Richard Ball" userId="c2c6c2dd-6ddc-437e-8cdd-d7a74390accc" providerId="ADAL" clId="{B7006B08-B3BF-4E2D-9408-4CB30DD53A8D}" dt="2022-01-27T07:35:31.362" v="3203" actId="478"/>
          <ac:spMkLst>
            <pc:docMk/>
            <pc:sldMk cId="209262118" sldId="709"/>
            <ac:spMk id="2" creationId="{BDC17091-6E15-42D7-BAC6-36CBF5E31458}"/>
          </ac:spMkLst>
        </pc:spChg>
        <pc:spChg chg="del">
          <ac:chgData name="Richard Ball" userId="c2c6c2dd-6ddc-437e-8cdd-d7a74390accc" providerId="ADAL" clId="{B7006B08-B3BF-4E2D-9408-4CB30DD53A8D}" dt="2022-01-27T07:35:31.362" v="3203" actId="478"/>
          <ac:spMkLst>
            <pc:docMk/>
            <pc:sldMk cId="209262118" sldId="709"/>
            <ac:spMk id="3" creationId="{A61E84E0-A4EB-447B-80DE-FEB8580977FE}"/>
          </ac:spMkLst>
        </pc:spChg>
        <pc:spChg chg="add mod">
          <ac:chgData name="Richard Ball" userId="c2c6c2dd-6ddc-437e-8cdd-d7a74390accc" providerId="ADAL" clId="{B7006B08-B3BF-4E2D-9408-4CB30DD53A8D}" dt="2022-01-27T07:35:34.328" v="3205" actId="1076"/>
          <ac:spMkLst>
            <pc:docMk/>
            <pc:sldMk cId="209262118" sldId="709"/>
            <ac:spMk id="4" creationId="{450D875B-C6A4-4F21-8DBD-516E46A00B39}"/>
          </ac:spMkLst>
        </pc:spChg>
      </pc:sldChg>
      <pc:sldChg chg="addSp delSp modSp new mod ord modAnim">
        <pc:chgData name="Richard Ball" userId="c2c6c2dd-6ddc-437e-8cdd-d7a74390accc" providerId="ADAL" clId="{B7006B08-B3BF-4E2D-9408-4CB30DD53A8D}" dt="2022-02-07T09:50:08.116" v="8403"/>
        <pc:sldMkLst>
          <pc:docMk/>
          <pc:sldMk cId="1085008510" sldId="710"/>
        </pc:sldMkLst>
        <pc:spChg chg="mod">
          <ac:chgData name="Richard Ball" userId="c2c6c2dd-6ddc-437e-8cdd-d7a74390accc" providerId="ADAL" clId="{B7006B08-B3BF-4E2D-9408-4CB30DD53A8D}" dt="2022-01-27T07:41:16.278" v="3479" actId="20577"/>
          <ac:spMkLst>
            <pc:docMk/>
            <pc:sldMk cId="1085008510" sldId="710"/>
            <ac:spMk id="2" creationId="{005747F6-67B4-454B-8551-34F1E725D61B}"/>
          </ac:spMkLst>
        </pc:spChg>
        <pc:spChg chg="del mod">
          <ac:chgData name="Richard Ball" userId="c2c6c2dd-6ddc-437e-8cdd-d7a74390accc" providerId="ADAL" clId="{B7006B08-B3BF-4E2D-9408-4CB30DD53A8D}" dt="2022-01-27T07:37:49.915" v="3261" actId="478"/>
          <ac:spMkLst>
            <pc:docMk/>
            <pc:sldMk cId="1085008510" sldId="710"/>
            <ac:spMk id="3" creationId="{68AEEBC2-C775-4721-BD09-770553C0ADBA}"/>
          </ac:spMkLst>
        </pc:spChg>
        <pc:spChg chg="add mod">
          <ac:chgData name="Richard Ball" userId="c2c6c2dd-6ddc-437e-8cdd-d7a74390accc" providerId="ADAL" clId="{B7006B08-B3BF-4E2D-9408-4CB30DD53A8D}" dt="2022-02-07T07:46:58.289" v="8146" actId="20577"/>
          <ac:spMkLst>
            <pc:docMk/>
            <pc:sldMk cId="1085008510" sldId="710"/>
            <ac:spMk id="5" creationId="{2D2B3695-77AB-48AF-8D56-95E44983F6CC}"/>
          </ac:spMkLst>
        </pc:spChg>
        <pc:spChg chg="add mod">
          <ac:chgData name="Richard Ball" userId="c2c6c2dd-6ddc-437e-8cdd-d7a74390accc" providerId="ADAL" clId="{B7006B08-B3BF-4E2D-9408-4CB30DD53A8D}" dt="2022-01-27T07:40:11.242" v="3464" actId="1076"/>
          <ac:spMkLst>
            <pc:docMk/>
            <pc:sldMk cId="1085008510" sldId="710"/>
            <ac:spMk id="6" creationId="{4BB1BDCC-F4F1-4481-BFB7-872E4A2C3AC4}"/>
          </ac:spMkLst>
        </pc:spChg>
        <pc:spChg chg="add mod">
          <ac:chgData name="Richard Ball" userId="c2c6c2dd-6ddc-437e-8cdd-d7a74390accc" providerId="ADAL" clId="{B7006B08-B3BF-4E2D-9408-4CB30DD53A8D}" dt="2022-01-27T07:40:11.242" v="3464" actId="1076"/>
          <ac:spMkLst>
            <pc:docMk/>
            <pc:sldMk cId="1085008510" sldId="710"/>
            <ac:spMk id="7" creationId="{B65B0A81-147B-4DBE-AB3A-E7262B39FB31}"/>
          </ac:spMkLst>
        </pc:spChg>
        <pc:spChg chg="add mod">
          <ac:chgData name="Richard Ball" userId="c2c6c2dd-6ddc-437e-8cdd-d7a74390accc" providerId="ADAL" clId="{B7006B08-B3BF-4E2D-9408-4CB30DD53A8D}" dt="2022-01-27T07:40:15.042" v="3465" actId="1076"/>
          <ac:spMkLst>
            <pc:docMk/>
            <pc:sldMk cId="1085008510" sldId="710"/>
            <ac:spMk id="8" creationId="{BAACC66E-A2A1-4443-A85C-4A3585F39764}"/>
          </ac:spMkLst>
        </pc:spChg>
        <pc:spChg chg="add mod">
          <ac:chgData name="Richard Ball" userId="c2c6c2dd-6ddc-437e-8cdd-d7a74390accc" providerId="ADAL" clId="{B7006B08-B3BF-4E2D-9408-4CB30DD53A8D}" dt="2022-01-27T07:40:19.534" v="3467" actId="1076"/>
          <ac:spMkLst>
            <pc:docMk/>
            <pc:sldMk cId="1085008510" sldId="710"/>
            <ac:spMk id="9" creationId="{5C252754-5C7F-477C-BDB1-C57F5F0A024E}"/>
          </ac:spMkLst>
        </pc:spChg>
        <pc:spChg chg="add mod">
          <ac:chgData name="Richard Ball" userId="c2c6c2dd-6ddc-437e-8cdd-d7a74390accc" providerId="ADAL" clId="{B7006B08-B3BF-4E2D-9408-4CB30DD53A8D}" dt="2022-01-27T07:40:22.279" v="3468" actId="1076"/>
          <ac:spMkLst>
            <pc:docMk/>
            <pc:sldMk cId="1085008510" sldId="710"/>
            <ac:spMk id="10" creationId="{94CAFB98-27CD-44A4-B237-AEED966AC61F}"/>
          </ac:spMkLst>
        </pc:spChg>
        <pc:picChg chg="add mod">
          <ac:chgData name="Richard Ball" userId="c2c6c2dd-6ddc-437e-8cdd-d7a74390accc" providerId="ADAL" clId="{B7006B08-B3BF-4E2D-9408-4CB30DD53A8D}" dt="2022-01-27T07:41:10.802" v="3472" actId="1076"/>
          <ac:picMkLst>
            <pc:docMk/>
            <pc:sldMk cId="1085008510" sldId="710"/>
            <ac:picMk id="2050" creationId="{39AB569D-23DF-4C4D-8AB3-8E4CFAE1E58C}"/>
          </ac:picMkLst>
        </pc:picChg>
      </pc:sldChg>
      <pc:sldChg chg="addSp delSp modSp new mod ord setBg modAnim modNotesTx">
        <pc:chgData name="Richard Ball" userId="c2c6c2dd-6ddc-437e-8cdd-d7a74390accc" providerId="ADAL" clId="{B7006B08-B3BF-4E2D-9408-4CB30DD53A8D}" dt="2022-02-07T09:55:41.141" v="8407"/>
        <pc:sldMkLst>
          <pc:docMk/>
          <pc:sldMk cId="1603248762" sldId="711"/>
        </pc:sldMkLst>
        <pc:spChg chg="add mod">
          <ac:chgData name="Richard Ball" userId="c2c6c2dd-6ddc-437e-8cdd-d7a74390accc" providerId="ADAL" clId="{B7006B08-B3BF-4E2D-9408-4CB30DD53A8D}" dt="2022-02-07T07:51:35.205" v="8212" actId="1076"/>
          <ac:spMkLst>
            <pc:docMk/>
            <pc:sldMk cId="1603248762" sldId="711"/>
            <ac:spMk id="2" creationId="{89D1E335-FECB-4657-8283-A80D25823D2D}"/>
          </ac:spMkLst>
        </pc:spChg>
        <pc:spChg chg="del">
          <ac:chgData name="Richard Ball" userId="c2c6c2dd-6ddc-437e-8cdd-d7a74390accc" providerId="ADAL" clId="{B7006B08-B3BF-4E2D-9408-4CB30DD53A8D}" dt="2022-01-27T07:43:03.829" v="3481" actId="478"/>
          <ac:spMkLst>
            <pc:docMk/>
            <pc:sldMk cId="1603248762" sldId="711"/>
            <ac:spMk id="2" creationId="{CEBBF50D-1BD0-40E0-A3AE-65F0218E6F7A}"/>
          </ac:spMkLst>
        </pc:spChg>
        <pc:spChg chg="del">
          <ac:chgData name="Richard Ball" userId="c2c6c2dd-6ddc-437e-8cdd-d7a74390accc" providerId="ADAL" clId="{B7006B08-B3BF-4E2D-9408-4CB30DD53A8D}" dt="2022-01-27T07:43:03.829" v="3481" actId="478"/>
          <ac:spMkLst>
            <pc:docMk/>
            <pc:sldMk cId="1603248762" sldId="711"/>
            <ac:spMk id="3" creationId="{2732D64E-4B1C-4A43-A6D0-35954F78B907}"/>
          </ac:spMkLst>
        </pc:spChg>
        <pc:spChg chg="add mod">
          <ac:chgData name="Richard Ball" userId="c2c6c2dd-6ddc-437e-8cdd-d7a74390accc" providerId="ADAL" clId="{B7006B08-B3BF-4E2D-9408-4CB30DD53A8D}" dt="2022-02-07T07:52:17.440" v="8249" actId="1076"/>
          <ac:spMkLst>
            <pc:docMk/>
            <pc:sldMk cId="1603248762" sldId="711"/>
            <ac:spMk id="3" creationId="{ED44DCB1-25DA-41D1-9F01-46AA786EE430}"/>
          </ac:spMkLst>
        </pc:spChg>
        <pc:spChg chg="add mod">
          <ac:chgData name="Richard Ball" userId="c2c6c2dd-6ddc-437e-8cdd-d7a74390accc" providerId="ADAL" clId="{B7006B08-B3BF-4E2D-9408-4CB30DD53A8D}" dt="2022-02-07T07:51:23.638" v="8210" actId="207"/>
          <ac:spMkLst>
            <pc:docMk/>
            <pc:sldMk cId="1603248762" sldId="711"/>
            <ac:spMk id="5" creationId="{93C9F0A2-A15C-47F2-8498-B472D39DDF50}"/>
          </ac:spMkLst>
        </pc:spChg>
        <pc:spChg chg="add del mod">
          <ac:chgData name="Richard Ball" userId="c2c6c2dd-6ddc-437e-8cdd-d7a74390accc" providerId="ADAL" clId="{B7006B08-B3BF-4E2D-9408-4CB30DD53A8D}" dt="2022-02-07T07:50:35.110" v="8202" actId="478"/>
          <ac:spMkLst>
            <pc:docMk/>
            <pc:sldMk cId="1603248762" sldId="711"/>
            <ac:spMk id="7" creationId="{6772D5F2-C221-4301-95FB-46610CE8E0D6}"/>
          </ac:spMkLst>
        </pc:spChg>
        <pc:spChg chg="add mod">
          <ac:chgData name="Richard Ball" userId="c2c6c2dd-6ddc-437e-8cdd-d7a74390accc" providerId="ADAL" clId="{B7006B08-B3BF-4E2D-9408-4CB30DD53A8D}" dt="2022-02-07T07:51:44.468" v="8220" actId="1076"/>
          <ac:spMkLst>
            <pc:docMk/>
            <pc:sldMk cId="1603248762" sldId="711"/>
            <ac:spMk id="10" creationId="{FABCCFA2-AEC7-43A8-BF4B-510FA886C7EC}"/>
          </ac:spMkLst>
        </pc:spChg>
        <pc:spChg chg="add mod">
          <ac:chgData name="Richard Ball" userId="c2c6c2dd-6ddc-437e-8cdd-d7a74390accc" providerId="ADAL" clId="{B7006B08-B3BF-4E2D-9408-4CB30DD53A8D}" dt="2022-02-07T07:51:42.769" v="8219" actId="1076"/>
          <ac:spMkLst>
            <pc:docMk/>
            <pc:sldMk cId="1603248762" sldId="711"/>
            <ac:spMk id="11" creationId="{D4874911-12B6-42EE-8EA0-75FBD49B6595}"/>
          </ac:spMkLst>
        </pc:spChg>
        <pc:spChg chg="add mod">
          <ac:chgData name="Richard Ball" userId="c2c6c2dd-6ddc-437e-8cdd-d7a74390accc" providerId="ADAL" clId="{B7006B08-B3BF-4E2D-9408-4CB30DD53A8D}" dt="2022-02-07T07:51:41.115" v="8218" actId="1076"/>
          <ac:spMkLst>
            <pc:docMk/>
            <pc:sldMk cId="1603248762" sldId="711"/>
            <ac:spMk id="12" creationId="{5FD15795-FE2A-4287-B856-7FCF601D82FE}"/>
          </ac:spMkLst>
        </pc:spChg>
        <pc:spChg chg="add mod">
          <ac:chgData name="Richard Ball" userId="c2c6c2dd-6ddc-437e-8cdd-d7a74390accc" providerId="ADAL" clId="{B7006B08-B3BF-4E2D-9408-4CB30DD53A8D}" dt="2022-02-07T07:51:39.760" v="8217" actId="1076"/>
          <ac:spMkLst>
            <pc:docMk/>
            <pc:sldMk cId="1603248762" sldId="711"/>
            <ac:spMk id="13" creationId="{C5C91575-8346-4D4F-8B3B-59F44AEC5BAA}"/>
          </ac:spMkLst>
        </pc:spChg>
        <pc:spChg chg="add mod">
          <ac:chgData name="Richard Ball" userId="c2c6c2dd-6ddc-437e-8cdd-d7a74390accc" providerId="ADAL" clId="{B7006B08-B3BF-4E2D-9408-4CB30DD53A8D}" dt="2022-02-07T07:51:50.515" v="8222" actId="1076"/>
          <ac:spMkLst>
            <pc:docMk/>
            <pc:sldMk cId="1603248762" sldId="711"/>
            <ac:spMk id="14" creationId="{AD9F648D-2396-4732-966F-2726109B5583}"/>
          </ac:spMkLst>
        </pc:spChg>
        <pc:spChg chg="add">
          <ac:chgData name="Richard Ball" userId="c2c6c2dd-6ddc-437e-8cdd-d7a74390accc" providerId="ADAL" clId="{B7006B08-B3BF-4E2D-9408-4CB30DD53A8D}" dt="2022-02-07T07:51:19.896" v="8209" actId="26606"/>
          <ac:spMkLst>
            <pc:docMk/>
            <pc:sldMk cId="1603248762" sldId="711"/>
            <ac:spMk id="137" creationId="{823AC064-BC96-4F32-8AE1-B2FD38754823}"/>
          </ac:spMkLst>
        </pc:spChg>
        <pc:picChg chg="add mod">
          <ac:chgData name="Richard Ball" userId="c2c6c2dd-6ddc-437e-8cdd-d7a74390accc" providerId="ADAL" clId="{B7006B08-B3BF-4E2D-9408-4CB30DD53A8D}" dt="2022-02-07T07:51:19.896" v="8209" actId="26606"/>
          <ac:picMkLst>
            <pc:docMk/>
            <pc:sldMk cId="1603248762" sldId="711"/>
            <ac:picMk id="1026" creationId="{37C47747-FA9F-43D8-B755-F8E137ECF0CF}"/>
          </ac:picMkLst>
        </pc:picChg>
        <pc:picChg chg="add del mod">
          <ac:chgData name="Richard Ball" userId="c2c6c2dd-6ddc-437e-8cdd-d7a74390accc" providerId="ADAL" clId="{B7006B08-B3BF-4E2D-9408-4CB30DD53A8D}" dt="2022-01-27T07:53:57.083" v="3560" actId="478"/>
          <ac:picMkLst>
            <pc:docMk/>
            <pc:sldMk cId="1603248762" sldId="711"/>
            <ac:picMk id="3074" creationId="{E5325670-2B58-4FD4-97CE-38BA516037B1}"/>
          </ac:picMkLst>
        </pc:picChg>
        <pc:picChg chg="add mod ord">
          <ac:chgData name="Richard Ball" userId="c2c6c2dd-6ddc-437e-8cdd-d7a74390accc" providerId="ADAL" clId="{B7006B08-B3BF-4E2D-9408-4CB30DD53A8D}" dt="2022-02-07T07:51:19.896" v="8209" actId="26606"/>
          <ac:picMkLst>
            <pc:docMk/>
            <pc:sldMk cId="1603248762" sldId="711"/>
            <ac:picMk id="3076" creationId="{F313FFE8-35B9-486B-BAFF-DF30D1EEE131}"/>
          </ac:picMkLst>
        </pc:picChg>
        <pc:cxnChg chg="add">
          <ac:chgData name="Richard Ball" userId="c2c6c2dd-6ddc-437e-8cdd-d7a74390accc" providerId="ADAL" clId="{B7006B08-B3BF-4E2D-9408-4CB30DD53A8D}" dt="2022-02-07T07:51:19.896" v="8209" actId="26606"/>
          <ac:cxnSpMkLst>
            <pc:docMk/>
            <pc:sldMk cId="1603248762" sldId="711"/>
            <ac:cxnSpMk id="139" creationId="{7E7C77BC-7138-40B1-A15B-20F57A494629}"/>
          </ac:cxnSpMkLst>
        </pc:cxnChg>
        <pc:cxnChg chg="add">
          <ac:chgData name="Richard Ball" userId="c2c6c2dd-6ddc-437e-8cdd-d7a74390accc" providerId="ADAL" clId="{B7006B08-B3BF-4E2D-9408-4CB30DD53A8D}" dt="2022-02-07T07:51:19.896" v="8209" actId="26606"/>
          <ac:cxnSpMkLst>
            <pc:docMk/>
            <pc:sldMk cId="1603248762" sldId="711"/>
            <ac:cxnSpMk id="141" creationId="{DB146403-F3D6-484B-B2ED-97F9565D0370}"/>
          </ac:cxnSpMkLst>
        </pc:cxnChg>
      </pc:sldChg>
      <pc:sldChg chg="modSp new del mod">
        <pc:chgData name="Richard Ball" userId="c2c6c2dd-6ddc-437e-8cdd-d7a74390accc" providerId="ADAL" clId="{B7006B08-B3BF-4E2D-9408-4CB30DD53A8D}" dt="2022-01-27T09:48:54.173" v="5763" actId="47"/>
        <pc:sldMkLst>
          <pc:docMk/>
          <pc:sldMk cId="4278097504" sldId="712"/>
        </pc:sldMkLst>
        <pc:spChg chg="mod">
          <ac:chgData name="Richard Ball" userId="c2c6c2dd-6ddc-437e-8cdd-d7a74390accc" providerId="ADAL" clId="{B7006B08-B3BF-4E2D-9408-4CB30DD53A8D}" dt="2022-01-27T07:44:53.051" v="3546" actId="20577"/>
          <ac:spMkLst>
            <pc:docMk/>
            <pc:sldMk cId="4278097504" sldId="712"/>
            <ac:spMk id="2" creationId="{B8D18D80-EAD0-44C2-8E20-A0D5EBC66291}"/>
          </ac:spMkLst>
        </pc:spChg>
      </pc:sldChg>
      <pc:sldChg chg="addSp delSp modSp new mod ord modAnim modNotesTx">
        <pc:chgData name="Richard Ball" userId="c2c6c2dd-6ddc-437e-8cdd-d7a74390accc" providerId="ADAL" clId="{B7006B08-B3BF-4E2D-9408-4CB30DD53A8D}" dt="2022-02-04T11:56:18.859" v="7492" actId="122"/>
        <pc:sldMkLst>
          <pc:docMk/>
          <pc:sldMk cId="2468788581" sldId="713"/>
        </pc:sldMkLst>
        <pc:spChg chg="del">
          <ac:chgData name="Richard Ball" userId="c2c6c2dd-6ddc-437e-8cdd-d7a74390accc" providerId="ADAL" clId="{B7006B08-B3BF-4E2D-9408-4CB30DD53A8D}" dt="2022-01-27T08:01:26.063" v="3655" actId="478"/>
          <ac:spMkLst>
            <pc:docMk/>
            <pc:sldMk cId="2468788581" sldId="713"/>
            <ac:spMk id="2" creationId="{816341D3-48B2-435E-A05C-3A6FEC92A8B6}"/>
          </ac:spMkLst>
        </pc:spChg>
        <pc:spChg chg="add mod">
          <ac:chgData name="Richard Ball" userId="c2c6c2dd-6ddc-437e-8cdd-d7a74390accc" providerId="ADAL" clId="{B7006B08-B3BF-4E2D-9408-4CB30DD53A8D}" dt="2022-02-04T11:56:18.859" v="7492" actId="122"/>
          <ac:spMkLst>
            <pc:docMk/>
            <pc:sldMk cId="2468788581" sldId="713"/>
            <ac:spMk id="2" creationId="{F4A4538D-5E1F-4947-B13B-9B57C93B2281}"/>
          </ac:spMkLst>
        </pc:spChg>
        <pc:spChg chg="del">
          <ac:chgData name="Richard Ball" userId="c2c6c2dd-6ddc-437e-8cdd-d7a74390accc" providerId="ADAL" clId="{B7006B08-B3BF-4E2D-9408-4CB30DD53A8D}" dt="2022-01-27T08:01:26.063" v="3655" actId="478"/>
          <ac:spMkLst>
            <pc:docMk/>
            <pc:sldMk cId="2468788581" sldId="713"/>
            <ac:spMk id="3" creationId="{05040C14-DA64-49EE-B621-FE08F30F6F24}"/>
          </ac:spMkLst>
        </pc:spChg>
        <pc:spChg chg="add del mod">
          <ac:chgData name="Richard Ball" userId="c2c6c2dd-6ddc-437e-8cdd-d7a74390accc" providerId="ADAL" clId="{B7006B08-B3BF-4E2D-9408-4CB30DD53A8D}" dt="2022-01-27T08:01:40.763" v="3667" actId="478"/>
          <ac:spMkLst>
            <pc:docMk/>
            <pc:sldMk cId="2468788581" sldId="713"/>
            <ac:spMk id="4" creationId="{854410E5-0084-4684-94D3-AEB5C85CF10B}"/>
          </ac:spMkLst>
        </pc:spChg>
        <pc:spChg chg="add mod">
          <ac:chgData name="Richard Ball" userId="c2c6c2dd-6ddc-437e-8cdd-d7a74390accc" providerId="ADAL" clId="{B7006B08-B3BF-4E2D-9408-4CB30DD53A8D}" dt="2022-02-04T11:54:48.819" v="7393" actId="1076"/>
          <ac:spMkLst>
            <pc:docMk/>
            <pc:sldMk cId="2468788581" sldId="713"/>
            <ac:spMk id="5" creationId="{7DAA0D82-5D01-46D2-A3F4-D9B11DF420FB}"/>
          </ac:spMkLst>
        </pc:spChg>
        <pc:spChg chg="add mod">
          <ac:chgData name="Richard Ball" userId="c2c6c2dd-6ddc-437e-8cdd-d7a74390accc" providerId="ADAL" clId="{B7006B08-B3BF-4E2D-9408-4CB30DD53A8D}" dt="2022-02-04T11:54:46.665" v="7392" actId="1076"/>
          <ac:spMkLst>
            <pc:docMk/>
            <pc:sldMk cId="2468788581" sldId="713"/>
            <ac:spMk id="6" creationId="{E6E6E755-B67C-4B4A-ABE6-5934C5347A2E}"/>
          </ac:spMkLst>
        </pc:spChg>
        <pc:spChg chg="add mod">
          <ac:chgData name="Richard Ball" userId="c2c6c2dd-6ddc-437e-8cdd-d7a74390accc" providerId="ADAL" clId="{B7006B08-B3BF-4E2D-9408-4CB30DD53A8D}" dt="2022-02-04T11:56:08.968" v="7489" actId="20577"/>
          <ac:spMkLst>
            <pc:docMk/>
            <pc:sldMk cId="2468788581" sldId="713"/>
            <ac:spMk id="7" creationId="{08E098FB-1D10-4674-B631-C5CE36ADD7C2}"/>
          </ac:spMkLst>
        </pc:spChg>
        <pc:picChg chg="add mod">
          <ac:chgData name="Richard Ball" userId="c2c6c2dd-6ddc-437e-8cdd-d7a74390accc" providerId="ADAL" clId="{B7006B08-B3BF-4E2D-9408-4CB30DD53A8D}" dt="2022-02-04T11:54:41.237" v="7389" actId="1076"/>
          <ac:picMkLst>
            <pc:docMk/>
            <pc:sldMk cId="2468788581" sldId="713"/>
            <ac:picMk id="4098" creationId="{8934D8F3-CDF2-497E-9316-867CD0DA0066}"/>
          </ac:picMkLst>
        </pc:picChg>
      </pc:sldChg>
      <pc:sldChg chg="addSp delSp modSp new del mod delAnim modAnim">
        <pc:chgData name="Richard Ball" userId="c2c6c2dd-6ddc-437e-8cdd-d7a74390accc" providerId="ADAL" clId="{B7006B08-B3BF-4E2D-9408-4CB30DD53A8D}" dt="2022-02-04T08:04:47.668" v="6886" actId="47"/>
        <pc:sldMkLst>
          <pc:docMk/>
          <pc:sldMk cId="2901746084" sldId="714"/>
        </pc:sldMkLst>
        <pc:spChg chg="mod">
          <ac:chgData name="Richard Ball" userId="c2c6c2dd-6ddc-437e-8cdd-d7a74390accc" providerId="ADAL" clId="{B7006B08-B3BF-4E2D-9408-4CB30DD53A8D}" dt="2022-02-04T08:02:11.741" v="6874" actId="1076"/>
          <ac:spMkLst>
            <pc:docMk/>
            <pc:sldMk cId="2901746084" sldId="714"/>
            <ac:spMk id="2" creationId="{F56E930B-D751-48AA-95AA-86BED748FFEA}"/>
          </ac:spMkLst>
        </pc:spChg>
        <pc:spChg chg="mod">
          <ac:chgData name="Richard Ball" userId="c2c6c2dd-6ddc-437e-8cdd-d7a74390accc" providerId="ADAL" clId="{B7006B08-B3BF-4E2D-9408-4CB30DD53A8D}" dt="2022-01-27T08:09:30.660" v="4222" actId="1076"/>
          <ac:spMkLst>
            <pc:docMk/>
            <pc:sldMk cId="2901746084" sldId="714"/>
            <ac:spMk id="3" creationId="{1C3300F9-3067-4A2E-AF86-6E98C1AB51CC}"/>
          </ac:spMkLst>
        </pc:spChg>
        <pc:spChg chg="add del mod">
          <ac:chgData name="Richard Ball" userId="c2c6c2dd-6ddc-437e-8cdd-d7a74390accc" providerId="ADAL" clId="{B7006B08-B3BF-4E2D-9408-4CB30DD53A8D}" dt="2022-02-04T08:02:55.633" v="6881"/>
          <ac:spMkLst>
            <pc:docMk/>
            <pc:sldMk cId="2901746084" sldId="714"/>
            <ac:spMk id="4" creationId="{7605949A-8FC0-4221-B5DF-0735E6A9AE60}"/>
          </ac:spMkLst>
        </pc:spChg>
        <pc:spChg chg="add del mod">
          <ac:chgData name="Richard Ball" userId="c2c6c2dd-6ddc-437e-8cdd-d7a74390accc" providerId="ADAL" clId="{B7006B08-B3BF-4E2D-9408-4CB30DD53A8D}" dt="2022-01-27T08:12:03.545" v="4249" actId="478"/>
          <ac:spMkLst>
            <pc:docMk/>
            <pc:sldMk cId="2901746084" sldId="714"/>
            <ac:spMk id="6" creationId="{C08F522C-1374-4ED1-8BD5-03E72D7229A3}"/>
          </ac:spMkLst>
        </pc:spChg>
        <pc:spChg chg="add del mod">
          <ac:chgData name="Richard Ball" userId="c2c6c2dd-6ddc-437e-8cdd-d7a74390accc" providerId="ADAL" clId="{B7006B08-B3BF-4E2D-9408-4CB30DD53A8D}" dt="2022-01-27T08:12:03.545" v="4249" actId="478"/>
          <ac:spMkLst>
            <pc:docMk/>
            <pc:sldMk cId="2901746084" sldId="714"/>
            <ac:spMk id="7" creationId="{9DAAF508-5FFC-4C93-93D1-D1FC94B8084B}"/>
          </ac:spMkLst>
        </pc:spChg>
        <pc:spChg chg="add del mod">
          <ac:chgData name="Richard Ball" userId="c2c6c2dd-6ddc-437e-8cdd-d7a74390accc" providerId="ADAL" clId="{B7006B08-B3BF-4E2D-9408-4CB30DD53A8D}" dt="2022-01-27T08:12:03.545" v="4249" actId="478"/>
          <ac:spMkLst>
            <pc:docMk/>
            <pc:sldMk cId="2901746084" sldId="714"/>
            <ac:spMk id="8" creationId="{061470AA-C4DA-43A5-A8CF-B3599CE8C988}"/>
          </ac:spMkLst>
        </pc:spChg>
        <pc:spChg chg="add del mod">
          <ac:chgData name="Richard Ball" userId="c2c6c2dd-6ddc-437e-8cdd-d7a74390accc" providerId="ADAL" clId="{B7006B08-B3BF-4E2D-9408-4CB30DD53A8D}" dt="2022-01-27T08:12:03.545" v="4249" actId="478"/>
          <ac:spMkLst>
            <pc:docMk/>
            <pc:sldMk cId="2901746084" sldId="714"/>
            <ac:spMk id="9" creationId="{53F8FB25-D5F7-4CE8-A670-760AE0A92316}"/>
          </ac:spMkLst>
        </pc:spChg>
        <pc:spChg chg="add del mod">
          <ac:chgData name="Richard Ball" userId="c2c6c2dd-6ddc-437e-8cdd-d7a74390accc" providerId="ADAL" clId="{B7006B08-B3BF-4E2D-9408-4CB30DD53A8D}" dt="2022-01-27T08:12:03.545" v="4249" actId="478"/>
          <ac:spMkLst>
            <pc:docMk/>
            <pc:sldMk cId="2901746084" sldId="714"/>
            <ac:spMk id="10" creationId="{796E8A6E-DF19-4AAB-923B-031C38554247}"/>
          </ac:spMkLst>
        </pc:spChg>
        <pc:spChg chg="add del mod">
          <ac:chgData name="Richard Ball" userId="c2c6c2dd-6ddc-437e-8cdd-d7a74390accc" providerId="ADAL" clId="{B7006B08-B3BF-4E2D-9408-4CB30DD53A8D}" dt="2022-01-27T08:12:03.545" v="4249" actId="478"/>
          <ac:spMkLst>
            <pc:docMk/>
            <pc:sldMk cId="2901746084" sldId="714"/>
            <ac:spMk id="11" creationId="{C9E8F37E-F19B-4426-BD95-9E6D46B9CC95}"/>
          </ac:spMkLst>
        </pc:spChg>
        <pc:spChg chg="add del mod">
          <ac:chgData name="Richard Ball" userId="c2c6c2dd-6ddc-437e-8cdd-d7a74390accc" providerId="ADAL" clId="{B7006B08-B3BF-4E2D-9408-4CB30DD53A8D}" dt="2022-01-27T08:12:03.545" v="4249" actId="478"/>
          <ac:spMkLst>
            <pc:docMk/>
            <pc:sldMk cId="2901746084" sldId="714"/>
            <ac:spMk id="12" creationId="{95AEE532-FB5C-4903-AC61-2F58DD8A55E8}"/>
          </ac:spMkLst>
        </pc:spChg>
        <pc:spChg chg="add del mod">
          <ac:chgData name="Richard Ball" userId="c2c6c2dd-6ddc-437e-8cdd-d7a74390accc" providerId="ADAL" clId="{B7006B08-B3BF-4E2D-9408-4CB30DD53A8D}" dt="2022-01-27T08:12:03.545" v="4249" actId="478"/>
          <ac:spMkLst>
            <pc:docMk/>
            <pc:sldMk cId="2901746084" sldId="714"/>
            <ac:spMk id="13" creationId="{A87BFE53-AECC-4823-89E4-F0749D964D54}"/>
          </ac:spMkLst>
        </pc:spChg>
        <pc:spChg chg="add del mod">
          <ac:chgData name="Richard Ball" userId="c2c6c2dd-6ddc-437e-8cdd-d7a74390accc" providerId="ADAL" clId="{B7006B08-B3BF-4E2D-9408-4CB30DD53A8D}" dt="2022-01-27T08:12:44.017" v="4254"/>
          <ac:spMkLst>
            <pc:docMk/>
            <pc:sldMk cId="2901746084" sldId="714"/>
            <ac:spMk id="14" creationId="{0AD8241E-B778-45E6-9C50-6296FC0E79B6}"/>
          </ac:spMkLst>
        </pc:spChg>
        <pc:spChg chg="add del mod">
          <ac:chgData name="Richard Ball" userId="c2c6c2dd-6ddc-437e-8cdd-d7a74390accc" providerId="ADAL" clId="{B7006B08-B3BF-4E2D-9408-4CB30DD53A8D}" dt="2022-02-04T08:03:00.418" v="6885"/>
          <ac:spMkLst>
            <pc:docMk/>
            <pc:sldMk cId="2901746084" sldId="714"/>
            <ac:spMk id="17" creationId="{DE6EA95E-253D-4136-A549-DC6AC21B2D79}"/>
          </ac:spMkLst>
        </pc:spChg>
        <pc:picChg chg="add del mod">
          <ac:chgData name="Richard Ball" userId="c2c6c2dd-6ddc-437e-8cdd-d7a74390accc" providerId="ADAL" clId="{B7006B08-B3BF-4E2D-9408-4CB30DD53A8D}" dt="2022-01-27T08:12:03.545" v="4249" actId="478"/>
          <ac:picMkLst>
            <pc:docMk/>
            <pc:sldMk cId="2901746084" sldId="714"/>
            <ac:picMk id="4" creationId="{84AFBEA4-BADD-4690-8136-2D760479CD68}"/>
          </ac:picMkLst>
        </pc:picChg>
        <pc:picChg chg="add del mod">
          <ac:chgData name="Richard Ball" userId="c2c6c2dd-6ddc-437e-8cdd-d7a74390accc" providerId="ADAL" clId="{B7006B08-B3BF-4E2D-9408-4CB30DD53A8D}" dt="2022-01-27T08:12:03.545" v="4249" actId="478"/>
          <ac:picMkLst>
            <pc:docMk/>
            <pc:sldMk cId="2901746084" sldId="714"/>
            <ac:picMk id="5" creationId="{9DFE9B76-2548-466D-B977-CE127BD81DEA}"/>
          </ac:picMkLst>
        </pc:picChg>
        <pc:picChg chg="add mod">
          <ac:chgData name="Richard Ball" userId="c2c6c2dd-6ddc-437e-8cdd-d7a74390accc" providerId="ADAL" clId="{B7006B08-B3BF-4E2D-9408-4CB30DD53A8D}" dt="2022-01-27T08:12:06.896" v="4251" actId="1076"/>
          <ac:picMkLst>
            <pc:docMk/>
            <pc:sldMk cId="2901746084" sldId="714"/>
            <ac:picMk id="5122" creationId="{4DD65BE7-FFF5-46CB-8A5A-C245BC61F6EE}"/>
          </ac:picMkLst>
        </pc:picChg>
      </pc:sldChg>
      <pc:sldChg chg="addSp delSp modSp new mod">
        <pc:chgData name="Richard Ball" userId="c2c6c2dd-6ddc-437e-8cdd-d7a74390accc" providerId="ADAL" clId="{B7006B08-B3BF-4E2D-9408-4CB30DD53A8D}" dt="2022-02-07T09:53:14.637" v="8405"/>
        <pc:sldMkLst>
          <pc:docMk/>
          <pc:sldMk cId="317091980" sldId="715"/>
        </pc:sldMkLst>
        <pc:spChg chg="add mod">
          <ac:chgData name="Richard Ball" userId="c2c6c2dd-6ddc-437e-8cdd-d7a74390accc" providerId="ADAL" clId="{B7006B08-B3BF-4E2D-9408-4CB30DD53A8D}" dt="2022-02-07T09:24:26.917" v="8397" actId="20577"/>
          <ac:spMkLst>
            <pc:docMk/>
            <pc:sldMk cId="317091980" sldId="715"/>
            <ac:spMk id="3" creationId="{285337B4-5BAE-46DB-BA74-9B9D4DC56157}"/>
          </ac:spMkLst>
        </pc:spChg>
        <pc:picChg chg="add mod">
          <ac:chgData name="Richard Ball" userId="c2c6c2dd-6ddc-437e-8cdd-d7a74390accc" providerId="ADAL" clId="{B7006B08-B3BF-4E2D-9408-4CB30DD53A8D}" dt="2022-02-07T07:46:37.677" v="8136" actId="1076"/>
          <ac:picMkLst>
            <pc:docMk/>
            <pc:sldMk cId="317091980" sldId="715"/>
            <ac:picMk id="2" creationId="{A1E71584-7AD7-4509-B02A-7F76811AA4A1}"/>
          </ac:picMkLst>
        </pc:picChg>
        <pc:picChg chg="add mod">
          <ac:chgData name="Richard Ball" userId="c2c6c2dd-6ddc-437e-8cdd-d7a74390accc" providerId="ADAL" clId="{B7006B08-B3BF-4E2D-9408-4CB30DD53A8D}" dt="2022-02-07T07:46:46.516" v="8141" actId="1076"/>
          <ac:picMkLst>
            <pc:docMk/>
            <pc:sldMk cId="317091980" sldId="715"/>
            <ac:picMk id="4" creationId="{058A9009-76AA-43A1-861C-9BC8C6594CFA}"/>
          </ac:picMkLst>
        </pc:picChg>
        <pc:inkChg chg="add del">
          <ac:chgData name="Richard Ball" userId="c2c6c2dd-6ddc-437e-8cdd-d7a74390accc" providerId="ADAL" clId="{B7006B08-B3BF-4E2D-9408-4CB30DD53A8D}" dt="2022-02-07T09:50:49.609" v="8404" actId="478"/>
          <ac:inkMkLst>
            <pc:docMk/>
            <pc:sldMk cId="317091980" sldId="715"/>
            <ac:inkMk id="5" creationId="{1A8F6059-36D4-4BF3-B3C0-4C28F025F89B}"/>
          </ac:inkMkLst>
        </pc:inkChg>
        <pc:inkChg chg="add">
          <ac:chgData name="Richard Ball" userId="c2c6c2dd-6ddc-437e-8cdd-d7a74390accc" providerId="ADAL" clId="{B7006B08-B3BF-4E2D-9408-4CB30DD53A8D}" dt="2022-02-07T09:53:14.637" v="8405"/>
          <ac:inkMkLst>
            <pc:docMk/>
            <pc:sldMk cId="317091980" sldId="715"/>
            <ac:inkMk id="6" creationId="{AAE2F6F8-ACBF-472C-AA77-E0B44E29156D}"/>
          </ac:inkMkLst>
        </pc:inkChg>
      </pc:sldChg>
      <pc:sldChg chg="addSp delSp modSp new mod modAnim">
        <pc:chgData name="Richard Ball" userId="c2c6c2dd-6ddc-437e-8cdd-d7a74390accc" providerId="ADAL" clId="{B7006B08-B3BF-4E2D-9408-4CB30DD53A8D}" dt="2022-02-04T09:16:35.697" v="7031" actId="403"/>
        <pc:sldMkLst>
          <pc:docMk/>
          <pc:sldMk cId="3178089040" sldId="716"/>
        </pc:sldMkLst>
        <pc:spChg chg="del">
          <ac:chgData name="Richard Ball" userId="c2c6c2dd-6ddc-437e-8cdd-d7a74390accc" providerId="ADAL" clId="{B7006B08-B3BF-4E2D-9408-4CB30DD53A8D}" dt="2022-01-27T08:18:58.082" v="4471" actId="478"/>
          <ac:spMkLst>
            <pc:docMk/>
            <pc:sldMk cId="3178089040" sldId="716"/>
            <ac:spMk id="2" creationId="{720B50FA-490B-44C4-8802-87028A0662CA}"/>
          </ac:spMkLst>
        </pc:spChg>
        <pc:spChg chg="del">
          <ac:chgData name="Richard Ball" userId="c2c6c2dd-6ddc-437e-8cdd-d7a74390accc" providerId="ADAL" clId="{B7006B08-B3BF-4E2D-9408-4CB30DD53A8D}" dt="2022-01-27T08:18:58.082" v="4471" actId="478"/>
          <ac:spMkLst>
            <pc:docMk/>
            <pc:sldMk cId="3178089040" sldId="716"/>
            <ac:spMk id="3" creationId="{FE76D164-067E-42D5-9A31-661666142296}"/>
          </ac:spMkLst>
        </pc:spChg>
        <pc:spChg chg="add mod">
          <ac:chgData name="Richard Ball" userId="c2c6c2dd-6ddc-437e-8cdd-d7a74390accc" providerId="ADAL" clId="{B7006B08-B3BF-4E2D-9408-4CB30DD53A8D}" dt="2022-02-04T09:16:35.697" v="7031" actId="403"/>
          <ac:spMkLst>
            <pc:docMk/>
            <pc:sldMk cId="3178089040" sldId="716"/>
            <ac:spMk id="4" creationId="{EDA9CADF-D299-4D05-A0C6-D8508207CA0B}"/>
          </ac:spMkLst>
        </pc:spChg>
      </pc:sldChg>
      <pc:sldChg chg="addSp delSp modSp add del mod modAnim">
        <pc:chgData name="Richard Ball" userId="c2c6c2dd-6ddc-437e-8cdd-d7a74390accc" providerId="ADAL" clId="{B7006B08-B3BF-4E2D-9408-4CB30DD53A8D}" dt="2022-02-07T07:39:23.514" v="7878" actId="47"/>
        <pc:sldMkLst>
          <pc:docMk/>
          <pc:sldMk cId="1105623163" sldId="717"/>
        </pc:sldMkLst>
        <pc:spChg chg="add del mod">
          <ac:chgData name="Richard Ball" userId="c2c6c2dd-6ddc-437e-8cdd-d7a74390accc" providerId="ADAL" clId="{B7006B08-B3BF-4E2D-9408-4CB30DD53A8D}" dt="2022-01-27T09:37:37.923" v="5760" actId="478"/>
          <ac:spMkLst>
            <pc:docMk/>
            <pc:sldMk cId="1105623163" sldId="717"/>
            <ac:spMk id="3" creationId="{5D35D84C-A613-4FF9-ABB8-0DD439D07FBA}"/>
          </ac:spMkLst>
        </pc:spChg>
        <pc:spChg chg="mod">
          <ac:chgData name="Richard Ball" userId="c2c6c2dd-6ddc-437e-8cdd-d7a74390accc" providerId="ADAL" clId="{B7006B08-B3BF-4E2D-9408-4CB30DD53A8D}" dt="2022-02-04T08:22:16.477" v="7011" actId="58"/>
          <ac:spMkLst>
            <pc:docMk/>
            <pc:sldMk cId="1105623163" sldId="717"/>
            <ac:spMk id="5" creationId="{00000000-0000-0000-0000-000000000000}"/>
          </ac:spMkLst>
        </pc:spChg>
      </pc:sldChg>
      <pc:sldChg chg="addSp modSp mod ord modAnim">
        <pc:chgData name="Richard Ball" userId="c2c6c2dd-6ddc-437e-8cdd-d7a74390accc" providerId="ADAL" clId="{B7006B08-B3BF-4E2D-9408-4CB30DD53A8D}" dt="2022-02-07T09:49:50.196" v="8398"/>
        <pc:sldMkLst>
          <pc:docMk/>
          <pc:sldMk cId="1951763967" sldId="718"/>
        </pc:sldMkLst>
        <pc:spChg chg="mod">
          <ac:chgData name="Richard Ball" userId="c2c6c2dd-6ddc-437e-8cdd-d7a74390accc" providerId="ADAL" clId="{B7006B08-B3BF-4E2D-9408-4CB30DD53A8D}" dt="2022-02-07T07:40:29.474" v="7936" actId="20577"/>
          <ac:spMkLst>
            <pc:docMk/>
            <pc:sldMk cId="1951763967" sldId="718"/>
            <ac:spMk id="2" creationId="{00000000-0000-0000-0000-000000000000}"/>
          </ac:spMkLst>
        </pc:spChg>
        <pc:spChg chg="add mod">
          <ac:chgData name="Richard Ball" userId="c2c6c2dd-6ddc-437e-8cdd-d7a74390accc" providerId="ADAL" clId="{B7006B08-B3BF-4E2D-9408-4CB30DD53A8D}" dt="2022-01-27T09:36:18.281" v="5748" actId="58"/>
          <ac:spMkLst>
            <pc:docMk/>
            <pc:sldMk cId="1951763967" sldId="718"/>
            <ac:spMk id="3" creationId="{AB459ED0-8B03-42C5-AC91-E4B6B784663B}"/>
          </ac:spMkLst>
        </pc:spChg>
        <pc:spChg chg="mod">
          <ac:chgData name="Richard Ball" userId="c2c6c2dd-6ddc-437e-8cdd-d7a74390accc" providerId="ADAL" clId="{B7006B08-B3BF-4E2D-9408-4CB30DD53A8D}" dt="2022-02-07T07:40:01.775" v="7930" actId="20577"/>
          <ac:spMkLst>
            <pc:docMk/>
            <pc:sldMk cId="1951763967" sldId="718"/>
            <ac:spMk id="5" creationId="{00000000-0000-0000-0000-000000000000}"/>
          </ac:spMkLst>
        </pc:spChg>
        <pc:spChg chg="add mod">
          <ac:chgData name="Richard Ball" userId="c2c6c2dd-6ddc-437e-8cdd-d7a74390accc" providerId="ADAL" clId="{B7006B08-B3BF-4E2D-9408-4CB30DD53A8D}" dt="2022-01-27T09:33:12.147" v="5747" actId="20577"/>
          <ac:spMkLst>
            <pc:docMk/>
            <pc:sldMk cId="1951763967" sldId="718"/>
            <ac:spMk id="11" creationId="{26863B55-8EDB-4E97-8DB0-7EFB336661D6}"/>
          </ac:spMkLst>
        </pc:spChg>
        <pc:spChg chg="add mod">
          <ac:chgData name="Richard Ball" userId="c2c6c2dd-6ddc-437e-8cdd-d7a74390accc" providerId="ADAL" clId="{B7006B08-B3BF-4E2D-9408-4CB30DD53A8D}" dt="2022-01-27T09:36:34.716" v="5754" actId="14100"/>
          <ac:spMkLst>
            <pc:docMk/>
            <pc:sldMk cId="1951763967" sldId="718"/>
            <ac:spMk id="12" creationId="{487378C9-47F1-448C-B0AF-E8A93F4C0A6B}"/>
          </ac:spMkLst>
        </pc:spChg>
        <pc:spChg chg="add mod">
          <ac:chgData name="Richard Ball" userId="c2c6c2dd-6ddc-437e-8cdd-d7a74390accc" providerId="ADAL" clId="{B7006B08-B3BF-4E2D-9408-4CB30DD53A8D}" dt="2022-01-27T09:32:46.726" v="5693" actId="1076"/>
          <ac:spMkLst>
            <pc:docMk/>
            <pc:sldMk cId="1951763967" sldId="718"/>
            <ac:spMk id="18" creationId="{270792EB-1D75-4D42-B6AB-B0A2E967D85D}"/>
          </ac:spMkLst>
        </pc:spChg>
        <pc:picChg chg="mod">
          <ac:chgData name="Richard Ball" userId="c2c6c2dd-6ddc-437e-8cdd-d7a74390accc" providerId="ADAL" clId="{B7006B08-B3BF-4E2D-9408-4CB30DD53A8D}" dt="2022-01-27T09:32:20.371" v="5684" actId="1076"/>
          <ac:picMkLst>
            <pc:docMk/>
            <pc:sldMk cId="1951763967" sldId="718"/>
            <ac:picMk id="4" creationId="{2E83D084-BCE6-402B-A0CE-F7881C430527}"/>
          </ac:picMkLst>
        </pc:picChg>
        <pc:inkChg chg="add">
          <ac:chgData name="Richard Ball" userId="c2c6c2dd-6ddc-437e-8cdd-d7a74390accc" providerId="ADAL" clId="{B7006B08-B3BF-4E2D-9408-4CB30DD53A8D}" dt="2022-02-07T09:49:50.196" v="8398"/>
          <ac:inkMkLst>
            <pc:docMk/>
            <pc:sldMk cId="1951763967" sldId="718"/>
            <ac:inkMk id="8" creationId="{843E6430-8347-4AAC-AC92-BDC048D2071B}"/>
          </ac:inkMkLst>
        </pc:inkChg>
        <pc:cxnChg chg="mod">
          <ac:chgData name="Richard Ball" userId="c2c6c2dd-6ddc-437e-8cdd-d7a74390accc" providerId="ADAL" clId="{B7006B08-B3BF-4E2D-9408-4CB30DD53A8D}" dt="2022-02-07T07:39:06.937" v="7872" actId="14100"/>
          <ac:cxnSpMkLst>
            <pc:docMk/>
            <pc:sldMk cId="1951763967" sldId="718"/>
            <ac:cxnSpMk id="7" creationId="{00000000-0000-0000-0000-000000000000}"/>
          </ac:cxnSpMkLst>
        </pc:cxnChg>
        <pc:cxnChg chg="mod">
          <ac:chgData name="Richard Ball" userId="c2c6c2dd-6ddc-437e-8cdd-d7a74390accc" providerId="ADAL" clId="{B7006B08-B3BF-4E2D-9408-4CB30DD53A8D}" dt="2022-01-27T09:31:39.918" v="5656" actId="14100"/>
          <ac:cxnSpMkLst>
            <pc:docMk/>
            <pc:sldMk cId="1951763967" sldId="718"/>
            <ac:cxnSpMk id="9" creationId="{00000000-0000-0000-0000-000000000000}"/>
          </ac:cxnSpMkLst>
        </pc:cxnChg>
        <pc:cxnChg chg="mod">
          <ac:chgData name="Richard Ball" userId="c2c6c2dd-6ddc-437e-8cdd-d7a74390accc" providerId="ADAL" clId="{B7006B08-B3BF-4E2D-9408-4CB30DD53A8D}" dt="2022-01-27T09:31:37.308" v="5655" actId="14100"/>
          <ac:cxnSpMkLst>
            <pc:docMk/>
            <pc:sldMk cId="1951763967" sldId="718"/>
            <ac:cxnSpMk id="17" creationId="{A3F84655-09D6-4A8B-9D6D-CEF82B2E0F9A}"/>
          </ac:cxnSpMkLst>
        </pc:cxnChg>
      </pc:sldChg>
      <pc:sldChg chg="addSp delSp modSp new mod ord">
        <pc:chgData name="Richard Ball" userId="c2c6c2dd-6ddc-437e-8cdd-d7a74390accc" providerId="ADAL" clId="{B7006B08-B3BF-4E2D-9408-4CB30DD53A8D}" dt="2022-02-07T07:55:32.706" v="8282"/>
        <pc:sldMkLst>
          <pc:docMk/>
          <pc:sldMk cId="420492699" sldId="719"/>
        </pc:sldMkLst>
        <pc:spChg chg="del">
          <ac:chgData name="Richard Ball" userId="c2c6c2dd-6ddc-437e-8cdd-d7a74390accc" providerId="ADAL" clId="{B7006B08-B3BF-4E2D-9408-4CB30DD53A8D}" dt="2022-01-27T09:57:20.941" v="5912" actId="478"/>
          <ac:spMkLst>
            <pc:docMk/>
            <pc:sldMk cId="420492699" sldId="719"/>
            <ac:spMk id="2" creationId="{377C24DD-E14B-4242-A486-3A71E0179010}"/>
          </ac:spMkLst>
        </pc:spChg>
        <pc:spChg chg="del">
          <ac:chgData name="Richard Ball" userId="c2c6c2dd-6ddc-437e-8cdd-d7a74390accc" providerId="ADAL" clId="{B7006B08-B3BF-4E2D-9408-4CB30DD53A8D}" dt="2022-01-27T09:57:20.941" v="5912" actId="478"/>
          <ac:spMkLst>
            <pc:docMk/>
            <pc:sldMk cId="420492699" sldId="719"/>
            <ac:spMk id="3" creationId="{A2A5B5AB-7B22-4412-BD3F-31315491BC20}"/>
          </ac:spMkLst>
        </pc:spChg>
        <pc:picChg chg="add mod">
          <ac:chgData name="Richard Ball" userId="c2c6c2dd-6ddc-437e-8cdd-d7a74390accc" providerId="ADAL" clId="{B7006B08-B3BF-4E2D-9408-4CB30DD53A8D}" dt="2022-01-27T09:57:26.733" v="5915" actId="14100"/>
          <ac:picMkLst>
            <pc:docMk/>
            <pc:sldMk cId="420492699" sldId="719"/>
            <ac:picMk id="4098" creationId="{B41D2448-A7AE-4C25-8C86-52D158B3CDCA}"/>
          </ac:picMkLst>
        </pc:picChg>
      </pc:sldChg>
      <pc:sldChg chg="addSp delSp modSp new mod setBg">
        <pc:chgData name="Richard Ball" userId="c2c6c2dd-6ddc-437e-8cdd-d7a74390accc" providerId="ADAL" clId="{B7006B08-B3BF-4E2D-9408-4CB30DD53A8D}" dt="2022-02-07T09:59:08.834" v="8408"/>
        <pc:sldMkLst>
          <pc:docMk/>
          <pc:sldMk cId="3271684234" sldId="720"/>
        </pc:sldMkLst>
        <pc:spChg chg="del">
          <ac:chgData name="Richard Ball" userId="c2c6c2dd-6ddc-437e-8cdd-d7a74390accc" providerId="ADAL" clId="{B7006B08-B3BF-4E2D-9408-4CB30DD53A8D}" dt="2022-01-27T09:57:34.511" v="5917" actId="478"/>
          <ac:spMkLst>
            <pc:docMk/>
            <pc:sldMk cId="3271684234" sldId="720"/>
            <ac:spMk id="2" creationId="{7959799E-B136-4D72-B608-0DFAF363AED6}"/>
          </ac:spMkLst>
        </pc:spChg>
        <pc:spChg chg="add mod">
          <ac:chgData name="Richard Ball" userId="c2c6c2dd-6ddc-437e-8cdd-d7a74390accc" providerId="ADAL" clId="{B7006B08-B3BF-4E2D-9408-4CB30DD53A8D}" dt="2022-02-07T07:54:28.078" v="8276" actId="207"/>
          <ac:spMkLst>
            <pc:docMk/>
            <pc:sldMk cId="3271684234" sldId="720"/>
            <ac:spMk id="2" creationId="{A9C7E091-79B3-42D4-871A-3B4D4FE96219}"/>
          </ac:spMkLst>
        </pc:spChg>
        <pc:spChg chg="del">
          <ac:chgData name="Richard Ball" userId="c2c6c2dd-6ddc-437e-8cdd-d7a74390accc" providerId="ADAL" clId="{B7006B08-B3BF-4E2D-9408-4CB30DD53A8D}" dt="2022-01-27T09:57:34.511" v="5917" actId="478"/>
          <ac:spMkLst>
            <pc:docMk/>
            <pc:sldMk cId="3271684234" sldId="720"/>
            <ac:spMk id="3" creationId="{84ECBDD4-530F-4859-9B34-4C54FCA354A7}"/>
          </ac:spMkLst>
        </pc:spChg>
        <pc:spChg chg="add">
          <ac:chgData name="Richard Ball" userId="c2c6c2dd-6ddc-437e-8cdd-d7a74390accc" providerId="ADAL" clId="{B7006B08-B3BF-4E2D-9408-4CB30DD53A8D}" dt="2022-01-27T09:59:04.565" v="5919" actId="26606"/>
          <ac:spMkLst>
            <pc:docMk/>
            <pc:sldMk cId="3271684234" sldId="720"/>
            <ac:spMk id="71" creationId="{42A4FC2C-047E-45A5-965D-8E1E3BF09BC6}"/>
          </ac:spMkLst>
        </pc:spChg>
        <pc:picChg chg="del">
          <ac:chgData name="Richard Ball" userId="c2c6c2dd-6ddc-437e-8cdd-d7a74390accc" providerId="ADAL" clId="{B7006B08-B3BF-4E2D-9408-4CB30DD53A8D}" dt="2022-02-07T09:59:08.834" v="8408"/>
          <ac:picMkLst>
            <pc:docMk/>
            <pc:sldMk cId="3271684234" sldId="720"/>
            <ac:picMk id="2050" creationId="{80947583-6C4E-4775-BD60-2F4C56430112}"/>
          </ac:picMkLst>
        </pc:picChg>
        <pc:picChg chg="add mod">
          <ac:chgData name="Richard Ball" userId="c2c6c2dd-6ddc-437e-8cdd-d7a74390accc" providerId="ADAL" clId="{B7006B08-B3BF-4E2D-9408-4CB30DD53A8D}" dt="2022-01-27T09:59:04.565" v="5919" actId="26606"/>
          <ac:picMkLst>
            <pc:docMk/>
            <pc:sldMk cId="3271684234" sldId="720"/>
            <ac:picMk id="5122" creationId="{F091CBDC-C9D4-4F6A-9EE1-CA7C7B5B8E5B}"/>
          </ac:picMkLst>
        </pc:picChg>
      </pc:sldChg>
      <pc:sldChg chg="delSp modSp add del mod delAnim">
        <pc:chgData name="Richard Ball" userId="c2c6c2dd-6ddc-437e-8cdd-d7a74390accc" providerId="ADAL" clId="{B7006B08-B3BF-4E2D-9408-4CB30DD53A8D}" dt="2022-01-27T10:01:48.736" v="5924" actId="47"/>
        <pc:sldMkLst>
          <pc:docMk/>
          <pc:sldMk cId="818886050" sldId="721"/>
        </pc:sldMkLst>
        <pc:spChg chg="mod">
          <ac:chgData name="Richard Ball" userId="c2c6c2dd-6ddc-437e-8cdd-d7a74390accc" providerId="ADAL" clId="{B7006B08-B3BF-4E2D-9408-4CB30DD53A8D}" dt="2022-01-27T10:01:44.596" v="5922" actId="20577"/>
          <ac:spMkLst>
            <pc:docMk/>
            <pc:sldMk cId="818886050" sldId="721"/>
            <ac:spMk id="5" creationId="{302FB8F4-5542-4EBA-A752-E34F046F1F67}"/>
          </ac:spMkLst>
        </pc:spChg>
        <pc:spChg chg="del">
          <ac:chgData name="Richard Ball" userId="c2c6c2dd-6ddc-437e-8cdd-d7a74390accc" providerId="ADAL" clId="{B7006B08-B3BF-4E2D-9408-4CB30DD53A8D}" dt="2022-01-27T10:01:45.396" v="5923" actId="478"/>
          <ac:spMkLst>
            <pc:docMk/>
            <pc:sldMk cId="818886050" sldId="721"/>
            <ac:spMk id="6" creationId="{76C00FE6-80D6-4594-90BA-74D2F8D5CFDD}"/>
          </ac:spMkLst>
        </pc:spChg>
      </pc:sldChg>
      <pc:sldChg chg="modSp mod">
        <pc:chgData name="Richard Ball" userId="c2c6c2dd-6ddc-437e-8cdd-d7a74390accc" providerId="ADAL" clId="{B7006B08-B3BF-4E2D-9408-4CB30DD53A8D}" dt="2022-02-07T07:55:35.862" v="8283" actId="113"/>
        <pc:sldMkLst>
          <pc:docMk/>
          <pc:sldMk cId="3569372475" sldId="721"/>
        </pc:sldMkLst>
        <pc:spChg chg="mod">
          <ac:chgData name="Richard Ball" userId="c2c6c2dd-6ddc-437e-8cdd-d7a74390accc" providerId="ADAL" clId="{B7006B08-B3BF-4E2D-9408-4CB30DD53A8D}" dt="2022-02-07T07:55:35.862" v="8283" actId="113"/>
          <ac:spMkLst>
            <pc:docMk/>
            <pc:sldMk cId="3569372475" sldId="721"/>
            <ac:spMk id="3" creationId="{FD51823D-1528-4194-80D1-93A667BBF766}"/>
          </ac:spMkLst>
        </pc:spChg>
      </pc:sldChg>
      <pc:sldChg chg="delSp add del modAnim">
        <pc:chgData name="Richard Ball" userId="c2c6c2dd-6ddc-437e-8cdd-d7a74390accc" providerId="ADAL" clId="{B7006B08-B3BF-4E2D-9408-4CB30DD53A8D}" dt="2022-01-27T10:04:30.992" v="5933" actId="47"/>
        <pc:sldMkLst>
          <pc:docMk/>
          <pc:sldMk cId="3844321988" sldId="721"/>
        </pc:sldMkLst>
        <pc:spChg chg="del">
          <ac:chgData name="Richard Ball" userId="c2c6c2dd-6ddc-437e-8cdd-d7a74390accc" providerId="ADAL" clId="{B7006B08-B3BF-4E2D-9408-4CB30DD53A8D}" dt="2022-01-27T10:04:26.223" v="5931" actId="478"/>
          <ac:spMkLst>
            <pc:docMk/>
            <pc:sldMk cId="3844321988" sldId="721"/>
            <ac:spMk id="3398" creationId="{A91A7B6F-8167-42E9-9962-B08C99C5ECA1}"/>
          </ac:spMkLst>
        </pc:spChg>
        <pc:spChg chg="del">
          <ac:chgData name="Richard Ball" userId="c2c6c2dd-6ddc-437e-8cdd-d7a74390accc" providerId="ADAL" clId="{B7006B08-B3BF-4E2D-9408-4CB30DD53A8D}" dt="2022-01-27T10:04:26.223" v="5931" actId="478"/>
          <ac:spMkLst>
            <pc:docMk/>
            <pc:sldMk cId="3844321988" sldId="721"/>
            <ac:spMk id="3399" creationId="{43E0EDB0-9203-40D6-9686-C2AA8F4FFE8F}"/>
          </ac:spMkLst>
        </pc:spChg>
        <pc:spChg chg="del">
          <ac:chgData name="Richard Ball" userId="c2c6c2dd-6ddc-437e-8cdd-d7a74390accc" providerId="ADAL" clId="{B7006B08-B3BF-4E2D-9408-4CB30DD53A8D}" dt="2022-01-27T10:04:26.223" v="5931" actId="478"/>
          <ac:spMkLst>
            <pc:docMk/>
            <pc:sldMk cId="3844321988" sldId="721"/>
            <ac:spMk id="3400" creationId="{F8AF6AED-6A11-4065-BD56-AF0FF2E16EC4}"/>
          </ac:spMkLst>
        </pc:spChg>
        <pc:grpChg chg="del">
          <ac:chgData name="Richard Ball" userId="c2c6c2dd-6ddc-437e-8cdd-d7a74390accc" providerId="ADAL" clId="{B7006B08-B3BF-4E2D-9408-4CB30DD53A8D}" dt="2022-01-27T10:04:26.223" v="5931" actId="478"/>
          <ac:grpSpMkLst>
            <pc:docMk/>
            <pc:sldMk cId="3844321988" sldId="721"/>
            <ac:grpSpMk id="3408" creationId="{57B34F89-B8CF-41F7-8DBF-B5170A61A3BA}"/>
          </ac:grpSpMkLst>
        </pc:grpChg>
        <pc:grpChg chg="del">
          <ac:chgData name="Richard Ball" userId="c2c6c2dd-6ddc-437e-8cdd-d7a74390accc" providerId="ADAL" clId="{B7006B08-B3BF-4E2D-9408-4CB30DD53A8D}" dt="2022-01-27T10:04:27.782" v="5932" actId="478"/>
          <ac:grpSpMkLst>
            <pc:docMk/>
            <pc:sldMk cId="3844321988" sldId="721"/>
            <ac:grpSpMk id="3412" creationId="{C20450F4-3FFE-486A-A994-6DEAB11E7491}"/>
          </ac:grpSpMkLst>
        </pc:grpChg>
        <pc:grpChg chg="del">
          <ac:chgData name="Richard Ball" userId="c2c6c2dd-6ddc-437e-8cdd-d7a74390accc" providerId="ADAL" clId="{B7006B08-B3BF-4E2D-9408-4CB30DD53A8D}" dt="2022-01-27T10:04:26.223" v="5931" actId="478"/>
          <ac:grpSpMkLst>
            <pc:docMk/>
            <pc:sldMk cId="3844321988" sldId="721"/>
            <ac:grpSpMk id="3413" creationId="{86F7C99E-D07D-4B38-8364-3A7B3FCCFCF1}"/>
          </ac:grpSpMkLst>
        </pc:grpChg>
      </pc:sldChg>
      <pc:sldChg chg="addSp delSp modSp mod">
        <pc:chgData name="Richard Ball" userId="c2c6c2dd-6ddc-437e-8cdd-d7a74390accc" providerId="ADAL" clId="{B7006B08-B3BF-4E2D-9408-4CB30DD53A8D}" dt="2022-02-02T07:43:25.098" v="6092" actId="113"/>
        <pc:sldMkLst>
          <pc:docMk/>
          <pc:sldMk cId="665489371" sldId="723"/>
        </pc:sldMkLst>
        <pc:spChg chg="del mod">
          <ac:chgData name="Richard Ball" userId="c2c6c2dd-6ddc-437e-8cdd-d7a74390accc" providerId="ADAL" clId="{B7006B08-B3BF-4E2D-9408-4CB30DD53A8D}" dt="2022-02-02T07:43:07.221" v="6082" actId="478"/>
          <ac:spMkLst>
            <pc:docMk/>
            <pc:sldMk cId="665489371" sldId="723"/>
            <ac:spMk id="4" creationId="{459625B1-DE6C-4A1F-B673-BABD4C5B4FC8}"/>
          </ac:spMkLst>
        </pc:spChg>
        <pc:spChg chg="add mod">
          <ac:chgData name="Richard Ball" userId="c2c6c2dd-6ddc-437e-8cdd-d7a74390accc" providerId="ADAL" clId="{B7006B08-B3BF-4E2D-9408-4CB30DD53A8D}" dt="2022-02-02T07:43:25.098" v="6092" actId="113"/>
          <ac:spMkLst>
            <pc:docMk/>
            <pc:sldMk cId="665489371" sldId="723"/>
            <ac:spMk id="5" creationId="{77F13008-44A7-4C71-9E22-CA230EEC60EB}"/>
          </ac:spMkLst>
        </pc:spChg>
        <pc:picChg chg="mod">
          <ac:chgData name="Richard Ball" userId="c2c6c2dd-6ddc-437e-8cdd-d7a74390accc" providerId="ADAL" clId="{B7006B08-B3BF-4E2D-9408-4CB30DD53A8D}" dt="2022-02-02T07:43:10.370" v="6084" actId="1076"/>
          <ac:picMkLst>
            <pc:docMk/>
            <pc:sldMk cId="665489371" sldId="723"/>
            <ac:picMk id="3" creationId="{41242672-9143-40C9-A8F9-D1F27F0C9D53}"/>
          </ac:picMkLst>
        </pc:picChg>
      </pc:sldChg>
      <pc:sldChg chg="modSp">
        <pc:chgData name="Richard Ball" userId="c2c6c2dd-6ddc-437e-8cdd-d7a74390accc" providerId="ADAL" clId="{B7006B08-B3BF-4E2D-9408-4CB30DD53A8D}" dt="2022-02-02T07:44:11.777" v="6100" actId="14100"/>
        <pc:sldMkLst>
          <pc:docMk/>
          <pc:sldMk cId="3404572044" sldId="724"/>
        </pc:sldMkLst>
        <pc:spChg chg="mod">
          <ac:chgData name="Richard Ball" userId="c2c6c2dd-6ddc-437e-8cdd-d7a74390accc" providerId="ADAL" clId="{B7006B08-B3BF-4E2D-9408-4CB30DD53A8D}" dt="2022-02-02T07:44:05.425" v="6098" actId="2711"/>
          <ac:spMkLst>
            <pc:docMk/>
            <pc:sldMk cId="3404572044" sldId="724"/>
            <ac:spMk id="16388" creationId="{5CA5A8B8-581E-4210-A8C9-D4480AC03148}"/>
          </ac:spMkLst>
        </pc:spChg>
        <pc:spChg chg="mod">
          <ac:chgData name="Richard Ball" userId="c2c6c2dd-6ddc-437e-8cdd-d7a74390accc" providerId="ADAL" clId="{B7006B08-B3BF-4E2D-9408-4CB30DD53A8D}" dt="2022-02-02T07:44:05.425" v="6098" actId="2711"/>
          <ac:spMkLst>
            <pc:docMk/>
            <pc:sldMk cId="3404572044" sldId="724"/>
            <ac:spMk id="16389" creationId="{7147E6CC-D0D5-4BDA-891D-ABEF7E76E069}"/>
          </ac:spMkLst>
        </pc:spChg>
        <pc:spChg chg="mod">
          <ac:chgData name="Richard Ball" userId="c2c6c2dd-6ddc-437e-8cdd-d7a74390accc" providerId="ADAL" clId="{B7006B08-B3BF-4E2D-9408-4CB30DD53A8D}" dt="2022-02-02T07:44:05.425" v="6098" actId="2711"/>
          <ac:spMkLst>
            <pc:docMk/>
            <pc:sldMk cId="3404572044" sldId="724"/>
            <ac:spMk id="16393" creationId="{9E1C546C-7D77-4D1C-8498-3C8C2A011934}"/>
          </ac:spMkLst>
        </pc:spChg>
        <pc:spChg chg="mod">
          <ac:chgData name="Richard Ball" userId="c2c6c2dd-6ddc-437e-8cdd-d7a74390accc" providerId="ADAL" clId="{B7006B08-B3BF-4E2D-9408-4CB30DD53A8D}" dt="2022-02-02T07:44:09.390" v="6099" actId="14100"/>
          <ac:spMkLst>
            <pc:docMk/>
            <pc:sldMk cId="3404572044" sldId="724"/>
            <ac:spMk id="16401" creationId="{FE0A650B-7DEC-4CF3-B872-40F666C99985}"/>
          </ac:spMkLst>
        </pc:spChg>
        <pc:spChg chg="mod">
          <ac:chgData name="Richard Ball" userId="c2c6c2dd-6ddc-437e-8cdd-d7a74390accc" providerId="ADAL" clId="{B7006B08-B3BF-4E2D-9408-4CB30DD53A8D}" dt="2022-02-02T07:44:11.777" v="6100" actId="14100"/>
          <ac:spMkLst>
            <pc:docMk/>
            <pc:sldMk cId="3404572044" sldId="724"/>
            <ac:spMk id="16402" creationId="{9229D37C-E3A5-4E50-A9CE-415432CB4F22}"/>
          </ac:spMkLst>
        </pc:spChg>
        <pc:spChg chg="mod">
          <ac:chgData name="Richard Ball" userId="c2c6c2dd-6ddc-437e-8cdd-d7a74390accc" providerId="ADAL" clId="{B7006B08-B3BF-4E2D-9408-4CB30DD53A8D}" dt="2022-02-02T07:44:05.425" v="6098" actId="2711"/>
          <ac:spMkLst>
            <pc:docMk/>
            <pc:sldMk cId="3404572044" sldId="724"/>
            <ac:spMk id="16403" creationId="{2A58AD9E-8E5B-437B-949E-5C0F3581AFDC}"/>
          </ac:spMkLst>
        </pc:spChg>
        <pc:picChg chg="mod">
          <ac:chgData name="Richard Ball" userId="c2c6c2dd-6ddc-437e-8cdd-d7a74390accc" providerId="ADAL" clId="{B7006B08-B3BF-4E2D-9408-4CB30DD53A8D}" dt="2022-02-02T07:44:05.425" v="6098" actId="2711"/>
          <ac:picMkLst>
            <pc:docMk/>
            <pc:sldMk cId="3404572044" sldId="724"/>
            <ac:picMk id="16398" creationId="{2335BDE2-A675-4E80-95A2-ADE298424EE4}"/>
          </ac:picMkLst>
        </pc:picChg>
      </pc:sldChg>
      <pc:sldChg chg="delSp modSp add ord modAnim">
        <pc:chgData name="Richard Ball" userId="c2c6c2dd-6ddc-437e-8cdd-d7a74390accc" providerId="ADAL" clId="{B7006B08-B3BF-4E2D-9408-4CB30DD53A8D}" dt="2022-02-02T07:43:57.816" v="6097"/>
        <pc:sldMkLst>
          <pc:docMk/>
          <pc:sldMk cId="1218295107" sldId="725"/>
        </pc:sldMkLst>
        <pc:spChg chg="del">
          <ac:chgData name="Richard Ball" userId="c2c6c2dd-6ddc-437e-8cdd-d7a74390accc" providerId="ADAL" clId="{B7006B08-B3BF-4E2D-9408-4CB30DD53A8D}" dt="2022-02-02T07:43:45.529" v="6094" actId="478"/>
          <ac:spMkLst>
            <pc:docMk/>
            <pc:sldMk cId="1218295107" sldId="725"/>
            <ac:spMk id="16388" creationId="{5CA5A8B8-581E-4210-A8C9-D4480AC03148}"/>
          </ac:spMkLst>
        </pc:spChg>
        <pc:spChg chg="mod">
          <ac:chgData name="Richard Ball" userId="c2c6c2dd-6ddc-437e-8cdd-d7a74390accc" providerId="ADAL" clId="{B7006B08-B3BF-4E2D-9408-4CB30DD53A8D}" dt="2022-02-02T07:43:54.387" v="6095" actId="2711"/>
          <ac:spMkLst>
            <pc:docMk/>
            <pc:sldMk cId="1218295107" sldId="725"/>
            <ac:spMk id="16389" creationId="{7147E6CC-D0D5-4BDA-891D-ABEF7E76E069}"/>
          </ac:spMkLst>
        </pc:spChg>
        <pc:spChg chg="mod">
          <ac:chgData name="Richard Ball" userId="c2c6c2dd-6ddc-437e-8cdd-d7a74390accc" providerId="ADAL" clId="{B7006B08-B3BF-4E2D-9408-4CB30DD53A8D}" dt="2022-02-02T07:43:54.387" v="6095" actId="2711"/>
          <ac:spMkLst>
            <pc:docMk/>
            <pc:sldMk cId="1218295107" sldId="725"/>
            <ac:spMk id="16393" creationId="{9E1C546C-7D77-4D1C-8498-3C8C2A011934}"/>
          </ac:spMkLst>
        </pc:spChg>
        <pc:spChg chg="del">
          <ac:chgData name="Richard Ball" userId="c2c6c2dd-6ddc-437e-8cdd-d7a74390accc" providerId="ADAL" clId="{B7006B08-B3BF-4E2D-9408-4CB30DD53A8D}" dt="2022-02-02T07:43:45.529" v="6094" actId="478"/>
          <ac:spMkLst>
            <pc:docMk/>
            <pc:sldMk cId="1218295107" sldId="725"/>
            <ac:spMk id="16403" creationId="{2A58AD9E-8E5B-437B-949E-5C0F3581AFDC}"/>
          </ac:spMkLst>
        </pc:spChg>
      </pc:sldChg>
      <pc:sldChg chg="delSp modSp add del mod delAnim">
        <pc:chgData name="Richard Ball" userId="c2c6c2dd-6ddc-437e-8cdd-d7a74390accc" providerId="ADAL" clId="{B7006B08-B3BF-4E2D-9408-4CB30DD53A8D}" dt="2022-02-04T07:57:35.031" v="6735" actId="47"/>
        <pc:sldMkLst>
          <pc:docMk/>
          <pc:sldMk cId="2674315958" sldId="726"/>
        </pc:sldMkLst>
        <pc:spChg chg="del mod">
          <ac:chgData name="Richard Ball" userId="c2c6c2dd-6ddc-437e-8cdd-d7a74390accc" providerId="ADAL" clId="{B7006B08-B3BF-4E2D-9408-4CB30DD53A8D}" dt="2022-02-02T08:06:22.911" v="6174" actId="478"/>
          <ac:spMkLst>
            <pc:docMk/>
            <pc:sldMk cId="2674315958" sldId="726"/>
            <ac:spMk id="2" creationId="{B87D2E8D-57D8-4F06-979D-F5EB6AFAAA96}"/>
          </ac:spMkLst>
        </pc:spChg>
        <pc:spChg chg="mod">
          <ac:chgData name="Richard Ball" userId="c2c6c2dd-6ddc-437e-8cdd-d7a74390accc" providerId="ADAL" clId="{B7006B08-B3BF-4E2D-9408-4CB30DD53A8D}" dt="2022-02-02T08:06:38.370" v="6183" actId="14100"/>
          <ac:spMkLst>
            <pc:docMk/>
            <pc:sldMk cId="2674315958" sldId="726"/>
            <ac:spMk id="5" creationId="{302FB8F4-5542-4EBA-A752-E34F046F1F67}"/>
          </ac:spMkLst>
        </pc:spChg>
        <pc:spChg chg="del">
          <ac:chgData name="Richard Ball" userId="c2c6c2dd-6ddc-437e-8cdd-d7a74390accc" providerId="ADAL" clId="{B7006B08-B3BF-4E2D-9408-4CB30DD53A8D}" dt="2022-02-02T08:06:16.464" v="6171" actId="478"/>
          <ac:spMkLst>
            <pc:docMk/>
            <pc:sldMk cId="2674315958" sldId="726"/>
            <ac:spMk id="6" creationId="{76C00FE6-80D6-4594-90BA-74D2F8D5CFDD}"/>
          </ac:spMkLst>
        </pc:spChg>
      </pc:sldChg>
      <pc:sldChg chg="modSp new del mod">
        <pc:chgData name="Richard Ball" userId="c2c6c2dd-6ddc-437e-8cdd-d7a74390accc" providerId="ADAL" clId="{B7006B08-B3BF-4E2D-9408-4CB30DD53A8D}" dt="2022-02-07T07:46:21.986" v="8135" actId="47"/>
        <pc:sldMkLst>
          <pc:docMk/>
          <pc:sldMk cId="3975628098" sldId="727"/>
        </pc:sldMkLst>
        <pc:spChg chg="mod">
          <ac:chgData name="Richard Ball" userId="c2c6c2dd-6ddc-437e-8cdd-d7a74390accc" providerId="ADAL" clId="{B7006B08-B3BF-4E2D-9408-4CB30DD53A8D}" dt="2022-02-02T08:27:37.622" v="6236" actId="13926"/>
          <ac:spMkLst>
            <pc:docMk/>
            <pc:sldMk cId="3975628098" sldId="727"/>
            <ac:spMk id="2" creationId="{3A0913A6-4A89-4066-9A85-CB67EE6BDD3D}"/>
          </ac:spMkLst>
        </pc:spChg>
      </pc:sldChg>
      <pc:sldChg chg="ord">
        <pc:chgData name="Richard Ball" userId="c2c6c2dd-6ddc-437e-8cdd-d7a74390accc" providerId="ADAL" clId="{B7006B08-B3BF-4E2D-9408-4CB30DD53A8D}" dt="2022-02-07T08:00:13.312" v="8327"/>
        <pc:sldMkLst>
          <pc:docMk/>
          <pc:sldMk cId="3939167918" sldId="728"/>
        </pc:sldMkLst>
      </pc:sldChg>
      <pc:sldChg chg="addSp delSp modSp add mod ord delAnim">
        <pc:chgData name="Richard Ball" userId="c2c6c2dd-6ddc-437e-8cdd-d7a74390accc" providerId="ADAL" clId="{B7006B08-B3BF-4E2D-9408-4CB30DD53A8D}" dt="2022-02-04T11:53:33.697" v="7383" actId="478"/>
        <pc:sldMkLst>
          <pc:docMk/>
          <pc:sldMk cId="3685156731" sldId="729"/>
        </pc:sldMkLst>
        <pc:spChg chg="add mod ord">
          <ac:chgData name="Richard Ball" userId="c2c6c2dd-6ddc-437e-8cdd-d7a74390accc" providerId="ADAL" clId="{B7006B08-B3BF-4E2D-9408-4CB30DD53A8D}" dt="2022-02-04T07:25:25.874" v="6283" actId="167"/>
          <ac:spMkLst>
            <pc:docMk/>
            <pc:sldMk cId="3685156731" sldId="729"/>
            <ac:spMk id="2" creationId="{5BE908C7-53AF-44EC-8E7F-C15A808D973C}"/>
          </ac:spMkLst>
        </pc:spChg>
        <pc:spChg chg="del">
          <ac:chgData name="Richard Ball" userId="c2c6c2dd-6ddc-437e-8cdd-d7a74390accc" providerId="ADAL" clId="{B7006B08-B3BF-4E2D-9408-4CB30DD53A8D}" dt="2022-02-04T07:25:02.589" v="6245" actId="478"/>
          <ac:spMkLst>
            <pc:docMk/>
            <pc:sldMk cId="3685156731" sldId="729"/>
            <ac:spMk id="4" creationId="{75C99212-12F1-4164-8ECE-935A601C5530}"/>
          </ac:spMkLst>
        </pc:spChg>
        <pc:picChg chg="del">
          <ac:chgData name="Richard Ball" userId="c2c6c2dd-6ddc-437e-8cdd-d7a74390accc" providerId="ADAL" clId="{B7006B08-B3BF-4E2D-9408-4CB30DD53A8D}" dt="2022-02-04T07:24:56.706" v="6240" actId="478"/>
          <ac:picMkLst>
            <pc:docMk/>
            <pc:sldMk cId="3685156731" sldId="729"/>
            <ac:picMk id="5" creationId="{876FE676-A1FA-425B-BBE9-F3B5D364BCDC}"/>
          </ac:picMkLst>
        </pc:picChg>
        <pc:picChg chg="add mod">
          <ac:chgData name="Richard Ball" userId="c2c6c2dd-6ddc-437e-8cdd-d7a74390accc" providerId="ADAL" clId="{B7006B08-B3BF-4E2D-9408-4CB30DD53A8D}" dt="2022-02-04T07:25:29.458" v="6284" actId="14100"/>
          <ac:picMkLst>
            <pc:docMk/>
            <pc:sldMk cId="3685156731" sldId="729"/>
            <ac:picMk id="6" creationId="{9B5397FB-B400-4108-8454-44B2E252084D}"/>
          </ac:picMkLst>
        </pc:picChg>
        <pc:inkChg chg="add del">
          <ac:chgData name="Richard Ball" userId="c2c6c2dd-6ddc-437e-8cdd-d7a74390accc" providerId="ADAL" clId="{B7006B08-B3BF-4E2D-9408-4CB30DD53A8D}" dt="2022-02-04T11:53:33.697" v="7383" actId="478"/>
          <ac:inkMkLst>
            <pc:docMk/>
            <pc:sldMk cId="3685156731" sldId="729"/>
            <ac:inkMk id="7" creationId="{D5B67430-4B10-4101-885C-292F8B7A7B48}"/>
          </ac:inkMkLst>
        </pc:inkChg>
      </pc:sldChg>
      <pc:sldChg chg="delSp modSp mod">
        <pc:chgData name="Richard Ball" userId="c2c6c2dd-6ddc-437e-8cdd-d7a74390accc" providerId="ADAL" clId="{B7006B08-B3BF-4E2D-9408-4CB30DD53A8D}" dt="2022-02-04T07:27:19.838" v="6352"/>
        <pc:sldMkLst>
          <pc:docMk/>
          <pc:sldMk cId="376690397" sldId="730"/>
        </pc:sldMkLst>
        <pc:spChg chg="mod">
          <ac:chgData name="Richard Ball" userId="c2c6c2dd-6ddc-437e-8cdd-d7a74390accc" providerId="ADAL" clId="{B7006B08-B3BF-4E2D-9408-4CB30DD53A8D}" dt="2022-02-04T07:26:23.164" v="6298" actId="20577"/>
          <ac:spMkLst>
            <pc:docMk/>
            <pc:sldMk cId="376690397" sldId="730"/>
            <ac:spMk id="2" creationId="{4A30D3E5-6CC2-4F18-8BFE-76143AC5A49E}"/>
          </ac:spMkLst>
        </pc:spChg>
        <pc:spChg chg="mod">
          <ac:chgData name="Richard Ball" userId="c2c6c2dd-6ddc-437e-8cdd-d7a74390accc" providerId="ADAL" clId="{B7006B08-B3BF-4E2D-9408-4CB30DD53A8D}" dt="2022-02-04T07:26:52.686" v="6351" actId="20577"/>
          <ac:spMkLst>
            <pc:docMk/>
            <pc:sldMk cId="376690397" sldId="730"/>
            <ac:spMk id="3" creationId="{A6324B21-5CDF-4980-9B29-6530BE5E3704}"/>
          </ac:spMkLst>
        </pc:spChg>
        <pc:picChg chg="del">
          <ac:chgData name="Richard Ball" userId="c2c6c2dd-6ddc-437e-8cdd-d7a74390accc" providerId="ADAL" clId="{B7006B08-B3BF-4E2D-9408-4CB30DD53A8D}" dt="2022-02-04T07:27:19.838" v="6352"/>
          <ac:picMkLst>
            <pc:docMk/>
            <pc:sldMk cId="376690397" sldId="730"/>
            <ac:picMk id="4" creationId="{2CEC584A-0B74-4DEE-AF4E-D1902063B6A9}"/>
          </ac:picMkLst>
        </pc:picChg>
      </pc:sldChg>
      <pc:sldChg chg="addSp delSp modSp add mod ord addAnim delAnim">
        <pc:chgData name="Richard Ball" userId="c2c6c2dd-6ddc-437e-8cdd-d7a74390accc" providerId="ADAL" clId="{B7006B08-B3BF-4E2D-9408-4CB30DD53A8D}" dt="2022-02-04T07:28:52.074" v="6397" actId="1076"/>
        <pc:sldMkLst>
          <pc:docMk/>
          <pc:sldMk cId="1056907647" sldId="731"/>
        </pc:sldMkLst>
        <pc:spChg chg="mod">
          <ac:chgData name="Richard Ball" userId="c2c6c2dd-6ddc-437e-8cdd-d7a74390accc" providerId="ADAL" clId="{B7006B08-B3BF-4E2D-9408-4CB30DD53A8D}" dt="2022-02-04T07:27:48.631" v="6375" actId="122"/>
          <ac:spMkLst>
            <pc:docMk/>
            <pc:sldMk cId="1056907647" sldId="731"/>
            <ac:spMk id="2" creationId="{AE4866EA-5E19-4D99-BD96-4A5A831DC621}"/>
          </ac:spMkLst>
        </pc:spChg>
        <pc:spChg chg="add mod">
          <ac:chgData name="Richard Ball" userId="c2c6c2dd-6ddc-437e-8cdd-d7a74390accc" providerId="ADAL" clId="{B7006B08-B3BF-4E2D-9408-4CB30DD53A8D}" dt="2022-02-04T07:28:21.230" v="6382" actId="208"/>
          <ac:spMkLst>
            <pc:docMk/>
            <pc:sldMk cId="1056907647" sldId="731"/>
            <ac:spMk id="3" creationId="{18210BC1-B89D-40C2-9ED0-80F4BDC4B962}"/>
          </ac:spMkLst>
        </pc:spChg>
        <pc:spChg chg="del">
          <ac:chgData name="Richard Ball" userId="c2c6c2dd-6ddc-437e-8cdd-d7a74390accc" providerId="ADAL" clId="{B7006B08-B3BF-4E2D-9408-4CB30DD53A8D}" dt="2022-02-04T07:27:52.831" v="6377" actId="478"/>
          <ac:spMkLst>
            <pc:docMk/>
            <pc:sldMk cId="1056907647" sldId="731"/>
            <ac:spMk id="4" creationId="{49C5E5FA-902B-491D-B990-E2385F864937}"/>
          </ac:spMkLst>
        </pc:spChg>
        <pc:spChg chg="add del mod">
          <ac:chgData name="Richard Ball" userId="c2c6c2dd-6ddc-437e-8cdd-d7a74390accc" providerId="ADAL" clId="{B7006B08-B3BF-4E2D-9408-4CB30DD53A8D}" dt="2022-02-04T07:27:50.692" v="6376" actId="1076"/>
          <ac:spMkLst>
            <pc:docMk/>
            <pc:sldMk cId="1056907647" sldId="731"/>
            <ac:spMk id="5" creationId="{34850D35-89FB-4B74-80AD-893681C7AF14}"/>
          </ac:spMkLst>
        </pc:spChg>
        <pc:spChg chg="add mod">
          <ac:chgData name="Richard Ball" userId="c2c6c2dd-6ddc-437e-8cdd-d7a74390accc" providerId="ADAL" clId="{B7006B08-B3BF-4E2D-9408-4CB30DD53A8D}" dt="2022-02-04T07:28:34.811" v="6385" actId="1076"/>
          <ac:spMkLst>
            <pc:docMk/>
            <pc:sldMk cId="1056907647" sldId="731"/>
            <ac:spMk id="7" creationId="{74EE1319-9C0A-4D2A-8623-F99512A30145}"/>
          </ac:spMkLst>
        </pc:spChg>
        <pc:spChg chg="add mod">
          <ac:chgData name="Richard Ball" userId="c2c6c2dd-6ddc-437e-8cdd-d7a74390accc" providerId="ADAL" clId="{B7006B08-B3BF-4E2D-9408-4CB30DD53A8D}" dt="2022-02-04T07:28:52.074" v="6397" actId="1076"/>
          <ac:spMkLst>
            <pc:docMk/>
            <pc:sldMk cId="1056907647" sldId="731"/>
            <ac:spMk id="8" creationId="{14138EF1-E187-4444-AC84-A6C8DFF21F11}"/>
          </ac:spMkLst>
        </pc:spChg>
        <pc:picChg chg="add mod">
          <ac:chgData name="Richard Ball" userId="c2c6c2dd-6ddc-437e-8cdd-d7a74390accc" providerId="ADAL" clId="{B7006B08-B3BF-4E2D-9408-4CB30DD53A8D}" dt="2022-02-04T07:28:02.994" v="6379" actId="1076"/>
          <ac:picMkLst>
            <pc:docMk/>
            <pc:sldMk cId="1056907647" sldId="731"/>
            <ac:picMk id="6" creationId="{9DDCA767-5948-44BE-A818-82105F137AC4}"/>
          </ac:picMkLst>
        </pc:picChg>
        <pc:picChg chg="del">
          <ac:chgData name="Richard Ball" userId="c2c6c2dd-6ddc-437e-8cdd-d7a74390accc" providerId="ADAL" clId="{B7006B08-B3BF-4E2D-9408-4CB30DD53A8D}" dt="2022-02-04T07:27:52.831" v="6377" actId="478"/>
          <ac:picMkLst>
            <pc:docMk/>
            <pc:sldMk cId="1056907647" sldId="731"/>
            <ac:picMk id="2050" creationId="{ED1E8AFB-3BC4-4E84-BCBF-AAF8150D5448}"/>
          </ac:picMkLst>
        </pc:picChg>
      </pc:sldChg>
      <pc:sldChg chg="addSp delSp modSp add mod ord">
        <pc:chgData name="Richard Ball" userId="c2c6c2dd-6ddc-437e-8cdd-d7a74390accc" providerId="ADAL" clId="{B7006B08-B3BF-4E2D-9408-4CB30DD53A8D}" dt="2022-02-04T07:32:21.529" v="6491"/>
        <pc:sldMkLst>
          <pc:docMk/>
          <pc:sldMk cId="697460178" sldId="732"/>
        </pc:sldMkLst>
        <pc:spChg chg="mod">
          <ac:chgData name="Richard Ball" userId="c2c6c2dd-6ddc-437e-8cdd-d7a74390accc" providerId="ADAL" clId="{B7006B08-B3BF-4E2D-9408-4CB30DD53A8D}" dt="2022-02-04T07:29:55.672" v="6440" actId="20577"/>
          <ac:spMkLst>
            <pc:docMk/>
            <pc:sldMk cId="697460178" sldId="732"/>
            <ac:spMk id="2" creationId="{AE4866EA-5E19-4D99-BD96-4A5A831DC621}"/>
          </ac:spMkLst>
        </pc:spChg>
        <pc:spChg chg="del">
          <ac:chgData name="Richard Ball" userId="c2c6c2dd-6ddc-437e-8cdd-d7a74390accc" providerId="ADAL" clId="{B7006B08-B3BF-4E2D-9408-4CB30DD53A8D}" dt="2022-02-04T07:29:45.234" v="6402" actId="478"/>
          <ac:spMkLst>
            <pc:docMk/>
            <pc:sldMk cId="697460178" sldId="732"/>
            <ac:spMk id="3" creationId="{18210BC1-B89D-40C2-9ED0-80F4BDC4B962}"/>
          </ac:spMkLst>
        </pc:spChg>
        <pc:spChg chg="mod">
          <ac:chgData name="Richard Ball" userId="c2c6c2dd-6ddc-437e-8cdd-d7a74390accc" providerId="ADAL" clId="{B7006B08-B3BF-4E2D-9408-4CB30DD53A8D}" dt="2022-02-04T07:29:57.829" v="6441" actId="1076"/>
          <ac:spMkLst>
            <pc:docMk/>
            <pc:sldMk cId="697460178" sldId="732"/>
            <ac:spMk id="5" creationId="{34850D35-89FB-4B74-80AD-893681C7AF14}"/>
          </ac:spMkLst>
        </pc:spChg>
        <pc:spChg chg="del">
          <ac:chgData name="Richard Ball" userId="c2c6c2dd-6ddc-437e-8cdd-d7a74390accc" providerId="ADAL" clId="{B7006B08-B3BF-4E2D-9408-4CB30DD53A8D}" dt="2022-02-04T07:29:45.234" v="6402" actId="478"/>
          <ac:spMkLst>
            <pc:docMk/>
            <pc:sldMk cId="697460178" sldId="732"/>
            <ac:spMk id="7" creationId="{74EE1319-9C0A-4D2A-8623-F99512A30145}"/>
          </ac:spMkLst>
        </pc:spChg>
        <pc:spChg chg="del">
          <ac:chgData name="Richard Ball" userId="c2c6c2dd-6ddc-437e-8cdd-d7a74390accc" providerId="ADAL" clId="{B7006B08-B3BF-4E2D-9408-4CB30DD53A8D}" dt="2022-02-04T07:29:45.234" v="6402" actId="478"/>
          <ac:spMkLst>
            <pc:docMk/>
            <pc:sldMk cId="697460178" sldId="732"/>
            <ac:spMk id="8" creationId="{14138EF1-E187-4444-AC84-A6C8DFF21F11}"/>
          </ac:spMkLst>
        </pc:spChg>
        <pc:picChg chg="del">
          <ac:chgData name="Richard Ball" userId="c2c6c2dd-6ddc-437e-8cdd-d7a74390accc" providerId="ADAL" clId="{B7006B08-B3BF-4E2D-9408-4CB30DD53A8D}" dt="2022-02-04T07:29:38.044" v="6399" actId="478"/>
          <ac:picMkLst>
            <pc:docMk/>
            <pc:sldMk cId="697460178" sldId="732"/>
            <ac:picMk id="6" creationId="{9DDCA767-5948-44BE-A818-82105F137AC4}"/>
          </ac:picMkLst>
        </pc:picChg>
        <pc:picChg chg="add mod modCrop">
          <ac:chgData name="Richard Ball" userId="c2c6c2dd-6ddc-437e-8cdd-d7a74390accc" providerId="ADAL" clId="{B7006B08-B3BF-4E2D-9408-4CB30DD53A8D}" dt="2022-02-04T07:30:20.450" v="6450" actId="1076"/>
          <ac:picMkLst>
            <pc:docMk/>
            <pc:sldMk cId="697460178" sldId="732"/>
            <ac:picMk id="9" creationId="{44FF2738-299C-4A61-A3BC-31AA07020B6B}"/>
          </ac:picMkLst>
        </pc:picChg>
      </pc:sldChg>
      <pc:sldChg chg="addSp delSp modSp add mod">
        <pc:chgData name="Richard Ball" userId="c2c6c2dd-6ddc-437e-8cdd-d7a74390accc" providerId="ADAL" clId="{B7006B08-B3BF-4E2D-9408-4CB30DD53A8D}" dt="2022-02-04T07:32:14.285" v="6488" actId="1076"/>
        <pc:sldMkLst>
          <pc:docMk/>
          <pc:sldMk cId="759028549" sldId="733"/>
        </pc:sldMkLst>
        <pc:spChg chg="mod">
          <ac:chgData name="Richard Ball" userId="c2c6c2dd-6ddc-437e-8cdd-d7a74390accc" providerId="ADAL" clId="{B7006B08-B3BF-4E2D-9408-4CB30DD53A8D}" dt="2022-02-04T07:31:41.274" v="6474" actId="20577"/>
          <ac:spMkLst>
            <pc:docMk/>
            <pc:sldMk cId="759028549" sldId="733"/>
            <ac:spMk id="2" creationId="{AE4866EA-5E19-4D99-BD96-4A5A831DC621}"/>
          </ac:spMkLst>
        </pc:spChg>
        <pc:spChg chg="mod">
          <ac:chgData name="Richard Ball" userId="c2c6c2dd-6ddc-437e-8cdd-d7a74390accc" providerId="ADAL" clId="{B7006B08-B3BF-4E2D-9408-4CB30DD53A8D}" dt="2022-02-04T07:31:57.031" v="6480" actId="1076"/>
          <ac:spMkLst>
            <pc:docMk/>
            <pc:sldMk cId="759028549" sldId="733"/>
            <ac:spMk id="5" creationId="{34850D35-89FB-4B74-80AD-893681C7AF14}"/>
          </ac:spMkLst>
        </pc:spChg>
        <pc:spChg chg="mod">
          <ac:chgData name="Richard Ball" userId="c2c6c2dd-6ddc-437e-8cdd-d7a74390accc" providerId="ADAL" clId="{B7006B08-B3BF-4E2D-9408-4CB30DD53A8D}" dt="2022-02-04T07:32:14.285" v="6488" actId="1076"/>
          <ac:spMkLst>
            <pc:docMk/>
            <pc:sldMk cId="759028549" sldId="733"/>
            <ac:spMk id="7" creationId="{74EE1319-9C0A-4D2A-8623-F99512A30145}"/>
          </ac:spMkLst>
        </pc:spChg>
        <pc:spChg chg="del mod">
          <ac:chgData name="Richard Ball" userId="c2c6c2dd-6ddc-437e-8cdd-d7a74390accc" providerId="ADAL" clId="{B7006B08-B3BF-4E2D-9408-4CB30DD53A8D}" dt="2022-02-04T07:32:11.250" v="6487" actId="478"/>
          <ac:spMkLst>
            <pc:docMk/>
            <pc:sldMk cId="759028549" sldId="733"/>
            <ac:spMk id="8" creationId="{14138EF1-E187-4444-AC84-A6C8DFF21F11}"/>
          </ac:spMkLst>
        </pc:spChg>
        <pc:picChg chg="del">
          <ac:chgData name="Richard Ball" userId="c2c6c2dd-6ddc-437e-8cdd-d7a74390accc" providerId="ADAL" clId="{B7006B08-B3BF-4E2D-9408-4CB30DD53A8D}" dt="2022-02-04T07:31:30.789" v="6452" actId="478"/>
          <ac:picMkLst>
            <pc:docMk/>
            <pc:sldMk cId="759028549" sldId="733"/>
            <ac:picMk id="6" creationId="{9DDCA767-5948-44BE-A818-82105F137AC4}"/>
          </ac:picMkLst>
        </pc:picChg>
        <pc:picChg chg="add mod ord modCrop">
          <ac:chgData name="Richard Ball" userId="c2c6c2dd-6ddc-437e-8cdd-d7a74390accc" providerId="ADAL" clId="{B7006B08-B3BF-4E2D-9408-4CB30DD53A8D}" dt="2022-02-04T07:32:08.614" v="6485" actId="1076"/>
          <ac:picMkLst>
            <pc:docMk/>
            <pc:sldMk cId="759028549" sldId="733"/>
            <ac:picMk id="9" creationId="{01595FC4-B03F-4810-8096-20230DCBD99D}"/>
          </ac:picMkLst>
        </pc:picChg>
      </pc:sldChg>
      <pc:sldChg chg="delSp modSp add mod">
        <pc:chgData name="Richard Ball" userId="c2c6c2dd-6ddc-437e-8cdd-d7a74390accc" providerId="ADAL" clId="{B7006B08-B3BF-4E2D-9408-4CB30DD53A8D}" dt="2022-02-04T07:34:01.860" v="6534" actId="1076"/>
        <pc:sldMkLst>
          <pc:docMk/>
          <pc:sldMk cId="2881293550" sldId="734"/>
        </pc:sldMkLst>
        <pc:spChg chg="mod">
          <ac:chgData name="Richard Ball" userId="c2c6c2dd-6ddc-437e-8cdd-d7a74390accc" providerId="ADAL" clId="{B7006B08-B3BF-4E2D-9408-4CB30DD53A8D}" dt="2022-02-04T07:32:30.175" v="6502" actId="20577"/>
          <ac:spMkLst>
            <pc:docMk/>
            <pc:sldMk cId="2881293550" sldId="734"/>
            <ac:spMk id="2" creationId="{AE4866EA-5E19-4D99-BD96-4A5A831DC621}"/>
          </ac:spMkLst>
        </pc:spChg>
        <pc:spChg chg="del">
          <ac:chgData name="Richard Ball" userId="c2c6c2dd-6ddc-437e-8cdd-d7a74390accc" providerId="ADAL" clId="{B7006B08-B3BF-4E2D-9408-4CB30DD53A8D}" dt="2022-02-04T07:33:57.733" v="6533" actId="478"/>
          <ac:spMkLst>
            <pc:docMk/>
            <pc:sldMk cId="2881293550" sldId="734"/>
            <ac:spMk id="3" creationId="{18210BC1-B89D-40C2-9ED0-80F4BDC4B962}"/>
          </ac:spMkLst>
        </pc:spChg>
        <pc:spChg chg="mod">
          <ac:chgData name="Richard Ball" userId="c2c6c2dd-6ddc-437e-8cdd-d7a74390accc" providerId="ADAL" clId="{B7006B08-B3BF-4E2D-9408-4CB30DD53A8D}" dt="2022-02-04T07:32:37.341" v="6503" actId="1076"/>
          <ac:spMkLst>
            <pc:docMk/>
            <pc:sldMk cId="2881293550" sldId="734"/>
            <ac:spMk id="5" creationId="{34850D35-89FB-4B74-80AD-893681C7AF14}"/>
          </ac:spMkLst>
        </pc:spChg>
        <pc:spChg chg="mod">
          <ac:chgData name="Richard Ball" userId="c2c6c2dd-6ddc-437e-8cdd-d7a74390accc" providerId="ADAL" clId="{B7006B08-B3BF-4E2D-9408-4CB30DD53A8D}" dt="2022-02-04T07:34:01.860" v="6534" actId="1076"/>
          <ac:spMkLst>
            <pc:docMk/>
            <pc:sldMk cId="2881293550" sldId="734"/>
            <ac:spMk id="7" creationId="{74EE1319-9C0A-4D2A-8623-F99512A30145}"/>
          </ac:spMkLst>
        </pc:spChg>
      </pc:sldChg>
      <pc:sldChg chg="addSp delSp modSp add mod">
        <pc:chgData name="Richard Ball" userId="c2c6c2dd-6ddc-437e-8cdd-d7a74390accc" providerId="ADAL" clId="{B7006B08-B3BF-4E2D-9408-4CB30DD53A8D}" dt="2022-02-04T07:33:48.182" v="6532" actId="1076"/>
        <pc:sldMkLst>
          <pc:docMk/>
          <pc:sldMk cId="761156584" sldId="735"/>
        </pc:sldMkLst>
        <pc:spChg chg="mod">
          <ac:chgData name="Richard Ball" userId="c2c6c2dd-6ddc-437e-8cdd-d7a74390accc" providerId="ADAL" clId="{B7006B08-B3BF-4E2D-9408-4CB30DD53A8D}" dt="2022-02-04T07:33:31.742" v="6527" actId="313"/>
          <ac:spMkLst>
            <pc:docMk/>
            <pc:sldMk cId="761156584" sldId="735"/>
            <ac:spMk id="2" creationId="{AE4866EA-5E19-4D99-BD96-4A5A831DC621}"/>
          </ac:spMkLst>
        </pc:spChg>
        <pc:spChg chg="mod">
          <ac:chgData name="Richard Ball" userId="c2c6c2dd-6ddc-437e-8cdd-d7a74390accc" providerId="ADAL" clId="{B7006B08-B3BF-4E2D-9408-4CB30DD53A8D}" dt="2022-02-04T07:33:33.055" v="6528" actId="1076"/>
          <ac:spMkLst>
            <pc:docMk/>
            <pc:sldMk cId="761156584" sldId="735"/>
            <ac:spMk id="5" creationId="{34850D35-89FB-4B74-80AD-893681C7AF14}"/>
          </ac:spMkLst>
        </pc:spChg>
        <pc:spChg chg="add mod">
          <ac:chgData name="Richard Ball" userId="c2c6c2dd-6ddc-437e-8cdd-d7a74390accc" providerId="ADAL" clId="{B7006B08-B3BF-4E2D-9408-4CB30DD53A8D}" dt="2022-02-04T07:33:48.182" v="6532" actId="1076"/>
          <ac:spMkLst>
            <pc:docMk/>
            <pc:sldMk cId="761156584" sldId="735"/>
            <ac:spMk id="7" creationId="{E359427B-186D-4D8D-8330-A8E08ACBED61}"/>
          </ac:spMkLst>
        </pc:spChg>
        <pc:picChg chg="add mod">
          <ac:chgData name="Richard Ball" userId="c2c6c2dd-6ddc-437e-8cdd-d7a74390accc" providerId="ADAL" clId="{B7006B08-B3BF-4E2D-9408-4CB30DD53A8D}" dt="2022-02-04T07:33:44.016" v="6531" actId="1076"/>
          <ac:picMkLst>
            <pc:docMk/>
            <pc:sldMk cId="761156584" sldId="735"/>
            <ac:picMk id="6" creationId="{4132F6FC-CE09-404C-8050-6708EDAA5D92}"/>
          </ac:picMkLst>
        </pc:picChg>
        <pc:picChg chg="del">
          <ac:chgData name="Richard Ball" userId="c2c6c2dd-6ddc-437e-8cdd-d7a74390accc" providerId="ADAL" clId="{B7006B08-B3BF-4E2D-9408-4CB30DD53A8D}" dt="2022-02-04T07:33:09.198" v="6505" actId="478"/>
          <ac:picMkLst>
            <pc:docMk/>
            <pc:sldMk cId="761156584" sldId="735"/>
            <ac:picMk id="9" creationId="{44FF2738-299C-4A61-A3BC-31AA07020B6B}"/>
          </ac:picMkLst>
        </pc:picChg>
      </pc:sldChg>
      <pc:sldChg chg="modSp add mod ord">
        <pc:chgData name="Richard Ball" userId="c2c6c2dd-6ddc-437e-8cdd-d7a74390accc" providerId="ADAL" clId="{B7006B08-B3BF-4E2D-9408-4CB30DD53A8D}" dt="2022-02-04T07:34:42.306" v="6549" actId="1076"/>
        <pc:sldMkLst>
          <pc:docMk/>
          <pc:sldMk cId="1971383921" sldId="736"/>
        </pc:sldMkLst>
        <pc:spChg chg="mod">
          <ac:chgData name="Richard Ball" userId="c2c6c2dd-6ddc-437e-8cdd-d7a74390accc" providerId="ADAL" clId="{B7006B08-B3BF-4E2D-9408-4CB30DD53A8D}" dt="2022-02-04T07:34:37.198" v="6547" actId="20577"/>
          <ac:spMkLst>
            <pc:docMk/>
            <pc:sldMk cId="1971383921" sldId="736"/>
            <ac:spMk id="2" creationId="{AE4866EA-5E19-4D99-BD96-4A5A831DC621}"/>
          </ac:spMkLst>
        </pc:spChg>
        <pc:spChg chg="mod">
          <ac:chgData name="Richard Ball" userId="c2c6c2dd-6ddc-437e-8cdd-d7a74390accc" providerId="ADAL" clId="{B7006B08-B3BF-4E2D-9408-4CB30DD53A8D}" dt="2022-02-04T07:34:40.371" v="6548" actId="1076"/>
          <ac:spMkLst>
            <pc:docMk/>
            <pc:sldMk cId="1971383921" sldId="736"/>
            <ac:spMk id="5" creationId="{34850D35-89FB-4B74-80AD-893681C7AF14}"/>
          </ac:spMkLst>
        </pc:spChg>
        <pc:spChg chg="mod">
          <ac:chgData name="Richard Ball" userId="c2c6c2dd-6ddc-437e-8cdd-d7a74390accc" providerId="ADAL" clId="{B7006B08-B3BF-4E2D-9408-4CB30DD53A8D}" dt="2022-02-04T07:34:42.306" v="6549" actId="1076"/>
          <ac:spMkLst>
            <pc:docMk/>
            <pc:sldMk cId="1971383921" sldId="736"/>
            <ac:spMk id="7" creationId="{74EE1319-9C0A-4D2A-8623-F99512A30145}"/>
          </ac:spMkLst>
        </pc:spChg>
      </pc:sldChg>
      <pc:sldChg chg="addSp delSp modSp new mod modNotesTx">
        <pc:chgData name="Richard Ball" userId="c2c6c2dd-6ddc-437e-8cdd-d7a74390accc" providerId="ADAL" clId="{B7006B08-B3BF-4E2D-9408-4CB30DD53A8D}" dt="2022-02-04T09:12:03.677" v="7029" actId="14100"/>
        <pc:sldMkLst>
          <pc:docMk/>
          <pc:sldMk cId="2923656723" sldId="737"/>
        </pc:sldMkLst>
        <pc:spChg chg="del">
          <ac:chgData name="Richard Ball" userId="c2c6c2dd-6ddc-437e-8cdd-d7a74390accc" providerId="ADAL" clId="{B7006B08-B3BF-4E2D-9408-4CB30DD53A8D}" dt="2022-02-04T07:39:53.434" v="6678" actId="478"/>
          <ac:spMkLst>
            <pc:docMk/>
            <pc:sldMk cId="2923656723" sldId="737"/>
            <ac:spMk id="2" creationId="{E9546BCE-2231-4190-87AB-754B8E3560E6}"/>
          </ac:spMkLst>
        </pc:spChg>
        <pc:spChg chg="del">
          <ac:chgData name="Richard Ball" userId="c2c6c2dd-6ddc-437e-8cdd-d7a74390accc" providerId="ADAL" clId="{B7006B08-B3BF-4E2D-9408-4CB30DD53A8D}" dt="2022-02-04T07:39:53.434" v="6678" actId="478"/>
          <ac:spMkLst>
            <pc:docMk/>
            <pc:sldMk cId="2923656723" sldId="737"/>
            <ac:spMk id="3" creationId="{C18771BE-D9A5-481B-A06A-3AED178F5332}"/>
          </ac:spMkLst>
        </pc:spChg>
        <pc:picChg chg="add mod">
          <ac:chgData name="Richard Ball" userId="c2c6c2dd-6ddc-437e-8cdd-d7a74390accc" providerId="ADAL" clId="{B7006B08-B3BF-4E2D-9408-4CB30DD53A8D}" dt="2022-02-04T09:12:03.677" v="7029" actId="14100"/>
          <ac:picMkLst>
            <pc:docMk/>
            <pc:sldMk cId="2923656723" sldId="737"/>
            <ac:picMk id="4" creationId="{119566A5-8C88-4CB4-B287-6BC68723811A}"/>
          </ac:picMkLst>
        </pc:picChg>
      </pc:sldChg>
      <pc:sldChg chg="add">
        <pc:chgData name="Richard Ball" userId="c2c6c2dd-6ddc-437e-8cdd-d7a74390accc" providerId="ADAL" clId="{B7006B08-B3BF-4E2D-9408-4CB30DD53A8D}" dt="2022-02-04T08:02:56.864" v="6882" actId="2890"/>
        <pc:sldMkLst>
          <pc:docMk/>
          <pc:sldMk cId="2897269324" sldId="738"/>
        </pc:sldMkLst>
      </pc:sldChg>
      <pc:sldChg chg="delSp new del mod">
        <pc:chgData name="Richard Ball" userId="c2c6c2dd-6ddc-437e-8cdd-d7a74390accc" providerId="ADAL" clId="{B7006B08-B3BF-4E2D-9408-4CB30DD53A8D}" dt="2022-02-04T07:41:23.553" v="6685" actId="47"/>
        <pc:sldMkLst>
          <pc:docMk/>
          <pc:sldMk cId="3651714137" sldId="738"/>
        </pc:sldMkLst>
        <pc:spChg chg="del">
          <ac:chgData name="Richard Ball" userId="c2c6c2dd-6ddc-437e-8cdd-d7a74390accc" providerId="ADAL" clId="{B7006B08-B3BF-4E2D-9408-4CB30DD53A8D}" dt="2022-02-04T07:40:57.151" v="6684" actId="478"/>
          <ac:spMkLst>
            <pc:docMk/>
            <pc:sldMk cId="3651714137" sldId="738"/>
            <ac:spMk id="2" creationId="{F727F2EA-7B79-4965-AA94-FA2FEC3E869A}"/>
          </ac:spMkLst>
        </pc:spChg>
        <pc:spChg chg="del">
          <ac:chgData name="Richard Ball" userId="c2c6c2dd-6ddc-437e-8cdd-d7a74390accc" providerId="ADAL" clId="{B7006B08-B3BF-4E2D-9408-4CB30DD53A8D}" dt="2022-02-04T07:40:57.151" v="6684" actId="478"/>
          <ac:spMkLst>
            <pc:docMk/>
            <pc:sldMk cId="3651714137" sldId="738"/>
            <ac:spMk id="3" creationId="{C7EF7129-B51F-43B1-B5E1-9BACDCBACCA4}"/>
          </ac:spMkLst>
        </pc:spChg>
      </pc:sldChg>
      <pc:sldChg chg="delSp modSp new mod ord modNotesTx">
        <pc:chgData name="Richard Ball" userId="c2c6c2dd-6ddc-437e-8cdd-d7a74390accc" providerId="ADAL" clId="{B7006B08-B3BF-4E2D-9408-4CB30DD53A8D}" dt="2022-02-04T09:47:08.291" v="7242" actId="20577"/>
        <pc:sldMkLst>
          <pc:docMk/>
          <pc:sldMk cId="1228431369" sldId="739"/>
        </pc:sldMkLst>
        <pc:spChg chg="del mod">
          <ac:chgData name="Richard Ball" userId="c2c6c2dd-6ddc-437e-8cdd-d7a74390accc" providerId="ADAL" clId="{B7006B08-B3BF-4E2D-9408-4CB30DD53A8D}" dt="2022-02-04T09:46:03.870" v="7237" actId="478"/>
          <ac:spMkLst>
            <pc:docMk/>
            <pc:sldMk cId="1228431369" sldId="739"/>
            <ac:spMk id="2" creationId="{C4C00529-36E7-4133-A6F0-0ED250D09AD7}"/>
          </ac:spMkLst>
        </pc:spChg>
        <pc:spChg chg="mod">
          <ac:chgData name="Richard Ball" userId="c2c6c2dd-6ddc-437e-8cdd-d7a74390accc" providerId="ADAL" clId="{B7006B08-B3BF-4E2D-9408-4CB30DD53A8D}" dt="2022-02-04T09:46:01.632" v="7235" actId="1076"/>
          <ac:spMkLst>
            <pc:docMk/>
            <pc:sldMk cId="1228431369" sldId="739"/>
            <ac:spMk id="3" creationId="{E01EBF35-7DD3-4841-8D25-DE2982966667}"/>
          </ac:spMkLst>
        </pc:spChg>
      </pc:sldChg>
      <pc:sldChg chg="addSp delSp modSp new mod ord">
        <pc:chgData name="Richard Ball" userId="c2c6c2dd-6ddc-437e-8cdd-d7a74390accc" providerId="ADAL" clId="{B7006B08-B3BF-4E2D-9408-4CB30DD53A8D}" dt="2022-02-04T12:23:30.840" v="7786"/>
        <pc:sldMkLst>
          <pc:docMk/>
          <pc:sldMk cId="3876004385" sldId="740"/>
        </pc:sldMkLst>
        <pc:spChg chg="mod">
          <ac:chgData name="Richard Ball" userId="c2c6c2dd-6ddc-437e-8cdd-d7a74390accc" providerId="ADAL" clId="{B7006B08-B3BF-4E2D-9408-4CB30DD53A8D}" dt="2022-02-04T09:58:04.456" v="7256" actId="20577"/>
          <ac:spMkLst>
            <pc:docMk/>
            <pc:sldMk cId="3876004385" sldId="740"/>
            <ac:spMk id="2" creationId="{0D350C4B-ABDE-474F-A5E7-C4E6CDAA8B48}"/>
          </ac:spMkLst>
        </pc:spChg>
        <pc:spChg chg="del mod">
          <ac:chgData name="Richard Ball" userId="c2c6c2dd-6ddc-437e-8cdd-d7a74390accc" providerId="ADAL" clId="{B7006B08-B3BF-4E2D-9408-4CB30DD53A8D}" dt="2022-02-04T09:58:06.614" v="7258"/>
          <ac:spMkLst>
            <pc:docMk/>
            <pc:sldMk cId="3876004385" sldId="740"/>
            <ac:spMk id="3" creationId="{BD3B514E-74BF-4D21-A028-605B8735B9EE}"/>
          </ac:spMkLst>
        </pc:spChg>
        <pc:spChg chg="add mod">
          <ac:chgData name="Richard Ball" userId="c2c6c2dd-6ddc-437e-8cdd-d7a74390accc" providerId="ADAL" clId="{B7006B08-B3BF-4E2D-9408-4CB30DD53A8D}" dt="2022-02-04T09:58:06.614" v="7258"/>
          <ac:spMkLst>
            <pc:docMk/>
            <pc:sldMk cId="3876004385" sldId="740"/>
            <ac:spMk id="4" creationId="{F775FC4C-3553-4D95-9645-2B1E51D8B654}"/>
          </ac:spMkLst>
        </pc:spChg>
      </pc:sldChg>
      <pc:sldChg chg="addSp delSp modSp new mod setBg">
        <pc:chgData name="Richard Ball" userId="c2c6c2dd-6ddc-437e-8cdd-d7a74390accc" providerId="ADAL" clId="{B7006B08-B3BF-4E2D-9408-4CB30DD53A8D}" dt="2022-02-04T11:55:53.142" v="7478" actId="26606"/>
        <pc:sldMkLst>
          <pc:docMk/>
          <pc:sldMk cId="1689458257" sldId="741"/>
        </pc:sldMkLst>
        <pc:spChg chg="mod">
          <ac:chgData name="Richard Ball" userId="c2c6c2dd-6ddc-437e-8cdd-d7a74390accc" providerId="ADAL" clId="{B7006B08-B3BF-4E2D-9408-4CB30DD53A8D}" dt="2022-02-04T11:55:53.142" v="7478" actId="26606"/>
          <ac:spMkLst>
            <pc:docMk/>
            <pc:sldMk cId="1689458257" sldId="741"/>
            <ac:spMk id="2" creationId="{1CBFDC92-EC27-4098-B4FB-95BB547E8587}"/>
          </ac:spMkLst>
        </pc:spChg>
        <pc:spChg chg="del mod">
          <ac:chgData name="Richard Ball" userId="c2c6c2dd-6ddc-437e-8cdd-d7a74390accc" providerId="ADAL" clId="{B7006B08-B3BF-4E2D-9408-4CB30DD53A8D}" dt="2022-02-04T11:55:39.879" v="7474"/>
          <ac:spMkLst>
            <pc:docMk/>
            <pc:sldMk cId="1689458257" sldId="741"/>
            <ac:spMk id="3" creationId="{156573DF-409E-4788-8C36-D1CB3CEFDD28}"/>
          </ac:spMkLst>
        </pc:spChg>
        <pc:spChg chg="add">
          <ac:chgData name="Richard Ball" userId="c2c6c2dd-6ddc-437e-8cdd-d7a74390accc" providerId="ADAL" clId="{B7006B08-B3BF-4E2D-9408-4CB30DD53A8D}" dt="2022-02-04T11:55:53.142" v="7478" actId="26606"/>
          <ac:spMkLst>
            <pc:docMk/>
            <pc:sldMk cId="1689458257" sldId="741"/>
            <ac:spMk id="9" creationId="{6753252F-4873-4F63-801D-CC719279A7D5}"/>
          </ac:spMkLst>
        </pc:spChg>
        <pc:spChg chg="add">
          <ac:chgData name="Richard Ball" userId="c2c6c2dd-6ddc-437e-8cdd-d7a74390accc" providerId="ADAL" clId="{B7006B08-B3BF-4E2D-9408-4CB30DD53A8D}" dt="2022-02-04T11:55:53.142" v="7478" actId="26606"/>
          <ac:spMkLst>
            <pc:docMk/>
            <pc:sldMk cId="1689458257" sldId="741"/>
            <ac:spMk id="11" creationId="{047C8CCB-F95D-4249-92DD-651249D3535A}"/>
          </ac:spMkLst>
        </pc:spChg>
        <pc:picChg chg="add mod">
          <ac:chgData name="Richard Ball" userId="c2c6c2dd-6ddc-437e-8cdd-d7a74390accc" providerId="ADAL" clId="{B7006B08-B3BF-4E2D-9408-4CB30DD53A8D}" dt="2022-02-04T11:55:53.142" v="7478" actId="26606"/>
          <ac:picMkLst>
            <pc:docMk/>
            <pc:sldMk cId="1689458257" sldId="741"/>
            <ac:picMk id="4" creationId="{175F983A-BA3D-4288-8389-7412BF9D29F1}"/>
          </ac:picMkLst>
        </pc:picChg>
      </pc:sldChg>
      <pc:sldChg chg="addSp delSp modSp new mod">
        <pc:chgData name="Richard Ball" userId="c2c6c2dd-6ddc-437e-8cdd-d7a74390accc" providerId="ADAL" clId="{B7006B08-B3BF-4E2D-9408-4CB30DD53A8D}" dt="2022-02-04T11:56:53.598" v="7502" actId="1076"/>
        <pc:sldMkLst>
          <pc:docMk/>
          <pc:sldMk cId="897314187" sldId="742"/>
        </pc:sldMkLst>
        <pc:spChg chg="mod">
          <ac:chgData name="Richard Ball" userId="c2c6c2dd-6ddc-437e-8cdd-d7a74390accc" providerId="ADAL" clId="{B7006B08-B3BF-4E2D-9408-4CB30DD53A8D}" dt="2022-02-04T11:56:48.907" v="7499" actId="1076"/>
          <ac:spMkLst>
            <pc:docMk/>
            <pc:sldMk cId="897314187" sldId="742"/>
            <ac:spMk id="2" creationId="{2E55D779-5F3D-4F1B-A8C9-F5BD9E965DBA}"/>
          </ac:spMkLst>
        </pc:spChg>
        <pc:spChg chg="del mod">
          <ac:chgData name="Richard Ball" userId="c2c6c2dd-6ddc-437e-8cdd-d7a74390accc" providerId="ADAL" clId="{B7006B08-B3BF-4E2D-9408-4CB30DD53A8D}" dt="2022-02-04T11:56:40.162" v="7496" actId="478"/>
          <ac:spMkLst>
            <pc:docMk/>
            <pc:sldMk cId="897314187" sldId="742"/>
            <ac:spMk id="3" creationId="{82A96209-EAAF-415F-91C3-9C804A37D4B4}"/>
          </ac:spMkLst>
        </pc:spChg>
        <pc:picChg chg="add mod">
          <ac:chgData name="Richard Ball" userId="c2c6c2dd-6ddc-437e-8cdd-d7a74390accc" providerId="ADAL" clId="{B7006B08-B3BF-4E2D-9408-4CB30DD53A8D}" dt="2022-02-04T11:56:53.598" v="7502" actId="1076"/>
          <ac:picMkLst>
            <pc:docMk/>
            <pc:sldMk cId="897314187" sldId="742"/>
            <ac:picMk id="4" creationId="{22538E22-FDBE-4B71-90D0-0DECD1759FDE}"/>
          </ac:picMkLst>
        </pc:picChg>
      </pc:sldChg>
      <pc:sldChg chg="modSp new mod">
        <pc:chgData name="Richard Ball" userId="c2c6c2dd-6ddc-437e-8cdd-d7a74390accc" providerId="ADAL" clId="{B7006B08-B3BF-4E2D-9408-4CB30DD53A8D}" dt="2022-02-04T12:15:26.442" v="7678"/>
        <pc:sldMkLst>
          <pc:docMk/>
          <pc:sldMk cId="3479040324" sldId="743"/>
        </pc:sldMkLst>
        <pc:spChg chg="mod">
          <ac:chgData name="Richard Ball" userId="c2c6c2dd-6ddc-437e-8cdd-d7a74390accc" providerId="ADAL" clId="{B7006B08-B3BF-4E2D-9408-4CB30DD53A8D}" dt="2022-02-04T12:15:11.704" v="7633" actId="20577"/>
          <ac:spMkLst>
            <pc:docMk/>
            <pc:sldMk cId="3479040324" sldId="743"/>
            <ac:spMk id="2" creationId="{6E7A9D41-A4C7-4F35-ABE4-A5B457C9D496}"/>
          </ac:spMkLst>
        </pc:spChg>
        <pc:spChg chg="mod">
          <ac:chgData name="Richard Ball" userId="c2c6c2dd-6ddc-437e-8cdd-d7a74390accc" providerId="ADAL" clId="{B7006B08-B3BF-4E2D-9408-4CB30DD53A8D}" dt="2022-02-04T12:15:26.442" v="7678"/>
          <ac:spMkLst>
            <pc:docMk/>
            <pc:sldMk cId="3479040324" sldId="743"/>
            <ac:spMk id="3" creationId="{C3461AFE-CB5A-4246-96BD-BB05C771C52E}"/>
          </ac:spMkLst>
        </pc:spChg>
      </pc:sldChg>
      <pc:sldChg chg="modSp mod">
        <pc:chgData name="Richard Ball" userId="c2c6c2dd-6ddc-437e-8cdd-d7a74390accc" providerId="ADAL" clId="{B7006B08-B3BF-4E2D-9408-4CB30DD53A8D}" dt="2022-02-07T08:00:29.690" v="8364" actId="1076"/>
        <pc:sldMkLst>
          <pc:docMk/>
          <pc:sldMk cId="2259515322" sldId="744"/>
        </pc:sldMkLst>
        <pc:spChg chg="mod">
          <ac:chgData name="Richard Ball" userId="c2c6c2dd-6ddc-437e-8cdd-d7a74390accc" providerId="ADAL" clId="{B7006B08-B3BF-4E2D-9408-4CB30DD53A8D}" dt="2022-02-07T08:00:22.941" v="8362" actId="20577"/>
          <ac:spMkLst>
            <pc:docMk/>
            <pc:sldMk cId="2259515322" sldId="744"/>
            <ac:spMk id="2" creationId="{44DB766C-EC26-480E-9BD0-DD88D9A7266A}"/>
          </ac:spMkLst>
        </pc:spChg>
        <pc:spChg chg="mod">
          <ac:chgData name="Richard Ball" userId="c2c6c2dd-6ddc-437e-8cdd-d7a74390accc" providerId="ADAL" clId="{B7006B08-B3BF-4E2D-9408-4CB30DD53A8D}" dt="2022-02-07T08:00:29.690" v="8364" actId="1076"/>
          <ac:spMkLst>
            <pc:docMk/>
            <pc:sldMk cId="2259515322" sldId="744"/>
            <ac:spMk id="3" creationId="{0FA80B8F-49BF-4A4E-AA65-C141E8022C74}"/>
          </ac:spMkLst>
        </pc:spChg>
      </pc:sldChg>
      <pc:sldChg chg="modSp mod ord modAnim">
        <pc:chgData name="Richard Ball" userId="c2c6c2dd-6ddc-437e-8cdd-d7a74390accc" providerId="ADAL" clId="{B7006B08-B3BF-4E2D-9408-4CB30DD53A8D}" dt="2022-02-07T07:38:20.029" v="7868" actId="1076"/>
        <pc:sldMkLst>
          <pc:docMk/>
          <pc:sldMk cId="1046986712" sldId="745"/>
        </pc:sldMkLst>
        <pc:spChg chg="mod">
          <ac:chgData name="Richard Ball" userId="c2c6c2dd-6ddc-437e-8cdd-d7a74390accc" providerId="ADAL" clId="{B7006B08-B3BF-4E2D-9408-4CB30DD53A8D}" dt="2022-02-07T07:38:20.029" v="7868" actId="1076"/>
          <ac:spMkLst>
            <pc:docMk/>
            <pc:sldMk cId="1046986712" sldId="745"/>
            <ac:spMk id="3" creationId="{9C3F0B16-4FD5-4CEC-986F-0D0D9F7EA9EE}"/>
          </ac:spMkLst>
        </pc:spChg>
        <pc:spChg chg="mod">
          <ac:chgData name="Richard Ball" userId="c2c6c2dd-6ddc-437e-8cdd-d7a74390accc" providerId="ADAL" clId="{B7006B08-B3BF-4E2D-9408-4CB30DD53A8D}" dt="2022-02-07T07:38:11.713" v="7865" actId="20577"/>
          <ac:spMkLst>
            <pc:docMk/>
            <pc:sldMk cId="1046986712" sldId="745"/>
            <ac:spMk id="33" creationId="{00000000-0000-0000-0000-000000000000}"/>
          </ac:spMkLst>
        </pc:spChg>
      </pc:sldChg>
      <pc:sldChg chg="delSp modSp mod delAnim modAnim">
        <pc:chgData name="Richard Ball" userId="c2c6c2dd-6ddc-437e-8cdd-d7a74390accc" providerId="ADAL" clId="{B7006B08-B3BF-4E2D-9408-4CB30DD53A8D}" dt="2022-02-07T07:45:13.278" v="8047"/>
        <pc:sldMkLst>
          <pc:docMk/>
          <pc:sldMk cId="4152471371" sldId="746"/>
        </pc:sldMkLst>
        <pc:spChg chg="del">
          <ac:chgData name="Richard Ball" userId="c2c6c2dd-6ddc-437e-8cdd-d7a74390accc" providerId="ADAL" clId="{B7006B08-B3BF-4E2D-9408-4CB30DD53A8D}" dt="2022-02-07T07:44:33.492" v="7939" actId="478"/>
          <ac:spMkLst>
            <pc:docMk/>
            <pc:sldMk cId="4152471371" sldId="746"/>
            <ac:spMk id="2" creationId="{E4CFD3CA-64D9-43E9-A0F3-708E8C761425}"/>
          </ac:spMkLst>
        </pc:spChg>
        <pc:spChg chg="mod">
          <ac:chgData name="Richard Ball" userId="c2c6c2dd-6ddc-437e-8cdd-d7a74390accc" providerId="ADAL" clId="{B7006B08-B3BF-4E2D-9408-4CB30DD53A8D}" dt="2022-02-07T07:45:07.597" v="8044" actId="1076"/>
          <ac:spMkLst>
            <pc:docMk/>
            <pc:sldMk cId="4152471371" sldId="746"/>
            <ac:spMk id="5" creationId="{00000000-0000-0000-0000-000000000000}"/>
          </ac:spMkLst>
        </pc:spChg>
        <pc:spChg chg="del">
          <ac:chgData name="Richard Ball" userId="c2c6c2dd-6ddc-437e-8cdd-d7a74390accc" providerId="ADAL" clId="{B7006B08-B3BF-4E2D-9408-4CB30DD53A8D}" dt="2022-02-07T07:44:33.492" v="7939" actId="478"/>
          <ac:spMkLst>
            <pc:docMk/>
            <pc:sldMk cId="4152471371" sldId="746"/>
            <ac:spMk id="16" creationId="{054C5B1E-503F-40C4-8DCF-92B353FC9B07}"/>
          </ac:spMkLst>
        </pc:spChg>
        <pc:cxnChg chg="del mod">
          <ac:chgData name="Richard Ball" userId="c2c6c2dd-6ddc-437e-8cdd-d7a74390accc" providerId="ADAL" clId="{B7006B08-B3BF-4E2D-9408-4CB30DD53A8D}" dt="2022-02-07T07:44:35.673" v="7940" actId="478"/>
          <ac:cxnSpMkLst>
            <pc:docMk/>
            <pc:sldMk cId="4152471371" sldId="746"/>
            <ac:cxnSpMk id="3" creationId="{B40A117A-9B08-43FE-885E-1ED5F412C975}"/>
          </ac:cxnSpMkLst>
        </pc:cxnChg>
        <pc:cxnChg chg="mod">
          <ac:chgData name="Richard Ball" userId="c2c6c2dd-6ddc-437e-8cdd-d7a74390accc" providerId="ADAL" clId="{B7006B08-B3BF-4E2D-9408-4CB30DD53A8D}" dt="2022-02-07T07:45:09.699" v="8045" actId="14100"/>
          <ac:cxnSpMkLst>
            <pc:docMk/>
            <pc:sldMk cId="4152471371" sldId="746"/>
            <ac:cxnSpMk id="7" creationId="{00000000-0000-0000-0000-000000000000}"/>
          </ac:cxnSpMkLst>
        </pc:cxnChg>
        <pc:cxnChg chg="del">
          <ac:chgData name="Richard Ball" userId="c2c6c2dd-6ddc-437e-8cdd-d7a74390accc" providerId="ADAL" clId="{B7006B08-B3BF-4E2D-9408-4CB30DD53A8D}" dt="2022-02-07T07:44:35.673" v="7940" actId="478"/>
          <ac:cxnSpMkLst>
            <pc:docMk/>
            <pc:sldMk cId="4152471371" sldId="746"/>
            <ac:cxnSpMk id="17" creationId="{A3F84655-09D6-4A8B-9D6D-CEF82B2E0F9A}"/>
          </ac:cxnSpMkLst>
        </pc:cxnChg>
      </pc:sldChg>
      <pc:sldChg chg="modSp new mod">
        <pc:chgData name="Richard Ball" userId="c2c6c2dd-6ddc-437e-8cdd-d7a74390accc" providerId="ADAL" clId="{B7006B08-B3BF-4E2D-9408-4CB30DD53A8D}" dt="2022-02-07T07:56:29.274" v="8323" actId="12"/>
        <pc:sldMkLst>
          <pc:docMk/>
          <pc:sldMk cId="1997862090" sldId="747"/>
        </pc:sldMkLst>
        <pc:spChg chg="mod">
          <ac:chgData name="Richard Ball" userId="c2c6c2dd-6ddc-437e-8cdd-d7a74390accc" providerId="ADAL" clId="{B7006B08-B3BF-4E2D-9408-4CB30DD53A8D}" dt="2022-02-07T07:55:46.500" v="8321" actId="20577"/>
          <ac:spMkLst>
            <pc:docMk/>
            <pc:sldMk cId="1997862090" sldId="747"/>
            <ac:spMk id="2" creationId="{4DECA349-B163-4432-8BAF-1FFDB14B242B}"/>
          </ac:spMkLst>
        </pc:spChg>
        <pc:spChg chg="mod">
          <ac:chgData name="Richard Ball" userId="c2c6c2dd-6ddc-437e-8cdd-d7a74390accc" providerId="ADAL" clId="{B7006B08-B3BF-4E2D-9408-4CB30DD53A8D}" dt="2022-02-07T07:56:29.274" v="8323" actId="12"/>
          <ac:spMkLst>
            <pc:docMk/>
            <pc:sldMk cId="1997862090" sldId="747"/>
            <ac:spMk id="3" creationId="{8D4EDC77-8428-40E5-9F65-CC8868B7128A}"/>
          </ac:spMkLst>
        </pc:spChg>
      </pc:sldChg>
      <pc:sldChg chg="addSp delSp modSp new mod">
        <pc:chgData name="Richard Ball" userId="c2c6c2dd-6ddc-437e-8cdd-d7a74390accc" providerId="ADAL" clId="{B7006B08-B3BF-4E2D-9408-4CB30DD53A8D}" dt="2022-02-07T09:59:19.745" v="8414" actId="1076"/>
        <pc:sldMkLst>
          <pc:docMk/>
          <pc:sldMk cId="380477253" sldId="748"/>
        </pc:sldMkLst>
        <pc:spChg chg="del">
          <ac:chgData name="Richard Ball" userId="c2c6c2dd-6ddc-437e-8cdd-d7a74390accc" providerId="ADAL" clId="{B7006B08-B3BF-4E2D-9408-4CB30DD53A8D}" dt="2022-02-07T09:59:12.296" v="8410" actId="478"/>
          <ac:spMkLst>
            <pc:docMk/>
            <pc:sldMk cId="380477253" sldId="748"/>
            <ac:spMk id="2" creationId="{4BC45CB8-C111-41FB-A82A-47CDB0AD831E}"/>
          </ac:spMkLst>
        </pc:spChg>
        <pc:spChg chg="del">
          <ac:chgData name="Richard Ball" userId="c2c6c2dd-6ddc-437e-8cdd-d7a74390accc" providerId="ADAL" clId="{B7006B08-B3BF-4E2D-9408-4CB30DD53A8D}" dt="2022-02-07T09:59:12.296" v="8410" actId="478"/>
          <ac:spMkLst>
            <pc:docMk/>
            <pc:sldMk cId="380477253" sldId="748"/>
            <ac:spMk id="3" creationId="{4BEAD829-F498-46E3-9839-0C0EEFBEE0BA}"/>
          </ac:spMkLst>
        </pc:spChg>
        <pc:picChg chg="add mod">
          <ac:chgData name="Richard Ball" userId="c2c6c2dd-6ddc-437e-8cdd-d7a74390accc" providerId="ADAL" clId="{B7006B08-B3BF-4E2D-9408-4CB30DD53A8D}" dt="2022-02-07T09:59:19.745" v="8414" actId="1076"/>
          <ac:picMkLst>
            <pc:docMk/>
            <pc:sldMk cId="380477253" sldId="748"/>
            <ac:picMk id="3074" creationId="{61FB6AC8-2274-467A-83F6-44C84BBE47CA}"/>
          </ac:picMkLst>
        </pc:picChg>
      </pc:sldChg>
    </pc:docChg>
  </pc:docChgLst>
  <pc:docChgLst>
    <pc:chgData name="Richard Ball" userId="S::richard.ball@sthelens.london::c2c6c2dd-6ddc-437e-8cdd-d7a74390accc" providerId="AD" clId="Web-{EC1FA755-2A91-C053-60C8-C66E38C3A24E}"/>
    <pc:docChg chg="addSld modSld sldOrd">
      <pc:chgData name="Richard Ball" userId="S::richard.ball@sthelens.london::c2c6c2dd-6ddc-437e-8cdd-d7a74390accc" providerId="AD" clId="Web-{EC1FA755-2A91-C053-60C8-C66E38C3A24E}" dt="2022-02-03T14:51:15.293" v="6" actId="14100"/>
      <pc:docMkLst>
        <pc:docMk/>
      </pc:docMkLst>
      <pc:sldChg chg="addSp delSp modSp new ord">
        <pc:chgData name="Richard Ball" userId="S::richard.ball@sthelens.london::c2c6c2dd-6ddc-437e-8cdd-d7a74390accc" providerId="AD" clId="Web-{EC1FA755-2A91-C053-60C8-C66E38C3A24E}" dt="2022-02-03T14:51:15.293" v="6" actId="14100"/>
        <pc:sldMkLst>
          <pc:docMk/>
          <pc:sldMk cId="3939167918" sldId="728"/>
        </pc:sldMkLst>
        <pc:spChg chg="del">
          <ac:chgData name="Richard Ball" userId="S::richard.ball@sthelens.london::c2c6c2dd-6ddc-437e-8cdd-d7a74390accc" providerId="AD" clId="Web-{EC1FA755-2A91-C053-60C8-C66E38C3A24E}" dt="2022-02-03T14:51:08.762" v="3"/>
          <ac:spMkLst>
            <pc:docMk/>
            <pc:sldMk cId="3939167918" sldId="728"/>
            <ac:spMk id="2" creationId="{DABF36D9-24D0-4071-9898-4A79A3BD19EB}"/>
          </ac:spMkLst>
        </pc:spChg>
        <pc:spChg chg="del">
          <ac:chgData name="Richard Ball" userId="S::richard.ball@sthelens.london::c2c6c2dd-6ddc-437e-8cdd-d7a74390accc" providerId="AD" clId="Web-{EC1FA755-2A91-C053-60C8-C66E38C3A24E}" dt="2022-02-03T14:51:08.762" v="2"/>
          <ac:spMkLst>
            <pc:docMk/>
            <pc:sldMk cId="3939167918" sldId="728"/>
            <ac:spMk id="3" creationId="{5621CF69-3F2D-4CE3-8F48-AF57E2979F96}"/>
          </ac:spMkLst>
        </pc:spChg>
        <pc:picChg chg="add mod">
          <ac:chgData name="Richard Ball" userId="S::richard.ball@sthelens.london::c2c6c2dd-6ddc-437e-8cdd-d7a74390accc" providerId="AD" clId="Web-{EC1FA755-2A91-C053-60C8-C66E38C3A24E}" dt="2022-02-03T14:51:15.293" v="6" actId="14100"/>
          <ac:picMkLst>
            <pc:docMk/>
            <pc:sldMk cId="3939167918" sldId="728"/>
            <ac:picMk id="4" creationId="{20B3A581-A57F-4E98-92C0-81D205046CED}"/>
          </ac:picMkLst>
        </pc:picChg>
      </pc:sldChg>
    </pc:docChg>
  </pc:docChgLst>
  <pc:docChgLst>
    <pc:chgData name="Richard Ball" userId="S::richard.ball@sthelens.london::c2c6c2dd-6ddc-437e-8cdd-d7a74390accc" providerId="AD" clId="Web-{A02D36DA-AD9F-7986-5DBE-C61BC3F73A44}"/>
    <pc:docChg chg="modSld">
      <pc:chgData name="Richard Ball" userId="S::richard.ball@sthelens.london::c2c6c2dd-6ddc-437e-8cdd-d7a74390accc" providerId="AD" clId="Web-{A02D36DA-AD9F-7986-5DBE-C61BC3F73A44}" dt="2022-01-27T10:19:23.040" v="8" actId="20577"/>
      <pc:docMkLst>
        <pc:docMk/>
      </pc:docMkLst>
      <pc:sldChg chg="modSp">
        <pc:chgData name="Richard Ball" userId="S::richard.ball@sthelens.london::c2c6c2dd-6ddc-437e-8cdd-d7a74390accc" providerId="AD" clId="Web-{A02D36DA-AD9F-7986-5DBE-C61BC3F73A44}" dt="2022-01-27T10:19:23.040" v="8" actId="20577"/>
        <pc:sldMkLst>
          <pc:docMk/>
          <pc:sldMk cId="3934690053" sldId="306"/>
        </pc:sldMkLst>
        <pc:spChg chg="mod">
          <ac:chgData name="Richard Ball" userId="S::richard.ball@sthelens.london::c2c6c2dd-6ddc-437e-8cdd-d7a74390accc" providerId="AD" clId="Web-{A02D36DA-AD9F-7986-5DBE-C61BC3F73A44}" dt="2022-01-27T10:19:23.040" v="8" actId="20577"/>
          <ac:spMkLst>
            <pc:docMk/>
            <pc:sldMk cId="3934690053" sldId="306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273E5-3974-4438-9007-45C373A36464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71161-8FD4-452E-A9C3-F103B63510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240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Any change in Pd of a cell causes a wave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E67E1-D0BF-4835-84F9-B91036F15F4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44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The gamma subunit differs from its adult counterpart in that it contains either an alanine or a glycine at position 136, both of which are neutral, nonpolar amino acids. This difference introduces </a:t>
            </a:r>
            <a:r>
              <a:rPr lang="en-GB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conformational changes (change in shape)</a:t>
            </a:r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to the protein that gives rise to several physiological differences in oxygen delivery that are important in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fetal</a:t>
            </a:r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circulation.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71161-8FD4-452E-A9C3-F103B635108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862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dirty="0">
                <a:solidFill>
                  <a:srgbClr val="5A5A5A"/>
                </a:solidFill>
                <a:effectLst/>
                <a:latin typeface="Helvetica Neue"/>
              </a:rPr>
              <a:t>Placental cells make small organic phosphate molecules which binds to adult haemoglobin and reduces its oxygen affinity, but it doesn’t bind strongly to foetal haemoglobin</a:t>
            </a:r>
            <a:r>
              <a:rPr lang="en-GB" sz="1200" dirty="0">
                <a:solidFill>
                  <a:srgbClr val="5A5A5A"/>
                </a:solidFill>
                <a:latin typeface="Helvetica Neue"/>
              </a:rPr>
              <a:t> gamma sub-unit.</a:t>
            </a:r>
            <a:endParaRPr lang="en-GB" sz="1200" b="0" i="0" dirty="0">
              <a:solidFill>
                <a:srgbClr val="5A5A5A"/>
              </a:solidFill>
              <a:effectLst/>
              <a:latin typeface="Helvetica Neue"/>
            </a:endParaRPr>
          </a:p>
          <a:p>
            <a:endParaRPr lang="en-GB" sz="1200" dirty="0">
              <a:solidFill>
                <a:srgbClr val="5A5A5A"/>
              </a:solidFill>
              <a:latin typeface="Helvetica Neue"/>
            </a:endParaRPr>
          </a:p>
          <a:p>
            <a:r>
              <a:rPr lang="en-GB" sz="1200" b="0" i="0" dirty="0">
                <a:solidFill>
                  <a:srgbClr val="5A5A5A"/>
                </a:solidFill>
                <a:effectLst/>
                <a:latin typeface="Helvetica Neue"/>
              </a:rPr>
              <a:t>This causes adult haemoglobin to release its oxygen, allowing foetal haemoglobin to capture it. These differences in oxygen affinity work together to pass oxygen from the mother to the foetus.</a:t>
            </a: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71161-8FD4-452E-A9C3-F103B635108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249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Unloading caused by changes in pH and temperature – alters the structure to allow if to unload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71161-8FD4-452E-A9C3-F103B635108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377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Training periods of 3 weeks at moderate altitudes result in individual</a:t>
            </a:r>
            <a:r>
              <a:rPr lang="en-GB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increase of haemoglobin concentration of about 1 to 4%</a:t>
            </a:r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71161-8FD4-452E-A9C3-F103B6351083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963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FF0000"/>
                </a:solidFill>
              </a:rPr>
              <a:t>Removal of the nuclei: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FF0000"/>
                </a:solidFill>
              </a:rPr>
              <a:t>To maximise the amount of haemoglobin that can fit into the cell. </a:t>
            </a:r>
          </a:p>
          <a:p>
            <a:r>
              <a:rPr lang="en-GB" sz="1200" dirty="0">
                <a:solidFill>
                  <a:srgbClr val="FF0000"/>
                </a:solidFill>
              </a:rPr>
              <a:t>*it also limits the life of the cell</a:t>
            </a:r>
          </a:p>
          <a:p>
            <a:r>
              <a:rPr lang="en-GB" sz="1200" dirty="0">
                <a:solidFill>
                  <a:srgbClr val="FF0000"/>
                </a:solidFill>
                <a:highlight>
                  <a:srgbClr val="FFFF00"/>
                </a:highlight>
              </a:rPr>
              <a:t>Why?</a:t>
            </a:r>
          </a:p>
          <a:p>
            <a:r>
              <a:rPr lang="en-GB" sz="1200" dirty="0">
                <a:solidFill>
                  <a:srgbClr val="FF0000"/>
                </a:solidFill>
              </a:rPr>
              <a:t>Limits the cells repair capabilities – only last 120 days in the bloodstream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71161-8FD4-452E-A9C3-F103B635108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238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82829"/>
                </a:solidFill>
                <a:effectLst/>
                <a:latin typeface="-apple-system"/>
              </a:rPr>
              <a:t>Neutrophils are very short-lived, with a half-life of 5 days – contain toxins after killing microbes that need to be removed from the body</a:t>
            </a:r>
          </a:p>
          <a:p>
            <a:r>
              <a:rPr lang="en-GB" b="0" i="0" dirty="0">
                <a:solidFill>
                  <a:srgbClr val="282829"/>
                </a:solidFill>
                <a:effectLst/>
                <a:latin typeface="-apple-system"/>
              </a:rPr>
              <a:t> T cells have a half-life of 1-8 years.</a:t>
            </a:r>
          </a:p>
          <a:p>
            <a:endParaRPr lang="en-GB" b="0" i="0" dirty="0">
              <a:solidFill>
                <a:srgbClr val="282829"/>
              </a:solidFill>
              <a:effectLst/>
              <a:latin typeface="-apple-system"/>
            </a:endParaRPr>
          </a:p>
          <a:p>
            <a:endParaRPr lang="en-GB" b="0" i="0" dirty="0">
              <a:solidFill>
                <a:srgbClr val="282829"/>
              </a:solidFill>
              <a:effectLst/>
              <a:latin typeface="-apple-system"/>
            </a:endParaRPr>
          </a:p>
          <a:p>
            <a:pPr algn="l"/>
            <a:r>
              <a:rPr lang="en-GB" b="1" i="0" dirty="0">
                <a:solidFill>
                  <a:srgbClr val="212B32"/>
                </a:solidFill>
                <a:effectLst/>
                <a:latin typeface="Frutiger W01"/>
              </a:rPr>
              <a:t>The ABO system</a:t>
            </a:r>
          </a:p>
          <a:p>
            <a:pPr algn="l"/>
            <a:r>
              <a:rPr lang="en-GB" b="0" i="0" dirty="0">
                <a:solidFill>
                  <a:srgbClr val="212B32"/>
                </a:solidFill>
                <a:effectLst/>
                <a:latin typeface="Frutiger W01"/>
              </a:rPr>
              <a:t>There are 4 main blood groups defined by the ABO system: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212B32"/>
                </a:solidFill>
                <a:effectLst/>
                <a:latin typeface="Frutiger W01"/>
              </a:rPr>
              <a:t>blood group A </a:t>
            </a:r>
            <a:r>
              <a:rPr lang="en-GB" b="0" i="0" dirty="0">
                <a:solidFill>
                  <a:srgbClr val="212B32"/>
                </a:solidFill>
                <a:effectLst/>
                <a:latin typeface="Frutiger W01"/>
              </a:rPr>
              <a:t>– has A antigens on the red blood cells with anti-B antibodies in the plasma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212B32"/>
                </a:solidFill>
                <a:effectLst/>
                <a:latin typeface="Frutiger W01"/>
              </a:rPr>
              <a:t>blood group B</a:t>
            </a:r>
            <a:r>
              <a:rPr lang="en-GB" b="0" i="0" dirty="0">
                <a:solidFill>
                  <a:srgbClr val="212B32"/>
                </a:solidFill>
                <a:effectLst/>
                <a:latin typeface="Frutiger W01"/>
              </a:rPr>
              <a:t> – has B antigens with anti-A antibodies in the plasma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212B32"/>
                </a:solidFill>
                <a:effectLst/>
                <a:latin typeface="Frutiger W01"/>
              </a:rPr>
              <a:t>blood group O</a:t>
            </a:r>
            <a:r>
              <a:rPr lang="en-GB" b="0" i="0" dirty="0">
                <a:solidFill>
                  <a:srgbClr val="212B32"/>
                </a:solidFill>
                <a:effectLst/>
                <a:latin typeface="Frutiger W01"/>
              </a:rPr>
              <a:t> – has no antigens, but both anti-A and anti-B antibodies in the plasma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212B32"/>
                </a:solidFill>
                <a:effectLst/>
                <a:latin typeface="Frutiger W01"/>
              </a:rPr>
              <a:t>blood group AB</a:t>
            </a:r>
            <a:r>
              <a:rPr lang="en-GB" b="0" i="0" dirty="0">
                <a:solidFill>
                  <a:srgbClr val="212B32"/>
                </a:solidFill>
                <a:effectLst/>
                <a:latin typeface="Frutiger W01"/>
              </a:rPr>
              <a:t> – has both A and B antigens, but no antibodies</a:t>
            </a:r>
          </a:p>
          <a:p>
            <a:pPr algn="l"/>
            <a:r>
              <a:rPr lang="en-GB" b="0" i="0" dirty="0">
                <a:solidFill>
                  <a:srgbClr val="212B32"/>
                </a:solidFill>
                <a:effectLst/>
                <a:latin typeface="Frutiger W01"/>
              </a:rPr>
              <a:t>Blood group O is the most common blood group. Almost half of the UK population (48%) has blood group O.</a:t>
            </a:r>
          </a:p>
          <a:p>
            <a:pPr algn="l"/>
            <a:r>
              <a:rPr lang="en-GB" b="0" i="0" dirty="0">
                <a:solidFill>
                  <a:srgbClr val="212B32"/>
                </a:solidFill>
                <a:effectLst/>
                <a:latin typeface="Frutiger W01"/>
              </a:rPr>
              <a:t>Receiving blood from the wrong ABO group can be life-threatening. For example, if someone with group B blood is given group A blood, their anti-A antibodies will attack the group A cells.</a:t>
            </a:r>
          </a:p>
          <a:p>
            <a:pPr algn="l"/>
            <a:r>
              <a:rPr lang="en-GB" b="0" i="0" dirty="0">
                <a:solidFill>
                  <a:srgbClr val="212B32"/>
                </a:solidFill>
                <a:effectLst/>
                <a:latin typeface="Frutiger W01"/>
              </a:rPr>
              <a:t>This is why group A blood must never be given to someone who has group B blood and vice versa.</a:t>
            </a:r>
          </a:p>
          <a:p>
            <a:pPr algn="l"/>
            <a:r>
              <a:rPr lang="en-GB" b="0" i="0" dirty="0">
                <a:solidFill>
                  <a:srgbClr val="212B32"/>
                </a:solidFill>
                <a:effectLst/>
                <a:latin typeface="Frutiger W01"/>
              </a:rPr>
              <a:t>As group O red blood cells do not have any A or B antigens, it can safely be given to any other group.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71161-8FD4-452E-A9C3-F103B63510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915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Yellow marrow is found in the </a:t>
            </a:r>
            <a:r>
              <a:rPr lang="en-GB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center</a:t>
            </a:r>
            <a:r>
              <a:rPr lang="en-GB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of the long bones</a:t>
            </a:r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 In the </a:t>
            </a:r>
            <a:r>
              <a:rPr lang="en-GB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fetus</a:t>
            </a:r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and infants, red marrow is found in almost all the bones of the body As a child matures, the red marrow recedes and is replaced by yellow marrow, which consists of </a:t>
            </a:r>
            <a:r>
              <a:rPr lang="en-GB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fat cells and connective tissue</a:t>
            </a:r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 It is also stimulated to produce more red blood cells in the result of sudden blood loss.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71161-8FD4-452E-A9C3-F103B63510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408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Contains a red pigment that gives them their colour.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Made from </a:t>
            </a:r>
            <a:r>
              <a:rPr lang="en-GB" sz="1200" b="1" dirty="0"/>
              <a:t>four polypeptide chains, two alpha (</a:t>
            </a:r>
            <a:r>
              <a:rPr lang="el-GR" sz="1200" dirty="0"/>
              <a:t>α</a:t>
            </a:r>
            <a:r>
              <a:rPr lang="en-GB" sz="1200" dirty="0"/>
              <a:t>)</a:t>
            </a:r>
            <a:r>
              <a:rPr lang="en-GB" sz="1200" b="1" dirty="0"/>
              <a:t> and two beta</a:t>
            </a:r>
            <a:r>
              <a:rPr lang="en-GB" sz="1200" dirty="0"/>
              <a:t> (</a:t>
            </a:r>
            <a:r>
              <a:rPr lang="el-GR" sz="1200" dirty="0"/>
              <a:t>β</a:t>
            </a:r>
            <a:r>
              <a:rPr lang="en-GB" sz="12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Each polypeptide has an </a:t>
            </a:r>
            <a:r>
              <a:rPr lang="en-GB" sz="1200" b="1" dirty="0"/>
              <a:t>iron-containing haem group.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dirty="0"/>
              <a:t>Each haemoglobin molecule can bind to </a:t>
            </a:r>
            <a:r>
              <a:rPr lang="en-GB" sz="1200" b="1" dirty="0"/>
              <a:t>four oxygen </a:t>
            </a:r>
            <a:r>
              <a:rPr lang="en-GB" sz="1200" b="1" u="sng" dirty="0"/>
              <a:t>molecules</a:t>
            </a:r>
            <a:r>
              <a:rPr lang="en-GB" sz="1200" b="1" dirty="0"/>
              <a:t> for transport around the body.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71161-8FD4-452E-A9C3-F103B635108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667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Test them on the word conjugated – “The union of two compounds”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71161-8FD4-452E-A9C3-F103B635108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940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Because the oxygen is bound to the haemoglobin in the RBC </a:t>
            </a:r>
          </a:p>
          <a:p>
            <a:endParaRPr lang="en-GB" dirty="0"/>
          </a:p>
          <a:p>
            <a:r>
              <a:rPr lang="en-GB" dirty="0"/>
              <a:t>The free oxygen concentration in the erythrocyte stays low – maintaining a steep concentration gradient until all of the haemoglobin is saturated with oxygen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71161-8FD4-452E-A9C3-F103B635108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64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not finite – the amount of O2 bound to Hb can vary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71161-8FD4-452E-A9C3-F103B635108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963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does the foetus extract oxygen from the maternal circulation?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71161-8FD4-452E-A9C3-F103B635108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609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8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915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83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90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6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04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278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92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019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905C619-575E-9C22-F7A3-641C15353ED7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4D9446-87FE-1F63-09CF-AE862AD2F9D7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2D424C-3EEA-FCE4-6171-870B785FCC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F3410-15B5-A929-E05D-DBAE46C8B74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7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lovebiology.co.uk/test-quiz_gce.php?topic=12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vJdjNHBbVM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vJdjNHBbVM?feature=oembed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lovebiology.co.uk/match_gce.php?match=8&amp;topicno=12&amp;level=2&amp;source=gce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2hKDxX-KjE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2hKDxX-KjE?feature=oembed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lovebiology.co.uk/match_gce.php?match=8&amp;topicno=12&amp;level=2&amp;source=gce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lovebiology.co.uk/match_gce.php?match=8&amp;topicno=12&amp;level=2&amp;source=gce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U-2EUGHkVw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zN5bF1PHkA" TargetMode="External"/><Relationship Id="rId2" Type="http://schemas.openxmlformats.org/officeDocument/2006/relationships/hyperlink" Target="https://www.youtube.com/watch?v=fS42C1GOyvM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1Qfmkd6C8u8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Qfmkd6C8u8?feature=oembed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E42A5-998E-CF88-DC2D-258021F1E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Knowledge retrieval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0961B-1888-D0A2-6AB8-B2D44A6D6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 with a quiz!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Love Biology A Level Quiz | Transport in animals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0152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119566A5-8C88-4CB4-B287-6BC687238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7"/>
          <a:stretch/>
        </p:blipFill>
        <p:spPr bwMode="auto">
          <a:xfrm>
            <a:off x="3785097" y="306113"/>
            <a:ext cx="7945997" cy="59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BE8EFC-8FBA-676C-0DBF-9684435C7466}"/>
              </a:ext>
            </a:extLst>
          </p:cNvPr>
          <p:cNvSpPr txBox="1"/>
          <p:nvPr/>
        </p:nvSpPr>
        <p:spPr>
          <a:xfrm>
            <a:off x="460906" y="981718"/>
            <a:ext cx="34154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Annotate around the structure with as much detail as you can about haemoglobin</a:t>
            </a:r>
          </a:p>
        </p:txBody>
      </p:sp>
    </p:spTree>
    <p:extLst>
      <p:ext uri="{BB962C8B-B14F-4D97-AF65-F5344CB8AC3E}">
        <p14:creationId xmlns:p14="http://schemas.microsoft.com/office/powerpoint/2010/main" val="2923656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33ECBEBD-C39B-44F0-803B-302131BBD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7"/>
          <a:stretch/>
        </p:blipFill>
        <p:spPr bwMode="auto">
          <a:xfrm>
            <a:off x="7946534" y="0"/>
            <a:ext cx="429989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FAA721-B906-4194-87DD-1FEF339672A1}"/>
              </a:ext>
            </a:extLst>
          </p:cNvPr>
          <p:cNvSpPr txBox="1"/>
          <p:nvPr/>
        </p:nvSpPr>
        <p:spPr>
          <a:xfrm>
            <a:off x="157842" y="70757"/>
            <a:ext cx="56191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Haemoglobin</a:t>
            </a:r>
          </a:p>
          <a:p>
            <a:r>
              <a:rPr lang="en-GB" sz="2800" dirty="0"/>
              <a:t>A large </a:t>
            </a:r>
            <a:r>
              <a:rPr lang="en-GB" sz="2800" b="1" dirty="0"/>
              <a:t>globular</a:t>
            </a:r>
            <a:r>
              <a:rPr lang="en-GB" sz="2800" dirty="0"/>
              <a:t> conjugated </a:t>
            </a:r>
            <a:r>
              <a:rPr lang="en-GB" sz="2800" b="1" dirty="0"/>
              <a:t>protein</a:t>
            </a:r>
            <a:r>
              <a:rPr lang="en-GB" sz="2800" dirty="0"/>
              <a:t>.</a:t>
            </a:r>
            <a:r>
              <a:rPr lang="en-GB" sz="2800" b="1" dirty="0"/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2FB8F4-5542-4EBA-A752-E34F046F1F67}"/>
              </a:ext>
            </a:extLst>
          </p:cNvPr>
          <p:cNvSpPr txBox="1"/>
          <p:nvPr/>
        </p:nvSpPr>
        <p:spPr>
          <a:xfrm>
            <a:off x="99011" y="1087041"/>
            <a:ext cx="7941129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/>
              <a:t>Contains a </a:t>
            </a:r>
            <a:r>
              <a:rPr lang="en-GB" sz="2100" b="1" dirty="0"/>
              <a:t>red pigment </a:t>
            </a:r>
            <a:r>
              <a:rPr lang="en-GB" sz="2100" dirty="0"/>
              <a:t>that gives them their colour.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/>
              <a:t>Made from </a:t>
            </a:r>
            <a:r>
              <a:rPr lang="en-GB" sz="2100" b="1" dirty="0"/>
              <a:t>four polypeptide chains, two alpha (</a:t>
            </a:r>
            <a:r>
              <a:rPr lang="el-GR" sz="2100" dirty="0"/>
              <a:t>α</a:t>
            </a:r>
            <a:r>
              <a:rPr lang="en-GB" sz="2100" dirty="0"/>
              <a:t>)</a:t>
            </a:r>
            <a:r>
              <a:rPr lang="en-GB" sz="2100" b="1" dirty="0"/>
              <a:t> and two beta</a:t>
            </a:r>
            <a:r>
              <a:rPr lang="en-GB" sz="2100" dirty="0"/>
              <a:t> (</a:t>
            </a:r>
            <a:r>
              <a:rPr lang="el-GR" sz="2100" dirty="0"/>
              <a:t>β</a:t>
            </a:r>
            <a:r>
              <a:rPr lang="en-GB" sz="21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/>
              <a:t>Each polypeptide has an </a:t>
            </a:r>
            <a:r>
              <a:rPr lang="en-GB" sz="2100" b="1" dirty="0"/>
              <a:t>iron-containing haem group.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/>
              <a:t>Each haemoglobin molecule can bind to </a:t>
            </a:r>
            <a:r>
              <a:rPr lang="en-GB" sz="2100" b="1" u="sng" dirty="0">
                <a:solidFill>
                  <a:srgbClr val="FF0000"/>
                </a:solidFill>
                <a:highlight>
                  <a:srgbClr val="FFFF00"/>
                </a:highlight>
              </a:rPr>
              <a:t>four oxygen molecules</a:t>
            </a:r>
            <a:r>
              <a:rPr lang="en-GB" sz="2100" b="1" dirty="0"/>
              <a:t> for transport around the body.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Oxygen binds loosely to the haemoglobin forming </a:t>
            </a:r>
            <a:r>
              <a:rPr lang="en-GB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oxyhaemoglobin. It is is a reversible reaction:</a:t>
            </a:r>
          </a:p>
          <a:p>
            <a:endParaRPr lang="en-GB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en-GB" sz="2400" dirty="0"/>
              <a:t>Haemoglobin  +  oxygen   </a:t>
            </a:r>
            <a:r>
              <a:rPr lang="en-GB" sz="24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⇌</a:t>
            </a:r>
            <a:r>
              <a:rPr lang="en-GB" sz="24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 </a:t>
            </a:r>
            <a:r>
              <a:rPr lang="en-GB" sz="2400" dirty="0"/>
              <a:t> oxyhaemoglobin</a:t>
            </a:r>
          </a:p>
          <a:p>
            <a:endParaRPr lang="en-GB" sz="2000" dirty="0"/>
          </a:p>
          <a:p>
            <a:r>
              <a:rPr lang="en-GB" sz="2000" dirty="0">
                <a:solidFill>
                  <a:srgbClr val="FF0000"/>
                </a:solidFill>
              </a:rPr>
              <a:t>Hb = haemoglobin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Complete the chemical equation below: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pPr algn="ctr"/>
            <a:r>
              <a:rPr lang="en-GB" sz="3200" dirty="0">
                <a:solidFill>
                  <a:srgbClr val="00B0F0"/>
                </a:solidFill>
              </a:rPr>
              <a:t>Hb    +    …..O</a:t>
            </a:r>
            <a:r>
              <a:rPr lang="en-GB" sz="3200" baseline="-25000" dirty="0">
                <a:solidFill>
                  <a:srgbClr val="00B0F0"/>
                </a:solidFill>
              </a:rPr>
              <a:t>2   </a:t>
            </a:r>
            <a:r>
              <a:rPr lang="en-GB" sz="3200" dirty="0">
                <a:solidFill>
                  <a:srgbClr val="00B0F0"/>
                </a:solidFill>
              </a:rPr>
              <a:t> </a:t>
            </a:r>
            <a:r>
              <a:rPr lang="en-GB" sz="3200" b="1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⇌</a:t>
            </a:r>
            <a:r>
              <a:rPr lang="en-GB" sz="3200" b="0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    Hb(O</a:t>
            </a:r>
            <a:r>
              <a:rPr lang="en-GB" sz="3200" b="0" i="0" baseline="-2500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2</a:t>
            </a:r>
            <a:r>
              <a:rPr lang="en-GB" sz="3200" b="0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)</a:t>
            </a:r>
            <a:r>
              <a:rPr lang="en-GB" sz="3200" baseline="-25000" dirty="0">
                <a:solidFill>
                  <a:srgbClr val="00B0F0"/>
                </a:solidFill>
                <a:latin typeface="Roboto" panose="02000000000000000000" pitchFamily="2" charset="0"/>
              </a:rPr>
              <a:t>…..</a:t>
            </a:r>
            <a:endParaRPr lang="en-GB" sz="3200" baseline="-25000" dirty="0">
              <a:solidFill>
                <a:srgbClr val="00B0F0"/>
              </a:solidFill>
            </a:endParaRPr>
          </a:p>
          <a:p>
            <a:endParaRPr lang="en-GB" sz="3600" dirty="0"/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D2E8D-57D8-4F06-979D-F5EB6AFAAA96}"/>
              </a:ext>
            </a:extLst>
          </p:cNvPr>
          <p:cNvSpPr txBox="1"/>
          <p:nvPr/>
        </p:nvSpPr>
        <p:spPr>
          <a:xfrm>
            <a:off x="6922511" y="4668908"/>
            <a:ext cx="4977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Why does this need to be a reversible reaction?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9AD87-EA78-48D9-A211-D297897C451B}"/>
              </a:ext>
            </a:extLst>
          </p:cNvPr>
          <p:cNvSpPr txBox="1"/>
          <p:nvPr/>
        </p:nvSpPr>
        <p:spPr>
          <a:xfrm>
            <a:off x="9201955" y="794653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</a:rPr>
              <a:t>O</a:t>
            </a:r>
            <a:r>
              <a:rPr lang="en-GB" sz="3200" b="1" baseline="-25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D40F1-D559-47E3-BB08-F67CDE901D20}"/>
              </a:ext>
            </a:extLst>
          </p:cNvPr>
          <p:cNvSpPr txBox="1"/>
          <p:nvPr/>
        </p:nvSpPr>
        <p:spPr>
          <a:xfrm>
            <a:off x="10457376" y="1810079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</a:rPr>
              <a:t>O</a:t>
            </a:r>
            <a:r>
              <a:rPr lang="en-GB" sz="3200" b="1" baseline="-25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05323D-3273-4FB4-99A5-E255672C6048}"/>
              </a:ext>
            </a:extLst>
          </p:cNvPr>
          <p:cNvSpPr txBox="1"/>
          <p:nvPr/>
        </p:nvSpPr>
        <p:spPr>
          <a:xfrm>
            <a:off x="9486881" y="1810079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</a:rPr>
              <a:t>O</a:t>
            </a:r>
            <a:r>
              <a:rPr lang="en-GB" sz="3200" b="1" baseline="-25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426D1-8198-4B10-8D0C-C4206015F551}"/>
              </a:ext>
            </a:extLst>
          </p:cNvPr>
          <p:cNvSpPr txBox="1"/>
          <p:nvPr/>
        </p:nvSpPr>
        <p:spPr>
          <a:xfrm>
            <a:off x="10457376" y="643170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</a:rPr>
              <a:t>O</a:t>
            </a:r>
            <a:r>
              <a:rPr lang="en-GB" sz="3200" b="1" baseline="-25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4D4A0-A982-6F43-BD1C-A02377042FB9}"/>
              </a:ext>
            </a:extLst>
          </p:cNvPr>
          <p:cNvSpPr txBox="1"/>
          <p:nvPr/>
        </p:nvSpPr>
        <p:spPr>
          <a:xfrm>
            <a:off x="6159577" y="593518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highlight>
                  <a:srgbClr val="FFFF00"/>
                </a:highlight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71F603-E62A-ECFB-886C-0C6EB41BEB2B}"/>
              </a:ext>
            </a:extLst>
          </p:cNvPr>
          <p:cNvSpPr txBox="1"/>
          <p:nvPr/>
        </p:nvSpPr>
        <p:spPr>
          <a:xfrm>
            <a:off x="3125601" y="567357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highlight>
                  <a:srgbClr val="FFFF00"/>
                </a:highligh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3848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949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BFDC92-EC27-4098-B4FB-95BB547E8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does Oxygen keep moving into a </a:t>
            </a:r>
            <a:r>
              <a:rPr lang="en-US" sz="2600" dirty="0">
                <a:solidFill>
                  <a:srgbClr val="FFFFFF"/>
                </a:solidFill>
              </a:rPr>
              <a:t>RBC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175F983A-BA3D-4288-8389-7412BF9D29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2"/>
          <a:stretch/>
        </p:blipFill>
        <p:spPr bwMode="auto">
          <a:xfrm>
            <a:off x="4038600" y="1232900"/>
            <a:ext cx="7188199" cy="438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458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8934D8F3-CDF2-497E-9316-867CD0DA0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2"/>
          <a:stretch/>
        </p:blipFill>
        <p:spPr bwMode="auto">
          <a:xfrm>
            <a:off x="174728" y="144149"/>
            <a:ext cx="7640338" cy="467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A0D82-5D01-46D2-A3F4-D9B11DF420FB}"/>
              </a:ext>
            </a:extLst>
          </p:cNvPr>
          <p:cNvSpPr txBox="1"/>
          <p:nvPr/>
        </p:nvSpPr>
        <p:spPr>
          <a:xfrm>
            <a:off x="7413268" y="-15408"/>
            <a:ext cx="3868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>
                <a:solidFill>
                  <a:srgbClr val="FF0000"/>
                </a:solidFill>
              </a:rPr>
              <a:t>Haemoglobin saturation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6E755-B67C-4B4A-ABE6-5934C5347A2E}"/>
              </a:ext>
            </a:extLst>
          </p:cNvPr>
          <p:cNvSpPr txBox="1"/>
          <p:nvPr/>
        </p:nvSpPr>
        <p:spPr>
          <a:xfrm>
            <a:off x="7520986" y="635114"/>
            <a:ext cx="45215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O</a:t>
            </a:r>
            <a:r>
              <a:rPr lang="en-GB" sz="2800" baseline="-25000" dirty="0">
                <a:solidFill>
                  <a:srgbClr val="00B0F0"/>
                </a:solidFill>
              </a:rPr>
              <a:t>2</a:t>
            </a:r>
            <a:r>
              <a:rPr lang="en-GB" sz="2800" dirty="0">
                <a:solidFill>
                  <a:srgbClr val="00B0F0"/>
                </a:solidFill>
              </a:rPr>
              <a:t> binds to the Hb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B0F0"/>
                </a:solidFill>
              </a:rPr>
              <a:t>Free oxygen </a:t>
            </a:r>
            <a:r>
              <a:rPr lang="en-GB" sz="2800" dirty="0">
                <a:solidFill>
                  <a:srgbClr val="00B0F0"/>
                </a:solidFill>
              </a:rPr>
              <a:t>concentration in the RBC remains 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B0F0"/>
                </a:solidFill>
              </a:rPr>
              <a:t>Maintaining</a:t>
            </a:r>
            <a:r>
              <a:rPr lang="en-GB" sz="2800" dirty="0">
                <a:solidFill>
                  <a:srgbClr val="00B0F0"/>
                </a:solidFill>
              </a:rPr>
              <a:t> a steep concentration gradient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Until all Hb become saturated with O</a:t>
            </a:r>
            <a:r>
              <a:rPr lang="en-GB" sz="2800" baseline="-25000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098FB-1D10-4674-B631-C5CE36ADD7C2}"/>
              </a:ext>
            </a:extLst>
          </p:cNvPr>
          <p:cNvSpPr txBox="1"/>
          <p:nvPr/>
        </p:nvSpPr>
        <p:spPr>
          <a:xfrm>
            <a:off x="87363" y="5534580"/>
            <a:ext cx="7408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Explain what happens to the oxygen when it reaches the respiring tissue? (4 marks)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4538D-5E1F-4947-B13B-9B57C93B2281}"/>
              </a:ext>
            </a:extLst>
          </p:cNvPr>
          <p:cNvSpPr txBox="1"/>
          <p:nvPr/>
        </p:nvSpPr>
        <p:spPr>
          <a:xfrm>
            <a:off x="7720142" y="5657690"/>
            <a:ext cx="4021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highlight>
                  <a:srgbClr val="FFFF00"/>
                </a:highlight>
              </a:rPr>
              <a:t>Hint: Why would oxygen move from the RBC into the cells? </a:t>
            </a:r>
          </a:p>
        </p:txBody>
      </p:sp>
    </p:spTree>
    <p:extLst>
      <p:ext uri="{BB962C8B-B14F-4D97-AF65-F5344CB8AC3E}">
        <p14:creationId xmlns:p14="http://schemas.microsoft.com/office/powerpoint/2010/main" val="246878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A9CADF-D299-4D05-A0C6-D8508207CA0B}"/>
              </a:ext>
            </a:extLst>
          </p:cNvPr>
          <p:cNvSpPr txBox="1"/>
          <p:nvPr/>
        </p:nvSpPr>
        <p:spPr>
          <a:xfrm>
            <a:off x="192198" y="709112"/>
            <a:ext cx="1163675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Explain what happens to the oxygen when it reaches the respiring tissue? (4 marks)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F0"/>
                </a:solidFill>
              </a:rPr>
              <a:t>The concentration of the oxygen in the cytoplasm of the body cells is </a:t>
            </a:r>
            <a:r>
              <a:rPr lang="en-GB" sz="3200" b="1" dirty="0">
                <a:solidFill>
                  <a:srgbClr val="00B0F0"/>
                </a:solidFill>
                <a:highlight>
                  <a:srgbClr val="FFFF00"/>
                </a:highlight>
              </a:rPr>
              <a:t>………..</a:t>
            </a:r>
            <a:r>
              <a:rPr lang="en-GB" sz="3200" dirty="0">
                <a:solidFill>
                  <a:srgbClr val="00B0F0"/>
                </a:solidFill>
              </a:rPr>
              <a:t> than in the </a:t>
            </a:r>
            <a:r>
              <a:rPr lang="en-GB" sz="3200" b="1" dirty="0">
                <a:solidFill>
                  <a:srgbClr val="00B0F0"/>
                </a:solidFill>
                <a:highlight>
                  <a:srgbClr val="FFFF00"/>
                </a:highlight>
              </a:rPr>
              <a:t>………………………</a:t>
            </a:r>
            <a:r>
              <a:rPr lang="en-GB" sz="3200" dirty="0">
                <a:solidFill>
                  <a:srgbClr val="00B0F0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F0"/>
                </a:solidFill>
              </a:rPr>
              <a:t>As a result </a:t>
            </a:r>
            <a:r>
              <a:rPr lang="en-GB" sz="3200" dirty="0">
                <a:solidFill>
                  <a:srgbClr val="00B0F0"/>
                </a:solidFill>
                <a:highlight>
                  <a:srgbClr val="FFFF00"/>
                </a:highlight>
              </a:rPr>
              <a:t>…………..</a:t>
            </a:r>
            <a:r>
              <a:rPr lang="en-GB" sz="3200" dirty="0">
                <a:solidFill>
                  <a:srgbClr val="00B0F0"/>
                </a:solidFill>
              </a:rPr>
              <a:t> moves out of the </a:t>
            </a:r>
            <a:r>
              <a:rPr lang="en-GB" sz="3200" dirty="0">
                <a:solidFill>
                  <a:srgbClr val="00B0F0"/>
                </a:solidFill>
                <a:highlight>
                  <a:srgbClr val="FFFF00"/>
                </a:highlight>
              </a:rPr>
              <a:t>……………………..</a:t>
            </a:r>
            <a:r>
              <a:rPr lang="en-GB" sz="3200" dirty="0">
                <a:solidFill>
                  <a:srgbClr val="00B0F0"/>
                </a:solidFill>
              </a:rPr>
              <a:t> into the cells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F0"/>
                </a:solidFill>
              </a:rPr>
              <a:t>Down the </a:t>
            </a:r>
            <a:r>
              <a:rPr lang="en-GB" sz="3200" dirty="0">
                <a:solidFill>
                  <a:srgbClr val="00B0F0"/>
                </a:solidFill>
                <a:highlight>
                  <a:srgbClr val="FFFF00"/>
                </a:highlight>
              </a:rPr>
              <a:t>……………………..</a:t>
            </a:r>
            <a:r>
              <a:rPr lang="en-GB" sz="3200" dirty="0">
                <a:solidFill>
                  <a:srgbClr val="00B0F0"/>
                </a:solidFill>
              </a:rPr>
              <a:t> gradient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F0"/>
                </a:solidFill>
              </a:rPr>
              <a:t>Once the </a:t>
            </a:r>
            <a:r>
              <a:rPr lang="en-GB" sz="3200" dirty="0">
                <a:solidFill>
                  <a:srgbClr val="00B0F0"/>
                </a:solidFill>
                <a:highlight>
                  <a:srgbClr val="FFFF00"/>
                </a:highlight>
              </a:rPr>
              <a:t>………….</a:t>
            </a:r>
            <a:r>
              <a:rPr lang="en-GB" sz="3200" dirty="0">
                <a:solidFill>
                  <a:srgbClr val="00B0F0"/>
                </a:solidFill>
              </a:rPr>
              <a:t> molecule of O</a:t>
            </a:r>
            <a:r>
              <a:rPr lang="en-GB" sz="3200" baseline="-25000" dirty="0">
                <a:solidFill>
                  <a:srgbClr val="00B0F0"/>
                </a:solidFill>
              </a:rPr>
              <a:t>2</a:t>
            </a:r>
            <a:r>
              <a:rPr lang="en-GB" sz="3200" dirty="0">
                <a:solidFill>
                  <a:srgbClr val="00B0F0"/>
                </a:solidFill>
              </a:rPr>
              <a:t> is released the </a:t>
            </a:r>
            <a:r>
              <a:rPr lang="en-GB" sz="3200" b="1" dirty="0">
                <a:solidFill>
                  <a:srgbClr val="00B0F0"/>
                </a:solidFill>
              </a:rPr>
              <a:t>Hb </a:t>
            </a:r>
            <a:r>
              <a:rPr lang="en-GB" sz="3200" b="1" dirty="0">
                <a:solidFill>
                  <a:srgbClr val="00B0F0"/>
                </a:solidFill>
                <a:highlight>
                  <a:srgbClr val="FFFF00"/>
                </a:highlight>
              </a:rPr>
              <a:t>……….</a:t>
            </a:r>
            <a:r>
              <a:rPr lang="en-GB" sz="3200" b="1" dirty="0">
                <a:solidFill>
                  <a:srgbClr val="00B0F0"/>
                </a:solidFill>
              </a:rPr>
              <a:t> </a:t>
            </a:r>
            <a:r>
              <a:rPr lang="en-GB" sz="3200" b="1" dirty="0">
                <a:solidFill>
                  <a:srgbClr val="00B0F0"/>
                </a:solidFill>
                <a:highlight>
                  <a:srgbClr val="FFFF00"/>
                </a:highlight>
              </a:rPr>
              <a:t>…………</a:t>
            </a:r>
            <a:r>
              <a:rPr lang="en-GB" sz="3200" dirty="0">
                <a:solidFill>
                  <a:srgbClr val="00B0F0"/>
                </a:solidFill>
                <a:highlight>
                  <a:srgbClr val="FFFF00"/>
                </a:highlight>
              </a:rPr>
              <a:t> </a:t>
            </a:r>
            <a:r>
              <a:rPr lang="en-GB" sz="3200" dirty="0">
                <a:solidFill>
                  <a:srgbClr val="00B0F0"/>
                </a:solidFill>
              </a:rPr>
              <a:t>to make it easier to remove the remaining oxygen molecules </a:t>
            </a:r>
          </a:p>
        </p:txBody>
      </p:sp>
    </p:spTree>
    <p:extLst>
      <p:ext uri="{BB962C8B-B14F-4D97-AF65-F5344CB8AC3E}">
        <p14:creationId xmlns:p14="http://schemas.microsoft.com/office/powerpoint/2010/main" val="317808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A9CADF-D299-4D05-A0C6-D8508207CA0B}"/>
              </a:ext>
            </a:extLst>
          </p:cNvPr>
          <p:cNvSpPr txBox="1"/>
          <p:nvPr/>
        </p:nvSpPr>
        <p:spPr>
          <a:xfrm>
            <a:off x="166440" y="52289"/>
            <a:ext cx="116367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Explain what happens to the oxygen when it reaches the respiring tissue? (4 marks)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F0"/>
                </a:solidFill>
              </a:rPr>
              <a:t>The concentration of the oxygen in the cytoplasm of the body cells is </a:t>
            </a:r>
            <a:r>
              <a:rPr lang="en-GB" sz="3200" b="1" dirty="0">
                <a:solidFill>
                  <a:srgbClr val="00B0F0"/>
                </a:solidFill>
                <a:highlight>
                  <a:srgbClr val="FFFF00"/>
                </a:highlight>
              </a:rPr>
              <a:t>lower</a:t>
            </a:r>
            <a:r>
              <a:rPr lang="en-GB" sz="3200" dirty="0">
                <a:solidFill>
                  <a:srgbClr val="00B0F0"/>
                </a:solidFill>
              </a:rPr>
              <a:t> than in the </a:t>
            </a:r>
            <a:r>
              <a:rPr lang="en-GB" sz="3200" b="1" dirty="0">
                <a:solidFill>
                  <a:srgbClr val="00B0F0"/>
                </a:solidFill>
                <a:highlight>
                  <a:srgbClr val="FFFF00"/>
                </a:highlight>
              </a:rPr>
              <a:t>erythrocytes</a:t>
            </a:r>
            <a:r>
              <a:rPr lang="en-GB" sz="3200" dirty="0">
                <a:solidFill>
                  <a:srgbClr val="00B0F0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F0"/>
                </a:solidFill>
              </a:rPr>
              <a:t>As a result </a:t>
            </a:r>
            <a:r>
              <a:rPr lang="en-GB" sz="3200" dirty="0">
                <a:solidFill>
                  <a:srgbClr val="00B0F0"/>
                </a:solidFill>
                <a:highlight>
                  <a:srgbClr val="FFFF00"/>
                </a:highlight>
              </a:rPr>
              <a:t>oxygen</a:t>
            </a:r>
            <a:r>
              <a:rPr lang="en-GB" sz="3200" dirty="0">
                <a:solidFill>
                  <a:srgbClr val="00B0F0"/>
                </a:solidFill>
              </a:rPr>
              <a:t> moves out via diffusion of the </a:t>
            </a:r>
            <a:r>
              <a:rPr lang="en-GB" sz="3200" dirty="0">
                <a:solidFill>
                  <a:srgbClr val="00B0F0"/>
                </a:solidFill>
                <a:highlight>
                  <a:srgbClr val="FFFF00"/>
                </a:highlight>
              </a:rPr>
              <a:t>erythrocytes</a:t>
            </a:r>
            <a:r>
              <a:rPr lang="en-GB" sz="3200" dirty="0">
                <a:solidFill>
                  <a:srgbClr val="00B0F0"/>
                </a:solidFill>
              </a:rPr>
              <a:t> into the cells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F0"/>
                </a:solidFill>
              </a:rPr>
              <a:t>Down the </a:t>
            </a:r>
            <a:r>
              <a:rPr lang="en-GB" sz="3200" dirty="0">
                <a:solidFill>
                  <a:srgbClr val="00B0F0"/>
                </a:solidFill>
                <a:highlight>
                  <a:srgbClr val="FFFF00"/>
                </a:highlight>
              </a:rPr>
              <a:t>concentration</a:t>
            </a:r>
            <a:r>
              <a:rPr lang="en-GB" sz="3200" dirty="0">
                <a:solidFill>
                  <a:srgbClr val="00B0F0"/>
                </a:solidFill>
              </a:rPr>
              <a:t> gradient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B0F0"/>
                </a:solidFill>
              </a:rPr>
              <a:t>Once the </a:t>
            </a:r>
            <a:r>
              <a:rPr lang="en-GB" sz="3200" dirty="0">
                <a:solidFill>
                  <a:srgbClr val="00B0F0"/>
                </a:solidFill>
                <a:highlight>
                  <a:srgbClr val="FFFF00"/>
                </a:highlight>
              </a:rPr>
              <a:t>first</a:t>
            </a:r>
            <a:r>
              <a:rPr lang="en-GB" sz="3200" dirty="0">
                <a:solidFill>
                  <a:srgbClr val="00B0F0"/>
                </a:solidFill>
              </a:rPr>
              <a:t> molecule of O</a:t>
            </a:r>
            <a:r>
              <a:rPr lang="en-GB" sz="3200" baseline="-25000" dirty="0">
                <a:solidFill>
                  <a:srgbClr val="00B0F0"/>
                </a:solidFill>
              </a:rPr>
              <a:t>2</a:t>
            </a:r>
            <a:r>
              <a:rPr lang="en-GB" sz="3200" dirty="0">
                <a:solidFill>
                  <a:srgbClr val="00B0F0"/>
                </a:solidFill>
              </a:rPr>
              <a:t> is released the </a:t>
            </a:r>
            <a:r>
              <a:rPr lang="en-GB" sz="3200" b="1" dirty="0">
                <a:solidFill>
                  <a:srgbClr val="00B0F0"/>
                </a:solidFill>
              </a:rPr>
              <a:t>Hb </a:t>
            </a:r>
            <a:r>
              <a:rPr lang="en-GB" sz="3200" b="1" dirty="0">
                <a:solidFill>
                  <a:srgbClr val="00B0F0"/>
                </a:solidFill>
                <a:highlight>
                  <a:srgbClr val="FFFF00"/>
                </a:highlight>
              </a:rPr>
              <a:t>changes</a:t>
            </a:r>
            <a:r>
              <a:rPr lang="en-GB" sz="3200" b="1" dirty="0">
                <a:solidFill>
                  <a:srgbClr val="00B0F0"/>
                </a:solidFill>
              </a:rPr>
              <a:t> </a:t>
            </a:r>
            <a:r>
              <a:rPr lang="en-GB" sz="3200" b="1" dirty="0">
                <a:solidFill>
                  <a:srgbClr val="00B0F0"/>
                </a:solidFill>
                <a:highlight>
                  <a:srgbClr val="FFFF00"/>
                </a:highlight>
              </a:rPr>
              <a:t>shape</a:t>
            </a:r>
            <a:r>
              <a:rPr lang="en-GB" sz="3200" dirty="0">
                <a:solidFill>
                  <a:srgbClr val="00B0F0"/>
                </a:solidFill>
                <a:highlight>
                  <a:srgbClr val="FFFF00"/>
                </a:highlight>
              </a:rPr>
              <a:t> </a:t>
            </a:r>
            <a:r>
              <a:rPr lang="en-GB" sz="3200" dirty="0">
                <a:solidFill>
                  <a:srgbClr val="00B0F0"/>
                </a:solidFill>
              </a:rPr>
              <a:t>to make it easier to remove the remaining oxygen molecules </a:t>
            </a:r>
          </a:p>
        </p:txBody>
      </p:sp>
    </p:spTree>
    <p:extLst>
      <p:ext uri="{BB962C8B-B14F-4D97-AF65-F5344CB8AC3E}">
        <p14:creationId xmlns:p14="http://schemas.microsoft.com/office/powerpoint/2010/main" val="296997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5D779-5F3D-4F1B-A8C9-F5BD9E965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87" y="-168938"/>
            <a:ext cx="10515600" cy="1325563"/>
          </a:xfrm>
        </p:spPr>
        <p:txBody>
          <a:bodyPr/>
          <a:lstStyle/>
          <a:p>
            <a:r>
              <a:rPr lang="en-GB" b="1" u="sng"/>
              <a:t>Cooperative nature of oxygen binding </a:t>
            </a:r>
            <a:endParaRPr lang="en-GB" dirty="0"/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22538E22-FDBE-4B71-90D0-0DECD1759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063" y="1594509"/>
            <a:ext cx="6127489" cy="4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729934-79F5-4FA4-8C33-D1E871EC4C20}"/>
              </a:ext>
            </a:extLst>
          </p:cNvPr>
          <p:cNvSpPr txBox="1"/>
          <p:nvPr/>
        </p:nvSpPr>
        <p:spPr>
          <a:xfrm>
            <a:off x="1098550" y="2184400"/>
            <a:ext cx="3390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This is also true when loading oxygen</a:t>
            </a:r>
          </a:p>
        </p:txBody>
      </p:sp>
    </p:spTree>
    <p:extLst>
      <p:ext uri="{BB962C8B-B14F-4D97-AF65-F5344CB8AC3E}">
        <p14:creationId xmlns:p14="http://schemas.microsoft.com/office/powerpoint/2010/main" val="897314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E930B-D751-48AA-95AA-86BED748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59" y="648704"/>
            <a:ext cx="10515600" cy="1325563"/>
          </a:xfrm>
        </p:spPr>
        <p:txBody>
          <a:bodyPr/>
          <a:lstStyle/>
          <a:p>
            <a:r>
              <a:rPr lang="en-GB" b="1" u="sng" dirty="0"/>
              <a:t>Cooperative nature of oxygen binding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300F9-3067-4A2E-AF86-6E98C1AB5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3576" y="0"/>
            <a:ext cx="5568424" cy="1080653"/>
          </a:xfrm>
        </p:spPr>
        <p:txBody>
          <a:bodyPr/>
          <a:lstStyle/>
          <a:p>
            <a:pPr marL="342900" indent="-342900" algn="just">
              <a:buFontTx/>
              <a:buChar char="-"/>
            </a:pPr>
            <a:r>
              <a:rPr lang="en-GB" sz="2800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</a:rPr>
              <a:t>Joining = association (loading)</a:t>
            </a:r>
          </a:p>
          <a:p>
            <a:pPr marL="342900" indent="-342900" algn="just">
              <a:buFontTx/>
              <a:buChar char="-"/>
            </a:pPr>
            <a:r>
              <a:rPr lang="en-GB" sz="2800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</a:rPr>
              <a:t>Leaving = dissociation (unloading)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4DD65BE7-FFF5-46CB-8A5A-C245BC61F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2" y="2205159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6EA95E-253D-4136-A549-DC6AC21B2D79}"/>
              </a:ext>
            </a:extLst>
          </p:cNvPr>
          <p:cNvSpPr txBox="1"/>
          <p:nvPr/>
        </p:nvSpPr>
        <p:spPr>
          <a:xfrm>
            <a:off x="5338294" y="1930511"/>
            <a:ext cx="615140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dirty="0">
                <a:solidFill>
                  <a:srgbClr val="00B0F0"/>
                </a:solidFill>
                <a:latin typeface="+mj-lt"/>
              </a:rPr>
              <a:t>1</a:t>
            </a:r>
            <a:r>
              <a:rPr lang="en-GB" sz="2800" baseline="30000" dirty="0">
                <a:solidFill>
                  <a:srgbClr val="00B0F0"/>
                </a:solidFill>
                <a:latin typeface="+mj-lt"/>
              </a:rPr>
              <a:t>st</a:t>
            </a:r>
            <a:r>
              <a:rPr lang="en-GB" sz="2800" dirty="0">
                <a:solidFill>
                  <a:srgbClr val="00B0F0"/>
                </a:solidFill>
                <a:latin typeface="+mj-lt"/>
              </a:rPr>
              <a:t> O</a:t>
            </a:r>
            <a:r>
              <a:rPr lang="en-GB" sz="2800" baseline="-25000" dirty="0">
                <a:solidFill>
                  <a:srgbClr val="00B0F0"/>
                </a:solidFill>
                <a:latin typeface="+mj-lt"/>
              </a:rPr>
              <a:t>2</a:t>
            </a:r>
            <a:r>
              <a:rPr lang="en-GB" sz="2800" dirty="0">
                <a:solidFill>
                  <a:srgbClr val="00B0F0"/>
                </a:solidFill>
                <a:latin typeface="+mj-lt"/>
              </a:rPr>
              <a:t> binds = when the first O</a:t>
            </a:r>
            <a:r>
              <a:rPr lang="en-GB" sz="2800" baseline="-25000" dirty="0">
                <a:solidFill>
                  <a:srgbClr val="00B0F0"/>
                </a:solidFill>
                <a:latin typeface="+mj-lt"/>
              </a:rPr>
              <a:t>2</a:t>
            </a:r>
            <a:r>
              <a:rPr lang="en-GB" sz="2800" dirty="0">
                <a:solidFill>
                  <a:srgbClr val="00B0F0"/>
                </a:solidFill>
                <a:latin typeface="+mj-lt"/>
              </a:rPr>
              <a:t> molecule </a:t>
            </a:r>
            <a:r>
              <a:rPr lang="en-GB" sz="2800" b="1" dirty="0">
                <a:solidFill>
                  <a:srgbClr val="00B0F0"/>
                </a:solidFill>
                <a:latin typeface="+mj-lt"/>
              </a:rPr>
              <a:t>associates</a:t>
            </a:r>
            <a:r>
              <a:rPr lang="en-GB" sz="2800" dirty="0">
                <a:solidFill>
                  <a:srgbClr val="00B0F0"/>
                </a:solidFill>
                <a:latin typeface="+mj-lt"/>
              </a:rPr>
              <a:t> with the </a:t>
            </a:r>
            <a:r>
              <a:rPr lang="en-GB" sz="2800" dirty="0" err="1">
                <a:solidFill>
                  <a:srgbClr val="00B0F0"/>
                </a:solidFill>
                <a:latin typeface="+mj-lt"/>
              </a:rPr>
              <a:t>heam</a:t>
            </a:r>
            <a:r>
              <a:rPr lang="en-GB" sz="2800" dirty="0">
                <a:solidFill>
                  <a:srgbClr val="00B0F0"/>
                </a:solidFill>
                <a:latin typeface="+mj-lt"/>
              </a:rPr>
              <a:t> group the Hb changes shape and allows easier access for the 2</a:t>
            </a:r>
            <a:r>
              <a:rPr lang="en-GB" sz="2800" baseline="30000" dirty="0">
                <a:solidFill>
                  <a:srgbClr val="00B0F0"/>
                </a:solidFill>
                <a:latin typeface="+mj-lt"/>
              </a:rPr>
              <a:t>nd</a:t>
            </a:r>
            <a:r>
              <a:rPr lang="en-GB" sz="2800" dirty="0">
                <a:solidFill>
                  <a:srgbClr val="00B0F0"/>
                </a:solidFill>
                <a:latin typeface="+mj-lt"/>
              </a:rPr>
              <a:t> and 3</a:t>
            </a:r>
            <a:r>
              <a:rPr lang="en-GB" sz="2800" baseline="30000" dirty="0">
                <a:solidFill>
                  <a:srgbClr val="00B0F0"/>
                </a:solidFill>
                <a:latin typeface="+mj-lt"/>
              </a:rPr>
              <a:t>rd</a:t>
            </a:r>
            <a:r>
              <a:rPr lang="en-GB" sz="2800" dirty="0">
                <a:solidFill>
                  <a:srgbClr val="00B0F0"/>
                </a:solidFill>
                <a:latin typeface="+mj-lt"/>
              </a:rPr>
              <a:t> molecules of O</a:t>
            </a:r>
            <a:r>
              <a:rPr lang="en-GB" sz="2800" baseline="-25000" dirty="0">
                <a:solidFill>
                  <a:srgbClr val="00B0F0"/>
                </a:solidFill>
                <a:latin typeface="+mj-lt"/>
              </a:rPr>
              <a:t>2 </a:t>
            </a:r>
            <a:endParaRPr lang="en-GB" sz="2800" dirty="0">
              <a:solidFill>
                <a:srgbClr val="00B0F0"/>
              </a:solidFill>
              <a:latin typeface="+mj-lt"/>
            </a:endParaRPr>
          </a:p>
          <a:p>
            <a:pPr algn="just"/>
            <a:endParaRPr lang="en-GB" sz="2800" dirty="0">
              <a:solidFill>
                <a:srgbClr val="00B0F0"/>
              </a:solidFill>
              <a:latin typeface="+mj-lt"/>
            </a:endParaRPr>
          </a:p>
          <a:p>
            <a:pPr algn="just"/>
            <a:r>
              <a:rPr lang="en-GB" sz="2800" dirty="0">
                <a:solidFill>
                  <a:srgbClr val="00B0F0"/>
                </a:solidFill>
                <a:latin typeface="+mj-lt"/>
              </a:rPr>
              <a:t>After 3</a:t>
            </a:r>
            <a:r>
              <a:rPr lang="en-GB" sz="2800" baseline="30000" dirty="0">
                <a:solidFill>
                  <a:srgbClr val="00B0F0"/>
                </a:solidFill>
                <a:latin typeface="+mj-lt"/>
              </a:rPr>
              <a:t>rd</a:t>
            </a:r>
            <a:r>
              <a:rPr lang="en-GB" sz="2800" dirty="0">
                <a:solidFill>
                  <a:srgbClr val="00B0F0"/>
                </a:solidFill>
                <a:latin typeface="+mj-lt"/>
              </a:rPr>
              <a:t> O</a:t>
            </a:r>
            <a:r>
              <a:rPr lang="en-GB" sz="2800" baseline="-25000" dirty="0">
                <a:solidFill>
                  <a:srgbClr val="00B0F0"/>
                </a:solidFill>
                <a:latin typeface="+mj-lt"/>
              </a:rPr>
              <a:t>2</a:t>
            </a:r>
            <a:r>
              <a:rPr lang="en-GB" sz="2800" dirty="0">
                <a:solidFill>
                  <a:srgbClr val="00B0F0"/>
                </a:solidFill>
                <a:latin typeface="+mj-lt"/>
              </a:rPr>
              <a:t> binds = it is harder for final O</a:t>
            </a:r>
            <a:r>
              <a:rPr lang="en-GB" sz="2800" baseline="-25000" dirty="0">
                <a:solidFill>
                  <a:srgbClr val="00B0F0"/>
                </a:solidFill>
                <a:latin typeface="+mj-lt"/>
              </a:rPr>
              <a:t>2</a:t>
            </a:r>
            <a:r>
              <a:rPr lang="en-GB" sz="2800" dirty="0">
                <a:solidFill>
                  <a:srgbClr val="00B0F0"/>
                </a:solidFill>
                <a:latin typeface="+mj-lt"/>
              </a:rPr>
              <a:t> to bind as we are reaching 100% saturation</a:t>
            </a:r>
          </a:p>
        </p:txBody>
      </p:sp>
    </p:spTree>
    <p:extLst>
      <p:ext uri="{BB962C8B-B14F-4D97-AF65-F5344CB8AC3E}">
        <p14:creationId xmlns:p14="http://schemas.microsoft.com/office/powerpoint/2010/main" val="28972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AEB81-6F2B-4357-BD90-69E66FE4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4" y="-391580"/>
            <a:ext cx="10515600" cy="1325563"/>
          </a:xfrm>
        </p:spPr>
        <p:txBody>
          <a:bodyPr/>
          <a:lstStyle/>
          <a:p>
            <a:r>
              <a:rPr lang="en-GB" b="1" u="sng" dirty="0"/>
              <a:t>Carrying oxygen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78230-C005-4B52-B1C5-6920A70B0BE9}"/>
              </a:ext>
            </a:extLst>
          </p:cNvPr>
          <p:cNvSpPr txBox="1"/>
          <p:nvPr/>
        </p:nvSpPr>
        <p:spPr>
          <a:xfrm>
            <a:off x="8351908" y="1096401"/>
            <a:ext cx="3360566" cy="2308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Exam tip:</a:t>
            </a:r>
          </a:p>
          <a:p>
            <a:r>
              <a:rPr lang="en-GB" sz="2400" dirty="0"/>
              <a:t>You must refer to Hb having a </a:t>
            </a:r>
            <a:r>
              <a:rPr lang="en-GB" sz="2400" b="1" dirty="0">
                <a:highlight>
                  <a:srgbClr val="FFFF00"/>
                </a:highlight>
              </a:rPr>
              <a:t>HIGH</a:t>
            </a:r>
            <a:r>
              <a:rPr lang="en-GB" sz="2400" dirty="0"/>
              <a:t> affinity for O</a:t>
            </a:r>
            <a:r>
              <a:rPr lang="en-GB" sz="2400" baseline="-25000" dirty="0"/>
              <a:t>2</a:t>
            </a:r>
            <a:r>
              <a:rPr lang="en-GB" sz="2400" dirty="0"/>
              <a:t> not just an affinity.</a:t>
            </a:r>
          </a:p>
          <a:p>
            <a:r>
              <a:rPr lang="en-GB" sz="2400" dirty="0"/>
              <a:t>Hb has the affinity NOT the oxygen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891BB-83BA-4208-9C94-785DD7D96FC2}"/>
              </a:ext>
            </a:extLst>
          </p:cNvPr>
          <p:cNvSpPr txBox="1"/>
          <p:nvPr/>
        </p:nvSpPr>
        <p:spPr>
          <a:xfrm>
            <a:off x="108041" y="805252"/>
            <a:ext cx="36876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b="1" dirty="0">
                <a:solidFill>
                  <a:srgbClr val="C00000"/>
                </a:solidFill>
                <a:latin typeface="+mj-lt"/>
              </a:rPr>
              <a:t>RECAP</a:t>
            </a:r>
          </a:p>
          <a:p>
            <a:pPr marL="342900" indent="-342900" algn="just">
              <a:buFontTx/>
              <a:buChar char="-"/>
            </a:pPr>
            <a:r>
              <a:rPr lang="en-GB" sz="2000" dirty="0">
                <a:solidFill>
                  <a:srgbClr val="C00000"/>
                </a:solidFill>
                <a:latin typeface="+mj-lt"/>
              </a:rPr>
              <a:t>Reversible reaction</a:t>
            </a:r>
          </a:p>
          <a:p>
            <a:pPr marL="342900" indent="-342900" algn="just">
              <a:buFontTx/>
              <a:buChar char="-"/>
            </a:pPr>
            <a:r>
              <a:rPr lang="en-GB" sz="2000" dirty="0">
                <a:solidFill>
                  <a:srgbClr val="0070C0"/>
                </a:solidFill>
              </a:rPr>
              <a:t>Joining = association (loading)</a:t>
            </a:r>
          </a:p>
          <a:p>
            <a:pPr marL="342900" indent="-342900" algn="just">
              <a:buFontTx/>
              <a:buChar char="-"/>
            </a:pPr>
            <a:r>
              <a:rPr lang="en-GB" sz="2000" dirty="0">
                <a:solidFill>
                  <a:srgbClr val="0070C0"/>
                </a:solidFill>
              </a:rPr>
              <a:t>Leaving = dissociation (unloading)</a:t>
            </a:r>
            <a:endParaRPr lang="en-GB" sz="2000" dirty="0">
              <a:solidFill>
                <a:srgbClr val="C00000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en-GB" sz="2000" dirty="0">
                <a:solidFill>
                  <a:srgbClr val="0070C0"/>
                </a:solidFill>
              </a:rPr>
              <a:t>Affinity for O</a:t>
            </a:r>
            <a:r>
              <a:rPr lang="en-GB" sz="2000" baseline="-25000" dirty="0">
                <a:solidFill>
                  <a:srgbClr val="0070C0"/>
                </a:solidFill>
              </a:rPr>
              <a:t>2</a:t>
            </a:r>
            <a:r>
              <a:rPr lang="en-GB" sz="2000" dirty="0">
                <a:solidFill>
                  <a:srgbClr val="0070C0"/>
                </a:solidFill>
              </a:rPr>
              <a:t> = ability to bind O</a:t>
            </a:r>
            <a:r>
              <a:rPr lang="en-GB" sz="2000" baseline="-25000" dirty="0">
                <a:solidFill>
                  <a:srgbClr val="0070C0"/>
                </a:solidFill>
              </a:rPr>
              <a:t>2</a:t>
            </a:r>
            <a:endParaRPr lang="en-GB" sz="2000" dirty="0">
              <a:solidFill>
                <a:srgbClr val="0070C0"/>
              </a:solidFill>
            </a:endParaRPr>
          </a:p>
          <a:p>
            <a:pPr lvl="0" algn="just"/>
            <a:endParaRPr lang="en-GB" sz="2000" dirty="0">
              <a:solidFill>
                <a:srgbClr val="0070C0"/>
              </a:solidFill>
            </a:endParaRPr>
          </a:p>
          <a:p>
            <a:pPr lvl="0" algn="just"/>
            <a:r>
              <a:rPr lang="en-GB" sz="2000" dirty="0">
                <a:solidFill>
                  <a:srgbClr val="0070C0"/>
                </a:solidFill>
              </a:rPr>
              <a:t>A </a:t>
            </a:r>
            <a:r>
              <a:rPr lang="en-GB" sz="2000" b="1" dirty="0">
                <a:solidFill>
                  <a:srgbClr val="0070C0"/>
                </a:solidFill>
              </a:rPr>
              <a:t>high affinity </a:t>
            </a:r>
            <a:r>
              <a:rPr lang="en-GB" sz="2000" dirty="0">
                <a:solidFill>
                  <a:srgbClr val="0070C0"/>
                </a:solidFill>
              </a:rPr>
              <a:t>means </a:t>
            </a:r>
            <a:r>
              <a:rPr lang="en-GB" sz="2000" b="1" dirty="0">
                <a:solidFill>
                  <a:srgbClr val="0070C0"/>
                </a:solidFill>
              </a:rPr>
              <a:t>lots of oxygen bound </a:t>
            </a:r>
            <a:r>
              <a:rPr lang="en-GB" sz="2000" dirty="0">
                <a:solidFill>
                  <a:srgbClr val="0070C0"/>
                </a:solidFill>
              </a:rPr>
              <a:t>and a </a:t>
            </a:r>
            <a:r>
              <a:rPr lang="en-GB" sz="2000" b="1" dirty="0">
                <a:solidFill>
                  <a:srgbClr val="0070C0"/>
                </a:solidFill>
              </a:rPr>
              <a:t>low affinity means little oxygen bound</a:t>
            </a:r>
            <a:r>
              <a:rPr lang="en-GB" sz="2000" dirty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Tx/>
              <a:buChar char="-"/>
            </a:pPr>
            <a:endParaRPr lang="en-GB" sz="20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44" name="Picture 4" descr="See the source image">
            <a:extLst>
              <a:ext uri="{FF2B5EF4-FFF2-40B4-BE49-F238E27FC236}">
                <a16:creationId xmlns:a16="http://schemas.microsoft.com/office/drawing/2014/main" id="{F249B7D6-5C6D-41D8-B076-DD9C76967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69"/>
          <a:stretch/>
        </p:blipFill>
        <p:spPr bwMode="auto">
          <a:xfrm>
            <a:off x="4079471" y="1441370"/>
            <a:ext cx="3763202" cy="272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7E101F-88D5-4D85-8953-185FB65D49E2}"/>
              </a:ext>
            </a:extLst>
          </p:cNvPr>
          <p:cNvSpPr txBox="1"/>
          <p:nvPr/>
        </p:nvSpPr>
        <p:spPr>
          <a:xfrm>
            <a:off x="438107" y="4753322"/>
            <a:ext cx="109087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Haemoglobin’s affinity for oxygen </a:t>
            </a:r>
            <a:r>
              <a:rPr lang="en-GB" sz="2800" b="1" dirty="0">
                <a:solidFill>
                  <a:srgbClr val="FF0000"/>
                </a:solidFill>
              </a:rPr>
              <a:t>depends on many things, one being the partial pressure of oxygen ( pO</a:t>
            </a:r>
            <a:r>
              <a:rPr lang="en-GB" sz="2800" b="1" baseline="-25000" dirty="0">
                <a:solidFill>
                  <a:srgbClr val="FF0000"/>
                </a:solidFill>
              </a:rPr>
              <a:t>2 </a:t>
            </a:r>
            <a:r>
              <a:rPr lang="en-GB" sz="2800" b="1" dirty="0">
                <a:solidFill>
                  <a:srgbClr val="FF0000"/>
                </a:solidFill>
              </a:rPr>
              <a:t>), measured in kPa.</a:t>
            </a:r>
          </a:p>
        </p:txBody>
      </p:sp>
    </p:spTree>
    <p:extLst>
      <p:ext uri="{BB962C8B-B14F-4D97-AF65-F5344CB8AC3E}">
        <p14:creationId xmlns:p14="http://schemas.microsoft.com/office/powerpoint/2010/main" val="390463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46594" y="8526"/>
            <a:ext cx="5821273" cy="503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800" b="1" dirty="0">
                <a:solidFill>
                  <a:srgbClr val="002060"/>
                </a:solidFill>
                <a:latin typeface="+mj-lt"/>
              </a:rPr>
              <a:t>Partial pressure of oxygen (pO</a:t>
            </a:r>
            <a:r>
              <a:rPr lang="en-GB" sz="2800" b="1" baseline="-25000" dirty="0">
                <a:solidFill>
                  <a:srgbClr val="002060"/>
                </a:solidFill>
                <a:latin typeface="+mj-lt"/>
              </a:rPr>
              <a:t>2</a:t>
            </a:r>
            <a:r>
              <a:rPr lang="en-GB" sz="2800" b="1" dirty="0">
                <a:solidFill>
                  <a:srgbClr val="002060"/>
                </a:solidFill>
                <a:latin typeface="+mj-lt"/>
              </a:rPr>
              <a:t>)</a:t>
            </a:r>
          </a:p>
          <a:p>
            <a:pPr lvl="0"/>
            <a:endParaRPr lang="en-GB" sz="2000" dirty="0">
              <a:solidFill>
                <a:srgbClr val="002060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en-GB" sz="2000" dirty="0">
                <a:solidFill>
                  <a:srgbClr val="C00000"/>
                </a:solidFill>
                <a:latin typeface="+mj-lt"/>
              </a:rPr>
              <a:t>A measure of oxygen concentration</a:t>
            </a:r>
          </a:p>
          <a:p>
            <a:pPr marL="342900" indent="-342900" algn="just">
              <a:buFontTx/>
              <a:buChar char="-"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The greater the concentration of O</a:t>
            </a:r>
            <a:r>
              <a:rPr lang="en-GB" sz="2000" baseline="-25000" dirty="0">
                <a:solidFill>
                  <a:srgbClr val="0070C0"/>
                </a:solidFill>
                <a:latin typeface="+mj-lt"/>
              </a:rPr>
              <a:t>2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 the higher the pO</a:t>
            </a:r>
            <a:r>
              <a:rPr lang="en-GB" sz="2000" baseline="-25000" dirty="0">
                <a:solidFill>
                  <a:srgbClr val="0070C0"/>
                </a:solidFill>
                <a:latin typeface="+mj-lt"/>
              </a:rPr>
              <a:t>2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As pO</a:t>
            </a:r>
            <a:r>
              <a:rPr lang="en-GB" sz="2000" baseline="-25000" dirty="0">
                <a:solidFill>
                  <a:srgbClr val="0070C0"/>
                </a:solidFill>
                <a:latin typeface="+mj-lt"/>
              </a:rPr>
              <a:t>2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 increases, </a:t>
            </a:r>
            <a:r>
              <a:rPr lang="en-GB" sz="2000" b="1" dirty="0">
                <a:solidFill>
                  <a:srgbClr val="0070C0"/>
                </a:solidFill>
                <a:latin typeface="+mj-lt"/>
              </a:rPr>
              <a:t>haemoglobin’s affinity for O</a:t>
            </a:r>
            <a:r>
              <a:rPr lang="en-GB" sz="2000" b="1" baseline="-25000" dirty="0">
                <a:solidFill>
                  <a:srgbClr val="0070C0"/>
                </a:solidFill>
                <a:latin typeface="+mj-lt"/>
              </a:rPr>
              <a:t>2</a:t>
            </a:r>
            <a:r>
              <a:rPr lang="en-GB" sz="2000" b="1" dirty="0">
                <a:solidFill>
                  <a:srgbClr val="0070C0"/>
                </a:solidFill>
                <a:latin typeface="+mj-lt"/>
              </a:rPr>
              <a:t> also increases.</a:t>
            </a:r>
          </a:p>
          <a:p>
            <a:pPr marL="342900" indent="-342900" algn="just">
              <a:buFontTx/>
              <a:buChar char="-"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This means that there is more </a:t>
            </a:r>
            <a:r>
              <a:rPr lang="en-GB" sz="2000" b="1" dirty="0">
                <a:solidFill>
                  <a:srgbClr val="0070C0"/>
                </a:solidFill>
                <a:latin typeface="+mj-lt"/>
              </a:rPr>
              <a:t>oxyhaemoglobin at high pO</a:t>
            </a:r>
            <a:r>
              <a:rPr lang="en-GB" sz="2000" b="1" baseline="-25000" dirty="0">
                <a:solidFill>
                  <a:srgbClr val="0070C0"/>
                </a:solidFill>
                <a:latin typeface="+mj-lt"/>
              </a:rPr>
              <a:t>2</a:t>
            </a:r>
            <a:r>
              <a:rPr lang="en-GB" sz="2000" b="1" dirty="0">
                <a:solidFill>
                  <a:srgbClr val="0070C0"/>
                </a:solidFill>
                <a:latin typeface="+mj-lt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There is </a:t>
            </a:r>
            <a:r>
              <a:rPr lang="en-GB" sz="2000" b="1" dirty="0">
                <a:solidFill>
                  <a:srgbClr val="0070C0"/>
                </a:solidFill>
                <a:latin typeface="+mj-lt"/>
              </a:rPr>
              <a:t>less oxyhaemoglobin at low pO</a:t>
            </a:r>
            <a:r>
              <a:rPr lang="en-GB" sz="2000" b="1" baseline="-25000" dirty="0">
                <a:solidFill>
                  <a:srgbClr val="0070C0"/>
                </a:solidFill>
                <a:latin typeface="+mj-lt"/>
              </a:rPr>
              <a:t>2</a:t>
            </a:r>
            <a:r>
              <a:rPr lang="en-GB" sz="2000" b="1" dirty="0">
                <a:solidFill>
                  <a:srgbClr val="0070C0"/>
                </a:solidFill>
                <a:latin typeface="+mj-lt"/>
              </a:rPr>
              <a:t>.</a:t>
            </a:r>
          </a:p>
          <a:p>
            <a:pPr marL="342900" indent="-342900" algn="just">
              <a:buFontTx/>
              <a:buChar char="-"/>
            </a:pPr>
            <a:endParaRPr lang="en-GB" sz="2000" b="1" dirty="0">
              <a:solidFill>
                <a:srgbClr val="0070C0"/>
              </a:solidFill>
              <a:latin typeface="+mj-lt"/>
            </a:endParaRPr>
          </a:p>
          <a:p>
            <a:pPr algn="just"/>
            <a:r>
              <a:rPr lang="en-GB" sz="2000" b="1" dirty="0">
                <a:solidFill>
                  <a:srgbClr val="0070C0"/>
                </a:solidFill>
                <a:latin typeface="+mj-lt"/>
              </a:rPr>
              <a:t>In summary:</a:t>
            </a:r>
          </a:p>
          <a:p>
            <a:pPr marL="342900" indent="-342900" algn="just">
              <a:buFontTx/>
              <a:buChar char="-"/>
            </a:pPr>
            <a:r>
              <a:rPr lang="en-GB" sz="2000" dirty="0">
                <a:solidFill>
                  <a:srgbClr val="C00000"/>
                </a:solidFill>
              </a:rPr>
              <a:t>Haemoglobin has a high affinity for O</a:t>
            </a:r>
            <a:r>
              <a:rPr lang="en-GB" sz="2000" baseline="-25000" dirty="0">
                <a:solidFill>
                  <a:srgbClr val="C00000"/>
                </a:solidFill>
              </a:rPr>
              <a:t>2</a:t>
            </a:r>
            <a:r>
              <a:rPr lang="en-GB" sz="2000" dirty="0">
                <a:solidFill>
                  <a:srgbClr val="C00000"/>
                </a:solidFill>
              </a:rPr>
              <a:t> at high pO</a:t>
            </a:r>
            <a:r>
              <a:rPr lang="en-GB" sz="2000" baseline="-25000" dirty="0">
                <a:solidFill>
                  <a:srgbClr val="C00000"/>
                </a:solidFill>
              </a:rPr>
              <a:t>2</a:t>
            </a:r>
          </a:p>
          <a:p>
            <a:pPr marL="342900" indent="-342900" algn="just">
              <a:buFontTx/>
              <a:buChar char="-"/>
            </a:pPr>
            <a:endParaRPr lang="en-GB" sz="2000" baseline="-25000" dirty="0">
              <a:solidFill>
                <a:srgbClr val="C0000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GB" sz="2000" dirty="0">
                <a:solidFill>
                  <a:srgbClr val="C00000"/>
                </a:solidFill>
              </a:rPr>
              <a:t>Haemoglobin has a low affinity for O</a:t>
            </a:r>
            <a:r>
              <a:rPr lang="en-GB" sz="2000" baseline="-25000" dirty="0">
                <a:solidFill>
                  <a:srgbClr val="C00000"/>
                </a:solidFill>
              </a:rPr>
              <a:t>2</a:t>
            </a:r>
            <a:r>
              <a:rPr lang="en-GB" sz="2000" dirty="0">
                <a:solidFill>
                  <a:srgbClr val="C00000"/>
                </a:solidFill>
              </a:rPr>
              <a:t> at low pO</a:t>
            </a:r>
            <a:r>
              <a:rPr lang="en-GB" sz="2000" baseline="-25000" dirty="0">
                <a:solidFill>
                  <a:srgbClr val="C00000"/>
                </a:solidFill>
              </a:rPr>
              <a:t>2</a:t>
            </a:r>
            <a:endParaRPr lang="en-GB" sz="2000" baseline="-25000" dirty="0">
              <a:solidFill>
                <a:srgbClr val="0070C0"/>
              </a:solidFill>
            </a:endParaRPr>
          </a:p>
          <a:p>
            <a:pPr marL="342900" indent="-342900" algn="just">
              <a:buFontTx/>
              <a:buChar char="-"/>
            </a:pPr>
            <a:endParaRPr lang="en-GB" sz="20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6388" name="Picture 4" descr="http://www.eplantscience.com/index/general_zoology/images/images36/fig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638" y="280987"/>
            <a:ext cx="3762375" cy="505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92552" y="307196"/>
            <a:ext cx="1476164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High [O</a:t>
            </a:r>
            <a:r>
              <a:rPr lang="en-GB" baseline="-25000" dirty="0">
                <a:latin typeface="+mj-lt"/>
              </a:rPr>
              <a:t>2</a:t>
            </a:r>
            <a:r>
              <a:rPr lang="en-GB" dirty="0">
                <a:latin typeface="+mj-lt"/>
              </a:rPr>
              <a:t>]</a:t>
            </a:r>
          </a:p>
          <a:p>
            <a:pPr algn="ctr"/>
            <a:r>
              <a:rPr lang="en-GB" dirty="0">
                <a:latin typeface="+mj-lt"/>
              </a:rPr>
              <a:t>High pO</a:t>
            </a:r>
            <a:r>
              <a:rPr lang="en-GB" baseline="-25000" dirty="0">
                <a:latin typeface="+mj-lt"/>
              </a:rPr>
              <a:t>2</a:t>
            </a:r>
            <a:endParaRPr lang="en-GB" dirty="0">
              <a:latin typeface="+mj-lt"/>
            </a:endParaRPr>
          </a:p>
          <a:p>
            <a:pPr algn="ctr"/>
            <a:r>
              <a:rPr lang="en-GB" dirty="0">
                <a:latin typeface="+mj-lt"/>
              </a:rPr>
              <a:t>High affinity</a:t>
            </a:r>
          </a:p>
          <a:p>
            <a:pPr algn="ctr"/>
            <a:r>
              <a:rPr lang="en-GB" dirty="0">
                <a:latin typeface="+mj-lt"/>
              </a:rPr>
              <a:t>Oxygen association</a:t>
            </a:r>
          </a:p>
          <a:p>
            <a:pPr algn="ctr"/>
            <a:r>
              <a:rPr lang="en-GB" dirty="0">
                <a:latin typeface="+mj-lt"/>
              </a:rPr>
              <a:t>(lungs)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31925" y="5376684"/>
            <a:ext cx="24058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Low [O</a:t>
            </a:r>
            <a:r>
              <a:rPr lang="en-GB" baseline="-25000" dirty="0"/>
              <a:t>2</a:t>
            </a:r>
            <a:r>
              <a:rPr lang="en-GB" dirty="0"/>
              <a:t>]</a:t>
            </a:r>
          </a:p>
          <a:p>
            <a:pPr algn="ctr"/>
            <a:r>
              <a:rPr lang="en-GB" dirty="0"/>
              <a:t>Low pO</a:t>
            </a:r>
            <a:r>
              <a:rPr lang="en-GB" baseline="-25000" dirty="0"/>
              <a:t>2</a:t>
            </a:r>
            <a:endParaRPr lang="en-GB" dirty="0"/>
          </a:p>
          <a:p>
            <a:pPr algn="ctr"/>
            <a:r>
              <a:rPr lang="en-GB" dirty="0"/>
              <a:t>Low affinity</a:t>
            </a:r>
          </a:p>
          <a:p>
            <a:pPr algn="ctr"/>
            <a:r>
              <a:rPr lang="en-GB" dirty="0"/>
              <a:t>Oxygen dissociation</a:t>
            </a:r>
          </a:p>
          <a:p>
            <a:pPr algn="ctr"/>
            <a:r>
              <a:rPr lang="en-GB" dirty="0"/>
              <a:t>(respiring cells)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3F0B16-4FD5-4CEC-986F-0D0D9F7EA9EE}"/>
              </a:ext>
            </a:extLst>
          </p:cNvPr>
          <p:cNvSpPr txBox="1"/>
          <p:nvPr/>
        </p:nvSpPr>
        <p:spPr>
          <a:xfrm>
            <a:off x="932458" y="4946426"/>
            <a:ext cx="3706426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</a:rPr>
              <a:t>Try to explain the shape of the following graph</a:t>
            </a:r>
          </a:p>
        </p:txBody>
      </p:sp>
    </p:spTree>
    <p:extLst>
      <p:ext uri="{BB962C8B-B14F-4D97-AF65-F5344CB8AC3E}">
        <p14:creationId xmlns:p14="http://schemas.microsoft.com/office/powerpoint/2010/main" val="1080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My heart attack live on BBC (Trauma). 18/11/2005.">
            <a:hlinkClick r:id="" action="ppaction://media"/>
            <a:extLst>
              <a:ext uri="{FF2B5EF4-FFF2-40B4-BE49-F238E27FC236}">
                <a16:creationId xmlns:a16="http://schemas.microsoft.com/office/drawing/2014/main" id="{8A9D4C23-4D40-7A9C-060D-A7E9BDA2DD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2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83D084-BCE6-402B-A0CE-F7881C430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930" y="1137327"/>
            <a:ext cx="6443215" cy="50958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31980" y="8525"/>
            <a:ext cx="10495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>
                <a:solidFill>
                  <a:srgbClr val="FF0000"/>
                </a:solidFill>
                <a:latin typeface="+mj-lt"/>
              </a:rPr>
              <a:t>Annotate your graph with as much detail as you can to explain the sigmoid curve – discuss and annotate</a:t>
            </a:r>
            <a:endParaRPr lang="en-GB" sz="2800" b="1" baseline="-25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5935" y="4679748"/>
            <a:ext cx="274053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+mj-lt"/>
              </a:rPr>
              <a:t>Why such low levels of saturation?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  <a:latin typeface="+mj-lt"/>
              </a:rPr>
              <a:t>Where in the body are we?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2839792" y="4997167"/>
            <a:ext cx="5797503" cy="1865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54C5B1E-503F-40C4-8DCF-92B353FC9B07}"/>
              </a:ext>
            </a:extLst>
          </p:cNvPr>
          <p:cNvSpPr txBox="1"/>
          <p:nvPr/>
        </p:nvSpPr>
        <p:spPr>
          <a:xfrm>
            <a:off x="8637294" y="1860833"/>
            <a:ext cx="304951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+mj-lt"/>
              </a:rPr>
              <a:t>Why does the graph level off?</a:t>
            </a:r>
          </a:p>
          <a:p>
            <a:pPr algn="ctr"/>
            <a:r>
              <a:rPr lang="en-GB" b="1" dirty="0">
                <a:solidFill>
                  <a:srgbClr val="FF0000"/>
                </a:solidFill>
                <a:latin typeface="+mj-lt"/>
              </a:rPr>
              <a:t>Where in the body are we?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3F84655-09D6-4A8B-9D6D-CEF82B2E0F9A}"/>
              </a:ext>
            </a:extLst>
          </p:cNvPr>
          <p:cNvCxnSpPr>
            <a:cxnSpLocks/>
          </p:cNvCxnSpPr>
          <p:nvPr/>
        </p:nvCxnSpPr>
        <p:spPr>
          <a:xfrm flipH="1" flipV="1">
            <a:off x="6519901" y="1696312"/>
            <a:ext cx="2024206" cy="3305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4CFD3CA-64D9-43E9-A0F3-708E8C761425}"/>
              </a:ext>
            </a:extLst>
          </p:cNvPr>
          <p:cNvSpPr txBox="1"/>
          <p:nvPr/>
        </p:nvSpPr>
        <p:spPr>
          <a:xfrm>
            <a:off x="8637294" y="3227549"/>
            <a:ext cx="325573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+mj-lt"/>
              </a:rPr>
              <a:t>Why the sudden steep rise? (sigmoid = S shape curve)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40A117A-9B08-43FE-885E-1ED5F412C975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3715842" y="3188049"/>
            <a:ext cx="4921452" cy="362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19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83D084-BCE6-402B-A0CE-F7881C430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221" y="1128946"/>
            <a:ext cx="6443215" cy="50958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31980" y="8525"/>
            <a:ext cx="10336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b="1" u="sng" dirty="0">
                <a:solidFill>
                  <a:srgbClr val="002060"/>
                </a:solidFill>
                <a:latin typeface="+mj-lt"/>
              </a:rPr>
              <a:t>Oxygen dissociation curves</a:t>
            </a:r>
            <a:endParaRPr lang="en-GB" sz="2000" b="1" u="sng" dirty="0">
              <a:solidFill>
                <a:srgbClr val="002060"/>
              </a:solidFill>
              <a:latin typeface="+mj-lt"/>
            </a:endParaRPr>
          </a:p>
          <a:p>
            <a:pPr lvl="0"/>
            <a:r>
              <a:rPr lang="en-GB" sz="2000" dirty="0">
                <a:solidFill>
                  <a:srgbClr val="0070C0"/>
                </a:solidFill>
                <a:latin typeface="+mj-lt"/>
              </a:rPr>
              <a:t>Show how saturated Hb is with O</a:t>
            </a:r>
            <a:r>
              <a:rPr lang="en-GB" sz="2000" baseline="-25000" dirty="0">
                <a:solidFill>
                  <a:srgbClr val="0070C0"/>
                </a:solidFill>
                <a:latin typeface="+mj-lt"/>
              </a:rPr>
              <a:t>2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 at any one time / the affinity of Hb for O</a:t>
            </a:r>
            <a:r>
              <a:rPr lang="en-GB" sz="2000" baseline="-25000" dirty="0">
                <a:solidFill>
                  <a:srgbClr val="0070C0"/>
                </a:solidFill>
                <a:latin typeface="+mj-lt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54491" y="2028843"/>
            <a:ext cx="3162542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The first O</a:t>
            </a:r>
            <a:r>
              <a:rPr lang="en-GB" baseline="-25000" dirty="0">
                <a:latin typeface="+mj-lt"/>
              </a:rPr>
              <a:t>2</a:t>
            </a:r>
            <a:r>
              <a:rPr lang="en-GB" dirty="0">
                <a:latin typeface="+mj-lt"/>
              </a:rPr>
              <a:t> molecule attaches changing the shape of Hb, making it easier for subsequent O</a:t>
            </a:r>
            <a:r>
              <a:rPr lang="en-GB" baseline="-25000" dirty="0">
                <a:latin typeface="+mj-lt"/>
              </a:rPr>
              <a:t>2</a:t>
            </a:r>
            <a:r>
              <a:rPr lang="en-GB" dirty="0">
                <a:latin typeface="+mj-lt"/>
              </a:rPr>
              <a:t> to attach – steep rise in O</a:t>
            </a:r>
            <a:r>
              <a:rPr lang="en-GB" baseline="-25000" dirty="0">
                <a:latin typeface="+mj-lt"/>
              </a:rPr>
              <a:t>2</a:t>
            </a:r>
            <a:r>
              <a:rPr lang="en-GB" dirty="0">
                <a:latin typeface="+mj-lt"/>
              </a:rPr>
              <a:t> saturation on curve. </a:t>
            </a:r>
            <a:r>
              <a:rPr lang="en-GB" dirty="0"/>
              <a:t>This is called the </a:t>
            </a:r>
            <a:r>
              <a:rPr lang="en-GB" b="1" dirty="0"/>
              <a:t>cooperative nature of oxygen binding</a:t>
            </a:r>
            <a:endParaRPr lang="en-GB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04945" y="4452781"/>
            <a:ext cx="2981265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Low pO</a:t>
            </a:r>
            <a:r>
              <a:rPr lang="en-GB" baseline="-25000" dirty="0">
                <a:latin typeface="+mj-lt"/>
              </a:rPr>
              <a:t>2</a:t>
            </a:r>
            <a:r>
              <a:rPr lang="en-GB" dirty="0">
                <a:latin typeface="+mj-lt"/>
              </a:rPr>
              <a:t> means low saturation levels of Hb.</a:t>
            </a:r>
          </a:p>
          <a:p>
            <a:pPr algn="ctr"/>
            <a:r>
              <a:rPr lang="en-GB" dirty="0">
                <a:latin typeface="+mj-lt"/>
              </a:rPr>
              <a:t>A small change in the partial pressure of oxygen makes a significant difference to the saturation of Hb</a:t>
            </a:r>
          </a:p>
          <a:p>
            <a:pPr algn="ctr"/>
            <a:endParaRPr lang="en-GB" dirty="0">
              <a:latin typeface="+mj-lt"/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3459577" y="5001405"/>
            <a:ext cx="52650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4047822" y="2673310"/>
            <a:ext cx="4286615" cy="8328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54C5B1E-503F-40C4-8DCF-92B353FC9B07}"/>
              </a:ext>
            </a:extLst>
          </p:cNvPr>
          <p:cNvSpPr txBox="1"/>
          <p:nvPr/>
        </p:nvSpPr>
        <p:spPr>
          <a:xfrm>
            <a:off x="8810509" y="218983"/>
            <a:ext cx="3049511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The graph levels out when at the higher pO2 when all of the haem groups are bound to oxygen. (completely saturated Hb – unable to load anymore)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3F84655-09D6-4A8B-9D6D-CEF82B2E0F9A}"/>
              </a:ext>
            </a:extLst>
          </p:cNvPr>
          <p:cNvCxnSpPr>
            <a:cxnSpLocks/>
          </p:cNvCxnSpPr>
          <p:nvPr/>
        </p:nvCxnSpPr>
        <p:spPr>
          <a:xfrm flipH="1">
            <a:off x="7524871" y="737972"/>
            <a:ext cx="1199786" cy="7664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B459ED0-8B03-42C5-AC91-E4B6B784663B}"/>
              </a:ext>
            </a:extLst>
          </p:cNvPr>
          <p:cNvSpPr txBox="1"/>
          <p:nvPr/>
        </p:nvSpPr>
        <p:spPr>
          <a:xfrm>
            <a:off x="2938103" y="1104346"/>
            <a:ext cx="3396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B0F0"/>
                </a:solidFill>
              </a:rPr>
              <a:t>Capillaries surrounding alveoli</a:t>
            </a:r>
          </a:p>
          <a:p>
            <a:r>
              <a:rPr lang="en-GB" sz="2000" b="1" dirty="0">
                <a:solidFill>
                  <a:srgbClr val="00B0F0"/>
                </a:solidFill>
              </a:rPr>
              <a:t>High pO</a:t>
            </a:r>
            <a:r>
              <a:rPr lang="en-GB" sz="2000" b="1" baseline="-25000" dirty="0">
                <a:solidFill>
                  <a:srgbClr val="00B0F0"/>
                </a:solidFill>
              </a:rPr>
              <a:t>2</a:t>
            </a:r>
            <a:r>
              <a:rPr lang="en-GB" sz="2000" b="1" dirty="0">
                <a:solidFill>
                  <a:srgbClr val="00B0F0"/>
                </a:solidFill>
              </a:rPr>
              <a:t> = high saturation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863B55-8EDB-4E97-8DB0-7EFB336661D6}"/>
              </a:ext>
            </a:extLst>
          </p:cNvPr>
          <p:cNvSpPr txBox="1"/>
          <p:nvPr/>
        </p:nvSpPr>
        <p:spPr>
          <a:xfrm>
            <a:off x="81902" y="3643217"/>
            <a:ext cx="1508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B0F0"/>
                </a:solidFill>
              </a:rPr>
              <a:t>Capillaries surrounding respiring tissue. Low pO</a:t>
            </a:r>
            <a:r>
              <a:rPr lang="en-GB" sz="2000" b="1" baseline="-25000" dirty="0">
                <a:solidFill>
                  <a:srgbClr val="00B0F0"/>
                </a:solidFill>
              </a:rPr>
              <a:t>2</a:t>
            </a:r>
            <a:r>
              <a:rPr lang="en-GB" sz="2000" b="1" dirty="0">
                <a:solidFill>
                  <a:srgbClr val="00B0F0"/>
                </a:solidFill>
              </a:rPr>
              <a:t> = low saturation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87378C9-47F1-448C-B0AF-E8A93F4C0A6B}"/>
              </a:ext>
            </a:extLst>
          </p:cNvPr>
          <p:cNvSpPr/>
          <p:nvPr/>
        </p:nvSpPr>
        <p:spPr>
          <a:xfrm rot="16814342">
            <a:off x="6103462" y="1208246"/>
            <a:ext cx="284733" cy="740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270792EB-1D75-4D42-B6AB-B0A2E967D85D}"/>
              </a:ext>
            </a:extLst>
          </p:cNvPr>
          <p:cNvSpPr/>
          <p:nvPr/>
        </p:nvSpPr>
        <p:spPr>
          <a:xfrm rot="17385303">
            <a:off x="2042406" y="3884343"/>
            <a:ext cx="359177" cy="17947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76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6" grpId="0" animBg="1"/>
      <p:bldP spid="3" grpId="0"/>
      <p:bldP spid="11" grpId="0"/>
      <p:bldP spid="12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5" name="Text Box 313">
            <a:extLst>
              <a:ext uri="{FF2B5EF4-FFF2-40B4-BE49-F238E27FC236}">
                <a16:creationId xmlns:a16="http://schemas.microsoft.com/office/drawing/2014/main" id="{E7772E85-4C26-4753-92F1-01EAD487F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735" y="188595"/>
            <a:ext cx="8812530" cy="646331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latin typeface="Comic Sans MS" panose="030F0702030302020204" pitchFamily="66" charset="0"/>
              </a:rPr>
              <a:t>The number of oxygen molecules that are bound to haemoglobin depends on the surrounding concentration of oxygen:</a:t>
            </a: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3386" name="Text Box 314">
            <a:extLst>
              <a:ext uri="{FF2B5EF4-FFF2-40B4-BE49-F238E27FC236}">
                <a16:creationId xmlns:a16="http://schemas.microsoft.com/office/drawing/2014/main" id="{C9E591A2-B73E-4C11-AC4D-8B02D794B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735" y="2780348"/>
            <a:ext cx="28789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latin typeface="Comic Sans MS" panose="030F0702030302020204" pitchFamily="66" charset="0"/>
              </a:rPr>
              <a:t>number of O</a:t>
            </a:r>
            <a:r>
              <a:rPr lang="en-GB" altLang="en-US" baseline="-25000">
                <a:latin typeface="Comic Sans MS" panose="030F0702030302020204" pitchFamily="66" charset="0"/>
              </a:rPr>
              <a:t>2</a:t>
            </a:r>
            <a:r>
              <a:rPr lang="en-GB" altLang="en-US">
                <a:latin typeface="Comic Sans MS" panose="030F0702030302020204" pitchFamily="66" charset="0"/>
              </a:rPr>
              <a:t> molecules bound to haemoglobin</a:t>
            </a:r>
            <a:endParaRPr lang="en-US" altLang="en-US">
              <a:latin typeface="Comic Sans MS" panose="030F0702030302020204" pitchFamily="66" charset="0"/>
            </a:endParaRPr>
          </a:p>
        </p:txBody>
      </p:sp>
      <p:grpSp>
        <p:nvGrpSpPr>
          <p:cNvPr id="3404" name="Group 332">
            <a:extLst>
              <a:ext uri="{FF2B5EF4-FFF2-40B4-BE49-F238E27FC236}">
                <a16:creationId xmlns:a16="http://schemas.microsoft.com/office/drawing/2014/main" id="{84122B95-FDFE-4E87-96BD-CE8FB493C7FC}"/>
              </a:ext>
            </a:extLst>
          </p:cNvPr>
          <p:cNvGrpSpPr>
            <a:grpSpLocks/>
          </p:cNvGrpSpPr>
          <p:nvPr/>
        </p:nvGrpSpPr>
        <p:grpSpPr bwMode="auto">
          <a:xfrm>
            <a:off x="2727008" y="3493296"/>
            <a:ext cx="3434715" cy="2897506"/>
            <a:chOff x="842" y="2445"/>
            <a:chExt cx="2404" cy="2028"/>
          </a:xfrm>
        </p:grpSpPr>
        <p:sp>
          <p:nvSpPr>
            <p:cNvPr id="3383" name="Line 311">
              <a:extLst>
                <a:ext uri="{FF2B5EF4-FFF2-40B4-BE49-F238E27FC236}">
                  <a16:creationId xmlns:a16="http://schemas.microsoft.com/office/drawing/2014/main" id="{D71317D8-906A-4A2E-A137-450F1068F2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9" y="2445"/>
              <a:ext cx="0" cy="167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20"/>
            </a:p>
          </p:txBody>
        </p:sp>
        <p:sp>
          <p:nvSpPr>
            <p:cNvPr id="3384" name="Line 312">
              <a:extLst>
                <a:ext uri="{FF2B5EF4-FFF2-40B4-BE49-F238E27FC236}">
                  <a16:creationId xmlns:a16="http://schemas.microsoft.com/office/drawing/2014/main" id="{0AB4527A-F26C-4F9A-9056-F61281F76C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9" y="4123"/>
              <a:ext cx="208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20"/>
            </a:p>
          </p:txBody>
        </p:sp>
        <p:sp>
          <p:nvSpPr>
            <p:cNvPr id="3387" name="Text Box 315">
              <a:extLst>
                <a:ext uri="{FF2B5EF4-FFF2-40B4-BE49-F238E27FC236}">
                  <a16:creationId xmlns:a16="http://schemas.microsoft.com/office/drawing/2014/main" id="{F1C9E3B2-8C87-433E-B00C-DB4763E6E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8" y="4214"/>
              <a:ext cx="140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808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>
                  <a:latin typeface="Comic Sans MS" panose="030F0702030302020204" pitchFamily="66" charset="0"/>
                </a:rPr>
                <a:t>O</a:t>
              </a:r>
              <a:r>
                <a:rPr lang="en-GB" altLang="en-US" baseline="-25000">
                  <a:latin typeface="Comic Sans MS" panose="030F0702030302020204" pitchFamily="66" charset="0"/>
                </a:rPr>
                <a:t>2</a:t>
              </a:r>
              <a:r>
                <a:rPr lang="en-GB" altLang="en-US">
                  <a:latin typeface="Comic Sans MS" panose="030F0702030302020204" pitchFamily="66" charset="0"/>
                </a:rPr>
                <a:t> concentration</a:t>
              </a:r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388" name="Line 316">
              <a:extLst>
                <a:ext uri="{FF2B5EF4-FFF2-40B4-BE49-F238E27FC236}">
                  <a16:creationId xmlns:a16="http://schemas.microsoft.com/office/drawing/2014/main" id="{F8D54B08-7AC1-4368-B710-6961F684FC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23" y="3397"/>
              <a:ext cx="1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20"/>
            </a:p>
          </p:txBody>
        </p:sp>
        <p:sp>
          <p:nvSpPr>
            <p:cNvPr id="3389" name="Line 317">
              <a:extLst>
                <a:ext uri="{FF2B5EF4-FFF2-40B4-BE49-F238E27FC236}">
                  <a16:creationId xmlns:a16="http://schemas.microsoft.com/office/drawing/2014/main" id="{E2F72814-AC2F-45BA-A25F-24401A233A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23" y="3760"/>
              <a:ext cx="1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20"/>
            </a:p>
          </p:txBody>
        </p:sp>
        <p:sp>
          <p:nvSpPr>
            <p:cNvPr id="3390" name="Line 318">
              <a:extLst>
                <a:ext uri="{FF2B5EF4-FFF2-40B4-BE49-F238E27FC236}">
                  <a16:creationId xmlns:a16="http://schemas.microsoft.com/office/drawing/2014/main" id="{29A367E7-E3E8-4009-A99E-70731D9678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23" y="2672"/>
              <a:ext cx="1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20"/>
            </a:p>
          </p:txBody>
        </p:sp>
        <p:sp>
          <p:nvSpPr>
            <p:cNvPr id="3391" name="Line 319">
              <a:extLst>
                <a:ext uri="{FF2B5EF4-FFF2-40B4-BE49-F238E27FC236}">
                  <a16:creationId xmlns:a16="http://schemas.microsoft.com/office/drawing/2014/main" id="{3FD3718F-87EE-42C7-98A4-2670250590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23" y="3035"/>
              <a:ext cx="13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20"/>
            </a:p>
          </p:txBody>
        </p:sp>
        <p:sp>
          <p:nvSpPr>
            <p:cNvPr id="3393" name="Text Box 321">
              <a:extLst>
                <a:ext uri="{FF2B5EF4-FFF2-40B4-BE49-F238E27FC236}">
                  <a16:creationId xmlns:a16="http://schemas.microsoft.com/office/drawing/2014/main" id="{BF2C4BCD-40E5-45AA-851D-8D90E98AE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" y="3624"/>
              <a:ext cx="202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808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>
                  <a:latin typeface="Comic Sans MS" panose="030F0702030302020204" pitchFamily="66" charset="0"/>
                </a:rPr>
                <a:t>1</a:t>
              </a:r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394" name="Text Box 322">
              <a:extLst>
                <a:ext uri="{FF2B5EF4-FFF2-40B4-BE49-F238E27FC236}">
                  <a16:creationId xmlns:a16="http://schemas.microsoft.com/office/drawing/2014/main" id="{39DED07C-C29E-4C97-B7CC-99D2422B7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" y="3261"/>
              <a:ext cx="22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808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>
                  <a:latin typeface="Comic Sans MS" panose="030F0702030302020204" pitchFamily="66" charset="0"/>
                </a:rPr>
                <a:t>2</a:t>
              </a:r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395" name="Text Box 323">
              <a:extLst>
                <a:ext uri="{FF2B5EF4-FFF2-40B4-BE49-F238E27FC236}">
                  <a16:creationId xmlns:a16="http://schemas.microsoft.com/office/drawing/2014/main" id="{F7291911-2563-4899-8F19-9F5F2F4ECC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" y="2898"/>
              <a:ext cx="22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808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>
                  <a:latin typeface="Comic Sans MS" panose="030F0702030302020204" pitchFamily="66" charset="0"/>
                </a:rPr>
                <a:t>3</a:t>
              </a:r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396" name="Text Box 324">
              <a:extLst>
                <a:ext uri="{FF2B5EF4-FFF2-40B4-BE49-F238E27FC236}">
                  <a16:creationId xmlns:a16="http://schemas.microsoft.com/office/drawing/2014/main" id="{43EFBF7B-E2F7-4A49-8376-D3EAA3921F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" y="2536"/>
              <a:ext cx="22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808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>
                  <a:latin typeface="Comic Sans MS" panose="030F0702030302020204" pitchFamily="66" charset="0"/>
                </a:rPr>
                <a:t>4</a:t>
              </a:r>
              <a:endParaRPr lang="en-US" alt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3397" name="Text Box 325">
            <a:extLst>
              <a:ext uri="{FF2B5EF4-FFF2-40B4-BE49-F238E27FC236}">
                <a16:creationId xmlns:a16="http://schemas.microsoft.com/office/drawing/2014/main" id="{783DBBC6-381D-4836-99BB-17BCD968B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633" y="1031558"/>
            <a:ext cx="8312468" cy="158812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latin typeface="Comic Sans MS" panose="030F0702030302020204" pitchFamily="66" charset="0"/>
              </a:rPr>
              <a:t>On the graph below, plot 3 points to show the number of O</a:t>
            </a:r>
            <a:r>
              <a:rPr lang="en-GB" altLang="en-US" baseline="-25000">
                <a:latin typeface="Comic Sans MS" panose="030F0702030302020204" pitchFamily="66" charset="0"/>
              </a:rPr>
              <a:t>2</a:t>
            </a:r>
            <a:r>
              <a:rPr lang="en-GB" altLang="en-US">
                <a:latin typeface="Comic Sans MS" panose="030F0702030302020204" pitchFamily="66" charset="0"/>
              </a:rPr>
              <a:t> molecules bound to haemoglobin:</a:t>
            </a:r>
          </a:p>
          <a:p>
            <a:endParaRPr lang="en-GB" altLang="en-US" sz="720">
              <a:latin typeface="Comic Sans MS" panose="030F0702030302020204" pitchFamily="66" charset="0"/>
            </a:endParaRPr>
          </a:p>
          <a:p>
            <a:r>
              <a:rPr lang="en-GB" altLang="en-US">
                <a:latin typeface="Comic Sans MS" panose="030F0702030302020204" pitchFamily="66" charset="0"/>
              </a:rPr>
              <a:t>  X - as it passes through capillaries surrounding the alveoli in the lungs</a:t>
            </a:r>
          </a:p>
          <a:p>
            <a:r>
              <a:rPr lang="en-GB" altLang="en-US">
                <a:latin typeface="Comic Sans MS" panose="030F0702030302020204" pitchFamily="66" charset="0"/>
              </a:rPr>
              <a:t>  Y – as it passes through capillaries in body tissues</a:t>
            </a:r>
          </a:p>
          <a:p>
            <a:r>
              <a:rPr lang="en-GB" altLang="en-US">
                <a:latin typeface="Comic Sans MS" panose="030F0702030302020204" pitchFamily="66" charset="0"/>
              </a:rPr>
              <a:t>  Z - as it passes through capillaries in muscles during vigorous exercise</a:t>
            </a: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3398" name="Text Box 326">
            <a:extLst>
              <a:ext uri="{FF2B5EF4-FFF2-40B4-BE49-F238E27FC236}">
                <a16:creationId xmlns:a16="http://schemas.microsoft.com/office/drawing/2014/main" id="{A91A7B6F-8167-42E9-9962-B08C99C5E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3038" y="3687604"/>
            <a:ext cx="351378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latin typeface="Comic Sans MS" panose="030F0702030302020204" pitchFamily="66" charset="0"/>
              </a:rPr>
              <a:t>X</a:t>
            </a:r>
            <a:endParaRPr lang="en-US" altLang="en-US" b="1">
              <a:latin typeface="Comic Sans MS" panose="030F0702030302020204" pitchFamily="66" charset="0"/>
            </a:endParaRPr>
          </a:p>
        </p:txBody>
      </p:sp>
      <p:sp>
        <p:nvSpPr>
          <p:cNvPr id="3399" name="Text Box 327">
            <a:extLst>
              <a:ext uri="{FF2B5EF4-FFF2-40B4-BE49-F238E27FC236}">
                <a16:creationId xmlns:a16="http://schemas.microsoft.com/office/drawing/2014/main" id="{43E0EDB0-9203-40D6-9686-C2AA8F4FF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092" y="4271962"/>
            <a:ext cx="330540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latin typeface="Comic Sans MS" panose="030F0702030302020204" pitchFamily="66" charset="0"/>
              </a:rPr>
              <a:t>Y</a:t>
            </a:r>
            <a:endParaRPr lang="en-US" altLang="en-US" b="1">
              <a:latin typeface="Comic Sans MS" panose="030F0702030302020204" pitchFamily="66" charset="0"/>
            </a:endParaRPr>
          </a:p>
        </p:txBody>
      </p:sp>
      <p:sp>
        <p:nvSpPr>
          <p:cNvPr id="3400" name="Text Box 328">
            <a:extLst>
              <a:ext uri="{FF2B5EF4-FFF2-40B4-BE49-F238E27FC236}">
                <a16:creationId xmlns:a16="http://schemas.microsoft.com/office/drawing/2014/main" id="{F8AF6AED-6A11-4065-BD56-AF0FF2E16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852" y="5243512"/>
            <a:ext cx="344966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latin typeface="Comic Sans MS" panose="030F0702030302020204" pitchFamily="66" charset="0"/>
              </a:rPr>
              <a:t>Z</a:t>
            </a:r>
            <a:endParaRPr lang="en-US" altLang="en-US" b="1">
              <a:latin typeface="Comic Sans MS" panose="030F0702030302020204" pitchFamily="66" charset="0"/>
            </a:endParaRPr>
          </a:p>
        </p:txBody>
      </p:sp>
      <p:grpSp>
        <p:nvGrpSpPr>
          <p:cNvPr id="3408" name="Group 336">
            <a:extLst>
              <a:ext uri="{FF2B5EF4-FFF2-40B4-BE49-F238E27FC236}">
                <a16:creationId xmlns:a16="http://schemas.microsoft.com/office/drawing/2014/main" id="{57B34F89-B8CF-41F7-8DBF-B5170A61A3BA}"/>
              </a:ext>
            </a:extLst>
          </p:cNvPr>
          <p:cNvGrpSpPr>
            <a:grpSpLocks/>
          </p:cNvGrpSpPr>
          <p:nvPr/>
        </p:nvGrpSpPr>
        <p:grpSpPr bwMode="auto">
          <a:xfrm>
            <a:off x="3244215" y="3559017"/>
            <a:ext cx="6935153" cy="2333148"/>
            <a:chOff x="1204" y="2491"/>
            <a:chExt cx="4854" cy="1633"/>
          </a:xfrm>
        </p:grpSpPr>
        <p:sp>
          <p:nvSpPr>
            <p:cNvPr id="3401" name="Text Box 329">
              <a:extLst>
                <a:ext uri="{FF2B5EF4-FFF2-40B4-BE49-F238E27FC236}">
                  <a16:creationId xmlns:a16="http://schemas.microsoft.com/office/drawing/2014/main" id="{8BCF25F8-B19C-45B2-AFFB-9554D76C64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9" y="2491"/>
              <a:ext cx="3039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808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>
                  <a:solidFill>
                    <a:schemeClr val="accent2"/>
                  </a:solidFill>
                  <a:latin typeface="Comic Sans MS" panose="030F0702030302020204" pitchFamily="66" charset="0"/>
                </a:rPr>
                <a:t>Hb fully loaded with 4O</a:t>
              </a:r>
              <a:r>
                <a:rPr lang="en-GB" altLang="en-US" baseline="-25000">
                  <a:solidFill>
                    <a:schemeClr val="accent2"/>
                  </a:solidFill>
                  <a:latin typeface="Comic Sans MS" panose="030F0702030302020204" pitchFamily="66" charset="0"/>
                </a:rPr>
                <a:t>2</a:t>
              </a:r>
              <a:r>
                <a:rPr lang="en-GB" altLang="en-US">
                  <a:solidFill>
                    <a:schemeClr val="accent2"/>
                  </a:solidFill>
                  <a:latin typeface="Comic Sans MS" panose="030F0702030302020204" pitchFamily="66" charset="0"/>
                </a:rPr>
                <a:t> </a:t>
              </a:r>
            </a:p>
            <a:p>
              <a:r>
                <a:rPr lang="en-GB" altLang="en-US">
                  <a:solidFill>
                    <a:schemeClr val="accent2"/>
                  </a:solidFill>
                  <a:latin typeface="Comic Sans MS" panose="030F0702030302020204" pitchFamily="66" charset="0"/>
                </a:rPr>
                <a:t>at high O</a:t>
              </a:r>
              <a:r>
                <a:rPr lang="en-GB" altLang="en-US" baseline="-25000">
                  <a:solidFill>
                    <a:schemeClr val="accent2"/>
                  </a:solidFill>
                  <a:latin typeface="Comic Sans MS" panose="030F0702030302020204" pitchFamily="66" charset="0"/>
                </a:rPr>
                <a:t>2</a:t>
              </a:r>
              <a:r>
                <a:rPr lang="en-GB" altLang="en-US">
                  <a:solidFill>
                    <a:schemeClr val="accent2"/>
                  </a:solidFill>
                  <a:latin typeface="Comic Sans MS" panose="030F0702030302020204" pitchFamily="66" charset="0"/>
                </a:rPr>
                <a:t> concentration in the lungs</a:t>
              </a:r>
              <a:endParaRPr lang="en-US" altLang="en-US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402" name="Line 330">
              <a:extLst>
                <a:ext uri="{FF2B5EF4-FFF2-40B4-BE49-F238E27FC236}">
                  <a16:creationId xmlns:a16="http://schemas.microsoft.com/office/drawing/2014/main" id="{C332F5DD-F415-4356-8F82-98FEEE1B65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4" y="2672"/>
              <a:ext cx="1406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20"/>
            </a:p>
          </p:txBody>
        </p:sp>
        <p:sp>
          <p:nvSpPr>
            <p:cNvPr id="3403" name="Line 331">
              <a:extLst>
                <a:ext uri="{FF2B5EF4-FFF2-40B4-BE49-F238E27FC236}">
                  <a16:creationId xmlns:a16="http://schemas.microsoft.com/office/drawing/2014/main" id="{AA128EF1-9D1E-4398-A04A-1982BE237C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6" y="2854"/>
              <a:ext cx="0" cy="127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20"/>
            </a:p>
          </p:txBody>
        </p:sp>
      </p:grpSp>
      <p:grpSp>
        <p:nvGrpSpPr>
          <p:cNvPr id="3412" name="Group 340">
            <a:extLst>
              <a:ext uri="{FF2B5EF4-FFF2-40B4-BE49-F238E27FC236}">
                <a16:creationId xmlns:a16="http://schemas.microsoft.com/office/drawing/2014/main" id="{C20450F4-3FFE-486A-A994-6DEAB11E7491}"/>
              </a:ext>
            </a:extLst>
          </p:cNvPr>
          <p:cNvGrpSpPr>
            <a:grpSpLocks/>
          </p:cNvGrpSpPr>
          <p:nvPr/>
        </p:nvGrpSpPr>
        <p:grpSpPr bwMode="auto">
          <a:xfrm>
            <a:off x="3179922" y="4984908"/>
            <a:ext cx="7488078" cy="922972"/>
            <a:chOff x="1159" y="3489"/>
            <a:chExt cx="5241" cy="646"/>
          </a:xfrm>
        </p:grpSpPr>
        <p:sp>
          <p:nvSpPr>
            <p:cNvPr id="3405" name="Text Box 333">
              <a:extLst>
                <a:ext uri="{FF2B5EF4-FFF2-40B4-BE49-F238E27FC236}">
                  <a16:creationId xmlns:a16="http://schemas.microsoft.com/office/drawing/2014/main" id="{B2D83F76-5671-47C6-BF9A-B3B5BF7FA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1" y="3489"/>
              <a:ext cx="3039" cy="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808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>
                  <a:solidFill>
                    <a:srgbClr val="FF0000"/>
                  </a:solidFill>
                  <a:latin typeface="Comic Sans MS" panose="030F0702030302020204" pitchFamily="66" charset="0"/>
                </a:rPr>
                <a:t>Hb has released 3 of its O</a:t>
              </a:r>
              <a:r>
                <a:rPr lang="en-GB" altLang="en-US" baseline="-2500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  <a:r>
                <a:rPr lang="en-GB" altLang="en-US">
                  <a:solidFill>
                    <a:srgbClr val="FF0000"/>
                  </a:solidFill>
                  <a:latin typeface="Comic Sans MS" panose="030F0702030302020204" pitchFamily="66" charset="0"/>
                </a:rPr>
                <a:t> molecules</a:t>
              </a:r>
            </a:p>
            <a:p>
              <a:r>
                <a:rPr lang="en-GB" altLang="en-US">
                  <a:solidFill>
                    <a:srgbClr val="FF0000"/>
                  </a:solidFill>
                  <a:latin typeface="Comic Sans MS" panose="030F0702030302020204" pitchFamily="66" charset="0"/>
                </a:rPr>
                <a:t>at the very low O</a:t>
              </a:r>
              <a:r>
                <a:rPr lang="en-GB" altLang="en-US" baseline="-2500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  <a:r>
                <a:rPr lang="en-GB" altLang="en-US">
                  <a:solidFill>
                    <a:srgbClr val="FF0000"/>
                  </a:solidFill>
                  <a:latin typeface="Comic Sans MS" panose="030F0702030302020204" pitchFamily="66" charset="0"/>
                </a:rPr>
                <a:t> concentration in heavily respiring tissues</a:t>
              </a:r>
              <a:endParaRPr lang="en-US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406" name="Line 334">
              <a:extLst>
                <a:ext uri="{FF2B5EF4-FFF2-40B4-BE49-F238E27FC236}">
                  <a16:creationId xmlns:a16="http://schemas.microsoft.com/office/drawing/2014/main" id="{E85FF148-E317-46B7-8AE7-7D9BED3BC3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9" y="3761"/>
              <a:ext cx="40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20"/>
            </a:p>
          </p:txBody>
        </p:sp>
        <p:sp>
          <p:nvSpPr>
            <p:cNvPr id="3407" name="Line 335">
              <a:extLst>
                <a:ext uri="{FF2B5EF4-FFF2-40B4-BE49-F238E27FC236}">
                  <a16:creationId xmlns:a16="http://schemas.microsoft.com/office/drawing/2014/main" id="{FD669782-8BFA-477F-8EF9-858782328C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58" y="3897"/>
              <a:ext cx="0" cy="22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20"/>
            </a:p>
          </p:txBody>
        </p:sp>
      </p:grpSp>
      <p:grpSp>
        <p:nvGrpSpPr>
          <p:cNvPr id="3413" name="Group 341">
            <a:extLst>
              <a:ext uri="{FF2B5EF4-FFF2-40B4-BE49-F238E27FC236}">
                <a16:creationId xmlns:a16="http://schemas.microsoft.com/office/drawing/2014/main" id="{86F7C99E-D07D-4B38-8364-3A7B3FCCFCF1}"/>
              </a:ext>
            </a:extLst>
          </p:cNvPr>
          <p:cNvGrpSpPr>
            <a:grpSpLocks/>
          </p:cNvGrpSpPr>
          <p:nvPr/>
        </p:nvGrpSpPr>
        <p:grpSpPr bwMode="auto">
          <a:xfrm>
            <a:off x="3244215" y="4271963"/>
            <a:ext cx="7063740" cy="1620203"/>
            <a:chOff x="1204" y="2990"/>
            <a:chExt cx="4944" cy="1134"/>
          </a:xfrm>
        </p:grpSpPr>
        <p:sp>
          <p:nvSpPr>
            <p:cNvPr id="3409" name="Text Box 337">
              <a:extLst>
                <a:ext uri="{FF2B5EF4-FFF2-40B4-BE49-F238E27FC236}">
                  <a16:creationId xmlns:a16="http://schemas.microsoft.com/office/drawing/2014/main" id="{15282E7C-D6E7-47A3-937C-2ABD804C9B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2" y="2990"/>
              <a:ext cx="3266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808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dirty="0">
                  <a:solidFill>
                    <a:srgbClr val="009900"/>
                  </a:solidFill>
                  <a:latin typeface="Comic Sans MS" panose="030F0702030302020204" pitchFamily="66" charset="0"/>
                </a:rPr>
                <a:t>Hb has released 1 of its O</a:t>
              </a:r>
              <a:r>
                <a:rPr lang="en-GB" altLang="en-US" baseline="-25000" dirty="0">
                  <a:solidFill>
                    <a:srgbClr val="009900"/>
                  </a:solidFill>
                  <a:latin typeface="Comic Sans MS" panose="030F0702030302020204" pitchFamily="66" charset="0"/>
                </a:rPr>
                <a:t>2</a:t>
              </a:r>
              <a:r>
                <a:rPr lang="en-GB" altLang="en-US" dirty="0">
                  <a:solidFill>
                    <a:srgbClr val="009900"/>
                  </a:solidFill>
                  <a:latin typeface="Comic Sans MS" panose="030F0702030302020204" pitchFamily="66" charset="0"/>
                </a:rPr>
                <a:t> molecules</a:t>
              </a:r>
            </a:p>
            <a:p>
              <a:r>
                <a:rPr lang="en-GB" altLang="en-US" dirty="0">
                  <a:solidFill>
                    <a:srgbClr val="009900"/>
                  </a:solidFill>
                  <a:latin typeface="Comic Sans MS" panose="030F0702030302020204" pitchFamily="66" charset="0"/>
                </a:rPr>
                <a:t>at the O</a:t>
              </a:r>
              <a:r>
                <a:rPr lang="en-GB" altLang="en-US" baseline="-25000" dirty="0">
                  <a:solidFill>
                    <a:srgbClr val="009900"/>
                  </a:solidFill>
                  <a:latin typeface="Comic Sans MS" panose="030F0702030302020204" pitchFamily="66" charset="0"/>
                </a:rPr>
                <a:t>2</a:t>
              </a:r>
              <a:r>
                <a:rPr lang="en-GB" altLang="en-US" dirty="0">
                  <a:solidFill>
                    <a:srgbClr val="009900"/>
                  </a:solidFill>
                  <a:latin typeface="Comic Sans MS" panose="030F0702030302020204" pitchFamily="66" charset="0"/>
                </a:rPr>
                <a:t> concentration in </a:t>
              </a:r>
              <a:r>
                <a:rPr lang="en-GB" altLang="en-US" b="1" dirty="0">
                  <a:solidFill>
                    <a:srgbClr val="009900"/>
                  </a:solidFill>
                  <a:latin typeface="Comic Sans MS" panose="030F0702030302020204" pitchFamily="66" charset="0"/>
                </a:rPr>
                <a:t>resting tissues</a:t>
              </a:r>
              <a:endParaRPr lang="en-US" altLang="en-US" b="1" dirty="0">
                <a:solidFill>
                  <a:srgbClr val="0099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410" name="Line 338">
              <a:extLst>
                <a:ext uri="{FF2B5EF4-FFF2-40B4-BE49-F238E27FC236}">
                  <a16:creationId xmlns:a16="http://schemas.microsoft.com/office/drawing/2014/main" id="{F6C16BB4-E328-40B4-9F0B-EE4C8E911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4" y="3035"/>
              <a:ext cx="907" cy="0"/>
            </a:xfrm>
            <a:prstGeom prst="line">
              <a:avLst/>
            </a:prstGeom>
            <a:noFill/>
            <a:ln w="57150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20"/>
            </a:p>
          </p:txBody>
        </p:sp>
        <p:sp>
          <p:nvSpPr>
            <p:cNvPr id="3411" name="Line 339">
              <a:extLst>
                <a:ext uri="{FF2B5EF4-FFF2-40B4-BE49-F238E27FC236}">
                  <a16:creationId xmlns:a16="http://schemas.microsoft.com/office/drawing/2014/main" id="{4D35BC9D-3CB9-49D6-A89B-63BB2B9CBA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47" y="3216"/>
              <a:ext cx="0" cy="908"/>
            </a:xfrm>
            <a:prstGeom prst="line">
              <a:avLst/>
            </a:prstGeom>
            <a:noFill/>
            <a:ln w="57150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62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8" grpId="0" animBg="1"/>
      <p:bldP spid="3399" grpId="0" animBg="1"/>
      <p:bldP spid="340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My heart attack live on BBC (Trauma). 18/11/2005.">
            <a:hlinkClick r:id="" action="ppaction://media"/>
            <a:extLst>
              <a:ext uri="{FF2B5EF4-FFF2-40B4-BE49-F238E27FC236}">
                <a16:creationId xmlns:a16="http://schemas.microsoft.com/office/drawing/2014/main" id="{8A9D4C23-4D40-7A9C-060D-A7E9BDA2DD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4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BBC Two - Mastermind - The history of Mastermind">
            <a:extLst>
              <a:ext uri="{FF2B5EF4-FFF2-40B4-BE49-F238E27FC236}">
                <a16:creationId xmlns:a16="http://schemas.microsoft.com/office/drawing/2014/main" id="{0FAF8612-AFD4-3562-C62A-F999B7683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30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9D41-A4C7-4F35-ABE4-A5B457C9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 – CLICK THE LINK IN POSTS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61AFE-CB5A-4246-96BD-BB05C771C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Match: The cardiac cycle | Love Biology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54F54-B216-2879-51C2-18456448D0A0}"/>
              </a:ext>
            </a:extLst>
          </p:cNvPr>
          <p:cNvSpPr txBox="1"/>
          <p:nvPr/>
        </p:nvSpPr>
        <p:spPr>
          <a:xfrm>
            <a:off x="3052181" y="3514916"/>
            <a:ext cx="59690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highlight>
                  <a:srgbClr val="FFFF00"/>
                </a:highlight>
              </a:rPr>
              <a:t>The timer starts as soon as you open the link!!</a:t>
            </a:r>
          </a:p>
        </p:txBody>
      </p:sp>
    </p:spTree>
    <p:extLst>
      <p:ext uri="{BB962C8B-B14F-4D97-AF65-F5344CB8AC3E}">
        <p14:creationId xmlns:p14="http://schemas.microsoft.com/office/powerpoint/2010/main" val="3479040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lustration of the placental barrier that separates between fetal and ...">
            <a:extLst>
              <a:ext uri="{FF2B5EF4-FFF2-40B4-BE49-F238E27FC236}">
                <a16:creationId xmlns:a16="http://schemas.microsoft.com/office/drawing/2014/main" id="{A03F8AC7-6ABA-38E2-680C-1B92598B0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3528E7-FD5B-40E3-96D9-1A57E11F22A7}"/>
              </a:ext>
            </a:extLst>
          </p:cNvPr>
          <p:cNvSpPr txBox="1"/>
          <p:nvPr/>
        </p:nvSpPr>
        <p:spPr>
          <a:xfrm>
            <a:off x="184150" y="203200"/>
            <a:ext cx="4417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highlight>
                  <a:srgbClr val="FFFF00"/>
                </a:highlight>
              </a:rPr>
              <a:t>How does a foetus get its oxygen?</a:t>
            </a:r>
          </a:p>
        </p:txBody>
      </p:sp>
    </p:spTree>
    <p:extLst>
      <p:ext uri="{BB962C8B-B14F-4D97-AF65-F5344CB8AC3E}">
        <p14:creationId xmlns:p14="http://schemas.microsoft.com/office/powerpoint/2010/main" val="1237130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A1E71584-7AD7-4509-B02A-7F76811AA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44" y="1457759"/>
            <a:ext cx="4784165" cy="478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5337B4-5BAE-46DB-BA74-9B9D4DC56157}"/>
              </a:ext>
            </a:extLst>
          </p:cNvPr>
          <p:cNvSpPr txBox="1"/>
          <p:nvPr/>
        </p:nvSpPr>
        <p:spPr>
          <a:xfrm>
            <a:off x="17484" y="532363"/>
            <a:ext cx="12180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/>
              <a:t>Foetal haemoglobin Vs adult haemoglobin affinity for oxygen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58A9009-76AA-43A1-861C-9BC8C6594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643" y="2978106"/>
            <a:ext cx="5999412" cy="314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ADD4C5-1AB6-B9E9-380B-A8935D4BED89}"/>
              </a:ext>
            </a:extLst>
          </p:cNvPr>
          <p:cNvSpPr txBox="1"/>
          <p:nvPr/>
        </p:nvSpPr>
        <p:spPr>
          <a:xfrm>
            <a:off x="5998977" y="1595598"/>
            <a:ext cx="5248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Which has a higher affinity for oxygen and why?</a:t>
            </a:r>
          </a:p>
        </p:txBody>
      </p:sp>
    </p:spTree>
    <p:extLst>
      <p:ext uri="{BB962C8B-B14F-4D97-AF65-F5344CB8AC3E}">
        <p14:creationId xmlns:p14="http://schemas.microsoft.com/office/powerpoint/2010/main" val="317091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747F6-67B4-454B-8551-34F1E725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28" y="18255"/>
            <a:ext cx="11464384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Why does foetal blood have a higher affinity for oxygen?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2B3695-77AB-48AF-8D56-95E44983F6CC}"/>
              </a:ext>
            </a:extLst>
          </p:cNvPr>
          <p:cNvSpPr txBox="1"/>
          <p:nvPr/>
        </p:nvSpPr>
        <p:spPr>
          <a:xfrm>
            <a:off x="49308" y="1644718"/>
            <a:ext cx="730922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111111"/>
                </a:solidFill>
                <a:latin typeface="Roboto" panose="02000000000000000000" pitchFamily="2" charset="0"/>
              </a:rPr>
              <a:t>A</a:t>
            </a:r>
            <a:r>
              <a:rPr lang="en-GB" sz="2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dult haemoglobin is composed of two ……….. and two ………… subunits</a:t>
            </a:r>
            <a:r>
              <a:rPr lang="en-GB" sz="2800" dirty="0">
                <a:solidFill>
                  <a:srgbClr val="111111"/>
                </a:solidFill>
                <a:latin typeface="Roboto" panose="02000000000000000000" pitchFamily="2" charset="0"/>
              </a:rPr>
              <a:t>.</a:t>
            </a:r>
          </a:p>
          <a:p>
            <a:endParaRPr lang="en-GB" sz="2800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r>
              <a:rPr lang="en-GB" sz="2800" dirty="0">
                <a:solidFill>
                  <a:srgbClr val="111111"/>
                </a:solidFill>
                <a:latin typeface="Roboto" panose="02000000000000000000" pitchFamily="2" charset="0"/>
              </a:rPr>
              <a:t>Foetal</a:t>
            </a:r>
            <a:r>
              <a:rPr lang="en-GB" sz="2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haemoglobin is composed of two alpha and two </a:t>
            </a:r>
            <a:r>
              <a:rPr lang="en-GB" sz="28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……………..</a:t>
            </a:r>
            <a:r>
              <a:rPr lang="en-GB" sz="2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subunits. </a:t>
            </a:r>
          </a:p>
          <a:p>
            <a:endParaRPr lang="en-GB" sz="2800" dirty="0">
              <a:solidFill>
                <a:srgbClr val="111111"/>
              </a:solidFill>
              <a:latin typeface="Roboto" panose="02000000000000000000" pitchFamily="2" charset="0"/>
            </a:endParaRPr>
          </a:p>
          <a:p>
            <a:r>
              <a:rPr lang="en-GB" sz="2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This</a:t>
            </a:r>
            <a:r>
              <a:rPr lang="en-GB" sz="28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change in the chains results in a greater  …………….. for ………………. </a:t>
            </a:r>
          </a:p>
          <a:p>
            <a:endParaRPr lang="en-GB" sz="2800" b="1" dirty="0">
              <a:solidFill>
                <a:srgbClr val="111111"/>
              </a:solidFill>
              <a:latin typeface="Roboto" panose="02000000000000000000" pitchFamily="2" charset="0"/>
            </a:endParaRPr>
          </a:p>
          <a:p>
            <a:r>
              <a:rPr lang="en-GB" sz="28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At low pO</a:t>
            </a:r>
            <a:r>
              <a:rPr lang="en-GB" sz="2800" b="1" i="0" baseline="-2500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2</a:t>
            </a:r>
            <a:r>
              <a:rPr lang="en-GB" sz="28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in the placenta this allow the foetus to …………… oxygen from the ………………. circulation.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1BDCC-F4F1-4481-BFB7-872E4A2C3AC4}"/>
              </a:ext>
            </a:extLst>
          </p:cNvPr>
          <p:cNvSpPr txBox="1"/>
          <p:nvPr/>
        </p:nvSpPr>
        <p:spPr>
          <a:xfrm>
            <a:off x="585694" y="1953551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alpha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B0A81-147B-4DBE-AB3A-E7262B39FB31}"/>
              </a:ext>
            </a:extLst>
          </p:cNvPr>
          <p:cNvSpPr txBox="1"/>
          <p:nvPr/>
        </p:nvSpPr>
        <p:spPr>
          <a:xfrm>
            <a:off x="3033059" y="1998374"/>
            <a:ext cx="837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beta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CC66E-A2A1-4443-A85C-4A3585F39764}"/>
              </a:ext>
            </a:extLst>
          </p:cNvPr>
          <p:cNvSpPr txBox="1"/>
          <p:nvPr/>
        </p:nvSpPr>
        <p:spPr>
          <a:xfrm>
            <a:off x="3098801" y="3211897"/>
            <a:ext cx="126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gamma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252754-5C7F-477C-BDB1-C57F5F0A024E}"/>
              </a:ext>
            </a:extLst>
          </p:cNvPr>
          <p:cNvSpPr txBox="1"/>
          <p:nvPr/>
        </p:nvSpPr>
        <p:spPr>
          <a:xfrm>
            <a:off x="1969248" y="4544948"/>
            <a:ext cx="120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affinity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AFB98-27CD-44A4-B237-AEED966AC61F}"/>
              </a:ext>
            </a:extLst>
          </p:cNvPr>
          <p:cNvSpPr txBox="1"/>
          <p:nvPr/>
        </p:nvSpPr>
        <p:spPr>
          <a:xfrm>
            <a:off x="4255552" y="4544948"/>
            <a:ext cx="1212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oxygen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39AB569D-23DF-4C4D-8AB3-8E4CFAE1E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528" y="1523999"/>
            <a:ext cx="4784165" cy="478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00E88-7A12-7A67-9C2C-F8A110054543}"/>
              </a:ext>
            </a:extLst>
          </p:cNvPr>
          <p:cNvSpPr txBox="1"/>
          <p:nvPr/>
        </p:nvSpPr>
        <p:spPr>
          <a:xfrm>
            <a:off x="1770273" y="5819197"/>
            <a:ext cx="1195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extract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37668-BA95-0A34-B7E0-5785E25DC0CD}"/>
              </a:ext>
            </a:extLst>
          </p:cNvPr>
          <p:cNvSpPr txBox="1"/>
          <p:nvPr/>
        </p:nvSpPr>
        <p:spPr>
          <a:xfrm>
            <a:off x="268708" y="6193865"/>
            <a:ext cx="1501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maternal</a:t>
            </a:r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0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9F0A2-A15C-47F2-8498-B472D39DDF50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Interesting!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7C47747-FA9F-43D8-B755-F8E137ECF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567" y="2891160"/>
            <a:ext cx="5455917" cy="306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>
            <a:extLst>
              <a:ext uri="{FF2B5EF4-FFF2-40B4-BE49-F238E27FC236}">
                <a16:creationId xmlns:a16="http://schemas.microsoft.com/office/drawing/2014/main" id="{F313FFE8-35B9-486B-BAFF-DF30D1EEE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073" y="2925259"/>
            <a:ext cx="5455917" cy="300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9D1E335-FECB-4657-8283-A80D25823D2D}"/>
              </a:ext>
            </a:extLst>
          </p:cNvPr>
          <p:cNvSpPr/>
          <p:nvPr/>
        </p:nvSpPr>
        <p:spPr>
          <a:xfrm>
            <a:off x="10002478" y="2925259"/>
            <a:ext cx="289773" cy="3190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BCCFA2-AEC7-43A8-BF4B-510FA886C7EC}"/>
              </a:ext>
            </a:extLst>
          </p:cNvPr>
          <p:cNvSpPr/>
          <p:nvPr/>
        </p:nvSpPr>
        <p:spPr>
          <a:xfrm>
            <a:off x="9649381" y="4055941"/>
            <a:ext cx="289773" cy="3190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874911-12B6-42EE-8EA0-75FBD49B6595}"/>
              </a:ext>
            </a:extLst>
          </p:cNvPr>
          <p:cNvSpPr/>
          <p:nvPr/>
        </p:nvSpPr>
        <p:spPr>
          <a:xfrm>
            <a:off x="10597052" y="5516059"/>
            <a:ext cx="289773" cy="3190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D15795-FE2A-4287-B856-7FCF601D82FE}"/>
              </a:ext>
            </a:extLst>
          </p:cNvPr>
          <p:cNvSpPr/>
          <p:nvPr/>
        </p:nvSpPr>
        <p:spPr>
          <a:xfrm>
            <a:off x="11232411" y="3640036"/>
            <a:ext cx="289773" cy="3190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C91575-8346-4D4F-8B3B-59F44AEC5BAA}"/>
              </a:ext>
            </a:extLst>
          </p:cNvPr>
          <p:cNvSpPr/>
          <p:nvPr/>
        </p:nvSpPr>
        <p:spPr>
          <a:xfrm>
            <a:off x="9504495" y="5073884"/>
            <a:ext cx="289773" cy="3190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9F648D-2396-4732-966F-2726109B5583}"/>
              </a:ext>
            </a:extLst>
          </p:cNvPr>
          <p:cNvSpPr/>
          <p:nvPr/>
        </p:nvSpPr>
        <p:spPr>
          <a:xfrm>
            <a:off x="9359608" y="2243064"/>
            <a:ext cx="289773" cy="3190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44DCB1-25DA-41D1-9F01-46AA786EE430}"/>
              </a:ext>
            </a:extLst>
          </p:cNvPr>
          <p:cNvSpPr txBox="1"/>
          <p:nvPr/>
        </p:nvSpPr>
        <p:spPr>
          <a:xfrm>
            <a:off x="9619843" y="2203928"/>
            <a:ext cx="2533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= Phosphate molecule</a:t>
            </a:r>
          </a:p>
        </p:txBody>
      </p:sp>
    </p:spTree>
    <p:extLst>
      <p:ext uri="{BB962C8B-B14F-4D97-AF65-F5344CB8AC3E}">
        <p14:creationId xmlns:p14="http://schemas.microsoft.com/office/powerpoint/2010/main" val="160324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42672-9143-40C9-A8F9-D1F27F0C9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99" y="1083641"/>
            <a:ext cx="10089584" cy="54202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F13008-44A7-4C71-9E22-CA230EEC60EB}"/>
              </a:ext>
            </a:extLst>
          </p:cNvPr>
          <p:cNvSpPr txBox="1"/>
          <p:nvPr/>
        </p:nvSpPr>
        <p:spPr>
          <a:xfrm>
            <a:off x="100467" y="12770"/>
            <a:ext cx="10260792" cy="96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u="sng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Knowledge retrieval question</a:t>
            </a:r>
            <a:endParaRPr lang="en-GB" sz="2400" b="1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Explain what is happening at each step using key scientific terminology (6 marks)</a:t>
            </a:r>
          </a:p>
        </p:txBody>
      </p:sp>
    </p:spTree>
    <p:extLst>
      <p:ext uri="{BB962C8B-B14F-4D97-AF65-F5344CB8AC3E}">
        <p14:creationId xmlns:p14="http://schemas.microsoft.com/office/powerpoint/2010/main" val="665489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38259" y="8526"/>
            <a:ext cx="1186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2600" b="1" dirty="0">
                <a:solidFill>
                  <a:srgbClr val="FF0000"/>
                </a:solidFill>
                <a:latin typeface="+mj-lt"/>
              </a:rPr>
              <a:t>Use the graph to explain how a foetus gets oxygen from it’s mother – make annotations</a:t>
            </a:r>
          </a:p>
        </p:txBody>
      </p:sp>
      <p:pic>
        <p:nvPicPr>
          <p:cNvPr id="6" name="Picture 7" descr="S691806_aw_05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791744" y="1124744"/>
            <a:ext cx="4483958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87888" y="694438"/>
            <a:ext cx="436726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Foetal Hb affinity is higher. The sigmoid curve is shifted to the </a:t>
            </a:r>
            <a:r>
              <a:rPr lang="en-GB" b="1" dirty="0">
                <a:latin typeface="+mj-lt"/>
              </a:rPr>
              <a:t>left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7528" y="908721"/>
            <a:ext cx="194421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Foetal blood better at absorbing O</a:t>
            </a:r>
            <a:r>
              <a:rPr lang="en-GB" baseline="-25000" dirty="0">
                <a:latin typeface="+mj-lt"/>
              </a:rPr>
              <a:t>2</a:t>
            </a:r>
            <a:r>
              <a:rPr lang="en-GB" dirty="0">
                <a:latin typeface="+mj-lt"/>
              </a:rPr>
              <a:t> compared to adult blood.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4193" y="2815769"/>
            <a:ext cx="278955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>
                <a:latin typeface="+mj-lt"/>
              </a:rPr>
              <a:t>Important because foetus gets its O</a:t>
            </a:r>
            <a:r>
              <a:rPr lang="en-GB" baseline="-25000" dirty="0">
                <a:latin typeface="+mj-lt"/>
              </a:rPr>
              <a:t>2</a:t>
            </a:r>
            <a:r>
              <a:rPr lang="en-GB" dirty="0">
                <a:latin typeface="+mj-lt"/>
              </a:rPr>
              <a:t> from the mother’s blood </a:t>
            </a:r>
            <a:r>
              <a:rPr lang="en-GB" b="1" dirty="0">
                <a:latin typeface="+mj-lt"/>
              </a:rPr>
              <a:t>via the placenta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3512" y="4365105"/>
            <a:ext cx="272792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Mother’s blood at placenta has already lost some O</a:t>
            </a:r>
            <a:r>
              <a:rPr lang="en-GB" baseline="-25000" dirty="0">
                <a:latin typeface="+mj-lt"/>
              </a:rPr>
              <a:t>2</a:t>
            </a:r>
            <a:r>
              <a:rPr lang="en-GB" dirty="0">
                <a:latin typeface="+mj-lt"/>
              </a:rPr>
              <a:t> to rest of the tissues/cells in the body.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27784" y="5877273"/>
            <a:ext cx="27279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Mother’s blood at placenta has a low pO</a:t>
            </a:r>
            <a:r>
              <a:rPr lang="en-GB" baseline="-25000" dirty="0">
                <a:latin typeface="+mj-lt"/>
              </a:rPr>
              <a:t>2</a:t>
            </a:r>
            <a:r>
              <a:rPr lang="en-GB" dirty="0">
                <a:latin typeface="+mj-lt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28320" y="5445225"/>
            <a:ext cx="272792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Foetus </a:t>
            </a:r>
            <a:r>
              <a:rPr lang="en-GB" dirty="0" err="1">
                <a:latin typeface="+mj-lt"/>
              </a:rPr>
              <a:t>Hb</a:t>
            </a:r>
            <a:r>
              <a:rPr lang="en-GB" dirty="0">
                <a:latin typeface="+mj-lt"/>
              </a:rPr>
              <a:t> takes up O</a:t>
            </a:r>
            <a:r>
              <a:rPr lang="en-GB" baseline="-25000" dirty="0">
                <a:latin typeface="+mj-lt"/>
              </a:rPr>
              <a:t>2</a:t>
            </a:r>
            <a:r>
              <a:rPr lang="en-GB" dirty="0">
                <a:latin typeface="+mj-lt"/>
              </a:rPr>
              <a:t> from mother’s blood and can do so at lower pO</a:t>
            </a:r>
            <a:r>
              <a:rPr lang="en-GB" baseline="-25000" dirty="0">
                <a:latin typeface="+mj-lt"/>
              </a:rPr>
              <a:t>2</a:t>
            </a:r>
            <a:r>
              <a:rPr lang="en-GB" dirty="0">
                <a:latin typeface="+mj-lt"/>
              </a:rPr>
              <a:t> compared to adult </a:t>
            </a:r>
            <a:r>
              <a:rPr lang="en-GB" dirty="0" err="1">
                <a:latin typeface="+mj-lt"/>
              </a:rPr>
              <a:t>Hb</a:t>
            </a:r>
            <a:r>
              <a:rPr lang="en-GB" dirty="0">
                <a:latin typeface="+mj-lt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40080" y="1829723"/>
            <a:ext cx="272792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+mj-lt"/>
              </a:rPr>
              <a:t>Low pO</a:t>
            </a:r>
            <a:r>
              <a:rPr lang="en-GB" baseline="-25000" dirty="0">
                <a:solidFill>
                  <a:srgbClr val="C00000"/>
                </a:solidFill>
                <a:latin typeface="+mj-lt"/>
              </a:rPr>
              <a:t>2</a:t>
            </a:r>
            <a:r>
              <a:rPr lang="en-GB" dirty="0">
                <a:solidFill>
                  <a:srgbClr val="C00000"/>
                </a:solidFill>
                <a:latin typeface="+mj-lt"/>
              </a:rPr>
              <a:t> in placenta, foetal </a:t>
            </a:r>
            <a:r>
              <a:rPr lang="en-GB" dirty="0" err="1">
                <a:solidFill>
                  <a:srgbClr val="C00000"/>
                </a:solidFill>
                <a:latin typeface="+mj-lt"/>
              </a:rPr>
              <a:t>Hb</a:t>
            </a:r>
            <a:r>
              <a:rPr lang="en-GB" dirty="0">
                <a:solidFill>
                  <a:srgbClr val="C00000"/>
                </a:solidFill>
                <a:latin typeface="+mj-lt"/>
              </a:rPr>
              <a:t> has higher affinity for O</a:t>
            </a:r>
            <a:r>
              <a:rPr lang="en-GB" baseline="-25000" dirty="0">
                <a:solidFill>
                  <a:srgbClr val="C00000"/>
                </a:solidFill>
                <a:latin typeface="+mj-lt"/>
              </a:rPr>
              <a:t>2</a:t>
            </a:r>
            <a:r>
              <a:rPr lang="en-GB" dirty="0">
                <a:solidFill>
                  <a:srgbClr val="C00000"/>
                </a:solidFill>
                <a:latin typeface="+mj-lt"/>
              </a:rPr>
              <a:t>, so O</a:t>
            </a:r>
            <a:r>
              <a:rPr lang="en-GB" baseline="-25000" dirty="0">
                <a:solidFill>
                  <a:srgbClr val="C00000"/>
                </a:solidFill>
                <a:latin typeface="+mj-lt"/>
              </a:rPr>
              <a:t>2</a:t>
            </a:r>
            <a:r>
              <a:rPr lang="en-GB" dirty="0">
                <a:solidFill>
                  <a:srgbClr val="C00000"/>
                </a:solidFill>
                <a:latin typeface="+mj-lt"/>
              </a:rPr>
              <a:t> loads.</a:t>
            </a:r>
          </a:p>
          <a:p>
            <a:pPr algn="ctr"/>
            <a:endParaRPr lang="en-GB" dirty="0">
              <a:latin typeface="+mj-lt"/>
            </a:endParaRPr>
          </a:p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At low pO</a:t>
            </a:r>
            <a:r>
              <a:rPr lang="en-GB" baseline="-25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in placenta, adult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Hb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has a lower affinity for O</a:t>
            </a:r>
            <a:r>
              <a:rPr lang="en-GB" baseline="-25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so O</a:t>
            </a:r>
            <a:r>
              <a:rPr lang="en-GB" baseline="-25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unloads.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5150521" y="2276872"/>
            <a:ext cx="2789559" cy="8854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5155704" y="3415932"/>
            <a:ext cx="2784376" cy="47992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69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743C3-8CBE-A4A2-A86C-9050B536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about myoglobin?</a:t>
            </a:r>
          </a:p>
        </p:txBody>
      </p:sp>
      <p:pic>
        <p:nvPicPr>
          <p:cNvPr id="5122" name="Picture 2" descr="SAY WHAT?! Poster | KKJJJJJJJJJ | Keep Calm-o-Matic">
            <a:extLst>
              <a:ext uri="{FF2B5EF4-FFF2-40B4-BE49-F238E27FC236}">
                <a16:creationId xmlns:a16="http://schemas.microsoft.com/office/drawing/2014/main" id="{A5A81A90-D713-7F65-2F82-07F4D0F3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0069" y="643466"/>
            <a:ext cx="4775193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Week 13 Physiology | ERexam">
            <a:extLst>
              <a:ext uri="{FF2B5EF4-FFF2-40B4-BE49-F238E27FC236}">
                <a16:creationId xmlns:a16="http://schemas.microsoft.com/office/drawing/2014/main" id="{50DFCBB0-53AA-6455-804F-0699B91F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98" y="175110"/>
            <a:ext cx="7282521" cy="645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73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A96B7-947D-97B4-EB24-F0DB2864C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41" y="-104954"/>
            <a:ext cx="10515600" cy="1325563"/>
          </a:xfrm>
        </p:spPr>
        <p:txBody>
          <a:bodyPr/>
          <a:lstStyle/>
          <a:p>
            <a:r>
              <a:rPr lang="en-GB" b="1" u="sng" dirty="0"/>
              <a:t>Myoglobin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16AD8-E193-3336-EFD3-34117C20D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941" y="1173094"/>
            <a:ext cx="4903810" cy="55515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latin typeface="Source Sans Pro" panose="020B0503030403020204" pitchFamily="34" charset="0"/>
              </a:rPr>
              <a:t>F</a:t>
            </a:r>
            <a:r>
              <a:rPr lang="en-GB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ound in muscle tissue, where it binds oxygen, helping to provide </a:t>
            </a:r>
            <a:r>
              <a:rPr lang="en-GB" b="1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extra oxygen </a:t>
            </a:r>
            <a:r>
              <a:rPr lang="en-GB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to release energy to power </a:t>
            </a:r>
            <a:r>
              <a:rPr lang="en-GB" b="1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muscular contractions</a:t>
            </a:r>
            <a:r>
              <a:rPr lang="en-GB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marL="0" indent="0">
              <a:buNone/>
            </a:pPr>
            <a:endParaRPr lang="en-GB" b="0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Myoglobin has a </a:t>
            </a:r>
            <a:r>
              <a:rPr lang="en-GB" b="1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very high affinity</a:t>
            </a:r>
            <a:r>
              <a:rPr lang="en-GB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for oxygen.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latin typeface="Source Sans Pro" panose="020B0503030403020204" pitchFamily="34" charset="0"/>
              </a:rPr>
              <a:t>Once it binds to oxygen it changes shape to </a:t>
            </a:r>
            <a:r>
              <a:rPr lang="en-GB" b="1" dirty="0">
                <a:solidFill>
                  <a:srgbClr val="000000"/>
                </a:solidFill>
                <a:latin typeface="Source Sans Pro" panose="020B0503030403020204" pitchFamily="34" charset="0"/>
              </a:rPr>
              <a:t>prevent it from unloading it easily </a:t>
            </a:r>
            <a:r>
              <a:rPr lang="en-GB" dirty="0">
                <a:solidFill>
                  <a:srgbClr val="000000"/>
                </a:solidFill>
                <a:latin typeface="Source Sans Pro" panose="020B0503030403020204" pitchFamily="34" charset="0"/>
              </a:rPr>
              <a:t>= high affinity 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174" name="Picture 6" descr="Week 13 Physiology | ERexam">
            <a:extLst>
              <a:ext uri="{FF2B5EF4-FFF2-40B4-BE49-F238E27FC236}">
                <a16:creationId xmlns:a16="http://schemas.microsoft.com/office/drawing/2014/main" id="{E0FE4EB3-E735-7ECA-ABE5-B41897C8C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848" y="1220609"/>
            <a:ext cx="6096211" cy="492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61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mpty speech bubbles">
            <a:extLst>
              <a:ext uri="{FF2B5EF4-FFF2-40B4-BE49-F238E27FC236}">
                <a16:creationId xmlns:a16="http://schemas.microsoft.com/office/drawing/2014/main" id="{AF696F13-FA50-F727-505B-05D240950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DB1DF-BD3C-34DA-8802-31E3FA9A14C8}"/>
              </a:ext>
            </a:extLst>
          </p:cNvPr>
          <p:cNvSpPr txBox="1"/>
          <p:nvPr/>
        </p:nvSpPr>
        <p:spPr>
          <a:xfrm>
            <a:off x="3622872" y="2696201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Let's </a:t>
            </a:r>
            <a:r>
              <a:rPr lang="en-US" sz="4000" dirty="0" err="1">
                <a:latin typeface="+mj-lt"/>
                <a:ea typeface="+mj-ea"/>
                <a:cs typeface="+mj-cs"/>
              </a:rPr>
              <a:t>summarise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3EEDE7-215F-3537-F6A6-36F99E286596}"/>
              </a:ext>
            </a:extLst>
          </p:cNvPr>
          <p:cNvSpPr txBox="1"/>
          <p:nvPr/>
        </p:nvSpPr>
        <p:spPr>
          <a:xfrm>
            <a:off x="9105363" y="3429000"/>
            <a:ext cx="2615484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hlinkClick r:id="rId3"/>
              </a:rPr>
              <a:t>Haemoglobin</a:t>
            </a:r>
            <a:r>
              <a:rPr lang="en-US" sz="2000" dirty="0">
                <a:hlinkClick r:id="rId3"/>
              </a:rPr>
              <a:t> | </a:t>
            </a:r>
            <a:r>
              <a:rPr lang="en-US" sz="2000" dirty="0" err="1">
                <a:hlinkClick r:id="rId3"/>
              </a:rPr>
              <a:t>Wellcome</a:t>
            </a:r>
            <a:r>
              <a:rPr lang="en-US" sz="2000" dirty="0">
                <a:hlinkClick r:id="rId3"/>
              </a:rPr>
              <a:t> (youtube.com)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64822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8A259-52BD-1F1B-57EE-5BC938CE3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3" title="Haemoglobin | Wellcome">
            <a:hlinkClick r:id="" action="ppaction://media"/>
            <a:extLst>
              <a:ext uri="{FF2B5EF4-FFF2-40B4-BE49-F238E27FC236}">
                <a16:creationId xmlns:a16="http://schemas.microsoft.com/office/drawing/2014/main" id="{CF5C157A-1573-0D4E-EEE3-A0D7A96B58B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2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0DCD6-4560-3E82-6B95-70F4FADC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084AA-55CA-7AEA-AA77-52CD5478B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543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9D41-A4C7-4F35-ABE4-A5B457C9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 – CLICK THE LINK IN POSTS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61AFE-CB5A-4246-96BD-BB05C771C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Match: The cardiac cycle | Love Biology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54F54-B216-2879-51C2-18456448D0A0}"/>
              </a:ext>
            </a:extLst>
          </p:cNvPr>
          <p:cNvSpPr txBox="1"/>
          <p:nvPr/>
        </p:nvSpPr>
        <p:spPr>
          <a:xfrm>
            <a:off x="3052181" y="3514916"/>
            <a:ext cx="59690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highlight>
                  <a:srgbClr val="FFFF00"/>
                </a:highlight>
              </a:rPr>
              <a:t>The timer starts as soon as you open the link!!</a:t>
            </a:r>
          </a:p>
        </p:txBody>
      </p:sp>
    </p:spTree>
    <p:extLst>
      <p:ext uri="{BB962C8B-B14F-4D97-AF65-F5344CB8AC3E}">
        <p14:creationId xmlns:p14="http://schemas.microsoft.com/office/powerpoint/2010/main" val="2925286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F091CBDC-C9D4-4F6A-9EE1-CA7C7B5B8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C7E091-79B3-42D4-871A-3B4D4FE96219}"/>
              </a:ext>
            </a:extLst>
          </p:cNvPr>
          <p:cNvSpPr txBox="1"/>
          <p:nvPr/>
        </p:nvSpPr>
        <p:spPr>
          <a:xfrm>
            <a:off x="407694" y="256265"/>
            <a:ext cx="2307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FF00"/>
                </a:solidFill>
              </a:rPr>
              <a:t>Think pO2</a:t>
            </a:r>
          </a:p>
        </p:txBody>
      </p:sp>
    </p:spTree>
    <p:extLst>
      <p:ext uri="{BB962C8B-B14F-4D97-AF65-F5344CB8AC3E}">
        <p14:creationId xmlns:p14="http://schemas.microsoft.com/office/powerpoint/2010/main" val="32716842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2" name="Rectangle 308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61FB6AC8-2274-467A-83F6-44C84BBE4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" b="26812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77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18D69BBF-E4ED-40C4-B84F-0153AB9A8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1771C1-9501-4A35-8A15-54203717E85A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Altitude training. Why do we do it?</a:t>
            </a:r>
          </a:p>
        </p:txBody>
      </p:sp>
    </p:spTree>
    <p:extLst>
      <p:ext uri="{BB962C8B-B14F-4D97-AF65-F5344CB8AC3E}">
        <p14:creationId xmlns:p14="http://schemas.microsoft.com/office/powerpoint/2010/main" val="2211573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100A27-FF84-4923-87B4-95A532580183}"/>
              </a:ext>
            </a:extLst>
          </p:cNvPr>
          <p:cNvSpPr txBox="1"/>
          <p:nvPr/>
        </p:nvSpPr>
        <p:spPr>
          <a:xfrm>
            <a:off x="2284927" y="6426200"/>
            <a:ext cx="3665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Excitation travels through the bundle of His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7FCE30E-FDD0-499B-8511-053A530F6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 bwMode="auto">
          <a:xfrm>
            <a:off x="101600" y="0"/>
            <a:ext cx="11829143" cy="64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2DB497-FFC6-4B99-8352-420953BA299C}"/>
              </a:ext>
            </a:extLst>
          </p:cNvPr>
          <p:cNvSpPr/>
          <p:nvPr/>
        </p:nvSpPr>
        <p:spPr>
          <a:xfrm>
            <a:off x="2362200" y="1530350"/>
            <a:ext cx="3403600" cy="5778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640AC9-599E-4EF3-9FBF-D311E350D7EE}"/>
              </a:ext>
            </a:extLst>
          </p:cNvPr>
          <p:cNvSpPr/>
          <p:nvPr/>
        </p:nvSpPr>
        <p:spPr>
          <a:xfrm>
            <a:off x="2190750" y="3582987"/>
            <a:ext cx="3403600" cy="5778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1A2291-8CA7-44D5-8DF0-C5E076FCCC2F}"/>
              </a:ext>
            </a:extLst>
          </p:cNvPr>
          <p:cNvSpPr/>
          <p:nvPr/>
        </p:nvSpPr>
        <p:spPr>
          <a:xfrm>
            <a:off x="2343151" y="5691187"/>
            <a:ext cx="3403600" cy="10427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A53151-A0A3-4CC8-8AFE-B5CAAB18C766}"/>
              </a:ext>
            </a:extLst>
          </p:cNvPr>
          <p:cNvSpPr/>
          <p:nvPr/>
        </p:nvSpPr>
        <p:spPr>
          <a:xfrm>
            <a:off x="7930077" y="1978294"/>
            <a:ext cx="3403600" cy="4540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1DECE4-728C-493C-B1F9-32D4A0F934FC}"/>
              </a:ext>
            </a:extLst>
          </p:cNvPr>
          <p:cNvSpPr/>
          <p:nvPr/>
        </p:nvSpPr>
        <p:spPr>
          <a:xfrm>
            <a:off x="7975153" y="3822834"/>
            <a:ext cx="3403600" cy="5778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93965-8D8D-44B2-A7E4-07105276D77F}"/>
              </a:ext>
            </a:extLst>
          </p:cNvPr>
          <p:cNvSpPr/>
          <p:nvPr/>
        </p:nvSpPr>
        <p:spPr>
          <a:xfrm>
            <a:off x="8133367" y="5848350"/>
            <a:ext cx="3403600" cy="5778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82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41D2448-A7AE-4C25-8C86-52D158B3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74" y="237991"/>
            <a:ext cx="9736696" cy="595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92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AFD977-5B60-7C1C-FB60-E3366E484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2" y="1967266"/>
            <a:ext cx="2729948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 it just the number of hemoglobin?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1C60035-8633-81E3-BD57-C097FD5CA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563143"/>
            <a:ext cx="6780700" cy="372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9279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1823D-1528-4194-80D1-93A667BBF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80168"/>
            <a:ext cx="7175411" cy="653653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GB" sz="3200" b="1" dirty="0">
                <a:solidFill>
                  <a:srgbClr val="FF0000"/>
                </a:solidFill>
              </a:rPr>
              <a:t>Effects of altitude</a:t>
            </a:r>
          </a:p>
          <a:p>
            <a:pPr>
              <a:buNone/>
            </a:pPr>
            <a:endParaRPr lang="en-US" sz="3200" b="1" dirty="0">
              <a:solidFill>
                <a:srgbClr val="FF0000"/>
              </a:solidFill>
            </a:endParaRPr>
          </a:p>
          <a:p>
            <a:pPr>
              <a:buFont typeface="Arial"/>
              <a:buChar char="•"/>
            </a:pPr>
            <a:r>
              <a:rPr lang="en-GB" sz="3200" dirty="0">
                <a:ea typeface="+mn-lt"/>
                <a:cs typeface="+mn-lt"/>
              </a:rPr>
              <a:t>The pO</a:t>
            </a:r>
            <a:r>
              <a:rPr lang="en-GB" sz="3200" baseline="-25000" dirty="0">
                <a:ea typeface="+mn-lt"/>
                <a:cs typeface="+mn-lt"/>
              </a:rPr>
              <a:t>2</a:t>
            </a:r>
            <a:r>
              <a:rPr lang="en-GB" sz="3200" dirty="0">
                <a:ea typeface="+mn-lt"/>
                <a:cs typeface="+mn-lt"/>
              </a:rPr>
              <a:t> is </a:t>
            </a:r>
            <a:r>
              <a:rPr lang="en-GB" sz="3200" b="1" dirty="0">
                <a:ea typeface="+mn-lt"/>
                <a:cs typeface="+mn-lt"/>
              </a:rPr>
              <a:t>lower</a:t>
            </a:r>
            <a:r>
              <a:rPr lang="en-GB" sz="3200" dirty="0">
                <a:ea typeface="+mn-lt"/>
                <a:cs typeface="+mn-lt"/>
              </a:rPr>
              <a:t> at </a:t>
            </a:r>
            <a:r>
              <a:rPr lang="en-GB" sz="3200" b="1" dirty="0">
                <a:ea typeface="+mn-lt"/>
                <a:cs typeface="+mn-lt"/>
              </a:rPr>
              <a:t>higher</a:t>
            </a:r>
            <a:r>
              <a:rPr lang="en-GB" sz="3200" dirty="0">
                <a:ea typeface="+mn-lt"/>
                <a:cs typeface="+mn-lt"/>
              </a:rPr>
              <a:t> altitudes</a:t>
            </a:r>
            <a:endParaRPr lang="en-GB" sz="3200" dirty="0"/>
          </a:p>
          <a:p>
            <a:pPr>
              <a:buFont typeface="Arial"/>
              <a:buChar char="•"/>
            </a:pPr>
            <a:r>
              <a:rPr lang="en-GB" sz="3200" dirty="0">
                <a:ea typeface="+mn-lt"/>
                <a:cs typeface="+mn-lt"/>
              </a:rPr>
              <a:t>Species living at high altitudes have </a:t>
            </a:r>
            <a:r>
              <a:rPr lang="en-GB" sz="3200" b="1" dirty="0">
                <a:ea typeface="+mn-lt"/>
                <a:cs typeface="+mn-lt"/>
              </a:rPr>
              <a:t>haemoglobin that is adapted </a:t>
            </a:r>
            <a:r>
              <a:rPr lang="en-GB" sz="3200" dirty="0">
                <a:ea typeface="+mn-lt"/>
                <a:cs typeface="+mn-lt"/>
              </a:rPr>
              <a:t>to these conditions</a:t>
            </a:r>
            <a:endParaRPr lang="en-GB" sz="3200" dirty="0"/>
          </a:p>
          <a:p>
            <a:pPr>
              <a:buFont typeface="Arial"/>
              <a:buChar char="•"/>
            </a:pPr>
            <a:r>
              <a:rPr lang="en-GB" sz="3200" dirty="0">
                <a:ea typeface="+mn-lt"/>
                <a:cs typeface="+mn-lt"/>
              </a:rPr>
              <a:t>For example, llamas have haemoglobin that </a:t>
            </a:r>
            <a:r>
              <a:rPr lang="en-GB" sz="3200" b="1" dirty="0">
                <a:ea typeface="+mn-lt"/>
                <a:cs typeface="+mn-lt"/>
              </a:rPr>
              <a:t>binds very readily to oxygen</a:t>
            </a:r>
            <a:endParaRPr lang="en-GB" sz="3200" dirty="0"/>
          </a:p>
          <a:p>
            <a:pPr>
              <a:buFont typeface="Arial"/>
              <a:buChar char="•"/>
            </a:pPr>
            <a:r>
              <a:rPr lang="en-GB" sz="3200" dirty="0">
                <a:ea typeface="+mn-lt"/>
                <a:cs typeface="+mn-lt"/>
              </a:rPr>
              <a:t>This is beneficial as it allows them to obtain a sufficient level of oxygen saturation in their blood when the partial pressure of oxygen in the air is low</a:t>
            </a:r>
            <a:endParaRPr lang="en-GB" sz="3200" dirty="0"/>
          </a:p>
          <a:p>
            <a:pPr marL="0" indent="0">
              <a:buNone/>
            </a:pPr>
            <a:endParaRPr lang="en-GB" dirty="0">
              <a:cs typeface="Calibri" panose="020F0502020204030204"/>
            </a:endParaRPr>
          </a:p>
        </p:txBody>
      </p:sp>
      <p:pic>
        <p:nvPicPr>
          <p:cNvPr id="4098" name="Picture 2" descr="Animals, Grass, Stroll, Elevation, Llama, Lama HD wallpaper | Pxfuel">
            <a:extLst>
              <a:ext uri="{FF2B5EF4-FFF2-40B4-BE49-F238E27FC236}">
                <a16:creationId xmlns:a16="http://schemas.microsoft.com/office/drawing/2014/main" id="{92A42E85-C1E0-8BB2-F649-807B495B5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5"/>
          <a:stretch/>
        </p:blipFill>
        <p:spPr bwMode="auto">
          <a:xfrm>
            <a:off x="7057621" y="1925392"/>
            <a:ext cx="5001029" cy="369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37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597AB-A456-482A-BDA2-89C1FF311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668" y="436328"/>
            <a:ext cx="6788273" cy="598534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None/>
            </a:pPr>
            <a:r>
              <a:rPr lang="en-GB" b="1" u="sng" dirty="0"/>
              <a:t>Different types of haemoglobin</a:t>
            </a:r>
            <a:endParaRPr lang="en-US" b="1" u="sng" dirty="0"/>
          </a:p>
          <a:p>
            <a:pPr marL="0" indent="0">
              <a:buNone/>
            </a:pPr>
            <a:endParaRPr lang="en-GB" dirty="0">
              <a:ea typeface="+mn-lt"/>
              <a:cs typeface="+mn-lt"/>
            </a:endParaRPr>
          </a:p>
          <a:p>
            <a:pPr>
              <a:buFont typeface="Arial"/>
            </a:pPr>
            <a:r>
              <a:rPr lang="en-GB" dirty="0">
                <a:ea typeface="+mn-lt"/>
                <a:cs typeface="+mn-lt"/>
              </a:rPr>
              <a:t>The </a:t>
            </a:r>
            <a:r>
              <a:rPr lang="en-GB" b="1" dirty="0">
                <a:ea typeface="+mn-lt"/>
                <a:cs typeface="+mn-lt"/>
              </a:rPr>
              <a:t>globin chains however can differ substantially between species</a:t>
            </a:r>
            <a:endParaRPr lang="en-GB" dirty="0">
              <a:ea typeface="+mn-lt"/>
              <a:cs typeface="+mn-lt"/>
            </a:endParaRPr>
          </a:p>
          <a:p>
            <a:pPr lvl="1" indent="0">
              <a:buNone/>
            </a:pPr>
            <a:endParaRPr lang="en-GB" sz="2800" dirty="0">
              <a:ea typeface="+mn-lt"/>
              <a:cs typeface="+mn-lt"/>
            </a:endParaRPr>
          </a:p>
          <a:p>
            <a:pPr>
              <a:buFont typeface="Arial"/>
            </a:pPr>
            <a:r>
              <a:rPr lang="en-GB" dirty="0">
                <a:ea typeface="+mn-lt"/>
                <a:cs typeface="+mn-lt"/>
              </a:rPr>
              <a:t>There are a wide range of haemoglobin types that exist</a:t>
            </a:r>
          </a:p>
          <a:p>
            <a:pPr marL="971550" lvl="1" indent="-285750">
              <a:buFont typeface="Arial"/>
            </a:pPr>
            <a:r>
              <a:rPr lang="en-GB" sz="2800" dirty="0">
                <a:ea typeface="+mn-lt"/>
                <a:cs typeface="+mn-lt"/>
              </a:rPr>
              <a:t>They vary in their </a:t>
            </a:r>
            <a:r>
              <a:rPr lang="en-GB" sz="2800" b="1" dirty="0">
                <a:ea typeface="+mn-lt"/>
                <a:cs typeface="+mn-lt"/>
              </a:rPr>
              <a:t>oxygen-binding properties</a:t>
            </a:r>
            <a:endParaRPr lang="en-GB" sz="2800" dirty="0">
              <a:ea typeface="+mn-lt"/>
              <a:cs typeface="+mn-lt"/>
            </a:endParaRPr>
          </a:p>
          <a:p>
            <a:pPr marL="971550" lvl="1" indent="-285750">
              <a:buFont typeface="Arial"/>
            </a:pPr>
            <a:r>
              <a:rPr lang="en-GB" sz="2800" dirty="0">
                <a:ea typeface="+mn-lt"/>
                <a:cs typeface="+mn-lt"/>
              </a:rPr>
              <a:t>They bind to and release oxygen in </a:t>
            </a:r>
            <a:r>
              <a:rPr lang="en-GB" sz="2800" b="1" dirty="0">
                <a:ea typeface="+mn-lt"/>
                <a:cs typeface="+mn-lt"/>
              </a:rPr>
              <a:t>different conditions</a:t>
            </a:r>
            <a:endParaRPr lang="en-GB" sz="2800" dirty="0">
              <a:ea typeface="+mn-lt"/>
              <a:cs typeface="+mn-lt"/>
            </a:endParaRPr>
          </a:p>
          <a:p>
            <a:pPr>
              <a:buFont typeface="Arial"/>
            </a:pPr>
            <a:r>
              <a:rPr lang="en-GB" b="1" dirty="0">
                <a:ea typeface="+mn-lt"/>
                <a:cs typeface="+mn-lt"/>
              </a:rPr>
              <a:t>Environmental</a:t>
            </a:r>
            <a:r>
              <a:rPr lang="en-GB" dirty="0">
                <a:ea typeface="+mn-lt"/>
                <a:cs typeface="+mn-lt"/>
              </a:rPr>
              <a:t> factors can have a major impact on the evolution of haemoglobin within a species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</p:txBody>
      </p:sp>
      <p:pic>
        <p:nvPicPr>
          <p:cNvPr id="2" name="Picture 2" descr="Animals, Grass, Stroll, Elevation, Llama, Lama HD wallpaper | Pxfuel">
            <a:extLst>
              <a:ext uri="{FF2B5EF4-FFF2-40B4-BE49-F238E27FC236}">
                <a16:creationId xmlns:a16="http://schemas.microsoft.com/office/drawing/2014/main" id="{C2DDEBD2-72BB-E653-9BE0-1DB8A5FF4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5"/>
          <a:stretch/>
        </p:blipFill>
        <p:spPr bwMode="auto">
          <a:xfrm>
            <a:off x="6961030" y="1635618"/>
            <a:ext cx="5001029" cy="369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34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516970" y="8526"/>
            <a:ext cx="9151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2400" dirty="0">
                <a:solidFill>
                  <a:srgbClr val="002060"/>
                </a:solidFill>
                <a:latin typeface="+mj-lt"/>
              </a:rPr>
              <a:t>Different organisms have different types of haemoglobin.</a:t>
            </a:r>
          </a:p>
        </p:txBody>
      </p:sp>
      <p:pic>
        <p:nvPicPr>
          <p:cNvPr id="16386" name="Picture 2" descr="http://people.eku.edu/ritchisong/Oxygenpartialpress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06" y="452584"/>
            <a:ext cx="6137895" cy="475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6247" y="965049"/>
            <a:ext cx="4455306" cy="4062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solidFill>
                  <a:srgbClr val="C00000"/>
                </a:solidFill>
              </a:rPr>
              <a:t>Organisms living in low [O</a:t>
            </a:r>
            <a:r>
              <a:rPr lang="en-GB" sz="2000" baseline="-25000" dirty="0">
                <a:solidFill>
                  <a:srgbClr val="C00000"/>
                </a:solidFill>
              </a:rPr>
              <a:t>2</a:t>
            </a:r>
            <a:r>
              <a:rPr lang="en-GB" sz="2000" dirty="0">
                <a:solidFill>
                  <a:srgbClr val="C00000"/>
                </a:solidFill>
              </a:rPr>
              <a:t>] conditions have haemoglobin with a higher affinity for O</a:t>
            </a:r>
            <a:r>
              <a:rPr lang="en-GB" sz="2000" baseline="-25000" dirty="0">
                <a:solidFill>
                  <a:srgbClr val="C00000"/>
                </a:solidFill>
              </a:rPr>
              <a:t>2</a:t>
            </a:r>
            <a:r>
              <a:rPr lang="en-GB" sz="2000" dirty="0">
                <a:solidFill>
                  <a:srgbClr val="C00000"/>
                </a:solidFill>
              </a:rPr>
              <a:t>.</a:t>
            </a:r>
          </a:p>
          <a:p>
            <a:pPr algn="just"/>
            <a:endParaRPr lang="en-GB" sz="2000" dirty="0"/>
          </a:p>
          <a:p>
            <a:pPr algn="just"/>
            <a:r>
              <a:rPr lang="en-GB" sz="2000" dirty="0">
                <a:solidFill>
                  <a:srgbClr val="C00000"/>
                </a:solidFill>
              </a:rPr>
              <a:t>As long as the metabolic rate is not too high this won’t be a problem.</a:t>
            </a:r>
          </a:p>
          <a:p>
            <a:pPr algn="just"/>
            <a:endParaRPr lang="en-GB" sz="2000" dirty="0"/>
          </a:p>
          <a:p>
            <a:pPr algn="just"/>
            <a:endParaRPr lang="en-GB" sz="2000" dirty="0"/>
          </a:p>
          <a:p>
            <a:pPr algn="just"/>
            <a:r>
              <a:rPr lang="en-GB" sz="2000" dirty="0">
                <a:solidFill>
                  <a:srgbClr val="7030A0"/>
                </a:solidFill>
              </a:rPr>
              <a:t>Organisms with a high metabolic rate need haemoglobin with a lower affinity for O</a:t>
            </a:r>
            <a:r>
              <a:rPr lang="en-GB" sz="2000" baseline="-25000" dirty="0">
                <a:solidFill>
                  <a:srgbClr val="7030A0"/>
                </a:solidFill>
              </a:rPr>
              <a:t>2</a:t>
            </a:r>
            <a:r>
              <a:rPr lang="en-GB" sz="2000" dirty="0">
                <a:solidFill>
                  <a:srgbClr val="7030A0"/>
                </a:solidFill>
              </a:rPr>
              <a:t>, as they need the haemoglobin to release the O</a:t>
            </a:r>
            <a:r>
              <a:rPr lang="en-GB" sz="2000" baseline="-25000" dirty="0">
                <a:solidFill>
                  <a:srgbClr val="7030A0"/>
                </a:solidFill>
              </a:rPr>
              <a:t>2</a:t>
            </a:r>
            <a:r>
              <a:rPr lang="en-GB" sz="2000" dirty="0">
                <a:solidFill>
                  <a:srgbClr val="7030A0"/>
                </a:solidFill>
              </a:rPr>
              <a:t> when required.</a:t>
            </a:r>
          </a:p>
          <a:p>
            <a:pPr algn="just"/>
            <a:endParaRPr lang="en-GB" dirty="0">
              <a:solidFill>
                <a:srgbClr val="7030A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627316" y="1484784"/>
            <a:ext cx="1108644" cy="1440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4810539" y="2165626"/>
            <a:ext cx="2841211" cy="158739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775520" y="5590982"/>
            <a:ext cx="8640960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070C0"/>
                </a:solidFill>
              </a:rPr>
              <a:t>Ability to bind O</a:t>
            </a:r>
            <a:r>
              <a:rPr lang="en-GB" baseline="-25000" dirty="0">
                <a:solidFill>
                  <a:srgbClr val="0070C0"/>
                </a:solidFill>
              </a:rPr>
              <a:t>2</a:t>
            </a:r>
            <a:r>
              <a:rPr lang="en-GB" dirty="0">
                <a:solidFill>
                  <a:srgbClr val="0070C0"/>
                </a:solidFill>
              </a:rPr>
              <a:t> depends on the specific shape of the haemoglobin, the tertiary structure, which depends on the primary structure (sequence of amino acids).</a:t>
            </a:r>
          </a:p>
        </p:txBody>
      </p:sp>
    </p:spTree>
    <p:extLst>
      <p:ext uri="{BB962C8B-B14F-4D97-AF65-F5344CB8AC3E}">
        <p14:creationId xmlns:p14="http://schemas.microsoft.com/office/powerpoint/2010/main" val="155191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>
            <a:extLst>
              <a:ext uri="{FF2B5EF4-FFF2-40B4-BE49-F238E27FC236}">
                <a16:creationId xmlns:a16="http://schemas.microsoft.com/office/drawing/2014/main" id="{5CA5A8B8-581E-4210-A8C9-D4480AC03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1" y="4077653"/>
            <a:ext cx="9683592" cy="113877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2000" dirty="0">
                <a:latin typeface="Corbel" panose="020B0503020204020204" pitchFamily="34" charset="0"/>
              </a:rPr>
              <a:t>A = oxygen-poor (i.e. mud/ high altitude)</a:t>
            </a:r>
          </a:p>
          <a:p>
            <a:r>
              <a:rPr lang="en-GB" altLang="en-US" sz="2000" dirty="0">
                <a:latin typeface="Corbel" panose="020B0503020204020204" pitchFamily="34" charset="0"/>
              </a:rPr>
              <a:t>- Hb has much higher affinity for oxygen </a:t>
            </a:r>
          </a:p>
          <a:p>
            <a:endParaRPr lang="en-GB" altLang="en-US" sz="800" dirty="0">
              <a:latin typeface="Corbel" panose="020B0503020204020204" pitchFamily="34" charset="0"/>
            </a:endParaRPr>
          </a:p>
          <a:p>
            <a:pPr>
              <a:buFontTx/>
              <a:buChar char="-"/>
            </a:pPr>
            <a:r>
              <a:rPr lang="en-GB" altLang="en-US" sz="2000" dirty="0">
                <a:latin typeface="Corbel" panose="020B0503020204020204" pitchFamily="34" charset="0"/>
              </a:rPr>
              <a:t> Hb fully saturated at lower </a:t>
            </a:r>
            <a:r>
              <a:rPr lang="en-GB" altLang="en-US" sz="2000" i="1" dirty="0">
                <a:latin typeface="Corbel" panose="020B0503020204020204" pitchFamily="34" charset="0"/>
              </a:rPr>
              <a:t>p</a:t>
            </a:r>
            <a:r>
              <a:rPr lang="en-GB" altLang="en-US" sz="2000" dirty="0">
                <a:latin typeface="Corbel" panose="020B0503020204020204" pitchFamily="34" charset="0"/>
              </a:rPr>
              <a:t>O</a:t>
            </a:r>
            <a:r>
              <a:rPr lang="en-GB" altLang="en-US" sz="2000" baseline="-25000" dirty="0">
                <a:latin typeface="Corbel" panose="020B0503020204020204" pitchFamily="34" charset="0"/>
              </a:rPr>
              <a:t>2</a:t>
            </a:r>
            <a:r>
              <a:rPr lang="en-GB" altLang="en-US" sz="2000" dirty="0"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7147E6CC-D0D5-4BDA-891D-ABEF7E76E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735" y="252890"/>
            <a:ext cx="4341972" cy="1200329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800">
                <a:latin typeface="Corbel" panose="020B0503020204020204" pitchFamily="34" charset="0"/>
              </a:rPr>
              <a:t>Animals living in environments with different oxygen levels will have haemoglobins with different affinities for oxygen.</a:t>
            </a:r>
            <a:r>
              <a:rPr lang="en-GB" altLang="en-US" sz="1800" i="1">
                <a:latin typeface="Corbel" panose="020B0503020204020204" pitchFamily="34" charset="0"/>
              </a:rPr>
              <a:t> </a:t>
            </a:r>
            <a:endParaRPr lang="en-GB" altLang="en-US" sz="1800" b="1">
              <a:latin typeface="Corbel" panose="020B0503020204020204" pitchFamily="34" charset="0"/>
            </a:endParaRP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9E1C546C-7D77-4D1C-8498-3C8C2A011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029" y="1678782"/>
            <a:ext cx="3564731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1800" i="1">
                <a:latin typeface="Corbel" panose="020B0503020204020204" pitchFamily="34" charset="0"/>
              </a:rPr>
              <a:t>Explain </a:t>
            </a:r>
            <a:r>
              <a:rPr lang="en-GB" altLang="en-US" sz="1800">
                <a:latin typeface="Corbel" panose="020B0503020204020204" pitchFamily="34" charset="0"/>
              </a:rPr>
              <a:t>which animal lives in an </a:t>
            </a:r>
          </a:p>
          <a:p>
            <a:pPr eaLnBrk="1" hangingPunct="1"/>
            <a:r>
              <a:rPr lang="en-GB" altLang="en-US" sz="1800">
                <a:latin typeface="Corbel" panose="020B0503020204020204" pitchFamily="34" charset="0"/>
              </a:rPr>
              <a:t>oxygen-poor environment. </a:t>
            </a:r>
            <a:endParaRPr lang="en-GB" altLang="en-US" sz="1800" b="1">
              <a:latin typeface="Corbel" panose="020B0503020204020204" pitchFamily="34" charset="0"/>
            </a:endParaRPr>
          </a:p>
        </p:txBody>
      </p:sp>
      <p:pic>
        <p:nvPicPr>
          <p:cNvPr id="16398" name="Picture 14">
            <a:extLst>
              <a:ext uri="{FF2B5EF4-FFF2-40B4-BE49-F238E27FC236}">
                <a16:creationId xmlns:a16="http://schemas.microsoft.com/office/drawing/2014/main" id="{2335BDE2-A675-4E80-95A2-ADE298424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10" y="188595"/>
            <a:ext cx="4081939" cy="373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01" name="Text Box 17">
            <a:extLst>
              <a:ext uri="{FF2B5EF4-FFF2-40B4-BE49-F238E27FC236}">
                <a16:creationId xmlns:a16="http://schemas.microsoft.com/office/drawing/2014/main" id="{FE0A650B-7DEC-4CF3-B872-40F666C99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6187" y="642937"/>
            <a:ext cx="614292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800">
                <a:latin typeface="Corbel" panose="020B0503020204020204" pitchFamily="34" charset="0"/>
              </a:rPr>
              <a:t>  A  </a:t>
            </a:r>
            <a:endParaRPr lang="en-US" altLang="en-US" sz="1800">
              <a:latin typeface="Corbel" panose="020B0503020204020204" pitchFamily="34" charset="0"/>
            </a:endParaRPr>
          </a:p>
        </p:txBody>
      </p:sp>
      <p:sp>
        <p:nvSpPr>
          <p:cNvPr id="16402" name="Text Box 18">
            <a:extLst>
              <a:ext uri="{FF2B5EF4-FFF2-40B4-BE49-F238E27FC236}">
                <a16:creationId xmlns:a16="http://schemas.microsoft.com/office/drawing/2014/main" id="{9229D37C-E3A5-4E50-A9CE-415432CB4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7802" y="1031557"/>
            <a:ext cx="590376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800" dirty="0">
                <a:latin typeface="Corbel" panose="020B0503020204020204" pitchFamily="34" charset="0"/>
              </a:rPr>
              <a:t>  B  </a:t>
            </a:r>
            <a:endParaRPr lang="en-US" altLang="en-US" sz="1800" dirty="0">
              <a:latin typeface="Corbel" panose="020B0503020204020204" pitchFamily="34" charset="0"/>
            </a:endParaRPr>
          </a:p>
        </p:txBody>
      </p:sp>
      <p:sp>
        <p:nvSpPr>
          <p:cNvPr id="16403" name="Text Box 19">
            <a:extLst>
              <a:ext uri="{FF2B5EF4-FFF2-40B4-BE49-F238E27FC236}">
                <a16:creationId xmlns:a16="http://schemas.microsoft.com/office/drawing/2014/main" id="{2A58AD9E-8E5B-437B-949E-5C0F3581A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42" y="5407580"/>
            <a:ext cx="9681911" cy="113877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2000" dirty="0">
                <a:latin typeface="Corbel" panose="020B0503020204020204" pitchFamily="34" charset="0"/>
              </a:rPr>
              <a:t>B = oxygen-rich (i.e. fast-moving water/ sea-level)</a:t>
            </a:r>
          </a:p>
          <a:p>
            <a:endParaRPr lang="en-GB" altLang="en-US" sz="800" dirty="0">
              <a:latin typeface="Corbel" panose="020B0503020204020204" pitchFamily="34" charset="0"/>
            </a:endParaRPr>
          </a:p>
          <a:p>
            <a:r>
              <a:rPr lang="en-GB" altLang="en-US" sz="2000" dirty="0">
                <a:latin typeface="Corbel" panose="020B0503020204020204" pitchFamily="34" charset="0"/>
              </a:rPr>
              <a:t>- Hb fully saturated at much higher </a:t>
            </a:r>
            <a:r>
              <a:rPr lang="en-GB" altLang="en-US" sz="2000" i="1" dirty="0">
                <a:latin typeface="Corbel" panose="020B0503020204020204" pitchFamily="34" charset="0"/>
              </a:rPr>
              <a:t>p</a:t>
            </a:r>
            <a:r>
              <a:rPr lang="en-GB" altLang="en-US" sz="2000" dirty="0">
                <a:latin typeface="Corbel" panose="020B0503020204020204" pitchFamily="34" charset="0"/>
              </a:rPr>
              <a:t>O2 levels</a:t>
            </a:r>
          </a:p>
          <a:p>
            <a:r>
              <a:rPr lang="en-GB" altLang="en-US" sz="2000" dirty="0">
                <a:latin typeface="Corbel" panose="020B0503020204020204" pitchFamily="34" charset="0"/>
              </a:rPr>
              <a:t>- Hb has much lower affinity for oxygen</a:t>
            </a:r>
            <a:endParaRPr lang="en-GB" altLang="en-US" sz="800" dirty="0">
              <a:latin typeface="Corbel" panose="020B05030202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43C97-7311-D171-C9AE-5F2A5BBF7A81}"/>
              </a:ext>
            </a:extLst>
          </p:cNvPr>
          <p:cNvSpPr txBox="1"/>
          <p:nvPr/>
        </p:nvSpPr>
        <p:spPr>
          <a:xfrm rot="16200000">
            <a:off x="5332826" y="2064434"/>
            <a:ext cx="1676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Hb saturation 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03A36C-29ED-B422-CB0A-7AD465EEB65A}"/>
              </a:ext>
            </a:extLst>
          </p:cNvPr>
          <p:cNvSpPr txBox="1"/>
          <p:nvPr/>
        </p:nvSpPr>
        <p:spPr>
          <a:xfrm>
            <a:off x="7363546" y="3815120"/>
            <a:ext cx="193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pO2 concentration</a:t>
            </a:r>
          </a:p>
        </p:txBody>
      </p:sp>
    </p:spTree>
    <p:extLst>
      <p:ext uri="{BB962C8B-B14F-4D97-AF65-F5344CB8AC3E}">
        <p14:creationId xmlns:p14="http://schemas.microsoft.com/office/powerpoint/2010/main" val="340457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40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AE4F8C-C6EF-7BE3-2845-5CC244592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3D20EE-C0ED-AD4F-0AEC-7D246F9EF2F1}"/>
              </a:ext>
            </a:extLst>
          </p:cNvPr>
          <p:cNvSpPr txBox="1"/>
          <p:nvPr/>
        </p:nvSpPr>
        <p:spPr>
          <a:xfrm>
            <a:off x="481239" y="2023700"/>
            <a:ext cx="42622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FFFF00"/>
                </a:solidFill>
              </a:rPr>
              <a:t>Explain the meme</a:t>
            </a:r>
          </a:p>
        </p:txBody>
      </p:sp>
    </p:spTree>
    <p:extLst>
      <p:ext uri="{BB962C8B-B14F-4D97-AF65-F5344CB8AC3E}">
        <p14:creationId xmlns:p14="http://schemas.microsoft.com/office/powerpoint/2010/main" val="3811308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1 Reasons Letting Go Is Hard and What to Do">
            <a:extLst>
              <a:ext uri="{FF2B5EF4-FFF2-40B4-BE49-F238E27FC236}">
                <a16:creationId xmlns:a16="http://schemas.microsoft.com/office/drawing/2014/main" id="{B34CFD1F-A820-AE81-2E79-59238C3E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7DF08-BD6A-2821-0F29-510DFAD31546}"/>
              </a:ext>
            </a:extLst>
          </p:cNvPr>
          <p:cNvSpPr txBox="1"/>
          <p:nvPr/>
        </p:nvSpPr>
        <p:spPr>
          <a:xfrm>
            <a:off x="8935822" y="1841770"/>
            <a:ext cx="2406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highlight>
                  <a:srgbClr val="FFFF00"/>
                </a:highlight>
              </a:rPr>
              <a:t>Myoglobin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5F29C6-1567-4324-711E-ACEB7AC936A2}"/>
              </a:ext>
            </a:extLst>
          </p:cNvPr>
          <p:cNvSpPr txBox="1"/>
          <p:nvPr/>
        </p:nvSpPr>
        <p:spPr>
          <a:xfrm>
            <a:off x="3836772" y="139970"/>
            <a:ext cx="1732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highlight>
                  <a:srgbClr val="FFFF00"/>
                </a:highlight>
              </a:rPr>
              <a:t>Oxygen</a:t>
            </a:r>
          </a:p>
        </p:txBody>
      </p:sp>
    </p:spTree>
    <p:extLst>
      <p:ext uri="{BB962C8B-B14F-4D97-AF65-F5344CB8AC3E}">
        <p14:creationId xmlns:p14="http://schemas.microsoft.com/office/powerpoint/2010/main" val="29399411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rake Meme png HD Transparent Background Image - LifePng">
            <a:extLst>
              <a:ext uri="{FF2B5EF4-FFF2-40B4-BE49-F238E27FC236}">
                <a16:creationId xmlns:a16="http://schemas.microsoft.com/office/drawing/2014/main" id="{22507629-88DE-4AF2-5E03-A6DDF2139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96" y="-263384"/>
            <a:ext cx="9014608" cy="738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A05D4B-2117-5CCB-ADBC-B4D93BA96261}"/>
              </a:ext>
            </a:extLst>
          </p:cNvPr>
          <p:cNvSpPr txBox="1"/>
          <p:nvPr/>
        </p:nvSpPr>
        <p:spPr>
          <a:xfrm rot="20552260">
            <a:off x="6204332" y="3436888"/>
            <a:ext cx="2312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highlight>
                  <a:srgbClr val="FFFF00"/>
                </a:highlight>
              </a:rPr>
              <a:t>Polar </a:t>
            </a:r>
            <a:r>
              <a:rPr lang="en-GB" sz="3200" dirty="0"/>
              <a:t> </a:t>
            </a:r>
            <a:r>
              <a:rPr lang="en-GB" sz="3200" dirty="0">
                <a:highlight>
                  <a:srgbClr val="FFFF00"/>
                </a:highlight>
              </a:rPr>
              <a:t>molecule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5F1D88-F28E-5AAD-D56C-476220188103}"/>
              </a:ext>
            </a:extLst>
          </p:cNvPr>
          <p:cNvSpPr txBox="1"/>
          <p:nvPr/>
        </p:nvSpPr>
        <p:spPr>
          <a:xfrm rot="20552260">
            <a:off x="1890904" y="985824"/>
            <a:ext cx="3099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highlight>
                  <a:srgbClr val="FFFF00"/>
                </a:highlight>
              </a:rPr>
              <a:t>Phospholipid bilayer</a:t>
            </a:r>
          </a:p>
        </p:txBody>
      </p:sp>
    </p:spTree>
    <p:extLst>
      <p:ext uri="{BB962C8B-B14F-4D97-AF65-F5344CB8AC3E}">
        <p14:creationId xmlns:p14="http://schemas.microsoft.com/office/powerpoint/2010/main" val="1332452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Look Both Ways Before Crossing and One Way traffic sign on a pole ...">
            <a:extLst>
              <a:ext uri="{FF2B5EF4-FFF2-40B4-BE49-F238E27FC236}">
                <a16:creationId xmlns:a16="http://schemas.microsoft.com/office/drawing/2014/main" id="{148F0BE6-DE71-CEC9-A277-F3D83BD8B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020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114BD-EDBC-E619-F531-C71C9CF01600}"/>
              </a:ext>
            </a:extLst>
          </p:cNvPr>
          <p:cNvSpPr txBox="1"/>
          <p:nvPr/>
        </p:nvSpPr>
        <p:spPr>
          <a:xfrm>
            <a:off x="5678010" y="5746783"/>
            <a:ext cx="1707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highlight>
                  <a:srgbClr val="FFFF00"/>
                </a:highlight>
              </a:rPr>
              <a:t>Bony fish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D83BC-4D3E-31DF-8422-88FAD757E55C}"/>
              </a:ext>
            </a:extLst>
          </p:cNvPr>
          <p:cNvSpPr txBox="1"/>
          <p:nvPr/>
        </p:nvSpPr>
        <p:spPr>
          <a:xfrm>
            <a:off x="4165824" y="2723145"/>
            <a:ext cx="3860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highlight>
                  <a:srgbClr val="FFFF00"/>
                </a:highlight>
              </a:rPr>
              <a:t>Cartilaginous fish (shark) </a:t>
            </a:r>
          </a:p>
        </p:txBody>
      </p:sp>
    </p:spTree>
    <p:extLst>
      <p:ext uri="{BB962C8B-B14F-4D97-AF65-F5344CB8AC3E}">
        <p14:creationId xmlns:p14="http://schemas.microsoft.com/office/powerpoint/2010/main" val="573355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B0D223F9-9CAC-48B5-8B08-F75D632DC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331" y="515155"/>
            <a:ext cx="4469987" cy="27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e the source image">
            <a:extLst>
              <a:ext uri="{FF2B5EF4-FFF2-40B4-BE49-F238E27FC236}">
                <a16:creationId xmlns:a16="http://schemas.microsoft.com/office/drawing/2014/main" id="{20B75471-D0B1-47F6-874D-7531BCF8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87" y="3561008"/>
            <a:ext cx="4471931" cy="278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84D659F6-B468-4812-80B8-6C05F0DC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589926"/>
            <a:ext cx="6667452" cy="369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2FB22-2CBA-4780-AF07-BEC4E0878AEA}"/>
              </a:ext>
            </a:extLst>
          </p:cNvPr>
          <p:cNvSpPr txBox="1"/>
          <p:nvPr/>
        </p:nvSpPr>
        <p:spPr>
          <a:xfrm>
            <a:off x="5021446" y="807676"/>
            <a:ext cx="705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Why do red blood cells only last for around 120 days? </a:t>
            </a:r>
          </a:p>
        </p:txBody>
      </p:sp>
    </p:spTree>
    <p:extLst>
      <p:ext uri="{BB962C8B-B14F-4D97-AF65-F5344CB8AC3E}">
        <p14:creationId xmlns:p14="http://schemas.microsoft.com/office/powerpoint/2010/main" val="42189355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AE4F8C-C6EF-7BE3-2845-5CC244592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3D20EE-C0ED-AD4F-0AEC-7D246F9EF2F1}"/>
              </a:ext>
            </a:extLst>
          </p:cNvPr>
          <p:cNvSpPr txBox="1"/>
          <p:nvPr/>
        </p:nvSpPr>
        <p:spPr>
          <a:xfrm>
            <a:off x="481239" y="2023700"/>
            <a:ext cx="42622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FFFF00"/>
                </a:solidFill>
              </a:rPr>
              <a:t>FINAL SLIDE</a:t>
            </a:r>
          </a:p>
        </p:txBody>
      </p:sp>
    </p:spTree>
    <p:extLst>
      <p:ext uri="{BB962C8B-B14F-4D97-AF65-F5344CB8AC3E}">
        <p14:creationId xmlns:p14="http://schemas.microsoft.com/office/powerpoint/2010/main" val="41091471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tealing, Burglary, and Robbery – What’s The Difference?">
            <a:extLst>
              <a:ext uri="{FF2B5EF4-FFF2-40B4-BE49-F238E27FC236}">
                <a16:creationId xmlns:a16="http://schemas.microsoft.com/office/drawing/2014/main" id="{ADFE3CE0-4B04-2793-E1E5-2A71D822D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854FC3-8D5D-12FA-663F-52883A57E9A8}"/>
              </a:ext>
            </a:extLst>
          </p:cNvPr>
          <p:cNvSpPr txBox="1"/>
          <p:nvPr/>
        </p:nvSpPr>
        <p:spPr>
          <a:xfrm>
            <a:off x="9210142" y="3429000"/>
            <a:ext cx="2703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highlight>
                  <a:srgbClr val="FFFF00"/>
                </a:highlight>
              </a:rPr>
              <a:t>Foetal haemoglobin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6483C9-9967-A68C-8048-56978D243F52}"/>
              </a:ext>
            </a:extLst>
          </p:cNvPr>
          <p:cNvSpPr txBox="1"/>
          <p:nvPr/>
        </p:nvSpPr>
        <p:spPr>
          <a:xfrm rot="17839984">
            <a:off x="4942941" y="4062055"/>
            <a:ext cx="270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highlight>
                  <a:srgbClr val="FFFF00"/>
                </a:highlight>
              </a:rPr>
              <a:t>Oxygen</a:t>
            </a:r>
            <a:endParaRPr lang="en-GB" sz="3600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57919-8B95-5BCF-E1E5-E8D332989D03}"/>
              </a:ext>
            </a:extLst>
          </p:cNvPr>
          <p:cNvSpPr txBox="1"/>
          <p:nvPr/>
        </p:nvSpPr>
        <p:spPr>
          <a:xfrm>
            <a:off x="2885542" y="3829050"/>
            <a:ext cx="2703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highlight>
                  <a:srgbClr val="FFFF00"/>
                </a:highlight>
              </a:rPr>
              <a:t>Maternal haemoglobin</a:t>
            </a:r>
          </a:p>
        </p:txBody>
      </p:sp>
    </p:spTree>
    <p:extLst>
      <p:ext uri="{BB962C8B-B14F-4D97-AF65-F5344CB8AC3E}">
        <p14:creationId xmlns:p14="http://schemas.microsoft.com/office/powerpoint/2010/main" val="10916729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6D93-3798-E8FC-AA38-3FB4F453D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/>
              <a:t>WHITEBOARD ROTATE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1DD7B-6B2A-E0EA-79E6-3FB8B86C5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1474"/>
            <a:ext cx="10515600" cy="3341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/>
              <a:t>ANSWER EACH QUESTION AND WHEN YOU HEAR THE BUZZR CHECK THE ANSWER ON THE BACK</a:t>
            </a:r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Please answer on the whiteboard NOT the paper</a:t>
            </a:r>
          </a:p>
        </p:txBody>
      </p:sp>
    </p:spTree>
    <p:extLst>
      <p:ext uri="{BB962C8B-B14F-4D97-AF65-F5344CB8AC3E}">
        <p14:creationId xmlns:p14="http://schemas.microsoft.com/office/powerpoint/2010/main" val="31293605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0028E5-4FE9-D474-50C3-5CA8C2E32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502"/>
          <a:stretch/>
        </p:blipFill>
        <p:spPr>
          <a:xfrm>
            <a:off x="119270" y="0"/>
            <a:ext cx="11701669" cy="674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93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B3283F-7248-FF45-9BF2-3AE624CE0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01" y="631299"/>
            <a:ext cx="12016572" cy="60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922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2F7FF1-C214-902C-877B-246DC0AFF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570"/>
          <a:stretch/>
        </p:blipFill>
        <p:spPr>
          <a:xfrm>
            <a:off x="1821732" y="-1"/>
            <a:ext cx="8548536" cy="66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651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8F1151-E85D-C121-CF49-DBF97003A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61" y="0"/>
            <a:ext cx="11198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264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4F8BE4-6146-CD6B-A780-A9904DFEC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65" y="0"/>
            <a:ext cx="8938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016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4643C4-E736-72F7-EDA8-019D611A1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10" y="0"/>
            <a:ext cx="504768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1A2CCE-CF5C-61A7-CE19-A0C91E4D2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285" y="0"/>
            <a:ext cx="492001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B9EC5-6D3E-9409-065F-526D97A6C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3927" y="6297474"/>
            <a:ext cx="4198807" cy="38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812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B8D6F7-C934-1F56-E80D-4549A8B2D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8" y="0"/>
            <a:ext cx="11131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8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B0D223F9-9CAC-48B5-8B08-F75D632DC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331" y="515155"/>
            <a:ext cx="4469987" cy="27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e the source image">
            <a:extLst>
              <a:ext uri="{FF2B5EF4-FFF2-40B4-BE49-F238E27FC236}">
                <a16:creationId xmlns:a16="http://schemas.microsoft.com/office/drawing/2014/main" id="{20B75471-D0B1-47F6-874D-7531BCF8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87" y="3561008"/>
            <a:ext cx="4471931" cy="278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84D659F6-B468-4812-80B8-6C05F0DC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589926"/>
            <a:ext cx="6667452" cy="369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2FB22-2CBA-4780-AF07-BEC4E0878AEA}"/>
              </a:ext>
            </a:extLst>
          </p:cNvPr>
          <p:cNvSpPr txBox="1"/>
          <p:nvPr/>
        </p:nvSpPr>
        <p:spPr>
          <a:xfrm>
            <a:off x="5021446" y="807676"/>
            <a:ext cx="6790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Function / adaptations / where are they produced?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39D9C-57E2-4469-9D66-2C1C57630821}"/>
              </a:ext>
            </a:extLst>
          </p:cNvPr>
          <p:cNvSpPr txBox="1"/>
          <p:nvPr/>
        </p:nvSpPr>
        <p:spPr>
          <a:xfrm>
            <a:off x="5021446" y="5769223"/>
            <a:ext cx="6655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</a:rPr>
              <a:t>Make annotations around your erythrocyte diagram</a:t>
            </a:r>
          </a:p>
        </p:txBody>
      </p:sp>
    </p:spTree>
    <p:extLst>
      <p:ext uri="{BB962C8B-B14F-4D97-AF65-F5344CB8AC3E}">
        <p14:creationId xmlns:p14="http://schemas.microsoft.com/office/powerpoint/2010/main" val="22862757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366766-03E4-CBCC-4157-3DE50D348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236" y="1462843"/>
            <a:ext cx="10052275" cy="393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910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9D41-A4C7-4F35-ABE4-A5B457C9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 – CLICK THE LINK IN POSTS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61AFE-CB5A-4246-96BD-BB05C771C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Match: The cardiac cycle | Love Biology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54F54-B216-2879-51C2-18456448D0A0}"/>
              </a:ext>
            </a:extLst>
          </p:cNvPr>
          <p:cNvSpPr txBox="1"/>
          <p:nvPr/>
        </p:nvSpPr>
        <p:spPr>
          <a:xfrm>
            <a:off x="3052181" y="3514916"/>
            <a:ext cx="59690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highlight>
                  <a:srgbClr val="FFFF00"/>
                </a:highlight>
              </a:rPr>
              <a:t>The timer starts as soon as you open the link!!</a:t>
            </a:r>
          </a:p>
        </p:txBody>
      </p:sp>
    </p:spTree>
    <p:extLst>
      <p:ext uri="{BB962C8B-B14F-4D97-AF65-F5344CB8AC3E}">
        <p14:creationId xmlns:p14="http://schemas.microsoft.com/office/powerpoint/2010/main" val="39495603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B4E6-3826-29C6-3D6F-37D89B057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Is the pO2 the only factor affecting the loading and unloading of oxygen from the haemoglobin?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033D0-9C47-335D-EB6B-C395E8E1F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963" y="2963959"/>
            <a:ext cx="10515600" cy="72474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Binding of oxygen to haemoglobin (youtube.com)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908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0C4B-ABDE-474F-A5E7-C4E6CDAA8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Giving blood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5FC4C-3553-4D95-9645-2B1E51D8B65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What happens after you give blood? Blood Manufacturing Tour - YouTube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9D07A1-82A7-7F01-8C61-ED6CE8FBF2C0}"/>
              </a:ext>
            </a:extLst>
          </p:cNvPr>
          <p:cNvSpPr txBox="1"/>
          <p:nvPr/>
        </p:nvSpPr>
        <p:spPr>
          <a:xfrm>
            <a:off x="4724400" y="3200400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Why is iron in our blood important? - Forces of Nature with Brian Cox: Episode 3 - BBC One - YouTube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043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87B22F8-88B5-4E83-8086-FCA5F759F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 b="186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263CA7-3B7D-4A21-A9EF-88AA84D1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WHITE BOARDS AT THE READY!!</a:t>
            </a:r>
            <a:endParaRPr lang="en-US" sz="3600" b="1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471922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0D3E5-6CC2-4F18-8BFE-76143AC5A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1583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solidFill>
                  <a:srgbClr val="FF0000"/>
                </a:solidFill>
              </a:rPr>
              <a:t>ROUND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24B21-5CDF-4980-9B29-6530BE5E3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9" y="1923597"/>
            <a:ext cx="1134835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400" dirty="0">
                <a:solidFill>
                  <a:srgbClr val="FF0000"/>
                </a:solidFill>
              </a:rPr>
              <a:t>Name the ECG trace!</a:t>
            </a:r>
          </a:p>
          <a:p>
            <a:pPr marL="0" indent="0">
              <a:buNone/>
            </a:pPr>
            <a:endParaRPr lang="en-GB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400" dirty="0">
                <a:solidFill>
                  <a:srgbClr val="FF0000"/>
                </a:solidFill>
              </a:rPr>
              <a:t>First two to write the </a:t>
            </a:r>
            <a:r>
              <a:rPr lang="en-GB" sz="4400" b="1" dirty="0">
                <a:solidFill>
                  <a:srgbClr val="FF0000"/>
                </a:solidFill>
              </a:rPr>
              <a:t>name </a:t>
            </a:r>
            <a:r>
              <a:rPr lang="en-GB" sz="4400" dirty="0">
                <a:solidFill>
                  <a:srgbClr val="FF0000"/>
                </a:solidFill>
              </a:rPr>
              <a:t>and hold it up high win a point</a:t>
            </a:r>
            <a:endParaRPr lang="en-GB" sz="4400" dirty="0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9556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6FE676-A1FA-425B-BBE9-F3B5D364B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94" t="39696" r="11800" b="36574"/>
          <a:stretch/>
        </p:blipFill>
        <p:spPr>
          <a:xfrm>
            <a:off x="1491341" y="1202874"/>
            <a:ext cx="9502326" cy="39242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BC73EF-0E12-453C-AADC-C895A0D289D3}"/>
              </a:ext>
            </a:extLst>
          </p:cNvPr>
          <p:cNvSpPr/>
          <p:nvPr/>
        </p:nvSpPr>
        <p:spPr>
          <a:xfrm>
            <a:off x="4381500" y="1034143"/>
            <a:ext cx="3151414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8ECB51-1A1D-4716-9DD3-A1D85214EE9E}"/>
              </a:ext>
            </a:extLst>
          </p:cNvPr>
          <p:cNvSpPr/>
          <p:nvPr/>
        </p:nvSpPr>
        <p:spPr>
          <a:xfrm>
            <a:off x="1926770" y="4283532"/>
            <a:ext cx="8240487" cy="680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61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6FE676-A1FA-425B-BBE9-F3B5D364B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89" t="65331" r="12222" b="10859"/>
          <a:stretch/>
        </p:blipFill>
        <p:spPr>
          <a:xfrm>
            <a:off x="97971" y="702127"/>
            <a:ext cx="11814803" cy="48223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6A23DD-62AE-4DAB-9DD4-0A3C44C590D4}"/>
              </a:ext>
            </a:extLst>
          </p:cNvPr>
          <p:cNvSpPr/>
          <p:nvPr/>
        </p:nvSpPr>
        <p:spPr>
          <a:xfrm>
            <a:off x="3265713" y="827314"/>
            <a:ext cx="5339443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47780F-991E-472C-8B81-E00B2D5BA1F9}"/>
              </a:ext>
            </a:extLst>
          </p:cNvPr>
          <p:cNvSpPr/>
          <p:nvPr/>
        </p:nvSpPr>
        <p:spPr>
          <a:xfrm>
            <a:off x="1248669" y="4746174"/>
            <a:ext cx="9694661" cy="680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84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6FE676-A1FA-425B-BBE9-F3B5D364B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18" t="39299" r="52592" b="36892"/>
          <a:stretch/>
        </p:blipFill>
        <p:spPr>
          <a:xfrm>
            <a:off x="-38100" y="429986"/>
            <a:ext cx="11945366" cy="4991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D45586-D34E-4AEF-A10C-1D44A7530946}"/>
              </a:ext>
            </a:extLst>
          </p:cNvPr>
          <p:cNvSpPr/>
          <p:nvPr/>
        </p:nvSpPr>
        <p:spPr>
          <a:xfrm>
            <a:off x="4358876" y="429986"/>
            <a:ext cx="3151414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99212-12F1-4164-8ECE-935A601C5530}"/>
              </a:ext>
            </a:extLst>
          </p:cNvPr>
          <p:cNvSpPr/>
          <p:nvPr/>
        </p:nvSpPr>
        <p:spPr>
          <a:xfrm>
            <a:off x="903512" y="4452261"/>
            <a:ext cx="10297888" cy="680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32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6FE676-A1FA-425B-BBE9-F3B5D364B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06" t="12949" r="13387" b="63003"/>
          <a:stretch/>
        </p:blipFill>
        <p:spPr>
          <a:xfrm>
            <a:off x="538843" y="756557"/>
            <a:ext cx="10994038" cy="48278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9B79EC-6209-4114-AE65-6D9F898260CE}"/>
              </a:ext>
            </a:extLst>
          </p:cNvPr>
          <p:cNvSpPr/>
          <p:nvPr/>
        </p:nvSpPr>
        <p:spPr>
          <a:xfrm>
            <a:off x="4370614" y="756557"/>
            <a:ext cx="3151414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79A7E8-B63F-43D6-8886-F054CCF9939C}"/>
              </a:ext>
            </a:extLst>
          </p:cNvPr>
          <p:cNvSpPr/>
          <p:nvPr/>
        </p:nvSpPr>
        <p:spPr>
          <a:xfrm>
            <a:off x="1872341" y="4680860"/>
            <a:ext cx="8240487" cy="680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97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A59108-B0AC-48CF-BC89-40BCE3A1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77"/>
          <a:stretch/>
        </p:blipFill>
        <p:spPr>
          <a:xfrm>
            <a:off x="3646381" y="4350312"/>
            <a:ext cx="3603506" cy="2318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9D0A02-1D18-418D-A146-5F9CD613BBA6}"/>
              </a:ext>
            </a:extLst>
          </p:cNvPr>
          <p:cNvSpPr txBox="1"/>
          <p:nvPr/>
        </p:nvSpPr>
        <p:spPr>
          <a:xfrm>
            <a:off x="4630036" y="5136733"/>
            <a:ext cx="1576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There are approx. 300 million molecules of Hb in each </a:t>
            </a:r>
            <a:r>
              <a:rPr lang="en-GB" sz="1400" b="1" dirty="0" err="1"/>
              <a:t>rbc</a:t>
            </a:r>
            <a:endParaRPr lang="en-GB" sz="1400" b="1" dirty="0"/>
          </a:p>
        </p:txBody>
      </p: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BCA5925B-0A7D-424F-8B2B-7BFA3835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29" y="1596232"/>
            <a:ext cx="3842657" cy="288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66ABA8-5F2F-40A0-9BA1-E0F6B8EF9AF1}"/>
              </a:ext>
            </a:extLst>
          </p:cNvPr>
          <p:cNvSpPr txBox="1"/>
          <p:nvPr/>
        </p:nvSpPr>
        <p:spPr>
          <a:xfrm>
            <a:off x="70758" y="489857"/>
            <a:ext cx="3401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Function: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Transport of oxygen to the cells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Removal of CO</a:t>
            </a:r>
            <a:r>
              <a:rPr lang="en-GB" sz="2800" baseline="-25000" dirty="0">
                <a:solidFill>
                  <a:srgbClr val="FF0000"/>
                </a:solidFill>
              </a:rPr>
              <a:t>2</a:t>
            </a:r>
            <a:r>
              <a:rPr lang="en-GB" sz="2800" dirty="0">
                <a:solidFill>
                  <a:srgbClr val="FF0000"/>
                </a:solidFill>
              </a:rPr>
              <a:t> from the cells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812F4-4362-4DAE-8C9D-0B8A3F023CB4}"/>
              </a:ext>
            </a:extLst>
          </p:cNvPr>
          <p:cNvSpPr txBox="1"/>
          <p:nvPr/>
        </p:nvSpPr>
        <p:spPr>
          <a:xfrm>
            <a:off x="7249887" y="240804"/>
            <a:ext cx="48713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Adaptations</a:t>
            </a:r>
            <a:r>
              <a:rPr lang="en-GB" sz="2000" b="1" dirty="0">
                <a:solidFill>
                  <a:srgbClr val="FF0000"/>
                </a:solidFill>
              </a:rPr>
              <a:t>: </a:t>
            </a:r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>
                <a:solidFill>
                  <a:srgbClr val="FF0000"/>
                </a:solidFill>
              </a:rPr>
              <a:t>Biconcave shape: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Increase the surface area for diffusion of gases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Allows the cell to pass through narrow capillaries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>
                <a:solidFill>
                  <a:srgbClr val="FF0000"/>
                </a:solidFill>
              </a:rPr>
              <a:t>Contain haemoglobin: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Binds to oxygen for transport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>
                <a:solidFill>
                  <a:srgbClr val="FF0000"/>
                </a:solidFill>
              </a:rPr>
              <a:t>Removal of the nuclei: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To maximise the amount of haemoglobin that can fit into the cell.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*it also limits the life of the cell</a:t>
            </a:r>
          </a:p>
          <a:p>
            <a:r>
              <a:rPr lang="en-GB" sz="2000" dirty="0">
                <a:solidFill>
                  <a:srgbClr val="FF0000"/>
                </a:solidFill>
                <a:highlight>
                  <a:srgbClr val="FFFF00"/>
                </a:highlight>
              </a:rPr>
              <a:t>Why?</a:t>
            </a:r>
          </a:p>
          <a:p>
            <a:r>
              <a:rPr lang="en-GB" sz="2000" dirty="0">
                <a:solidFill>
                  <a:srgbClr val="FF0000"/>
                </a:solidFill>
              </a:rPr>
              <a:t>Limits the cells repair capabilities – only last 120 days in the bloodstream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E40D6-7914-4C6D-B881-DE2820474818}"/>
              </a:ext>
            </a:extLst>
          </p:cNvPr>
          <p:cNvSpPr txBox="1"/>
          <p:nvPr/>
        </p:nvSpPr>
        <p:spPr>
          <a:xfrm>
            <a:off x="108857" y="3337831"/>
            <a:ext cx="33636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Production site: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Formed continuously in the </a:t>
            </a:r>
            <a:r>
              <a:rPr lang="en-GB" sz="2800" b="1" dirty="0">
                <a:solidFill>
                  <a:srgbClr val="FF0000"/>
                </a:solidFill>
              </a:rPr>
              <a:t>red bone marrow</a:t>
            </a:r>
          </a:p>
        </p:txBody>
      </p:sp>
    </p:spTree>
    <p:extLst>
      <p:ext uri="{BB962C8B-B14F-4D97-AF65-F5344CB8AC3E}">
        <p14:creationId xmlns:p14="http://schemas.microsoft.com/office/powerpoint/2010/main" val="421390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6FE676-A1FA-425B-BBE9-F3B5D364B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13" t="64617" r="52328" b="9074"/>
          <a:stretch/>
        </p:blipFill>
        <p:spPr>
          <a:xfrm>
            <a:off x="181430" y="691243"/>
            <a:ext cx="11480869" cy="52088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E413CF-E8BE-45BD-AFC4-F0FA1E07C6B4}"/>
              </a:ext>
            </a:extLst>
          </p:cNvPr>
          <p:cNvSpPr/>
          <p:nvPr/>
        </p:nvSpPr>
        <p:spPr>
          <a:xfrm>
            <a:off x="3815442" y="843643"/>
            <a:ext cx="4376057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CE39C1-606F-4DA4-B48D-E7B3F089AFB5}"/>
              </a:ext>
            </a:extLst>
          </p:cNvPr>
          <p:cNvSpPr/>
          <p:nvPr/>
        </p:nvSpPr>
        <p:spPr>
          <a:xfrm>
            <a:off x="1333499" y="4762503"/>
            <a:ext cx="9448801" cy="680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9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E908C7-53AF-44EC-8E7F-C15A808D973C}"/>
              </a:ext>
            </a:extLst>
          </p:cNvPr>
          <p:cNvSpPr txBox="1"/>
          <p:nvPr/>
        </p:nvSpPr>
        <p:spPr>
          <a:xfrm>
            <a:off x="4307982" y="567583"/>
            <a:ext cx="3128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Ectopic heartbeat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D45586-D34E-4AEF-A10C-1D44A7530946}"/>
              </a:ext>
            </a:extLst>
          </p:cNvPr>
          <p:cNvSpPr/>
          <p:nvPr/>
        </p:nvSpPr>
        <p:spPr>
          <a:xfrm>
            <a:off x="4358876" y="429986"/>
            <a:ext cx="3151414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B5397FB-B400-4108-8454-44B2E25208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93"/>
          <a:stretch/>
        </p:blipFill>
        <p:spPr>
          <a:xfrm>
            <a:off x="1213546" y="1730733"/>
            <a:ext cx="10081553" cy="2763994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0187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0D3E5-6CC2-4F18-8BFE-76143AC5A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1583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solidFill>
                  <a:srgbClr val="FF0000"/>
                </a:solidFill>
              </a:rPr>
              <a:t>ROUND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24B21-5CDF-4980-9B29-6530BE5E3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9" y="1923597"/>
            <a:ext cx="1134835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400" dirty="0">
                <a:solidFill>
                  <a:srgbClr val="FF0000"/>
                </a:solidFill>
              </a:rPr>
              <a:t>Draw the ECG trace!</a:t>
            </a:r>
          </a:p>
          <a:p>
            <a:pPr marL="0" indent="0">
              <a:buNone/>
            </a:pPr>
            <a:endParaRPr lang="en-GB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400" dirty="0">
                <a:solidFill>
                  <a:srgbClr val="FF0000"/>
                </a:solidFill>
              </a:rPr>
              <a:t>First two to </a:t>
            </a:r>
            <a:r>
              <a:rPr lang="en-GB" sz="4400" b="1" dirty="0">
                <a:solidFill>
                  <a:srgbClr val="FF0000"/>
                </a:solidFill>
              </a:rPr>
              <a:t>draw </a:t>
            </a:r>
            <a:r>
              <a:rPr lang="en-GB" sz="4400" dirty="0">
                <a:solidFill>
                  <a:srgbClr val="FF0000"/>
                </a:solidFill>
              </a:rPr>
              <a:t>the ECG and hold it up high wins a point</a:t>
            </a:r>
          </a:p>
        </p:txBody>
      </p:sp>
    </p:spTree>
    <p:extLst>
      <p:ext uri="{BB962C8B-B14F-4D97-AF65-F5344CB8AC3E}">
        <p14:creationId xmlns:p14="http://schemas.microsoft.com/office/powerpoint/2010/main" val="40723764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6FE676-A1FA-425B-BBE9-F3B5D364B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89" t="65331" r="12222" b="10859"/>
          <a:stretch/>
        </p:blipFill>
        <p:spPr>
          <a:xfrm>
            <a:off x="97971" y="702127"/>
            <a:ext cx="11814803" cy="48223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67F3DA-3155-460D-9F17-4015CE2814F3}"/>
              </a:ext>
            </a:extLst>
          </p:cNvPr>
          <p:cNvSpPr/>
          <p:nvPr/>
        </p:nvSpPr>
        <p:spPr>
          <a:xfrm>
            <a:off x="625928" y="1785257"/>
            <a:ext cx="10940143" cy="399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7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66EA-5E19-4D99-BD96-4A5A831D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90" y="81107"/>
            <a:ext cx="11901055" cy="1325563"/>
          </a:xfrm>
        </p:spPr>
        <p:txBody>
          <a:bodyPr/>
          <a:lstStyle/>
          <a:p>
            <a:r>
              <a:rPr lang="en-GB" dirty="0"/>
              <a:t>A normal ECG with an arrow pointing at the P wave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1E8AFB-3BC4-4E84-BCBF-AAF8150D5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80" y="1236771"/>
            <a:ext cx="5467066" cy="508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C5E5FA-902B-491D-B990-E2385F864937}"/>
              </a:ext>
            </a:extLst>
          </p:cNvPr>
          <p:cNvSpPr/>
          <p:nvPr/>
        </p:nvSpPr>
        <p:spPr>
          <a:xfrm>
            <a:off x="3962400" y="3575957"/>
            <a:ext cx="794658" cy="1491343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C5CC8-83DB-42FF-9D7A-ACEF107326E0}"/>
              </a:ext>
            </a:extLst>
          </p:cNvPr>
          <p:cNvSpPr/>
          <p:nvPr/>
        </p:nvSpPr>
        <p:spPr>
          <a:xfrm>
            <a:off x="3091542" y="1173286"/>
            <a:ext cx="5584371" cy="514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28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6FE676-A1FA-425B-BBE9-F3B5D364B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13" t="64617" r="52328" b="9074"/>
          <a:stretch/>
        </p:blipFill>
        <p:spPr>
          <a:xfrm>
            <a:off x="181430" y="691243"/>
            <a:ext cx="11480869" cy="52088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29F525-FC82-4D0F-A065-BD78456EEED1}"/>
              </a:ext>
            </a:extLst>
          </p:cNvPr>
          <p:cNvSpPr/>
          <p:nvPr/>
        </p:nvSpPr>
        <p:spPr>
          <a:xfrm>
            <a:off x="413692" y="1779814"/>
            <a:ext cx="11016343" cy="4491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03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66EA-5E19-4D99-BD96-4A5A831D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205798"/>
            <a:ext cx="11734800" cy="1325563"/>
          </a:xfrm>
        </p:spPr>
        <p:txBody>
          <a:bodyPr/>
          <a:lstStyle/>
          <a:p>
            <a:r>
              <a:rPr lang="en-GB" dirty="0"/>
              <a:t>A normal ECG with an arrow pointing at the T wave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1E8AFB-3BC4-4E84-BCBF-AAF8150D5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80" y="1236771"/>
            <a:ext cx="5467066" cy="508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C5E5FA-902B-491D-B990-E2385F864937}"/>
              </a:ext>
            </a:extLst>
          </p:cNvPr>
          <p:cNvSpPr/>
          <p:nvPr/>
        </p:nvSpPr>
        <p:spPr>
          <a:xfrm>
            <a:off x="6581898" y="3517570"/>
            <a:ext cx="794658" cy="1491343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850D35-89FB-4B74-80AD-893681C7AF14}"/>
              </a:ext>
            </a:extLst>
          </p:cNvPr>
          <p:cNvSpPr/>
          <p:nvPr/>
        </p:nvSpPr>
        <p:spPr>
          <a:xfrm>
            <a:off x="3091542" y="1173286"/>
            <a:ext cx="5584371" cy="514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6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0D3E5-6CC2-4F18-8BFE-76143AC5A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1583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solidFill>
                  <a:srgbClr val="FF0000"/>
                </a:solidFill>
              </a:rPr>
              <a:t>ROUND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24B21-5CDF-4980-9B29-6530BE5E3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9" y="1923597"/>
            <a:ext cx="1134835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400" dirty="0">
                <a:solidFill>
                  <a:srgbClr val="FF0000"/>
                </a:solidFill>
              </a:rPr>
              <a:t>What does the following show?</a:t>
            </a:r>
          </a:p>
        </p:txBody>
      </p:sp>
    </p:spTree>
    <p:extLst>
      <p:ext uri="{BB962C8B-B14F-4D97-AF65-F5344CB8AC3E}">
        <p14:creationId xmlns:p14="http://schemas.microsoft.com/office/powerpoint/2010/main" val="31957961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595FC4-B03F-4810-8096-20230DCBD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72" t="24604" r="2827" b="32474"/>
          <a:stretch/>
        </p:blipFill>
        <p:spPr>
          <a:xfrm>
            <a:off x="2714548" y="1224553"/>
            <a:ext cx="6929155" cy="4777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4866EA-5E19-4D99-BD96-4A5A831D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205798"/>
            <a:ext cx="11734800" cy="1325563"/>
          </a:xfrm>
        </p:spPr>
        <p:txBody>
          <a:bodyPr/>
          <a:lstStyle/>
          <a:p>
            <a:pPr algn="ctr"/>
            <a:r>
              <a:rPr lang="en-GB" dirty="0"/>
              <a:t>diastole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850D35-89FB-4B74-80AD-893681C7AF14}"/>
              </a:ext>
            </a:extLst>
          </p:cNvPr>
          <p:cNvSpPr/>
          <p:nvPr/>
        </p:nvSpPr>
        <p:spPr>
          <a:xfrm>
            <a:off x="400037" y="62164"/>
            <a:ext cx="11558176" cy="1119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210BC1-B89D-40C2-9ED0-80F4BDC4B962}"/>
              </a:ext>
            </a:extLst>
          </p:cNvPr>
          <p:cNvSpPr/>
          <p:nvPr/>
        </p:nvSpPr>
        <p:spPr>
          <a:xfrm>
            <a:off x="4121239" y="2987899"/>
            <a:ext cx="734096" cy="508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74EE1319-9C0A-4D2A-8623-F99512A30145}"/>
              </a:ext>
            </a:extLst>
          </p:cNvPr>
          <p:cNvSpPr/>
          <p:nvPr/>
        </p:nvSpPr>
        <p:spPr>
          <a:xfrm rot="10800000">
            <a:off x="7454133" y="6002088"/>
            <a:ext cx="579550" cy="769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65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66EA-5E19-4D99-BD96-4A5A831D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205798"/>
            <a:ext cx="11734800" cy="1325563"/>
          </a:xfrm>
        </p:spPr>
        <p:txBody>
          <a:bodyPr/>
          <a:lstStyle/>
          <a:p>
            <a:pPr algn="ctr"/>
            <a:r>
              <a:rPr lang="en-GB" dirty="0"/>
              <a:t>Stroke volume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850D35-89FB-4B74-80AD-893681C7AF14}"/>
              </a:ext>
            </a:extLst>
          </p:cNvPr>
          <p:cNvSpPr/>
          <p:nvPr/>
        </p:nvSpPr>
        <p:spPr>
          <a:xfrm>
            <a:off x="311727" y="309002"/>
            <a:ext cx="11558176" cy="1119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DCA767-5948-44BE-A818-82105F137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55"/>
          <a:stretch/>
        </p:blipFill>
        <p:spPr>
          <a:xfrm>
            <a:off x="2286888" y="1474014"/>
            <a:ext cx="7306644" cy="51781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210BC1-B89D-40C2-9ED0-80F4BDC4B962}"/>
              </a:ext>
            </a:extLst>
          </p:cNvPr>
          <p:cNvSpPr/>
          <p:nvPr/>
        </p:nvSpPr>
        <p:spPr>
          <a:xfrm>
            <a:off x="4121239" y="2987899"/>
            <a:ext cx="734096" cy="508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74EE1319-9C0A-4D2A-8623-F99512A30145}"/>
              </a:ext>
            </a:extLst>
          </p:cNvPr>
          <p:cNvSpPr/>
          <p:nvPr/>
        </p:nvSpPr>
        <p:spPr>
          <a:xfrm rot="4166223">
            <a:off x="5650434" y="1833453"/>
            <a:ext cx="579550" cy="20155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138EF1-E187-4444-AC84-A6C8DFF21F11}"/>
              </a:ext>
            </a:extLst>
          </p:cNvPr>
          <p:cNvSpPr txBox="1"/>
          <p:nvPr/>
        </p:nvSpPr>
        <p:spPr>
          <a:xfrm>
            <a:off x="6875202" y="1970048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</a:rPr>
              <a:t>?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49BBBB8-958E-4CFE-B2A8-9FB4D76DB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" b="13402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7B6D4A-4663-4FAC-9DD9-86A929340373}"/>
              </a:ext>
            </a:extLst>
          </p:cNvPr>
          <p:cNvSpPr txBox="1"/>
          <p:nvPr/>
        </p:nvSpPr>
        <p:spPr>
          <a:xfrm>
            <a:off x="0" y="0"/>
            <a:ext cx="19704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How bones make blood - Melody Smith - YouTube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69708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595FC4-B03F-4810-8096-20230DCBD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72" t="24604" r="2827" b="32474"/>
          <a:stretch/>
        </p:blipFill>
        <p:spPr>
          <a:xfrm>
            <a:off x="2714548" y="1224553"/>
            <a:ext cx="6929155" cy="4777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4866EA-5E19-4D99-BD96-4A5A831D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205798"/>
            <a:ext cx="11734800" cy="1325563"/>
          </a:xfrm>
        </p:spPr>
        <p:txBody>
          <a:bodyPr/>
          <a:lstStyle/>
          <a:p>
            <a:pPr algn="ctr"/>
            <a:r>
              <a:rPr lang="en-GB" dirty="0"/>
              <a:t>Ventricular systole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850D35-89FB-4B74-80AD-893681C7AF14}"/>
              </a:ext>
            </a:extLst>
          </p:cNvPr>
          <p:cNvSpPr/>
          <p:nvPr/>
        </p:nvSpPr>
        <p:spPr>
          <a:xfrm>
            <a:off x="322097" y="205798"/>
            <a:ext cx="11558176" cy="1119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210BC1-B89D-40C2-9ED0-80F4BDC4B962}"/>
              </a:ext>
            </a:extLst>
          </p:cNvPr>
          <p:cNvSpPr/>
          <p:nvPr/>
        </p:nvSpPr>
        <p:spPr>
          <a:xfrm>
            <a:off x="4121239" y="2987899"/>
            <a:ext cx="734096" cy="508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74EE1319-9C0A-4D2A-8623-F99512A30145}"/>
              </a:ext>
            </a:extLst>
          </p:cNvPr>
          <p:cNvSpPr/>
          <p:nvPr/>
        </p:nvSpPr>
        <p:spPr>
          <a:xfrm rot="10800000">
            <a:off x="5728364" y="6088559"/>
            <a:ext cx="579550" cy="769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64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66EA-5E19-4D99-BD96-4A5A831D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205798"/>
            <a:ext cx="11734800" cy="1325563"/>
          </a:xfrm>
        </p:spPr>
        <p:txBody>
          <a:bodyPr/>
          <a:lstStyle/>
          <a:p>
            <a:pPr algn="ctr"/>
            <a:r>
              <a:rPr lang="en-GB" dirty="0"/>
              <a:t>Length of one cardiac cycle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850D35-89FB-4B74-80AD-893681C7AF14}"/>
              </a:ext>
            </a:extLst>
          </p:cNvPr>
          <p:cNvSpPr/>
          <p:nvPr/>
        </p:nvSpPr>
        <p:spPr>
          <a:xfrm>
            <a:off x="322097" y="309002"/>
            <a:ext cx="11558176" cy="1119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FF2738-299C-4A61-A3BC-31AA07020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76" t="24070" r="5410" b="50047"/>
          <a:stretch/>
        </p:blipFill>
        <p:spPr>
          <a:xfrm>
            <a:off x="1777285" y="1854557"/>
            <a:ext cx="8454980" cy="361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5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66EA-5E19-4D99-BD96-4A5A831D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205798"/>
            <a:ext cx="11734800" cy="1325563"/>
          </a:xfrm>
        </p:spPr>
        <p:txBody>
          <a:bodyPr/>
          <a:lstStyle/>
          <a:p>
            <a:pPr algn="ctr"/>
            <a:r>
              <a:rPr lang="en-GB" dirty="0"/>
              <a:t>Tendinous cords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850D35-89FB-4B74-80AD-893681C7AF14}"/>
              </a:ext>
            </a:extLst>
          </p:cNvPr>
          <p:cNvSpPr/>
          <p:nvPr/>
        </p:nvSpPr>
        <p:spPr>
          <a:xfrm>
            <a:off x="240894" y="202344"/>
            <a:ext cx="11558176" cy="1119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32F6FC-CE09-404C-8050-6708EDAA5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85" t="38895" r="60768" b="36402"/>
          <a:stretch/>
        </p:blipFill>
        <p:spPr>
          <a:xfrm>
            <a:off x="4550307" y="1385892"/>
            <a:ext cx="3091386" cy="4827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59427B-186D-4D8D-8330-A8E08ACBED61}"/>
              </a:ext>
            </a:extLst>
          </p:cNvPr>
          <p:cNvSpPr txBox="1"/>
          <p:nvPr/>
        </p:nvSpPr>
        <p:spPr>
          <a:xfrm>
            <a:off x="5873022" y="6163765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</a:rPr>
              <a:t>?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7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595FC4-B03F-4810-8096-20230DCBD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72" t="24604" r="2827" b="32474"/>
          <a:stretch/>
        </p:blipFill>
        <p:spPr>
          <a:xfrm>
            <a:off x="2714548" y="1224553"/>
            <a:ext cx="6929155" cy="4777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4866EA-5E19-4D99-BD96-4A5A831D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205798"/>
            <a:ext cx="11734800" cy="1325563"/>
          </a:xfrm>
        </p:spPr>
        <p:txBody>
          <a:bodyPr/>
          <a:lstStyle/>
          <a:p>
            <a:pPr algn="ctr"/>
            <a:r>
              <a:rPr lang="en-GB" dirty="0"/>
              <a:t>Atrial systole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850D35-89FB-4B74-80AD-893681C7AF14}"/>
              </a:ext>
            </a:extLst>
          </p:cNvPr>
          <p:cNvSpPr/>
          <p:nvPr/>
        </p:nvSpPr>
        <p:spPr>
          <a:xfrm>
            <a:off x="311727" y="37258"/>
            <a:ext cx="11558176" cy="1119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74EE1319-9C0A-4D2A-8623-F99512A30145}"/>
              </a:ext>
            </a:extLst>
          </p:cNvPr>
          <p:cNvSpPr/>
          <p:nvPr/>
        </p:nvSpPr>
        <p:spPr>
          <a:xfrm rot="10800000">
            <a:off x="4172754" y="6051301"/>
            <a:ext cx="579550" cy="769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49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r Heartbeat">
            <a:extLst>
              <a:ext uri="{FF2B5EF4-FFF2-40B4-BE49-F238E27FC236}">
                <a16:creationId xmlns:a16="http://schemas.microsoft.com/office/drawing/2014/main" id="{B00D2186-FD5B-59A7-8359-D4BF06B8C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85" y="1881729"/>
            <a:ext cx="4769629" cy="428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4866EA-5E19-4D99-BD96-4A5A831D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-692274"/>
            <a:ext cx="11734800" cy="3163331"/>
          </a:xfrm>
        </p:spPr>
        <p:txBody>
          <a:bodyPr>
            <a:normAutofit/>
          </a:bodyPr>
          <a:lstStyle/>
          <a:p>
            <a:pPr algn="ctr"/>
            <a:r>
              <a:rPr lang="en-GB" sz="4800" dirty="0"/>
              <a:t>The location in the heart of the SA node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F2DC2B-E093-4A4A-BF22-16486AF0EC19}"/>
              </a:ext>
            </a:extLst>
          </p:cNvPr>
          <p:cNvSpPr/>
          <p:nvPr/>
        </p:nvSpPr>
        <p:spPr>
          <a:xfrm>
            <a:off x="1294424" y="1609715"/>
            <a:ext cx="9688287" cy="4830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58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607C4-47D5-415C-849D-D69499698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Final slide </a:t>
            </a:r>
            <a:r>
              <a:rPr lang="en-GB" dirty="0"/>
              <a:t>– </a:t>
            </a:r>
            <a:r>
              <a:rPr lang="en-GB" b="1" dirty="0"/>
              <a:t>triple</a:t>
            </a:r>
            <a:r>
              <a:rPr lang="en-GB" dirty="0"/>
              <a:t> </a:t>
            </a:r>
            <a:r>
              <a:rPr lang="en-GB" b="1" dirty="0"/>
              <a:t>points!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58E43-F58C-47E9-BB77-64216846A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dirty="0"/>
              <a:t>Draw the following…..</a:t>
            </a:r>
          </a:p>
          <a:p>
            <a:pPr marL="0" indent="0" algn="ctr">
              <a:buNone/>
            </a:pPr>
            <a:endParaRPr lang="en-GB" sz="4400" dirty="0"/>
          </a:p>
          <a:p>
            <a:pPr marL="0" indent="0" algn="ctr">
              <a:buNone/>
            </a:pP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9493445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66EA-5E19-4D99-BD96-4A5A831D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-692274"/>
            <a:ext cx="11734800" cy="3163331"/>
          </a:xfrm>
        </p:spPr>
        <p:txBody>
          <a:bodyPr>
            <a:normAutofit/>
          </a:bodyPr>
          <a:lstStyle/>
          <a:p>
            <a:pPr algn="ctr"/>
            <a:r>
              <a:rPr lang="en-GB" sz="4800" dirty="0"/>
              <a:t>A spirometer trace showing a person who is starting to exercise   </a:t>
            </a:r>
          </a:p>
        </p:txBody>
      </p:sp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125ABCAD-854A-403F-9A5A-D5DA8DA1D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1872342"/>
            <a:ext cx="8692242" cy="434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F2DC2B-E093-4A4A-BF22-16486AF0EC19}"/>
              </a:ext>
            </a:extLst>
          </p:cNvPr>
          <p:cNvSpPr/>
          <p:nvPr/>
        </p:nvSpPr>
        <p:spPr>
          <a:xfrm>
            <a:off x="1256108" y="1716381"/>
            <a:ext cx="9688287" cy="4830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5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4BF4-5096-8F52-C705-3FDA6FF9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game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B39F4-AE85-C133-D477-CC57C4E6C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Explain the meme</a:t>
            </a:r>
          </a:p>
        </p:txBody>
      </p:sp>
    </p:spTree>
    <p:extLst>
      <p:ext uri="{BB962C8B-B14F-4D97-AF65-F5344CB8AC3E}">
        <p14:creationId xmlns:p14="http://schemas.microsoft.com/office/powerpoint/2010/main" val="36406626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AE4F8C-C6EF-7BE3-2845-5CC244592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3D20EE-C0ED-AD4F-0AEC-7D246F9EF2F1}"/>
              </a:ext>
            </a:extLst>
          </p:cNvPr>
          <p:cNvSpPr txBox="1"/>
          <p:nvPr/>
        </p:nvSpPr>
        <p:spPr>
          <a:xfrm>
            <a:off x="481239" y="2023700"/>
            <a:ext cx="42622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FFFF00"/>
                </a:solidFill>
              </a:rPr>
              <a:t>Explain the meme</a:t>
            </a:r>
          </a:p>
        </p:txBody>
      </p:sp>
    </p:spTree>
    <p:extLst>
      <p:ext uri="{BB962C8B-B14F-4D97-AF65-F5344CB8AC3E}">
        <p14:creationId xmlns:p14="http://schemas.microsoft.com/office/powerpoint/2010/main" val="14553573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1 Reasons Letting Go Is Hard and What to Do">
            <a:extLst>
              <a:ext uri="{FF2B5EF4-FFF2-40B4-BE49-F238E27FC236}">
                <a16:creationId xmlns:a16="http://schemas.microsoft.com/office/drawing/2014/main" id="{B34CFD1F-A820-AE81-2E79-59238C3E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7DF08-BD6A-2821-0F29-510DFAD31546}"/>
              </a:ext>
            </a:extLst>
          </p:cNvPr>
          <p:cNvSpPr txBox="1"/>
          <p:nvPr/>
        </p:nvSpPr>
        <p:spPr>
          <a:xfrm>
            <a:off x="8935822" y="1841770"/>
            <a:ext cx="2406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highlight>
                  <a:srgbClr val="FFFF00"/>
                </a:highlight>
              </a:rPr>
              <a:t>Myoglobin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5F29C6-1567-4324-711E-ACEB7AC936A2}"/>
              </a:ext>
            </a:extLst>
          </p:cNvPr>
          <p:cNvSpPr txBox="1"/>
          <p:nvPr/>
        </p:nvSpPr>
        <p:spPr>
          <a:xfrm>
            <a:off x="3836772" y="139970"/>
            <a:ext cx="1732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highlight>
                  <a:srgbClr val="FFFF00"/>
                </a:highlight>
              </a:rPr>
              <a:t>Oxygen</a:t>
            </a:r>
          </a:p>
        </p:txBody>
      </p:sp>
    </p:spTree>
    <p:extLst>
      <p:ext uri="{BB962C8B-B14F-4D97-AF65-F5344CB8AC3E}">
        <p14:creationId xmlns:p14="http://schemas.microsoft.com/office/powerpoint/2010/main" val="304126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887D2-31F9-187E-E714-48F7690C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Making blood</a:t>
            </a:r>
          </a:p>
        </p:txBody>
      </p:sp>
      <p:pic>
        <p:nvPicPr>
          <p:cNvPr id="4" name="Online Media 3" title="How bones make blood - Melody Smith">
            <a:hlinkClick r:id="" action="ppaction://media"/>
            <a:extLst>
              <a:ext uri="{FF2B5EF4-FFF2-40B4-BE49-F238E27FC236}">
                <a16:creationId xmlns:a16="http://schemas.microsoft.com/office/drawing/2014/main" id="{BA30F112-DEC1-233E-312A-6D2C2E6967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6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rake Meme png HD Transparent Background Image - LifePng">
            <a:extLst>
              <a:ext uri="{FF2B5EF4-FFF2-40B4-BE49-F238E27FC236}">
                <a16:creationId xmlns:a16="http://schemas.microsoft.com/office/drawing/2014/main" id="{22507629-88DE-4AF2-5E03-A6DDF2139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96" y="-263384"/>
            <a:ext cx="9014608" cy="738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A05D4B-2117-5CCB-ADBC-B4D93BA96261}"/>
              </a:ext>
            </a:extLst>
          </p:cNvPr>
          <p:cNvSpPr txBox="1"/>
          <p:nvPr/>
        </p:nvSpPr>
        <p:spPr>
          <a:xfrm rot="20552260">
            <a:off x="6204332" y="3436888"/>
            <a:ext cx="2312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highlight>
                  <a:srgbClr val="FFFF00"/>
                </a:highlight>
              </a:rPr>
              <a:t>Polar </a:t>
            </a:r>
            <a:r>
              <a:rPr lang="en-GB" sz="3200" dirty="0"/>
              <a:t> </a:t>
            </a:r>
            <a:r>
              <a:rPr lang="en-GB" sz="3200" dirty="0">
                <a:highlight>
                  <a:srgbClr val="FFFF00"/>
                </a:highlight>
              </a:rPr>
              <a:t>molecule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5F1D88-F28E-5AAD-D56C-476220188103}"/>
              </a:ext>
            </a:extLst>
          </p:cNvPr>
          <p:cNvSpPr txBox="1"/>
          <p:nvPr/>
        </p:nvSpPr>
        <p:spPr>
          <a:xfrm rot="20552260">
            <a:off x="1890904" y="985824"/>
            <a:ext cx="3099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highlight>
                  <a:srgbClr val="FFFF00"/>
                </a:highlight>
              </a:rPr>
              <a:t>Phospholipid bilayer</a:t>
            </a:r>
          </a:p>
        </p:txBody>
      </p:sp>
    </p:spTree>
    <p:extLst>
      <p:ext uri="{BB962C8B-B14F-4D97-AF65-F5344CB8AC3E}">
        <p14:creationId xmlns:p14="http://schemas.microsoft.com/office/powerpoint/2010/main" val="10827977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Look Both Ways Before Crossing and One Way traffic sign on a pole ...">
            <a:extLst>
              <a:ext uri="{FF2B5EF4-FFF2-40B4-BE49-F238E27FC236}">
                <a16:creationId xmlns:a16="http://schemas.microsoft.com/office/drawing/2014/main" id="{148F0BE6-DE71-CEC9-A277-F3D83BD8B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020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114BD-EDBC-E619-F531-C71C9CF01600}"/>
              </a:ext>
            </a:extLst>
          </p:cNvPr>
          <p:cNvSpPr txBox="1"/>
          <p:nvPr/>
        </p:nvSpPr>
        <p:spPr>
          <a:xfrm>
            <a:off x="5678010" y="5746783"/>
            <a:ext cx="1707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highlight>
                  <a:srgbClr val="FFFF00"/>
                </a:highlight>
              </a:rPr>
              <a:t>Bony fish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D83BC-4D3E-31DF-8422-88FAD757E55C}"/>
              </a:ext>
            </a:extLst>
          </p:cNvPr>
          <p:cNvSpPr txBox="1"/>
          <p:nvPr/>
        </p:nvSpPr>
        <p:spPr>
          <a:xfrm>
            <a:off x="4165824" y="2723145"/>
            <a:ext cx="3860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highlight>
                  <a:srgbClr val="FFFF00"/>
                </a:highlight>
              </a:rPr>
              <a:t>Cartilaginous fish (shark) </a:t>
            </a:r>
          </a:p>
        </p:txBody>
      </p:sp>
    </p:spTree>
    <p:extLst>
      <p:ext uri="{BB962C8B-B14F-4D97-AF65-F5344CB8AC3E}">
        <p14:creationId xmlns:p14="http://schemas.microsoft.com/office/powerpoint/2010/main" val="12166535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tealing, Burglary, and Robbery – What’s The Difference?">
            <a:extLst>
              <a:ext uri="{FF2B5EF4-FFF2-40B4-BE49-F238E27FC236}">
                <a16:creationId xmlns:a16="http://schemas.microsoft.com/office/drawing/2014/main" id="{ADFE3CE0-4B04-2793-E1E5-2A71D822D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854FC3-8D5D-12FA-663F-52883A57E9A8}"/>
              </a:ext>
            </a:extLst>
          </p:cNvPr>
          <p:cNvSpPr txBox="1"/>
          <p:nvPr/>
        </p:nvSpPr>
        <p:spPr>
          <a:xfrm>
            <a:off x="9210142" y="3429000"/>
            <a:ext cx="2703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highlight>
                  <a:srgbClr val="FFFF00"/>
                </a:highlight>
              </a:rPr>
              <a:t>Foetal haemoglobin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6483C9-9967-A68C-8048-56978D243F52}"/>
              </a:ext>
            </a:extLst>
          </p:cNvPr>
          <p:cNvSpPr txBox="1"/>
          <p:nvPr/>
        </p:nvSpPr>
        <p:spPr>
          <a:xfrm rot="17839984">
            <a:off x="4942941" y="4062055"/>
            <a:ext cx="270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highlight>
                  <a:srgbClr val="FFFF00"/>
                </a:highlight>
              </a:rPr>
              <a:t>Oxygen</a:t>
            </a:r>
            <a:endParaRPr lang="en-GB" sz="3600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57919-8B95-5BCF-E1E5-E8D332989D03}"/>
              </a:ext>
            </a:extLst>
          </p:cNvPr>
          <p:cNvSpPr txBox="1"/>
          <p:nvPr/>
        </p:nvSpPr>
        <p:spPr>
          <a:xfrm>
            <a:off x="2885542" y="3829050"/>
            <a:ext cx="2703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highlight>
                  <a:srgbClr val="FFFF00"/>
                </a:highlight>
              </a:rPr>
              <a:t>Maternal haemoglobin</a:t>
            </a:r>
          </a:p>
        </p:txBody>
      </p:sp>
    </p:spTree>
    <p:extLst>
      <p:ext uri="{BB962C8B-B14F-4D97-AF65-F5344CB8AC3E}">
        <p14:creationId xmlns:p14="http://schemas.microsoft.com/office/powerpoint/2010/main" val="3093347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SharedWithUsers xmlns="b83ea8ec-d1ce-4b1c-906d-dc0b29db2502">
      <UserInfo>
        <DisplayName/>
        <AccountId xsi:nil="true"/>
        <AccountType/>
      </UserInfo>
    </SharedWithUsers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F6E71F-E7AB-43AA-885B-C3C520F72E72}">
  <ds:schemaRefs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39a9f016-2850-430d-a9d7-5d156f797ecb"/>
    <ds:schemaRef ds:uri="http://schemas.microsoft.com/office/infopath/2007/PartnerControls"/>
    <ds:schemaRef ds:uri="http://schemas.openxmlformats.org/package/2006/metadata/core-properties"/>
    <ds:schemaRef ds:uri="b83ea8ec-d1ce-4b1c-906d-dc0b29db250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055261B-4263-45A1-B8DB-77541A03DA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1D0AB2-0B9E-4795-9971-B9F82E8F62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2755</Words>
  <Application>Microsoft Office PowerPoint</Application>
  <PresentationFormat>Widescreen</PresentationFormat>
  <Paragraphs>356</Paragraphs>
  <Slides>92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5" baseType="lpstr">
      <vt:lpstr>-apple-system</vt:lpstr>
      <vt:lpstr>Arial</vt:lpstr>
      <vt:lpstr>Calibri</vt:lpstr>
      <vt:lpstr>Calibri Light</vt:lpstr>
      <vt:lpstr>Comic Sans MS</vt:lpstr>
      <vt:lpstr>Corbel</vt:lpstr>
      <vt:lpstr>Frutiger W01</vt:lpstr>
      <vt:lpstr>gg sans</vt:lpstr>
      <vt:lpstr>Helvetica Neue</vt:lpstr>
      <vt:lpstr>Roboto</vt:lpstr>
      <vt:lpstr>Source Sans Pro</vt:lpstr>
      <vt:lpstr>Times New Roman</vt:lpstr>
      <vt:lpstr>Office Theme</vt:lpstr>
      <vt:lpstr>Knowledge retrieval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blood</vt:lpstr>
      <vt:lpstr>PowerPoint Presentation</vt:lpstr>
      <vt:lpstr>PowerPoint Presentation</vt:lpstr>
      <vt:lpstr>Why does Oxygen keep moving into a RBC?</vt:lpstr>
      <vt:lpstr>PowerPoint Presentation</vt:lpstr>
      <vt:lpstr>PowerPoint Presentation</vt:lpstr>
      <vt:lpstr>PowerPoint Presentation</vt:lpstr>
      <vt:lpstr>Cooperative nature of oxygen binding </vt:lpstr>
      <vt:lpstr>Cooperative nature of oxygen binding </vt:lpstr>
      <vt:lpstr>Carrying oxygen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STARTER – CLICK THE LINK IN POSTS</vt:lpstr>
      <vt:lpstr>PowerPoint Presentation</vt:lpstr>
      <vt:lpstr>PowerPoint Presentation</vt:lpstr>
      <vt:lpstr>Why does foetal blood have a higher affinity for oxygen?</vt:lpstr>
      <vt:lpstr>PowerPoint Presentation</vt:lpstr>
      <vt:lpstr>PowerPoint Presentation</vt:lpstr>
      <vt:lpstr>What about myoglobin?</vt:lpstr>
      <vt:lpstr>Myoglobin</vt:lpstr>
      <vt:lpstr>PowerPoint Presentation</vt:lpstr>
      <vt:lpstr>PowerPoint Presentation</vt:lpstr>
      <vt:lpstr>PowerPoint Presentation</vt:lpstr>
      <vt:lpstr>STARTER – CLICK THE LINK IN POSTS</vt:lpstr>
      <vt:lpstr>PowerPoint Presentation</vt:lpstr>
      <vt:lpstr>PowerPoint Presentation</vt:lpstr>
      <vt:lpstr>PowerPoint Presentation</vt:lpstr>
      <vt:lpstr>PowerPoint Presentation</vt:lpstr>
      <vt:lpstr>Is it just the number of hemoglobin?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WHITEBOARD ROTATE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STARTER – CLICK THE LINK IN POSTS</vt:lpstr>
      <vt:lpstr>Is the pO2 the only factor affecting the loading and unloading of oxygen from the haemoglobin?</vt:lpstr>
      <vt:lpstr>Giving blood</vt:lpstr>
      <vt:lpstr>WHITE BOARDS AT THE READY!!</vt:lpstr>
      <vt:lpstr>ROUND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ROUND 2</vt:lpstr>
      <vt:lpstr>PowerPoint Presentation</vt:lpstr>
      <vt:lpstr>A normal ECG with an arrow pointing at the P wave</vt:lpstr>
      <vt:lpstr>PowerPoint Presentation</vt:lpstr>
      <vt:lpstr>A normal ECG with an arrow pointing at the T wave</vt:lpstr>
      <vt:lpstr>ROUND 3</vt:lpstr>
      <vt:lpstr>diastole</vt:lpstr>
      <vt:lpstr>Stroke volume</vt:lpstr>
      <vt:lpstr>Ventricular systole</vt:lpstr>
      <vt:lpstr>Length of one cardiac cycle</vt:lpstr>
      <vt:lpstr>Tendinous cords </vt:lpstr>
      <vt:lpstr>Atrial systole</vt:lpstr>
      <vt:lpstr>The location in the heart of the SA node</vt:lpstr>
      <vt:lpstr>Final slide – triple points!</vt:lpstr>
      <vt:lpstr>A spirometer trace showing a person who is starting to exercise   </vt:lpstr>
      <vt:lpstr>New game idea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Hazel Lupton</dc:creator>
  <cp:lastModifiedBy>Chezka Mae Madrona</cp:lastModifiedBy>
  <cp:revision>22</cp:revision>
  <cp:lastPrinted>2024-02-05T08:02:59Z</cp:lastPrinted>
  <dcterms:created xsi:type="dcterms:W3CDTF">2019-01-11T14:54:57Z</dcterms:created>
  <dcterms:modified xsi:type="dcterms:W3CDTF">2025-07-23T07:43:30Z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TalmosEventArgs10">
    <vt:lpwstr>bPRy9fJzowEbm9Up4uk0pr7gtOIsXMqQM+T8PViDLvM44rudHvviWVA1+X5e2F/YqPMjz9WRErybKsgGUY1rdR4x70HzA2XullDDksJJ5ZNz8VwJXOJxYi0DaC0mKWBsIZNrvlsB6libYq3cis2OeY74eVnEN3GHaa9LCP9mVnXPCo859swPOH7pNiZ8DjjoN0IDNSX+8BlW5+H1ULRrdhQ1JXMD9uyF7i/YFnnigAnSd/YlLTdLBcCCenbq7tr</vt:lpwstr>
  </property>
  <property fmtid="{D5CDD505-2E9C-101B-9397-08002B2CF9AE}" pid="4" name="TalmosEventArgs0">
    <vt:lpwstr>pQZemIOJtEFQVd6AIAbKN1YqCcyUWgux0YkEz4whUkzq93Vb9VOZmzwZNj/cGkzzLsCgrUWOiSVym1IqY1HbWMtkLmssPxaKX85tcJIS2Afrba2pEbBsDOZRxYuUpsn2mN+Sd0YISKq1nLQZQoEZLkiTovWFiyTI4g3V+K3N2z++Z4DgIHkkBeKw1ddA4a+mK+EOhxIgaIT/oMPxR8M3TG86wVcIkIc6T6bM3XAZP/Fwq5/uSqJkowBNZVkQlwg</vt:lpwstr>
  </property>
  <property fmtid="{D5CDD505-2E9C-101B-9397-08002B2CF9AE}" pid="5" name="TalmosEventArgs5">
    <vt:lpwstr>oxJhjJxW6QMxGOg0F73TZT+CGob+jDamVA+ByLxtDOTRCwvJbW/pHA5gVPhehadfVMHBGcZ3BASvg1F//jcyIiktJ96H8irrqkYQt2yanQZrVeaiyrX/A/y7AW4SVHam4YYf6cyN+FZIweHBXnKDMnZe3XtowH/BupXs+cfFfAnSw74ApxibQr6DQUZmaNsHNpwkddOgO0FciNDAwbyYCmrEp+Qj82DSLJGjeXokInsiSBtsDM6pwv8LKJdBB/L</vt:lpwstr>
  </property>
  <property fmtid="{D5CDD505-2E9C-101B-9397-08002B2CF9AE}" pid="6" name="TalmosEventArgs13">
    <vt:lpwstr>RyAR3ryH61X+OaKcu+n6S9H0SVC6iJVA1WIS2SrHjUp48FtKa6qB8mx5XyHo5jiQHlfQ0LIHh/HPAWs5DBx5Ezqdjjj9kT59k6m1YnXsRioM28QF/oKK5s4TiGcaipaADvSVVWUBP65UP</vt:lpwstr>
  </property>
  <property fmtid="{D5CDD505-2E9C-101B-9397-08002B2CF9AE}" pid="7" name="TalmosEventArgs8">
    <vt:lpwstr>LfzERnCDiMKeSbnN7NN9vqE3O+04MNiU2X81TI6MbvNXIhD1JFUQyTi6/ZgTFS8uvg5HtKCr3HKK2nKY8XZtLo0DiecBLcVELr4hn5WOZSuuwtsZaFZTsoc0yO3CoKm9bLampw7bIVSoAbdd+fK/W9IuAV/YbMUWry665ZOitl1Aa9LSG8gTaTt3+aEMy3veoBBd6Uy/QOA7KHgi09yHQPXg3DN1EV6Oun4UUOFPupt82fVQORNHhXrHPZwSFxh</vt:lpwstr>
  </property>
  <property fmtid="{D5CDD505-2E9C-101B-9397-08002B2CF9AE}" pid="8" name="TalmosEventArgs12">
    <vt:lpwstr>exa4GBfzzYFdC01bbQ8Eq9JiTqkFQPFGHp4YfCZ3H3peNhh3rloP72sDeg/fS4ERNj/Mge4VeqAxr1SuGYhh/IeGC7KzU6w5uckODVMK30HYm5KteVyyncnyHjKTfA8TGUEG9scXVGq1Yjtd3zYXoiJVrvWbaOcflfJ9EjPwOE6aJf6CD5GITw77rpiwLclPEijMQ+/a0ePLqlKPTK1wnMknPgK4rLlHRCSUmRkI49BU7AUqrAq8oB86x/GZYOn</vt:lpwstr>
  </property>
  <property fmtid="{D5CDD505-2E9C-101B-9397-08002B2CF9AE}" pid="9" name="TalmosEventArgs3">
    <vt:lpwstr>xmO4KeBSLkIRBmvi/Fa5pbWN5QGtPfrmwqQ5/bXz0Tc3vp4RBRBuJSX4VF0J6dnzEUix+rHM0Y0I6SYNk2ulq6VP5zAs62WP9KFejQX9/IrwUUIhTThhKhzSrloq4mFzlMPtes/Ng23NpHBt5kJOVMXv1p8XWRBaRXBH3ylFVIMCnyDrylFGtBvVb6bOZZrmPZSLL4ax30xZ1XRLSdzA8QmXbrKx+cmxf4+WspQ/k7izstgYx6F62EVT4kmPw3L</vt:lpwstr>
  </property>
  <property fmtid="{D5CDD505-2E9C-101B-9397-08002B2CF9AE}" pid="10" name="TalmosEventArgs7">
    <vt:lpwstr>rsufyX4j32Vcpo/uzmzhWu1LnYh74E9KD6HEKvaGRcxlFdWMGxOCinfZ1tEzoxRHGwAqQ0HFl0BrUd5weQW6nCG2Yqj3IbhvFwk4e0Lk47dJUq/l/VPIm/Ab2MbWKjGl+svapvROaDpjnKQTjLQQT1v+g55bkpgPfxeFoilOjwyDGppDSQPww5vHNADd9em+vulsCcix0N+XSQbN/gKhWdo5SZXOR4wpZYTGLRChWvo8UGrgmsF6qZnGzP+9XlH</vt:lpwstr>
  </property>
  <property fmtid="{D5CDD505-2E9C-101B-9397-08002B2CF9AE}" pid="11" name="TalmosEventArgs11">
    <vt:lpwstr>F3Kj+HwLsKlXgkxmgFgLNP96OO0GpWekl++rlqLiTdxewi/IyOnS2IhLapxkuEDBCaDJKW8/mpZM/4w8AC/oVoHdXwyBIrsreDzSZ9aZ0VQGbiky9vHEnH5kK3OYQD+kuWw32uLqW8tXVyoaVAQkUJs5ilVV1LZVpRh3ykkdhUK2jBq3nePUTIFOt/FAQuU4mIiKWxK4HjU3NMKUSS44yXJozn5/fYtgFc6/6e83yZXIQdqpoQ21fgLERO8+v/h</vt:lpwstr>
  </property>
  <property fmtid="{D5CDD505-2E9C-101B-9397-08002B2CF9AE}" pid="12" name="TalmosEventArgs2">
    <vt:lpwstr>W+fpOVS2odoUkEpqvw2o2pj2oZoKYPEremfymyvx1mqjul5gVUXV88lkH0yNZmtsPnXYI3TXBYIJcxDaQCovRz7gnTiMxjHHJ+ynXhtjSCP5P9n4P213oe2SqXoDSVTbFi6oVpWL0V9Oa9k4/SSrc0+nTNWyuDPsMbPEFw595J/XNRhURuWZyxOAvfzCxOFGB3pKQEnUZSp1M6zoIb/4vSe1jEaBCaWVsuwwAPr19dgBMzuKRy89qC2uNzdzYen</vt:lpwstr>
  </property>
  <property fmtid="{D5CDD505-2E9C-101B-9397-08002B2CF9AE}" pid="13" name="TalmosEventArgs6">
    <vt:lpwstr>+cwIFHC8sQn2QqKxo/NEaDDGZ3FsgcMNPUB56mslu6Cxu4tBA8LtIdfsrjJOzH/9tjcQsYjiOTyuZwT8u/CfG3BG7mEZHSv9K/7L6uf8mi5jtZgn6pUpz78MPd38Of79HJMzsc3cllajxUCz6mwPe7dHJngJYy0ooH0cz+bTcM23i0oMUD7KnUkxkET/vP5AMQSYlaEsL8zU3CKHurZfi6epLty6RtMoxZxRJ3H1oixdey6D7QRvEcs/kVhuZL7</vt:lpwstr>
  </property>
  <property fmtid="{D5CDD505-2E9C-101B-9397-08002B2CF9AE}" pid="14" name="TalmosEventArgs1">
    <vt:lpwstr>ao2DgeCgfQ1Qz2ki/WsHOxr0wpBDTVJvaFXuse/b1l1lq1AdEtm6516fvksjXDJCcEC6tWFPZQuwQrmqt9Q4BePYtP+AsK/R6iRuwLfs1Bcr9Gz2dxMUZl5T1qUjS8MvNl7hS+F/fretYwqA8LvTmfRIqrOT+qaiGKU4tqs7zL9V6k337v+P5PC4XoiSOYZBE8e2IkR7/l2RsSDoLKX9X6TZM3rKCdktCdA/uRdzG0n8WR5eYzlRZugqOJHQa/Y</vt:lpwstr>
  </property>
  <property fmtid="{D5CDD505-2E9C-101B-9397-08002B2CF9AE}" pid="15" name="TalmosEventArgs9">
    <vt:lpwstr>NpUihr4wmI1fXrfGmJ52M6amXOdTXhAv0hPYMm9CGs7rU0Ha30fhklEVpJnkJ7fMM4R1/KjjY5JTOQjOta/f5bFA32VpSaXp3nm9UqsjAWeNNf3ytBgOKu1lZP4xnxkazitBjvvTm+C4CdQXKZBRzP4fUDpeRUn7IiABMbct88BUnwxKs4JBWvDs1mRR7jga/uELkDJjbE/UDp8tjShZSIBDDC6Xmt7f0xFelXTff8QLMP/tfLDVFDZColnvMyy</vt:lpwstr>
  </property>
  <property fmtid="{D5CDD505-2E9C-101B-9397-08002B2CF9AE}" pid="16" name="TalmosEventArgs4">
    <vt:lpwstr>eAmcvfjNBJ7k1VX84N0YX3wcjiQQBOow1ITB7rbFIBovmfccAlmIMZUwDyXLPFUzxjMvhZTrB38Nu0eGMLTzgh1dxUlGMXqNeeCzte5UBS7tnDFWKLPusGnl5mhCDzhzV6/dckkdRbfD+29FdZjONnT/8/LojFIVhO+DYQD6hhsUnoZfRe3XCSBbGg7aPX26itJWQXPIkIuV6Wb9EkVw01W0LNSguSE/nMLVAtV+kWJ0uLfKTiVQFxELlDRO8mc</vt:lpwstr>
  </property>
  <property fmtid="{D5CDD505-2E9C-101B-9397-08002B2CF9AE}" pid="17" name="Order">
    <vt:r8>38952800</vt:r8>
  </property>
  <property fmtid="{D5CDD505-2E9C-101B-9397-08002B2CF9AE}" pid="18" name="xd_Signature">
    <vt:bool>false</vt:bool>
  </property>
  <property fmtid="{D5CDD505-2E9C-101B-9397-08002B2CF9AE}" pid="19" name="xd_ProgID">
    <vt:lpwstr/>
  </property>
  <property fmtid="{D5CDD505-2E9C-101B-9397-08002B2CF9AE}" pid="20" name="ComplianceAssetId">
    <vt:lpwstr/>
  </property>
  <property fmtid="{D5CDD505-2E9C-101B-9397-08002B2CF9AE}" pid="21" name="TemplateUrl">
    <vt:lpwstr/>
  </property>
  <property fmtid="{D5CDD505-2E9C-101B-9397-08002B2CF9AE}" pid="22" name="Topic">
    <vt:lpwstr/>
  </property>
  <property fmtid="{D5CDD505-2E9C-101B-9397-08002B2CF9AE}" pid="23" name="Term">
    <vt:lpwstr/>
  </property>
  <property fmtid="{D5CDD505-2E9C-101B-9397-08002B2CF9AE}" pid="24" name="Staff Category">
    <vt:lpwstr/>
  </property>
  <property fmtid="{D5CDD505-2E9C-101B-9397-08002B2CF9AE}" pid="25" name="Exam Board">
    <vt:lpwstr/>
  </property>
  <property fmtid="{D5CDD505-2E9C-101B-9397-08002B2CF9AE}" pid="26" name="Week">
    <vt:lpwstr/>
  </property>
  <property fmtid="{D5CDD505-2E9C-101B-9397-08002B2CF9AE}" pid="27" name="MediaServiceImageTags">
    <vt:lpwstr/>
  </property>
</Properties>
</file>