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1" r:id="rId2"/>
    <p:sldId id="296" r:id="rId3"/>
    <p:sldId id="273" r:id="rId4"/>
    <p:sldId id="274" r:id="rId5"/>
    <p:sldId id="310" r:id="rId6"/>
    <p:sldId id="275" r:id="rId7"/>
    <p:sldId id="307" r:id="rId8"/>
    <p:sldId id="308" r:id="rId9"/>
    <p:sldId id="309" r:id="rId10"/>
    <p:sldId id="311" r:id="rId11"/>
    <p:sldId id="276" r:id="rId12"/>
    <p:sldId id="31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13FAE-BEE4-43A2-B1E0-DF53AF2A38DA}" v="14" dt="2023-02-11T12:22:50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1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C9195E87-F94D-4963-BC3C-0A73B49BDE30}"/>
    <pc:docChg chg="modSld">
      <pc:chgData name="William Grey" userId="37b73424-c081-4fc2-b1af-363f4f3fd4f3" providerId="ADAL" clId="{C9195E87-F94D-4963-BC3C-0A73B49BDE30}" dt="2020-02-28T13:16:23.061" v="28" actId="1076"/>
      <pc:docMkLst>
        <pc:docMk/>
      </pc:docMkLst>
      <pc:sldChg chg="modSp">
        <pc:chgData name="William Grey" userId="37b73424-c081-4fc2-b1af-363f4f3fd4f3" providerId="ADAL" clId="{C9195E87-F94D-4963-BC3C-0A73B49BDE30}" dt="2020-02-28T13:16:23.061" v="28" actId="1076"/>
        <pc:sldMkLst>
          <pc:docMk/>
          <pc:sldMk cId="1503227122" sldId="280"/>
        </pc:sldMkLst>
        <pc:spChg chg="mod">
          <ac:chgData name="William Grey" userId="37b73424-c081-4fc2-b1af-363f4f3fd4f3" providerId="ADAL" clId="{C9195E87-F94D-4963-BC3C-0A73B49BDE30}" dt="2020-02-28T13:16:23.061" v="28" actId="1076"/>
          <ac:spMkLst>
            <pc:docMk/>
            <pc:sldMk cId="1503227122" sldId="280"/>
            <ac:spMk id="3" creationId="{6AF5E1F6-5912-490D-8BED-E3AFBD8355C9}"/>
          </ac:spMkLst>
        </pc:spChg>
      </pc:sldChg>
      <pc:sldChg chg="modSp">
        <pc:chgData name="William Grey" userId="37b73424-c081-4fc2-b1af-363f4f3fd4f3" providerId="ADAL" clId="{C9195E87-F94D-4963-BC3C-0A73B49BDE30}" dt="2020-02-26T11:13:25.868" v="27" actId="20577"/>
        <pc:sldMkLst>
          <pc:docMk/>
          <pc:sldMk cId="3459136422" sldId="283"/>
        </pc:sldMkLst>
        <pc:spChg chg="mod">
          <ac:chgData name="William Grey" userId="37b73424-c081-4fc2-b1af-363f4f3fd4f3" providerId="ADAL" clId="{C9195E87-F94D-4963-BC3C-0A73B49BDE30}" dt="2020-02-26T11:13:25.868" v="27" actId="20577"/>
          <ac:spMkLst>
            <pc:docMk/>
            <pc:sldMk cId="3459136422" sldId="283"/>
            <ac:spMk id="4" creationId="{8B673B45-4616-4FCF-97E3-D5D4DF7CE4EE}"/>
          </ac:spMkLst>
        </pc:spChg>
      </pc:sldChg>
    </pc:docChg>
  </pc:docChgLst>
  <pc:docChgLst>
    <pc:chgData name="William Grey" userId="37b73424-c081-4fc2-b1af-363f4f3fd4f3" providerId="ADAL" clId="{833554A3-5E50-4861-8FE0-53C49A625201}"/>
    <pc:docChg chg="custSel modSld">
      <pc:chgData name="William Grey" userId="37b73424-c081-4fc2-b1af-363f4f3fd4f3" providerId="ADAL" clId="{833554A3-5E50-4861-8FE0-53C49A625201}" dt="2023-01-16T21:00:03.594" v="3" actId="27636"/>
      <pc:docMkLst>
        <pc:docMk/>
      </pc:docMkLst>
      <pc:sldChg chg="modSp">
        <pc:chgData name="William Grey" userId="37b73424-c081-4fc2-b1af-363f4f3fd4f3" providerId="ADAL" clId="{833554A3-5E50-4861-8FE0-53C49A625201}" dt="2023-01-16T21:00:03.544" v="0"/>
        <pc:sldMkLst>
          <pc:docMk/>
          <pc:sldMk cId="4272842409" sldId="271"/>
        </pc:sldMkLst>
        <pc:spChg chg="mod">
          <ac:chgData name="William Grey" userId="37b73424-c081-4fc2-b1af-363f4f3fd4f3" providerId="ADAL" clId="{833554A3-5E50-4861-8FE0-53C49A625201}" dt="2023-01-16T21:00:03.544" v="0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833554A3-5E50-4861-8FE0-53C49A625201}" dt="2023-01-16T21:00:03.544" v="0"/>
          <ac:spMkLst>
            <pc:docMk/>
            <pc:sldMk cId="4272842409" sldId="271"/>
            <ac:spMk id="3" creationId="{25DE3EDD-2981-497E-A547-A3721BD737A3}"/>
          </ac:spMkLst>
        </pc:spChg>
      </pc:sldChg>
      <pc:sldChg chg="modSp mod">
        <pc:chgData name="William Grey" userId="37b73424-c081-4fc2-b1af-363f4f3fd4f3" providerId="ADAL" clId="{833554A3-5E50-4861-8FE0-53C49A625201}" dt="2023-01-16T21:00:03.585" v="1" actId="27636"/>
        <pc:sldMkLst>
          <pc:docMk/>
          <pc:sldMk cId="1663993417" sldId="273"/>
        </pc:sldMkLst>
        <pc:spChg chg="mod">
          <ac:chgData name="William Grey" userId="37b73424-c081-4fc2-b1af-363f4f3fd4f3" providerId="ADAL" clId="{833554A3-5E50-4861-8FE0-53C49A625201}" dt="2023-01-16T21:00:03.585" v="1" actId="27636"/>
          <ac:spMkLst>
            <pc:docMk/>
            <pc:sldMk cId="1663993417" sldId="273"/>
            <ac:spMk id="2" creationId="{FDA2570F-4196-4FC3-9B17-334CDA9C38F6}"/>
          </ac:spMkLst>
        </pc:spChg>
        <pc:spChg chg="mod">
          <ac:chgData name="William Grey" userId="37b73424-c081-4fc2-b1af-363f4f3fd4f3" providerId="ADAL" clId="{833554A3-5E50-4861-8FE0-53C49A625201}" dt="2023-01-16T21:00:03.544" v="0"/>
          <ac:spMkLst>
            <pc:docMk/>
            <pc:sldMk cId="1663993417" sldId="273"/>
            <ac:spMk id="3" creationId="{20FA63D8-CD54-49DA-9F47-6801D0746084}"/>
          </ac:spMkLst>
        </pc:spChg>
      </pc:sldChg>
      <pc:sldChg chg="modSp mod">
        <pc:chgData name="William Grey" userId="37b73424-c081-4fc2-b1af-363f4f3fd4f3" providerId="ADAL" clId="{833554A3-5E50-4861-8FE0-53C49A625201}" dt="2023-01-16T21:00:03.587" v="2" actId="27636"/>
        <pc:sldMkLst>
          <pc:docMk/>
          <pc:sldMk cId="811040399" sldId="274"/>
        </pc:sldMkLst>
        <pc:spChg chg="mod">
          <ac:chgData name="William Grey" userId="37b73424-c081-4fc2-b1af-363f4f3fd4f3" providerId="ADAL" clId="{833554A3-5E50-4861-8FE0-53C49A625201}" dt="2023-01-16T21:00:03.587" v="2" actId="27636"/>
          <ac:spMkLst>
            <pc:docMk/>
            <pc:sldMk cId="811040399" sldId="274"/>
            <ac:spMk id="2" creationId="{9E4214B6-2C0A-4C7F-A8F4-E3DF15D0A118}"/>
          </ac:spMkLst>
        </pc:spChg>
      </pc:sldChg>
      <pc:sldChg chg="modSp mod">
        <pc:chgData name="William Grey" userId="37b73424-c081-4fc2-b1af-363f4f3fd4f3" providerId="ADAL" clId="{833554A3-5E50-4861-8FE0-53C49A625201}" dt="2023-01-16T21:00:03.594" v="3" actId="27636"/>
        <pc:sldMkLst>
          <pc:docMk/>
          <pc:sldMk cId="3626155748" sldId="276"/>
        </pc:sldMkLst>
        <pc:spChg chg="mod">
          <ac:chgData name="William Grey" userId="37b73424-c081-4fc2-b1af-363f4f3fd4f3" providerId="ADAL" clId="{833554A3-5E50-4861-8FE0-53C49A625201}" dt="2023-01-16T21:00:03.594" v="3" actId="27636"/>
          <ac:spMkLst>
            <pc:docMk/>
            <pc:sldMk cId="3626155748" sldId="276"/>
            <ac:spMk id="2" creationId="{DD896125-E440-4893-A4D3-7FAFBB6EA1BC}"/>
          </ac:spMkLst>
        </pc:spChg>
      </pc:sldChg>
    </pc:docChg>
  </pc:docChgLst>
  <pc:docChgLst>
    <pc:chgData name="William Grey" userId="37b73424-c081-4fc2-b1af-363f4f3fd4f3" providerId="ADAL" clId="{5E313FAE-BEE4-43A2-B1E0-DF53AF2A38DA}"/>
    <pc:docChg chg="undo custSel addSld delSld modSld sldOrd">
      <pc:chgData name="William Grey" userId="37b73424-c081-4fc2-b1af-363f4f3fd4f3" providerId="ADAL" clId="{5E313FAE-BEE4-43A2-B1E0-DF53AF2A38DA}" dt="2023-02-11T12:27:48.587" v="935" actId="20577"/>
      <pc:docMkLst>
        <pc:docMk/>
      </pc:docMkLst>
      <pc:sldChg chg="modSp del mod">
        <pc:chgData name="William Grey" userId="37b73424-c081-4fc2-b1af-363f4f3fd4f3" providerId="ADAL" clId="{5E313FAE-BEE4-43A2-B1E0-DF53AF2A38DA}" dt="2023-02-10T21:07:23.389" v="26" actId="47"/>
        <pc:sldMkLst>
          <pc:docMk/>
          <pc:sldMk cId="0" sldId="256"/>
        </pc:sldMkLst>
        <pc:spChg chg="mod">
          <ac:chgData name="William Grey" userId="37b73424-c081-4fc2-b1af-363f4f3fd4f3" providerId="ADAL" clId="{5E313FAE-BEE4-43A2-B1E0-DF53AF2A38DA}" dt="2023-02-10T21:05:52.557" v="8" actId="21"/>
          <ac:spMkLst>
            <pc:docMk/>
            <pc:sldMk cId="0" sldId="256"/>
            <ac:spMk id="4098" creationId="{67C01467-FA91-40CF-B340-8168CB6CF459}"/>
          </ac:spMkLst>
        </pc:spChg>
      </pc:sldChg>
      <pc:sldChg chg="modSp mod">
        <pc:chgData name="William Grey" userId="37b73424-c081-4fc2-b1af-363f4f3fd4f3" providerId="ADAL" clId="{5E313FAE-BEE4-43A2-B1E0-DF53AF2A38DA}" dt="2023-02-11T12:27:48.587" v="935" actId="20577"/>
        <pc:sldMkLst>
          <pc:docMk/>
          <pc:sldMk cId="4272842409" sldId="271"/>
        </pc:sldMkLst>
        <pc:spChg chg="mod">
          <ac:chgData name="William Grey" userId="37b73424-c081-4fc2-b1af-363f4f3fd4f3" providerId="ADAL" clId="{5E313FAE-BEE4-43A2-B1E0-DF53AF2A38DA}" dt="2023-02-11T12:27:48.587" v="935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modSp mod">
        <pc:chgData name="William Grey" userId="37b73424-c081-4fc2-b1af-363f4f3fd4f3" providerId="ADAL" clId="{5E313FAE-BEE4-43A2-B1E0-DF53AF2A38DA}" dt="2023-02-11T12:18:00.834" v="420" actId="20577"/>
        <pc:sldMkLst>
          <pc:docMk/>
          <pc:sldMk cId="1663993417" sldId="273"/>
        </pc:sldMkLst>
        <pc:spChg chg="mod">
          <ac:chgData name="William Grey" userId="37b73424-c081-4fc2-b1af-363f4f3fd4f3" providerId="ADAL" clId="{5E313FAE-BEE4-43A2-B1E0-DF53AF2A38DA}" dt="2023-02-10T21:09:25.918" v="53" actId="20577"/>
          <ac:spMkLst>
            <pc:docMk/>
            <pc:sldMk cId="1663993417" sldId="273"/>
            <ac:spMk id="2" creationId="{FDA2570F-4196-4FC3-9B17-334CDA9C38F6}"/>
          </ac:spMkLst>
        </pc:spChg>
        <pc:spChg chg="mod">
          <ac:chgData name="William Grey" userId="37b73424-c081-4fc2-b1af-363f4f3fd4f3" providerId="ADAL" clId="{5E313FAE-BEE4-43A2-B1E0-DF53AF2A38DA}" dt="2023-02-11T12:18:00.834" v="420" actId="20577"/>
          <ac:spMkLst>
            <pc:docMk/>
            <pc:sldMk cId="1663993417" sldId="273"/>
            <ac:spMk id="3" creationId="{20FA63D8-CD54-49DA-9F47-6801D0746084}"/>
          </ac:spMkLst>
        </pc:spChg>
      </pc:sldChg>
      <pc:sldChg chg="addSp modSp mod ord">
        <pc:chgData name="William Grey" userId="37b73424-c081-4fc2-b1af-363f4f3fd4f3" providerId="ADAL" clId="{5E313FAE-BEE4-43A2-B1E0-DF53AF2A38DA}" dt="2023-02-11T12:18:57.733" v="450" actId="14100"/>
        <pc:sldMkLst>
          <pc:docMk/>
          <pc:sldMk cId="811040399" sldId="274"/>
        </pc:sldMkLst>
        <pc:spChg chg="add mod">
          <ac:chgData name="William Grey" userId="37b73424-c081-4fc2-b1af-363f4f3fd4f3" providerId="ADAL" clId="{5E313FAE-BEE4-43A2-B1E0-DF53AF2A38DA}" dt="2023-02-11T12:18:57.733" v="450" actId="14100"/>
          <ac:spMkLst>
            <pc:docMk/>
            <pc:sldMk cId="811040399" sldId="274"/>
            <ac:spMk id="5" creationId="{6625B8C5-52BB-4BC3-A42D-E9043078FB67}"/>
          </ac:spMkLst>
        </pc:spChg>
        <pc:picChg chg="mod">
          <ac:chgData name="William Grey" userId="37b73424-c081-4fc2-b1af-363f4f3fd4f3" providerId="ADAL" clId="{5E313FAE-BEE4-43A2-B1E0-DF53AF2A38DA}" dt="2023-02-11T12:18:14.319" v="421" actId="1076"/>
          <ac:picMkLst>
            <pc:docMk/>
            <pc:sldMk cId="811040399" sldId="274"/>
            <ac:picMk id="4" creationId="{67612BB1-9D30-4756-B3FE-E50720FD296E}"/>
          </ac:picMkLst>
        </pc:picChg>
      </pc:sldChg>
      <pc:sldChg chg="addSp delSp modSp mod ord">
        <pc:chgData name="William Grey" userId="37b73424-c081-4fc2-b1af-363f4f3fd4f3" providerId="ADAL" clId="{5E313FAE-BEE4-43A2-B1E0-DF53AF2A38DA}" dt="2023-02-11T12:21:11.842" v="582" actId="20577"/>
        <pc:sldMkLst>
          <pc:docMk/>
          <pc:sldMk cId="4071216456" sldId="275"/>
        </pc:sldMkLst>
        <pc:spChg chg="mod">
          <ac:chgData name="William Grey" userId="37b73424-c081-4fc2-b1af-363f4f3fd4f3" providerId="ADAL" clId="{5E313FAE-BEE4-43A2-B1E0-DF53AF2A38DA}" dt="2023-02-11T12:19:59.015" v="491" actId="20577"/>
          <ac:spMkLst>
            <pc:docMk/>
            <pc:sldMk cId="4071216456" sldId="275"/>
            <ac:spMk id="2" creationId="{DD896125-E440-4893-A4D3-7FAFBB6EA1BC}"/>
          </ac:spMkLst>
        </pc:spChg>
        <pc:spChg chg="del mod">
          <ac:chgData name="William Grey" userId="37b73424-c081-4fc2-b1af-363f4f3fd4f3" providerId="ADAL" clId="{5E313FAE-BEE4-43A2-B1E0-DF53AF2A38DA}" dt="2023-02-11T12:19:37.632" v="479" actId="478"/>
          <ac:spMkLst>
            <pc:docMk/>
            <pc:sldMk cId="4071216456" sldId="275"/>
            <ac:spMk id="4" creationId="{AFA5A8BF-B4F7-4F83-8D10-8DE10F2E8C23}"/>
          </ac:spMkLst>
        </pc:spChg>
        <pc:spChg chg="add del mod">
          <ac:chgData name="William Grey" userId="37b73424-c081-4fc2-b1af-363f4f3fd4f3" providerId="ADAL" clId="{5E313FAE-BEE4-43A2-B1E0-DF53AF2A38DA}" dt="2023-02-11T12:20:34.942" v="524" actId="1076"/>
          <ac:spMkLst>
            <pc:docMk/>
            <pc:sldMk cId="4071216456" sldId="275"/>
            <ac:spMk id="5" creationId="{42949BCE-DB23-44C5-A96D-BAA04DDFE3EF}"/>
          </ac:spMkLst>
        </pc:spChg>
        <pc:spChg chg="add del mod">
          <ac:chgData name="William Grey" userId="37b73424-c081-4fc2-b1af-363f4f3fd4f3" providerId="ADAL" clId="{5E313FAE-BEE4-43A2-B1E0-DF53AF2A38DA}" dt="2023-02-11T12:13:33.502" v="230" actId="21"/>
          <ac:spMkLst>
            <pc:docMk/>
            <pc:sldMk cId="4071216456" sldId="275"/>
            <ac:spMk id="6" creationId="{D0AE6713-9B1B-4E37-8731-6E21A03ECEEA}"/>
          </ac:spMkLst>
        </pc:spChg>
        <pc:spChg chg="add mod">
          <ac:chgData name="William Grey" userId="37b73424-c081-4fc2-b1af-363f4f3fd4f3" providerId="ADAL" clId="{5E313FAE-BEE4-43A2-B1E0-DF53AF2A38DA}" dt="2023-02-11T12:21:11.842" v="582" actId="20577"/>
          <ac:spMkLst>
            <pc:docMk/>
            <pc:sldMk cId="4071216456" sldId="275"/>
            <ac:spMk id="7" creationId="{96F0FABC-ABCF-41C0-A437-21C96378E85A}"/>
          </ac:spMkLst>
        </pc:spChg>
      </pc:sldChg>
      <pc:sldChg chg="modSp mod ord">
        <pc:chgData name="William Grey" userId="37b73424-c081-4fc2-b1af-363f4f3fd4f3" providerId="ADAL" clId="{5E313FAE-BEE4-43A2-B1E0-DF53AF2A38DA}" dt="2023-02-11T12:24:59.521" v="698" actId="20577"/>
        <pc:sldMkLst>
          <pc:docMk/>
          <pc:sldMk cId="3626155748" sldId="276"/>
        </pc:sldMkLst>
        <pc:spChg chg="mod">
          <ac:chgData name="William Grey" userId="37b73424-c081-4fc2-b1af-363f4f3fd4f3" providerId="ADAL" clId="{5E313FAE-BEE4-43A2-B1E0-DF53AF2A38DA}" dt="2023-02-11T12:24:59.521" v="698" actId="20577"/>
          <ac:spMkLst>
            <pc:docMk/>
            <pc:sldMk cId="3626155748" sldId="276"/>
            <ac:spMk id="2" creationId="{DD896125-E440-4893-A4D3-7FAFBB6EA1BC}"/>
          </ac:spMkLst>
        </pc:spChg>
        <pc:spChg chg="mod">
          <ac:chgData name="William Grey" userId="37b73424-c081-4fc2-b1af-363f4f3fd4f3" providerId="ADAL" clId="{5E313FAE-BEE4-43A2-B1E0-DF53AF2A38DA}" dt="2023-02-11T12:03:37.861" v="181" actId="1076"/>
          <ac:spMkLst>
            <pc:docMk/>
            <pc:sldMk cId="3626155748" sldId="276"/>
            <ac:spMk id="4" creationId="{AFA5A8BF-B4F7-4F83-8D10-8DE10F2E8C23}"/>
          </ac:spMkLst>
        </pc:spChg>
      </pc:sldChg>
      <pc:sldChg chg="add del">
        <pc:chgData name="William Grey" userId="37b73424-c081-4fc2-b1af-363f4f3fd4f3" providerId="ADAL" clId="{5E313FAE-BEE4-43A2-B1E0-DF53AF2A38DA}" dt="2023-02-10T21:03:44.727" v="3" actId="2696"/>
        <pc:sldMkLst>
          <pc:docMk/>
          <pc:sldMk cId="1685793534" sldId="293"/>
        </pc:sldMkLst>
      </pc:sldChg>
      <pc:sldChg chg="add del">
        <pc:chgData name="William Grey" userId="37b73424-c081-4fc2-b1af-363f4f3fd4f3" providerId="ADAL" clId="{5E313FAE-BEE4-43A2-B1E0-DF53AF2A38DA}" dt="2023-02-10T21:03:44.727" v="3" actId="2696"/>
        <pc:sldMkLst>
          <pc:docMk/>
          <pc:sldMk cId="3638115533" sldId="294"/>
        </pc:sldMkLst>
      </pc:sldChg>
      <pc:sldChg chg="modSp add del mod">
        <pc:chgData name="William Grey" userId="37b73424-c081-4fc2-b1af-363f4f3fd4f3" providerId="ADAL" clId="{5E313FAE-BEE4-43A2-B1E0-DF53AF2A38DA}" dt="2023-02-10T21:09:37.464" v="54" actId="47"/>
        <pc:sldMkLst>
          <pc:docMk/>
          <pc:sldMk cId="117348999" sldId="295"/>
        </pc:sldMkLst>
        <pc:spChg chg="mod">
          <ac:chgData name="William Grey" userId="37b73424-c081-4fc2-b1af-363f4f3fd4f3" providerId="ADAL" clId="{5E313FAE-BEE4-43A2-B1E0-DF53AF2A38DA}" dt="2023-02-10T21:08:34.786" v="38" actId="21"/>
          <ac:spMkLst>
            <pc:docMk/>
            <pc:sldMk cId="117348999" sldId="295"/>
            <ac:spMk id="3" creationId="{2A7ED74F-5C9B-4F63-904A-4AAB287822A1}"/>
          </ac:spMkLst>
        </pc:spChg>
      </pc:sldChg>
      <pc:sldChg chg="addSp modSp new mod">
        <pc:chgData name="William Grey" userId="37b73424-c081-4fc2-b1af-363f4f3fd4f3" providerId="ADAL" clId="{5E313FAE-BEE4-43A2-B1E0-DF53AF2A38DA}" dt="2023-02-10T21:07:18.886" v="25" actId="14100"/>
        <pc:sldMkLst>
          <pc:docMk/>
          <pc:sldMk cId="2780146070" sldId="296"/>
        </pc:sldMkLst>
        <pc:spChg chg="mod">
          <ac:chgData name="William Grey" userId="37b73424-c081-4fc2-b1af-363f4f3fd4f3" providerId="ADAL" clId="{5E313FAE-BEE4-43A2-B1E0-DF53AF2A38DA}" dt="2023-02-10T21:05:47.760" v="7" actId="20577"/>
          <ac:spMkLst>
            <pc:docMk/>
            <pc:sldMk cId="2780146070" sldId="296"/>
            <ac:spMk id="2" creationId="{538CE279-CF68-41F4-9420-6F407AC24BDC}"/>
          </ac:spMkLst>
        </pc:spChg>
        <pc:spChg chg="mod">
          <ac:chgData name="William Grey" userId="37b73424-c081-4fc2-b1af-363f4f3fd4f3" providerId="ADAL" clId="{5E313FAE-BEE4-43A2-B1E0-DF53AF2A38DA}" dt="2023-02-10T21:07:18.886" v="25" actId="14100"/>
          <ac:spMkLst>
            <pc:docMk/>
            <pc:sldMk cId="2780146070" sldId="296"/>
            <ac:spMk id="3" creationId="{0F46D555-74FC-4E35-A449-BB39AFBB48D7}"/>
          </ac:spMkLst>
        </pc:spChg>
        <pc:spChg chg="add mod">
          <ac:chgData name="William Grey" userId="37b73424-c081-4fc2-b1af-363f4f3fd4f3" providerId="ADAL" clId="{5E313FAE-BEE4-43A2-B1E0-DF53AF2A38DA}" dt="2023-02-10T21:06:51.262" v="18" actId="21"/>
          <ac:spMkLst>
            <pc:docMk/>
            <pc:sldMk cId="2780146070" sldId="296"/>
            <ac:spMk id="4" creationId="{4F584C5D-569F-45F9-BB9B-BA98011C49B4}"/>
          </ac:spMkLst>
        </pc:spChg>
      </pc:sldChg>
      <pc:sldChg chg="add">
        <pc:chgData name="William Grey" userId="37b73424-c081-4fc2-b1af-363f4f3fd4f3" providerId="ADAL" clId="{5E313FAE-BEE4-43A2-B1E0-DF53AF2A38DA}" dt="2023-02-11T12:21:25.362" v="584"/>
        <pc:sldMkLst>
          <pc:docMk/>
          <pc:sldMk cId="703265411" sldId="307"/>
        </pc:sldMkLst>
      </pc:sldChg>
      <pc:sldChg chg="add del">
        <pc:chgData name="William Grey" userId="37b73424-c081-4fc2-b1af-363f4f3fd4f3" providerId="ADAL" clId="{5E313FAE-BEE4-43A2-B1E0-DF53AF2A38DA}" dt="2023-02-11T12:21:21.850" v="583" actId="2696"/>
        <pc:sldMkLst>
          <pc:docMk/>
          <pc:sldMk cId="2766605658" sldId="307"/>
        </pc:sldMkLst>
      </pc:sldChg>
      <pc:sldChg chg="modSp add del mod">
        <pc:chgData name="William Grey" userId="37b73424-c081-4fc2-b1af-363f4f3fd4f3" providerId="ADAL" clId="{5E313FAE-BEE4-43A2-B1E0-DF53AF2A38DA}" dt="2023-02-11T11:46:56.174" v="148" actId="2696"/>
        <pc:sldMkLst>
          <pc:docMk/>
          <pc:sldMk cId="3374796734" sldId="307"/>
        </pc:sldMkLst>
        <pc:spChg chg="mod">
          <ac:chgData name="William Grey" userId="37b73424-c081-4fc2-b1af-363f4f3fd4f3" providerId="ADAL" clId="{5E313FAE-BEE4-43A2-B1E0-DF53AF2A38DA}" dt="2023-02-10T21:16:25.311" v="58" actId="20577"/>
          <ac:spMkLst>
            <pc:docMk/>
            <pc:sldMk cId="3374796734" sldId="307"/>
            <ac:spMk id="3" creationId="{177854AA-8B2E-4280-B76F-5CC775B34CCE}"/>
          </ac:spMkLst>
        </pc:spChg>
      </pc:sldChg>
      <pc:sldChg chg="add del">
        <pc:chgData name="William Grey" userId="37b73424-c081-4fc2-b1af-363f4f3fd4f3" providerId="ADAL" clId="{5E313FAE-BEE4-43A2-B1E0-DF53AF2A38DA}" dt="2023-02-11T11:46:56.174" v="148" actId="2696"/>
        <pc:sldMkLst>
          <pc:docMk/>
          <pc:sldMk cId="1721370089" sldId="308"/>
        </pc:sldMkLst>
      </pc:sldChg>
      <pc:sldChg chg="add">
        <pc:chgData name="William Grey" userId="37b73424-c081-4fc2-b1af-363f4f3fd4f3" providerId="ADAL" clId="{5E313FAE-BEE4-43A2-B1E0-DF53AF2A38DA}" dt="2023-02-11T12:21:25.362" v="584"/>
        <pc:sldMkLst>
          <pc:docMk/>
          <pc:sldMk cId="2693219303" sldId="308"/>
        </pc:sldMkLst>
      </pc:sldChg>
      <pc:sldChg chg="add del">
        <pc:chgData name="William Grey" userId="37b73424-c081-4fc2-b1af-363f4f3fd4f3" providerId="ADAL" clId="{5E313FAE-BEE4-43A2-B1E0-DF53AF2A38DA}" dt="2023-02-11T12:21:21.850" v="583" actId="2696"/>
        <pc:sldMkLst>
          <pc:docMk/>
          <pc:sldMk cId="3842971565" sldId="308"/>
        </pc:sldMkLst>
      </pc:sldChg>
      <pc:sldChg chg="addSp delSp modSp add mod">
        <pc:chgData name="William Grey" userId="37b73424-c081-4fc2-b1af-363f4f3fd4f3" providerId="ADAL" clId="{5E313FAE-BEE4-43A2-B1E0-DF53AF2A38DA}" dt="2023-02-11T12:24:02.976" v="673" actId="2711"/>
        <pc:sldMkLst>
          <pc:docMk/>
          <pc:sldMk cId="2010497797" sldId="309"/>
        </pc:sldMkLst>
        <pc:spChg chg="mod">
          <ac:chgData name="William Grey" userId="37b73424-c081-4fc2-b1af-363f4f3fd4f3" providerId="ADAL" clId="{5E313FAE-BEE4-43A2-B1E0-DF53AF2A38DA}" dt="2023-02-11T12:21:34.064" v="586" actId="20577"/>
          <ac:spMkLst>
            <pc:docMk/>
            <pc:sldMk cId="2010497797" sldId="309"/>
            <ac:spMk id="2" creationId="{DD896125-E440-4893-A4D3-7FAFBB6EA1BC}"/>
          </ac:spMkLst>
        </pc:spChg>
        <pc:spChg chg="mod">
          <ac:chgData name="William Grey" userId="37b73424-c081-4fc2-b1af-363f4f3fd4f3" providerId="ADAL" clId="{5E313FAE-BEE4-43A2-B1E0-DF53AF2A38DA}" dt="2023-02-11T12:24:02.976" v="673" actId="2711"/>
          <ac:spMkLst>
            <pc:docMk/>
            <pc:sldMk cId="2010497797" sldId="309"/>
            <ac:spMk id="4" creationId="{AFA5A8BF-B4F7-4F83-8D10-8DE10F2E8C23}"/>
          </ac:spMkLst>
        </pc:spChg>
        <pc:spChg chg="del">
          <ac:chgData name="William Grey" userId="37b73424-c081-4fc2-b1af-363f4f3fd4f3" providerId="ADAL" clId="{5E313FAE-BEE4-43A2-B1E0-DF53AF2A38DA}" dt="2023-02-11T12:21:36.487" v="587" actId="478"/>
          <ac:spMkLst>
            <pc:docMk/>
            <pc:sldMk cId="2010497797" sldId="309"/>
            <ac:spMk id="5" creationId="{42949BCE-DB23-44C5-A96D-BAA04DDFE3EF}"/>
          </ac:spMkLst>
        </pc:spChg>
        <pc:spChg chg="add mod">
          <ac:chgData name="William Grey" userId="37b73424-c081-4fc2-b1af-363f4f3fd4f3" providerId="ADAL" clId="{5E313FAE-BEE4-43A2-B1E0-DF53AF2A38DA}" dt="2023-02-11T12:23:32.403" v="660" actId="20577"/>
          <ac:spMkLst>
            <pc:docMk/>
            <pc:sldMk cId="2010497797" sldId="309"/>
            <ac:spMk id="6" creationId="{D41F3743-C949-493F-8886-59F3CB50B211}"/>
          </ac:spMkLst>
        </pc:spChg>
      </pc:sldChg>
      <pc:sldChg chg="addSp delSp modSp add mod ord">
        <pc:chgData name="William Grey" userId="37b73424-c081-4fc2-b1af-363f4f3fd4f3" providerId="ADAL" clId="{5E313FAE-BEE4-43A2-B1E0-DF53AF2A38DA}" dt="2023-02-11T12:19:33.374" v="478" actId="1076"/>
        <pc:sldMkLst>
          <pc:docMk/>
          <pc:sldMk cId="2886512696" sldId="310"/>
        </pc:sldMkLst>
        <pc:spChg chg="mod">
          <ac:chgData name="William Grey" userId="37b73424-c081-4fc2-b1af-363f4f3fd4f3" providerId="ADAL" clId="{5E313FAE-BEE4-43A2-B1E0-DF53AF2A38DA}" dt="2023-02-11T12:16:04.640" v="326" actId="20577"/>
          <ac:spMkLst>
            <pc:docMk/>
            <pc:sldMk cId="2886512696" sldId="310"/>
            <ac:spMk id="2" creationId="{DD896125-E440-4893-A4D3-7FAFBB6EA1BC}"/>
          </ac:spMkLst>
        </pc:spChg>
        <pc:spChg chg="add mod">
          <ac:chgData name="William Grey" userId="37b73424-c081-4fc2-b1af-363f4f3fd4f3" providerId="ADAL" clId="{5E313FAE-BEE4-43A2-B1E0-DF53AF2A38DA}" dt="2023-02-11T12:19:33.374" v="478" actId="1076"/>
          <ac:spMkLst>
            <pc:docMk/>
            <pc:sldMk cId="2886512696" sldId="310"/>
            <ac:spMk id="3" creationId="{32686479-F5B4-4573-B235-A6231E6BD8BD}"/>
          </ac:spMkLst>
        </pc:spChg>
        <pc:spChg chg="del mod">
          <ac:chgData name="William Grey" userId="37b73424-c081-4fc2-b1af-363f4f3fd4f3" providerId="ADAL" clId="{5E313FAE-BEE4-43A2-B1E0-DF53AF2A38DA}" dt="2023-02-11T12:16:08.803" v="328" actId="478"/>
          <ac:spMkLst>
            <pc:docMk/>
            <pc:sldMk cId="2886512696" sldId="310"/>
            <ac:spMk id="4" creationId="{AFA5A8BF-B4F7-4F83-8D10-8DE10F2E8C23}"/>
          </ac:spMkLst>
        </pc:spChg>
        <pc:spChg chg="mod">
          <ac:chgData name="William Grey" userId="37b73424-c081-4fc2-b1af-363f4f3fd4f3" providerId="ADAL" clId="{5E313FAE-BEE4-43A2-B1E0-DF53AF2A38DA}" dt="2023-02-11T12:16:46.025" v="359" actId="20577"/>
          <ac:spMkLst>
            <pc:docMk/>
            <pc:sldMk cId="2886512696" sldId="310"/>
            <ac:spMk id="5" creationId="{42949BCE-DB23-44C5-A96D-BAA04DDFE3EF}"/>
          </ac:spMkLst>
        </pc:spChg>
      </pc:sldChg>
      <pc:sldChg chg="modSp add mod">
        <pc:chgData name="William Grey" userId="37b73424-c081-4fc2-b1af-363f4f3fd4f3" providerId="ADAL" clId="{5E313FAE-BEE4-43A2-B1E0-DF53AF2A38DA}" dt="2023-02-11T12:24:49.506" v="678" actId="20577"/>
        <pc:sldMkLst>
          <pc:docMk/>
          <pc:sldMk cId="3830309462" sldId="311"/>
        </pc:sldMkLst>
        <pc:spChg chg="mod">
          <ac:chgData name="William Grey" userId="37b73424-c081-4fc2-b1af-363f4f3fd4f3" providerId="ADAL" clId="{5E313FAE-BEE4-43A2-B1E0-DF53AF2A38DA}" dt="2023-02-11T12:24:49.506" v="678" actId="20577"/>
          <ac:spMkLst>
            <pc:docMk/>
            <pc:sldMk cId="3830309462" sldId="311"/>
            <ac:spMk id="2" creationId="{DD896125-E440-4893-A4D3-7FAFBB6EA1BC}"/>
          </ac:spMkLst>
        </pc:spChg>
        <pc:spChg chg="mod">
          <ac:chgData name="William Grey" userId="37b73424-c081-4fc2-b1af-363f4f3fd4f3" providerId="ADAL" clId="{5E313FAE-BEE4-43A2-B1E0-DF53AF2A38DA}" dt="2023-02-11T12:17:06.668" v="363" actId="1076"/>
          <ac:spMkLst>
            <pc:docMk/>
            <pc:sldMk cId="3830309462" sldId="311"/>
            <ac:spMk id="4" creationId="{AFA5A8BF-B4F7-4F83-8D10-8DE10F2E8C23}"/>
          </ac:spMkLst>
        </pc:spChg>
        <pc:spChg chg="mod">
          <ac:chgData name="William Grey" userId="37b73424-c081-4fc2-b1af-363f4f3fd4f3" providerId="ADAL" clId="{5E313FAE-BEE4-43A2-B1E0-DF53AF2A38DA}" dt="2023-02-11T12:17:11.617" v="364" actId="1076"/>
          <ac:spMkLst>
            <pc:docMk/>
            <pc:sldMk cId="3830309462" sldId="311"/>
            <ac:spMk id="5" creationId="{42949BCE-DB23-44C5-A96D-BAA04DDFE3EF}"/>
          </ac:spMkLst>
        </pc:spChg>
      </pc:sldChg>
      <pc:sldChg chg="modSp new mod">
        <pc:chgData name="William Grey" userId="37b73424-c081-4fc2-b1af-363f4f3fd4f3" providerId="ADAL" clId="{5E313FAE-BEE4-43A2-B1E0-DF53AF2A38DA}" dt="2023-02-11T12:26:57.196" v="933" actId="2710"/>
        <pc:sldMkLst>
          <pc:docMk/>
          <pc:sldMk cId="1740149347" sldId="312"/>
        </pc:sldMkLst>
        <pc:spChg chg="mod">
          <ac:chgData name="William Grey" userId="37b73424-c081-4fc2-b1af-363f4f3fd4f3" providerId="ADAL" clId="{5E313FAE-BEE4-43A2-B1E0-DF53AF2A38DA}" dt="2023-02-11T12:25:06.754" v="704" actId="20577"/>
          <ac:spMkLst>
            <pc:docMk/>
            <pc:sldMk cId="1740149347" sldId="312"/>
            <ac:spMk id="2" creationId="{F1E6B794-C88A-426F-B2EE-8BEB160D6D28}"/>
          </ac:spMkLst>
        </pc:spChg>
        <pc:spChg chg="mod">
          <ac:chgData name="William Grey" userId="37b73424-c081-4fc2-b1af-363f4f3fd4f3" providerId="ADAL" clId="{5E313FAE-BEE4-43A2-B1E0-DF53AF2A38DA}" dt="2023-02-11T12:26:57.196" v="933" actId="2710"/>
          <ac:spMkLst>
            <pc:docMk/>
            <pc:sldMk cId="1740149347" sldId="312"/>
            <ac:spMk id="3" creationId="{13300985-C102-47A9-B63F-A2606405B09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A77B8-BE61-46EC-922B-C713008DC926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8E71-DA07-4AF5-BA33-1C44FF49C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9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8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27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7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8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21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96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91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2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5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57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6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FB5451D-93A1-BE5D-0D4D-D4392FEEE58D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AA490-93C3-0B10-390A-198C1839C5A3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DA5258-ECBC-BEEC-5A60-806D3E9F303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C4103E-9402-00B3-0D4D-092F6A27988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15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rid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608A-5148-4FFA-B218-08A6CFA3F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Webpage Layout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E3EDD-2981-497E-A547-A3721BD73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84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6125-E440-4893-A4D3-7FAFBB6E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8783"/>
            <a:ext cx="10515600" cy="1325563"/>
          </a:xfrm>
        </p:spPr>
        <p:txBody>
          <a:bodyPr/>
          <a:lstStyle/>
          <a:p>
            <a:r>
              <a:rPr lang="en-GB" dirty="0"/>
              <a:t>Complete CSS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A5A8BF-B4F7-4F83-8D10-8DE10F2E8C23}"/>
              </a:ext>
            </a:extLst>
          </p:cNvPr>
          <p:cNvSpPr/>
          <p:nvPr/>
        </p:nvSpPr>
        <p:spPr>
          <a:xfrm>
            <a:off x="251792" y="1126780"/>
            <a:ext cx="7205870" cy="5078313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 numCol="1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.container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display: grid;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grid-template-areas: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'header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'sidebar content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'footer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grid-column-gap: 10px;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grid-row-gap: 15px;}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.grid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#444;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#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padding: 25px;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font-size: 3rem;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Arial}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49BCE-DB23-44C5-A96D-BAA04DDFE3EF}"/>
              </a:ext>
            </a:extLst>
          </p:cNvPr>
          <p:cNvSpPr/>
          <p:nvPr/>
        </p:nvSpPr>
        <p:spPr>
          <a:xfrm>
            <a:off x="7643192" y="1126780"/>
            <a:ext cx="4399722" cy="4801314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.header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header;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background: #0000FF; 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.sidebar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sidebar;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background: #FF00FF; 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.content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content;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height: 400px;}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.footer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footer;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background: #FFA500;}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&lt;/style&gt;  </a:t>
            </a:r>
          </a:p>
        </p:txBody>
      </p:sp>
    </p:spTree>
    <p:extLst>
      <p:ext uri="{BB962C8B-B14F-4D97-AF65-F5344CB8AC3E}">
        <p14:creationId xmlns:p14="http://schemas.microsoft.com/office/powerpoint/2010/main" val="3830309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6125-E440-4893-A4D3-7FAFBB6E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Corresponding HTML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A5A8BF-B4F7-4F83-8D10-8DE10F2E8C23}"/>
              </a:ext>
            </a:extLst>
          </p:cNvPr>
          <p:cNvSpPr/>
          <p:nvPr/>
        </p:nvSpPr>
        <p:spPr>
          <a:xfrm>
            <a:off x="636395" y="1145127"/>
            <a:ext cx="4147641" cy="5262979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&lt;body&gt;</a:t>
            </a:r>
          </a:p>
          <a:p>
            <a:endParaRPr lang="en-GB" sz="16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&lt;div class="container"&gt;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&lt;div class="grid header"&gt;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Header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&lt;/div&gt;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&lt;div class="grid sidebar"&gt;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Sidebar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&lt;/div&gt;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&lt;div class="grid content"&gt;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Main Content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&lt;/div&gt;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&lt;div class="grid footer"&gt; 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Footer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&lt;/div&gt;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&lt;/div&gt;</a:t>
            </a:r>
          </a:p>
          <a:p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362615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B794-C88A-426F-B2EE-8BEB160D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00985-C102-47A9-B63F-A2606405B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your own 2-3 page website, using this grid layout or a grid layout of your choice.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website can be on anything you like, for instance on a hobby.</a:t>
            </a:r>
          </a:p>
        </p:txBody>
      </p:sp>
    </p:spTree>
    <p:extLst>
      <p:ext uri="{BB962C8B-B14F-4D97-AF65-F5344CB8AC3E}">
        <p14:creationId xmlns:p14="http://schemas.microsoft.com/office/powerpoint/2010/main" val="174014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E279-CF68-41F4-9420-6F407AC2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400" dirty="0">
                <a:latin typeface="Calibri" panose="020F0502020204030204" pitchFamily="34" charset="0"/>
              </a:rPr>
              <a:t>Learning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6D555-74FC-4E35-A449-BB39AFBB4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1406876"/>
            <a:ext cx="10515600" cy="15616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Understand and use the </a:t>
            </a:r>
            <a:r>
              <a:rPr lang="en-GB" altLang="en-US" sz="28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&lt;div&gt; </a:t>
            </a:r>
            <a:r>
              <a:rPr lang="en-GB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tags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Use grid CSS for designing the layout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altLang="en-US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F584C5D-569F-45F9-BB9B-BA98011C49B4}"/>
              </a:ext>
            </a:extLst>
          </p:cNvPr>
          <p:cNvSpPr txBox="1">
            <a:spLocks/>
          </p:cNvSpPr>
          <p:nvPr/>
        </p:nvSpPr>
        <p:spPr>
          <a:xfrm>
            <a:off x="808672" y="354278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300"/>
              </a:spcAft>
              <a:buSzPct val="45000"/>
              <a:buFont typeface="Wingdings" panose="05000000000000000000" pitchFamily="2" charset="2"/>
              <a:buChar char=""/>
            </a:pPr>
            <a:endParaRPr lang="en-GB" altLang="en-US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14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570F-4196-4FC3-9B17-334CDA9C3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GB" dirty="0"/>
              <a:t>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A63D8-CD54-49DA-9F47-6801D0746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62784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HTML </a:t>
            </a:r>
            <a:r>
              <a:rPr lang="en-GB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&lt;div&gt; </a:t>
            </a:r>
            <a:r>
              <a:rPr lang="en-GB" altLang="en-US" dirty="0">
                <a:cs typeface="Courier New" panose="02070309020205020404" pitchFamily="49" charset="0"/>
              </a:rPr>
              <a:t>allows us to divide the page up into sections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altLang="en-US" dirty="0"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div element is a wrapper around sections of HTML that allow selectors applied to specific sections.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div</a:t>
            </a:r>
            <a:r>
              <a:rPr lang="en-GB" dirty="0">
                <a:cs typeface="Courier New" panose="02070309020205020404" pitchFamily="49" charset="0"/>
              </a:rPr>
              <a:t> is used for formatting and positioning parts of a webpage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There are lots of ways of laying out a page in CSS, but perhaps the easiest and at the same time most flexible is Grid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Open code grid.html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99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214B6-2C0A-4C7F-A8F4-E3DF15D0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Layout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612BB1-9D30-4756-B3FE-E50720FD2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2359328"/>
            <a:ext cx="9590949" cy="3743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25B8C5-52BB-4BC3-A42D-E9043078FB67}"/>
              </a:ext>
            </a:extLst>
          </p:cNvPr>
          <p:cNvSpPr txBox="1"/>
          <p:nvPr/>
        </p:nvSpPr>
        <p:spPr>
          <a:xfrm>
            <a:off x="241852" y="1007138"/>
            <a:ext cx="12387470" cy="1290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Grid layout uses the HTML </a:t>
            </a:r>
            <a:r>
              <a:rPr lang="en-GB" sz="2400" dirty="0">
                <a:latin typeface="Consolas" panose="020B0609020204030204" pitchFamily="49" charset="0"/>
                <a:cs typeface="Courier New" panose="02070309020205020404" pitchFamily="49" charset="0"/>
              </a:rPr>
              <a:t>&lt;div&gt; </a:t>
            </a:r>
            <a:r>
              <a:rPr lang="en-GB" sz="2400" dirty="0"/>
              <a:t>tags and divides the webpage into columns and rows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We are going to create the layout below, which is common for lots of websites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Open the code </a:t>
            </a:r>
            <a:r>
              <a:rPr lang="en-GB" sz="2400" dirty="0">
                <a:hlinkClick r:id="rId3"/>
              </a:rPr>
              <a:t>grid.html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1104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6125-E440-4893-A4D3-7FAFBB6E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8783"/>
            <a:ext cx="10515600" cy="1325563"/>
          </a:xfrm>
        </p:spPr>
        <p:txBody>
          <a:bodyPr/>
          <a:lstStyle/>
          <a:p>
            <a:r>
              <a:rPr lang="en-GB" dirty="0"/>
              <a:t>Grid Layout CSS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49BCE-DB23-44C5-A96D-BAA04DDFE3EF}"/>
              </a:ext>
            </a:extLst>
          </p:cNvPr>
          <p:cNvSpPr/>
          <p:nvPr/>
        </p:nvSpPr>
        <p:spPr>
          <a:xfrm>
            <a:off x="950844" y="1376101"/>
            <a:ext cx="4399722" cy="452431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.header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header;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.sidebar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sidebar;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.content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content;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.footer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footer;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686479-F5B4-4573-B235-A6231E6BD8BD}"/>
              </a:ext>
            </a:extLst>
          </p:cNvPr>
          <p:cNvSpPr txBox="1"/>
          <p:nvPr/>
        </p:nvSpPr>
        <p:spPr>
          <a:xfrm>
            <a:off x="6559826" y="1895061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Give a name to each area</a:t>
            </a:r>
          </a:p>
        </p:txBody>
      </p:sp>
    </p:spTree>
    <p:extLst>
      <p:ext uri="{BB962C8B-B14F-4D97-AF65-F5344CB8AC3E}">
        <p14:creationId xmlns:p14="http://schemas.microsoft.com/office/powerpoint/2010/main" val="28865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6125-E440-4893-A4D3-7FAFBB6E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8783"/>
            <a:ext cx="10515600" cy="1325563"/>
          </a:xfrm>
        </p:spPr>
        <p:txBody>
          <a:bodyPr/>
          <a:lstStyle/>
          <a:p>
            <a:r>
              <a:rPr lang="en-GB" dirty="0"/>
              <a:t>Grid Layout CSS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49BCE-DB23-44C5-A96D-BAA04DDFE3EF}"/>
              </a:ext>
            </a:extLst>
          </p:cNvPr>
          <p:cNvSpPr/>
          <p:nvPr/>
        </p:nvSpPr>
        <p:spPr>
          <a:xfrm>
            <a:off x="679174" y="1126780"/>
            <a:ext cx="4399722" cy="563231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.header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header;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background: #0000FF;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.sidebar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sidebar;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background: #FF00FF;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.content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grid-area: content;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height: 400px;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.footer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grid-area: footer;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background: #FFA500;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F0FABC-ABCF-41C0-A437-21C96378E85A}"/>
              </a:ext>
            </a:extLst>
          </p:cNvPr>
          <p:cNvSpPr txBox="1"/>
          <p:nvPr/>
        </p:nvSpPr>
        <p:spPr>
          <a:xfrm>
            <a:off x="6559826" y="1895061"/>
            <a:ext cx="3498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Add background colour, using a # followed by a 6-digit hexadecimal value</a:t>
            </a:r>
          </a:p>
        </p:txBody>
      </p:sp>
    </p:spTree>
    <p:extLst>
      <p:ext uri="{BB962C8B-B14F-4D97-AF65-F5344CB8AC3E}">
        <p14:creationId xmlns:p14="http://schemas.microsoft.com/office/powerpoint/2010/main" val="407121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8F62-040D-4684-814D-36502757F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Colours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854AA-8B2E-4280-B76F-5CC775B34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117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HTML is the language used to write web pages.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Colours in HTML are represented using 6 digit hexadecimal number, which is 24 binary bits.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Two digits are used to represent different light intensities of each of red, green and blue the primary colours from which other colours can be derived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each colour values range from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en-GB" dirty="0"/>
              <a:t>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FF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This allows over 16 million colours to be represented. A typical number might be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FFC1B3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D3BFEA-B4B5-4457-BEC8-7F60B81DA656}"/>
              </a:ext>
            </a:extLst>
          </p:cNvPr>
          <p:cNvGraphicFramePr>
            <a:graphicFrameLocks noGrp="1"/>
          </p:cNvGraphicFramePr>
          <p:nvPr/>
        </p:nvGraphicFramePr>
        <p:xfrm>
          <a:off x="2852617" y="5604669"/>
          <a:ext cx="336999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808">
                  <a:extLst>
                    <a:ext uri="{9D8B030D-6E8A-4147-A177-3AD203B41FA5}">
                      <a16:colId xmlns:a16="http://schemas.microsoft.com/office/drawing/2014/main" val="2380320488"/>
                    </a:ext>
                  </a:extLst>
                </a:gridCol>
                <a:gridCol w="1026941">
                  <a:extLst>
                    <a:ext uri="{9D8B030D-6E8A-4147-A177-3AD203B41FA5}">
                      <a16:colId xmlns:a16="http://schemas.microsoft.com/office/drawing/2014/main" val="386241532"/>
                    </a:ext>
                  </a:extLst>
                </a:gridCol>
                <a:gridCol w="1505243">
                  <a:extLst>
                    <a:ext uri="{9D8B030D-6E8A-4147-A177-3AD203B41FA5}">
                      <a16:colId xmlns:a16="http://schemas.microsoft.com/office/drawing/2014/main" val="2169438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304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552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26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0C54-8F6E-4BBD-9BAF-C8A014D1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Selected HTML colours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73163C9-2CFC-47F4-A185-F848F4519833}"/>
              </a:ext>
            </a:extLst>
          </p:cNvPr>
          <p:cNvGraphicFramePr>
            <a:graphicFrameLocks noGrp="1"/>
          </p:cNvGraphicFramePr>
          <p:nvPr/>
        </p:nvGraphicFramePr>
        <p:xfrm>
          <a:off x="1347374" y="1060804"/>
          <a:ext cx="5995961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816">
                  <a:extLst>
                    <a:ext uri="{9D8B030D-6E8A-4147-A177-3AD203B41FA5}">
                      <a16:colId xmlns:a16="http://schemas.microsoft.com/office/drawing/2014/main" val="2380320488"/>
                    </a:ext>
                  </a:extLst>
                </a:gridCol>
                <a:gridCol w="1554756">
                  <a:extLst>
                    <a:ext uri="{9D8B030D-6E8A-4147-A177-3AD203B41FA5}">
                      <a16:colId xmlns:a16="http://schemas.microsoft.com/office/drawing/2014/main" val="386241532"/>
                    </a:ext>
                  </a:extLst>
                </a:gridCol>
                <a:gridCol w="979362">
                  <a:extLst>
                    <a:ext uri="{9D8B030D-6E8A-4147-A177-3AD203B41FA5}">
                      <a16:colId xmlns:a16="http://schemas.microsoft.com/office/drawing/2014/main" val="2169438670"/>
                    </a:ext>
                  </a:extLst>
                </a:gridCol>
                <a:gridCol w="2390027">
                  <a:extLst>
                    <a:ext uri="{9D8B030D-6E8A-4147-A177-3AD203B41FA5}">
                      <a16:colId xmlns:a16="http://schemas.microsoft.com/office/drawing/2014/main" val="1864038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Red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Green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Blue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Colour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304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Red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5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Green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90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Blue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968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Black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4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23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77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77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77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Grey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947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Magenta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42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Cyan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489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FF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Yellow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29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219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6125-E440-4893-A4D3-7FAFBB6E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8783"/>
            <a:ext cx="10515600" cy="1325563"/>
          </a:xfrm>
        </p:spPr>
        <p:txBody>
          <a:bodyPr/>
          <a:lstStyle/>
          <a:p>
            <a:r>
              <a:rPr lang="en-GB" dirty="0"/>
              <a:t>Grid Layout CSS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A5A8BF-B4F7-4F83-8D10-8DE10F2E8C23}"/>
              </a:ext>
            </a:extLst>
          </p:cNvPr>
          <p:cNvSpPr/>
          <p:nvPr/>
        </p:nvSpPr>
        <p:spPr>
          <a:xfrm>
            <a:off x="294861" y="1296587"/>
            <a:ext cx="7205870" cy="4801314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 numCol="1">
            <a:spAutoFit/>
          </a:bodyPr>
          <a:lstStyle/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.container {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display: grid;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grid-template-areas: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'header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'sidebar content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content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'footer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footer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';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grid-column-gap: 10px;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grid-row-gap: 15px;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.grid {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background-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: #444444;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: #FFFFFF;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padding: 25px;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font-size: 1rem;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font-family: Arial</a:t>
            </a:r>
          </a:p>
          <a:p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F3743-C949-493F-8886-59F3CB50B211}"/>
              </a:ext>
            </a:extLst>
          </p:cNvPr>
          <p:cNvSpPr txBox="1"/>
          <p:nvPr/>
        </p:nvSpPr>
        <p:spPr>
          <a:xfrm>
            <a:off x="8097078" y="1815548"/>
            <a:ext cx="3498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Create the layout using the names of the selectors</a:t>
            </a:r>
          </a:p>
        </p:txBody>
      </p:sp>
    </p:spTree>
    <p:extLst>
      <p:ext uri="{BB962C8B-B14F-4D97-AF65-F5344CB8AC3E}">
        <p14:creationId xmlns:p14="http://schemas.microsoft.com/office/powerpoint/2010/main" val="20104977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748</Words>
  <Application>Microsoft Office PowerPoint</Application>
  <PresentationFormat>Widescreen</PresentationFormat>
  <Paragraphs>190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Webpage Layout</vt:lpstr>
      <vt:lpstr>Learning objectives</vt:lpstr>
      <vt:lpstr>&lt;div&gt; Tags</vt:lpstr>
      <vt:lpstr>Example Layout</vt:lpstr>
      <vt:lpstr>Grid Layout CSS 1</vt:lpstr>
      <vt:lpstr>Grid Layout CSS 2</vt:lpstr>
      <vt:lpstr>Colours in HTML</vt:lpstr>
      <vt:lpstr>Selected HTML colours</vt:lpstr>
      <vt:lpstr>Grid Layout CSS 3</vt:lpstr>
      <vt:lpstr>Complete CSS code</vt:lpstr>
      <vt:lpstr>Corresponding HTML Code</vt:lpstr>
      <vt:lpstr>Make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Grey William</dc:creator>
  <cp:lastModifiedBy>Chezka Mae Madrona</cp:lastModifiedBy>
  <cp:revision>13</cp:revision>
  <dcterms:created xsi:type="dcterms:W3CDTF">2016-10-13T10:39:14Z</dcterms:created>
  <dcterms:modified xsi:type="dcterms:W3CDTF">2025-03-25T10:55:42Z</dcterms:modified>
</cp:coreProperties>
</file>