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24"/>
  </p:notesMasterIdLst>
  <p:sldIdLst>
    <p:sldId id="271" r:id="rId2"/>
    <p:sldId id="290" r:id="rId3"/>
    <p:sldId id="257" r:id="rId4"/>
    <p:sldId id="291" r:id="rId5"/>
    <p:sldId id="295" r:id="rId6"/>
    <p:sldId id="300" r:id="rId7"/>
    <p:sldId id="268" r:id="rId8"/>
    <p:sldId id="258" r:id="rId9"/>
    <p:sldId id="280" r:id="rId10"/>
    <p:sldId id="281" r:id="rId11"/>
    <p:sldId id="260" r:id="rId12"/>
    <p:sldId id="297" r:id="rId13"/>
    <p:sldId id="283" r:id="rId14"/>
    <p:sldId id="284" r:id="rId15"/>
    <p:sldId id="286" r:id="rId16"/>
    <p:sldId id="285" r:id="rId17"/>
    <p:sldId id="298" r:id="rId18"/>
    <p:sldId id="292" r:id="rId19"/>
    <p:sldId id="299" r:id="rId20"/>
    <p:sldId id="296" r:id="rId21"/>
    <p:sldId id="287" r:id="rId22"/>
    <p:sldId id="288"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71DFF9C1-E1F3-41C6-8E53-F30D38ECC318}" v="13" dt="2023-03-10T23:40:16.51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76" autoAdjust="0"/>
    <p:restoredTop sz="94660"/>
  </p:normalViewPr>
  <p:slideViewPr>
    <p:cSldViewPr snapToGrid="0">
      <p:cViewPr varScale="1">
        <p:scale>
          <a:sx n="62" d="100"/>
          <a:sy n="62" d="100"/>
        </p:scale>
        <p:origin x="90" y="828"/>
      </p:cViewPr>
      <p:guideLst/>
    </p:cSldViewPr>
  </p:slideViewPr>
  <p:notesTextViewPr>
    <p:cViewPr>
      <p:scale>
        <a:sx n="1" d="1"/>
        <a:sy n="1" d="1"/>
      </p:scale>
      <p:origin x="0" y="0"/>
    </p:cViewPr>
  </p:notesTextViewPr>
  <p:sorterViewPr>
    <p:cViewPr varScale="1">
      <p:scale>
        <a:sx n="1" d="1"/>
        <a:sy n="1" d="1"/>
      </p:scale>
      <p:origin x="0" y="-2706"/>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 Id="rId30"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liam Grey" userId="37b73424-c081-4fc2-b1af-363f4f3fd4f3" providerId="ADAL" clId="{C41F3AC2-1351-4328-8B9C-073A7532A516}"/>
    <pc:docChg chg="undo custSel addSld delSld modSld sldOrd">
      <pc:chgData name="William Grey" userId="37b73424-c081-4fc2-b1af-363f4f3fd4f3" providerId="ADAL" clId="{C41F3AC2-1351-4328-8B9C-073A7532A516}" dt="2023-02-10T21:15:29.030" v="1729"/>
      <pc:docMkLst>
        <pc:docMk/>
      </pc:docMkLst>
      <pc:sldChg chg="modSp del mod">
        <pc:chgData name="William Grey" userId="37b73424-c081-4fc2-b1af-363f4f3fd4f3" providerId="ADAL" clId="{C41F3AC2-1351-4328-8B9C-073A7532A516}" dt="2023-02-10T13:47:28.088" v="17" actId="47"/>
        <pc:sldMkLst>
          <pc:docMk/>
          <pc:sldMk cId="0" sldId="256"/>
        </pc:sldMkLst>
        <pc:spChg chg="mod">
          <ac:chgData name="William Grey" userId="37b73424-c081-4fc2-b1af-363f4f3fd4f3" providerId="ADAL" clId="{C41F3AC2-1351-4328-8B9C-073A7532A516}" dt="2023-02-10T13:46:37.136" v="11" actId="21"/>
          <ac:spMkLst>
            <pc:docMk/>
            <pc:sldMk cId="0" sldId="256"/>
            <ac:spMk id="4098" creationId="{67C01467-FA91-40CF-B340-8168CB6CF459}"/>
          </ac:spMkLst>
        </pc:spChg>
      </pc:sldChg>
      <pc:sldChg chg="modSp mod">
        <pc:chgData name="William Grey" userId="37b73424-c081-4fc2-b1af-363f4f3fd4f3" providerId="ADAL" clId="{C41F3AC2-1351-4328-8B9C-073A7532A516}" dt="2023-02-10T13:49:08.140" v="48" actId="20577"/>
        <pc:sldMkLst>
          <pc:docMk/>
          <pc:sldMk cId="191565631" sldId="257"/>
        </pc:sldMkLst>
        <pc:spChg chg="mod">
          <ac:chgData name="William Grey" userId="37b73424-c081-4fc2-b1af-363f4f3fd4f3" providerId="ADAL" clId="{C41F3AC2-1351-4328-8B9C-073A7532A516}" dt="2023-02-10T13:49:08.140" v="48" actId="20577"/>
          <ac:spMkLst>
            <pc:docMk/>
            <pc:sldMk cId="191565631" sldId="257"/>
            <ac:spMk id="3" creationId="{00000000-0000-0000-0000-000000000000}"/>
          </ac:spMkLst>
        </pc:spChg>
      </pc:sldChg>
      <pc:sldChg chg="modSp mod">
        <pc:chgData name="William Grey" userId="37b73424-c081-4fc2-b1af-363f4f3fd4f3" providerId="ADAL" clId="{C41F3AC2-1351-4328-8B9C-073A7532A516}" dt="2023-02-10T13:54:44.639" v="188" actId="33524"/>
        <pc:sldMkLst>
          <pc:docMk/>
          <pc:sldMk cId="2141338145" sldId="258"/>
        </pc:sldMkLst>
        <pc:spChg chg="mod">
          <ac:chgData name="William Grey" userId="37b73424-c081-4fc2-b1af-363f4f3fd4f3" providerId="ADAL" clId="{C41F3AC2-1351-4328-8B9C-073A7532A516}" dt="2023-02-10T13:54:44.639" v="188" actId="33524"/>
          <ac:spMkLst>
            <pc:docMk/>
            <pc:sldMk cId="2141338145" sldId="258"/>
            <ac:spMk id="3" creationId="{00000000-0000-0000-0000-000000000000}"/>
          </ac:spMkLst>
        </pc:spChg>
      </pc:sldChg>
      <pc:sldChg chg="modSp mod">
        <pc:chgData name="William Grey" userId="37b73424-c081-4fc2-b1af-363f4f3fd4f3" providerId="ADAL" clId="{C41F3AC2-1351-4328-8B9C-073A7532A516}" dt="2023-02-10T14:04:42.992" v="299" actId="27636"/>
        <pc:sldMkLst>
          <pc:docMk/>
          <pc:sldMk cId="3315404774" sldId="260"/>
        </pc:sldMkLst>
        <pc:spChg chg="mod">
          <ac:chgData name="William Grey" userId="37b73424-c081-4fc2-b1af-363f4f3fd4f3" providerId="ADAL" clId="{C41F3AC2-1351-4328-8B9C-073A7532A516}" dt="2023-02-10T14:04:16.498" v="288" actId="20577"/>
          <ac:spMkLst>
            <pc:docMk/>
            <pc:sldMk cId="3315404774" sldId="260"/>
            <ac:spMk id="2" creationId="{00000000-0000-0000-0000-000000000000}"/>
          </ac:spMkLst>
        </pc:spChg>
        <pc:spChg chg="mod">
          <ac:chgData name="William Grey" userId="37b73424-c081-4fc2-b1af-363f4f3fd4f3" providerId="ADAL" clId="{C41F3AC2-1351-4328-8B9C-073A7532A516}" dt="2023-02-10T14:04:42.992" v="299" actId="27636"/>
          <ac:spMkLst>
            <pc:docMk/>
            <pc:sldMk cId="3315404774" sldId="260"/>
            <ac:spMk id="3" creationId="{00000000-0000-0000-0000-000000000000}"/>
          </ac:spMkLst>
        </pc:spChg>
      </pc:sldChg>
      <pc:sldChg chg="modSp mod">
        <pc:chgData name="William Grey" userId="37b73424-c081-4fc2-b1af-363f4f3fd4f3" providerId="ADAL" clId="{C41F3AC2-1351-4328-8B9C-073A7532A516}" dt="2023-02-10T13:51:17.977" v="98" actId="20577"/>
        <pc:sldMkLst>
          <pc:docMk/>
          <pc:sldMk cId="657443937" sldId="268"/>
        </pc:sldMkLst>
        <pc:spChg chg="mod">
          <ac:chgData name="William Grey" userId="37b73424-c081-4fc2-b1af-363f4f3fd4f3" providerId="ADAL" clId="{C41F3AC2-1351-4328-8B9C-073A7532A516}" dt="2023-02-10T13:51:17.977" v="98" actId="20577"/>
          <ac:spMkLst>
            <pc:docMk/>
            <pc:sldMk cId="657443937" sldId="268"/>
            <ac:spMk id="3" creationId="{00000000-0000-0000-0000-000000000000}"/>
          </ac:spMkLst>
        </pc:spChg>
        <pc:picChg chg="mod">
          <ac:chgData name="William Grey" userId="37b73424-c081-4fc2-b1af-363f4f3fd4f3" providerId="ADAL" clId="{C41F3AC2-1351-4328-8B9C-073A7532A516}" dt="2023-02-10T13:51:10.194" v="89" actId="14100"/>
          <ac:picMkLst>
            <pc:docMk/>
            <pc:sldMk cId="657443937" sldId="268"/>
            <ac:picMk id="5" creationId="{60B85F0D-BC2B-4EB6-B5DD-5F793EB86F2E}"/>
          </ac:picMkLst>
        </pc:picChg>
      </pc:sldChg>
      <pc:sldChg chg="modSp del mod">
        <pc:chgData name="William Grey" userId="37b73424-c081-4fc2-b1af-363f4f3fd4f3" providerId="ADAL" clId="{C41F3AC2-1351-4328-8B9C-073A7532A516}" dt="2023-02-10T13:47:53.033" v="23" actId="47"/>
        <pc:sldMkLst>
          <pc:docMk/>
          <pc:sldMk cId="0" sldId="273"/>
        </pc:sldMkLst>
        <pc:spChg chg="mod">
          <ac:chgData name="William Grey" userId="37b73424-c081-4fc2-b1af-363f4f3fd4f3" providerId="ADAL" clId="{C41F3AC2-1351-4328-8B9C-073A7532A516}" dt="2023-02-10T13:47:41.742" v="18" actId="21"/>
          <ac:spMkLst>
            <pc:docMk/>
            <pc:sldMk cId="0" sldId="273"/>
            <ac:spMk id="5122" creationId="{B683363F-5366-4599-88CC-44687B448F37}"/>
          </ac:spMkLst>
        </pc:spChg>
      </pc:sldChg>
      <pc:sldChg chg="addSp modSp mod">
        <pc:chgData name="William Grey" userId="37b73424-c081-4fc2-b1af-363f4f3fd4f3" providerId="ADAL" clId="{C41F3AC2-1351-4328-8B9C-073A7532A516}" dt="2023-02-10T14:02:56.222" v="272" actId="1076"/>
        <pc:sldMkLst>
          <pc:docMk/>
          <pc:sldMk cId="1503227122" sldId="280"/>
        </pc:sldMkLst>
        <pc:spChg chg="mod">
          <ac:chgData name="William Grey" userId="37b73424-c081-4fc2-b1af-363f4f3fd4f3" providerId="ADAL" clId="{C41F3AC2-1351-4328-8B9C-073A7532A516}" dt="2023-02-10T13:59:35.537" v="205" actId="27636"/>
          <ac:spMkLst>
            <pc:docMk/>
            <pc:sldMk cId="1503227122" sldId="280"/>
            <ac:spMk id="3" creationId="{6AF5E1F6-5912-490D-8BED-E3AFBD8355C9}"/>
          </ac:spMkLst>
        </pc:spChg>
        <pc:spChg chg="mod">
          <ac:chgData name="William Grey" userId="37b73424-c081-4fc2-b1af-363f4f3fd4f3" providerId="ADAL" clId="{C41F3AC2-1351-4328-8B9C-073A7532A516}" dt="2023-02-10T14:02:56.222" v="272" actId="1076"/>
          <ac:spMkLst>
            <pc:docMk/>
            <pc:sldMk cId="1503227122" sldId="280"/>
            <ac:spMk id="4" creationId="{80E90732-BF00-4DFD-BDCF-065E073111C5}"/>
          </ac:spMkLst>
        </pc:spChg>
        <pc:spChg chg="add mod">
          <ac:chgData name="William Grey" userId="37b73424-c081-4fc2-b1af-363f4f3fd4f3" providerId="ADAL" clId="{C41F3AC2-1351-4328-8B9C-073A7532A516}" dt="2023-02-10T13:58:46.022" v="193" actId="14100"/>
          <ac:spMkLst>
            <pc:docMk/>
            <pc:sldMk cId="1503227122" sldId="280"/>
            <ac:spMk id="6" creationId="{72B284BA-BF0E-42A0-8736-21D5E4E9C1F5}"/>
          </ac:spMkLst>
        </pc:spChg>
      </pc:sldChg>
      <pc:sldChg chg="modSp mod">
        <pc:chgData name="William Grey" userId="37b73424-c081-4fc2-b1af-363f4f3fd4f3" providerId="ADAL" clId="{C41F3AC2-1351-4328-8B9C-073A7532A516}" dt="2023-02-10T14:04:00.855" v="282" actId="1076"/>
        <pc:sldMkLst>
          <pc:docMk/>
          <pc:sldMk cId="3305419990" sldId="281"/>
        </pc:sldMkLst>
        <pc:spChg chg="mod">
          <ac:chgData name="William Grey" userId="37b73424-c081-4fc2-b1af-363f4f3fd4f3" providerId="ADAL" clId="{C41F3AC2-1351-4328-8B9C-073A7532A516}" dt="2023-02-10T14:04:00.855" v="282" actId="1076"/>
          <ac:spMkLst>
            <pc:docMk/>
            <pc:sldMk cId="3305419990" sldId="281"/>
            <ac:spMk id="3" creationId="{FA62F9DE-3640-4D1A-8D4C-86174267679D}"/>
          </ac:spMkLst>
        </pc:spChg>
      </pc:sldChg>
      <pc:sldChg chg="addSp delSp modSp mod">
        <pc:chgData name="William Grey" userId="37b73424-c081-4fc2-b1af-363f4f3fd4f3" providerId="ADAL" clId="{C41F3AC2-1351-4328-8B9C-073A7532A516}" dt="2023-02-10T14:14:32.104" v="594" actId="20577"/>
        <pc:sldMkLst>
          <pc:docMk/>
          <pc:sldMk cId="3459136422" sldId="283"/>
        </pc:sldMkLst>
        <pc:spChg chg="mod">
          <ac:chgData name="William Grey" userId="37b73424-c081-4fc2-b1af-363f4f3fd4f3" providerId="ADAL" clId="{C41F3AC2-1351-4328-8B9C-073A7532A516}" dt="2023-02-10T14:11:34.918" v="573" actId="2711"/>
          <ac:spMkLst>
            <pc:docMk/>
            <pc:sldMk cId="3459136422" sldId="283"/>
            <ac:spMk id="3" creationId="{4F33357F-02A2-402A-8CCA-EE37CBE34927}"/>
          </ac:spMkLst>
        </pc:spChg>
        <pc:spChg chg="mod">
          <ac:chgData name="William Grey" userId="37b73424-c081-4fc2-b1af-363f4f3fd4f3" providerId="ADAL" clId="{C41F3AC2-1351-4328-8B9C-073A7532A516}" dt="2023-02-10T14:14:32.104" v="594" actId="20577"/>
          <ac:spMkLst>
            <pc:docMk/>
            <pc:sldMk cId="3459136422" sldId="283"/>
            <ac:spMk id="4" creationId="{8B673B45-4616-4FCF-97E3-D5D4DF7CE4EE}"/>
          </ac:spMkLst>
        </pc:spChg>
        <pc:picChg chg="del mod">
          <ac:chgData name="William Grey" userId="37b73424-c081-4fc2-b1af-363f4f3fd4f3" providerId="ADAL" clId="{C41F3AC2-1351-4328-8B9C-073A7532A516}" dt="2023-02-10T14:10:23.792" v="512" actId="478"/>
          <ac:picMkLst>
            <pc:docMk/>
            <pc:sldMk cId="3459136422" sldId="283"/>
            <ac:picMk id="6" creationId="{689A0F8C-5875-4C10-8C4D-4CD45FF0AC49}"/>
          </ac:picMkLst>
        </pc:picChg>
        <pc:picChg chg="add mod">
          <ac:chgData name="William Grey" userId="37b73424-c081-4fc2-b1af-363f4f3fd4f3" providerId="ADAL" clId="{C41F3AC2-1351-4328-8B9C-073A7532A516}" dt="2023-02-10T14:14:05.606" v="576" actId="14100"/>
          <ac:picMkLst>
            <pc:docMk/>
            <pc:sldMk cId="3459136422" sldId="283"/>
            <ac:picMk id="7" creationId="{FFAF7869-6BDB-4FB3-9CE4-D34FB5660F8B}"/>
          </ac:picMkLst>
        </pc:picChg>
      </pc:sldChg>
      <pc:sldChg chg="addSp modSp mod">
        <pc:chgData name="William Grey" userId="37b73424-c081-4fc2-b1af-363f4f3fd4f3" providerId="ADAL" clId="{C41F3AC2-1351-4328-8B9C-073A7532A516}" dt="2023-02-10T14:16:28.797" v="624" actId="27636"/>
        <pc:sldMkLst>
          <pc:docMk/>
          <pc:sldMk cId="1806685392" sldId="284"/>
        </pc:sldMkLst>
        <pc:spChg chg="mod">
          <ac:chgData name="William Grey" userId="37b73424-c081-4fc2-b1af-363f4f3fd4f3" providerId="ADAL" clId="{C41F3AC2-1351-4328-8B9C-073A7532A516}" dt="2023-02-10T14:16:28.797" v="624" actId="27636"/>
          <ac:spMkLst>
            <pc:docMk/>
            <pc:sldMk cId="1806685392" sldId="284"/>
            <ac:spMk id="3" creationId="{979FBB51-A2E4-46CC-9EE1-9785D17BD12A}"/>
          </ac:spMkLst>
        </pc:spChg>
        <pc:spChg chg="add mod">
          <ac:chgData name="William Grey" userId="37b73424-c081-4fc2-b1af-363f4f3fd4f3" providerId="ADAL" clId="{C41F3AC2-1351-4328-8B9C-073A7532A516}" dt="2023-02-10T14:16:25.029" v="622" actId="1076"/>
          <ac:spMkLst>
            <pc:docMk/>
            <pc:sldMk cId="1806685392" sldId="284"/>
            <ac:spMk id="6" creationId="{629A2A3C-9D61-435E-B6BF-26BFF0F5A605}"/>
          </ac:spMkLst>
        </pc:spChg>
      </pc:sldChg>
      <pc:sldChg chg="addSp modSp mod">
        <pc:chgData name="William Grey" userId="37b73424-c081-4fc2-b1af-363f4f3fd4f3" providerId="ADAL" clId="{C41F3AC2-1351-4328-8B9C-073A7532A516}" dt="2023-02-10T14:23:34.903" v="922" actId="2711"/>
        <pc:sldMkLst>
          <pc:docMk/>
          <pc:sldMk cId="405072507" sldId="285"/>
        </pc:sldMkLst>
        <pc:spChg chg="mod">
          <ac:chgData name="William Grey" userId="37b73424-c081-4fc2-b1af-363f4f3fd4f3" providerId="ADAL" clId="{C41F3AC2-1351-4328-8B9C-073A7532A516}" dt="2023-02-10T14:23:34.903" v="922" actId="2711"/>
          <ac:spMkLst>
            <pc:docMk/>
            <pc:sldMk cId="405072507" sldId="285"/>
            <ac:spMk id="3" creationId="{979FBB51-A2E4-46CC-9EE1-9785D17BD12A}"/>
          </ac:spMkLst>
        </pc:spChg>
        <pc:spChg chg="add mod">
          <ac:chgData name="William Grey" userId="37b73424-c081-4fc2-b1af-363f4f3fd4f3" providerId="ADAL" clId="{C41F3AC2-1351-4328-8B9C-073A7532A516}" dt="2023-02-10T14:19:16.357" v="685" actId="1076"/>
          <ac:spMkLst>
            <pc:docMk/>
            <pc:sldMk cId="405072507" sldId="285"/>
            <ac:spMk id="6" creationId="{41E47528-FF3C-4CC8-850F-88E8342EFDA2}"/>
          </ac:spMkLst>
        </pc:spChg>
        <pc:picChg chg="mod">
          <ac:chgData name="William Grey" userId="37b73424-c081-4fc2-b1af-363f4f3fd4f3" providerId="ADAL" clId="{C41F3AC2-1351-4328-8B9C-073A7532A516}" dt="2023-02-10T14:19:08.070" v="684" actId="1076"/>
          <ac:picMkLst>
            <pc:docMk/>
            <pc:sldMk cId="405072507" sldId="285"/>
            <ac:picMk id="7" creationId="{AE8176C0-AB76-4036-B14C-845834F8CED1}"/>
          </ac:picMkLst>
        </pc:picChg>
      </pc:sldChg>
      <pc:sldChg chg="modSp mod ord">
        <pc:chgData name="William Grey" userId="37b73424-c081-4fc2-b1af-363f4f3fd4f3" providerId="ADAL" clId="{C41F3AC2-1351-4328-8B9C-073A7532A516}" dt="2023-02-10T21:15:29.030" v="1729"/>
        <pc:sldMkLst>
          <pc:docMk/>
          <pc:sldMk cId="2148404004" sldId="287"/>
        </pc:sldMkLst>
        <pc:spChg chg="mod">
          <ac:chgData name="William Grey" userId="37b73424-c081-4fc2-b1af-363f4f3fd4f3" providerId="ADAL" clId="{C41F3AC2-1351-4328-8B9C-073A7532A516}" dt="2023-02-10T14:29:25.920" v="1032" actId="20577"/>
          <ac:spMkLst>
            <pc:docMk/>
            <pc:sldMk cId="2148404004" sldId="287"/>
            <ac:spMk id="2" creationId="{B717E3B6-2A31-4F11-89A4-5C2A8902CB2E}"/>
          </ac:spMkLst>
        </pc:spChg>
        <pc:spChg chg="mod">
          <ac:chgData name="William Grey" userId="37b73424-c081-4fc2-b1af-363f4f3fd4f3" providerId="ADAL" clId="{C41F3AC2-1351-4328-8B9C-073A7532A516}" dt="2023-02-10T14:24:33.946" v="936" actId="113"/>
          <ac:spMkLst>
            <pc:docMk/>
            <pc:sldMk cId="2148404004" sldId="287"/>
            <ac:spMk id="3" creationId="{13E14C2F-E902-4101-A7C8-4EF86A12B1A2}"/>
          </ac:spMkLst>
        </pc:spChg>
        <pc:spChg chg="mod ord">
          <ac:chgData name="William Grey" userId="37b73424-c081-4fc2-b1af-363f4f3fd4f3" providerId="ADAL" clId="{C41F3AC2-1351-4328-8B9C-073A7532A516}" dt="2023-02-10T14:24:49.059" v="937" actId="167"/>
          <ac:spMkLst>
            <pc:docMk/>
            <pc:sldMk cId="2148404004" sldId="287"/>
            <ac:spMk id="5" creationId="{491FEB14-18DE-46A4-8CE4-F36E6BEB8016}"/>
          </ac:spMkLst>
        </pc:spChg>
        <pc:picChg chg="mod">
          <ac:chgData name="William Grey" userId="37b73424-c081-4fc2-b1af-363f4f3fd4f3" providerId="ADAL" clId="{C41F3AC2-1351-4328-8B9C-073A7532A516}" dt="2023-02-10T14:24:52.587" v="938" actId="1076"/>
          <ac:picMkLst>
            <pc:docMk/>
            <pc:sldMk cId="2148404004" sldId="287"/>
            <ac:picMk id="4" creationId="{358BC5DC-CC3F-4E70-B7BB-5DB8A01137FE}"/>
          </ac:picMkLst>
        </pc:picChg>
      </pc:sldChg>
      <pc:sldChg chg="modSp mod ord">
        <pc:chgData name="William Grey" userId="37b73424-c081-4fc2-b1af-363f4f3fd4f3" providerId="ADAL" clId="{C41F3AC2-1351-4328-8B9C-073A7532A516}" dt="2023-02-10T21:15:25.493" v="1727"/>
        <pc:sldMkLst>
          <pc:docMk/>
          <pc:sldMk cId="1587577175" sldId="288"/>
        </pc:sldMkLst>
        <pc:spChg chg="mod">
          <ac:chgData name="William Grey" userId="37b73424-c081-4fc2-b1af-363f4f3fd4f3" providerId="ADAL" clId="{C41F3AC2-1351-4328-8B9C-073A7532A516}" dt="2023-02-10T16:14:35.593" v="1322" actId="5793"/>
          <ac:spMkLst>
            <pc:docMk/>
            <pc:sldMk cId="1587577175" sldId="288"/>
            <ac:spMk id="2" creationId="{E709637E-1BE4-42BE-91AC-F55B7B2E310A}"/>
          </ac:spMkLst>
        </pc:spChg>
        <pc:spChg chg="mod">
          <ac:chgData name="William Grey" userId="37b73424-c081-4fc2-b1af-363f4f3fd4f3" providerId="ADAL" clId="{C41F3AC2-1351-4328-8B9C-073A7532A516}" dt="2023-02-10T16:21:46.738" v="1364" actId="20577"/>
          <ac:spMkLst>
            <pc:docMk/>
            <pc:sldMk cId="1587577175" sldId="288"/>
            <ac:spMk id="3" creationId="{D82FB856-A031-40CF-AB6E-A57B5557B99D}"/>
          </ac:spMkLst>
        </pc:spChg>
      </pc:sldChg>
      <pc:sldChg chg="del">
        <pc:chgData name="William Grey" userId="37b73424-c081-4fc2-b1af-363f4f3fd4f3" providerId="ADAL" clId="{C41F3AC2-1351-4328-8B9C-073A7532A516}" dt="2023-02-10T16:55:05.712" v="1724" actId="47"/>
        <pc:sldMkLst>
          <pc:docMk/>
          <pc:sldMk cId="2902508560" sldId="289"/>
        </pc:sldMkLst>
      </pc:sldChg>
      <pc:sldChg chg="modSp new mod">
        <pc:chgData name="William Grey" userId="37b73424-c081-4fc2-b1af-363f4f3fd4f3" providerId="ADAL" clId="{C41F3AC2-1351-4328-8B9C-073A7532A516}" dt="2023-02-10T13:47:49.769" v="22" actId="20577"/>
        <pc:sldMkLst>
          <pc:docMk/>
          <pc:sldMk cId="1596260435" sldId="290"/>
        </pc:sldMkLst>
        <pc:spChg chg="mod">
          <ac:chgData name="William Grey" userId="37b73424-c081-4fc2-b1af-363f4f3fd4f3" providerId="ADAL" clId="{C41F3AC2-1351-4328-8B9C-073A7532A516}" dt="2023-02-10T13:46:28.495" v="10" actId="20577"/>
          <ac:spMkLst>
            <pc:docMk/>
            <pc:sldMk cId="1596260435" sldId="290"/>
            <ac:spMk id="2" creationId="{59DCA935-2798-4C4B-A145-7E24B31241D4}"/>
          </ac:spMkLst>
        </pc:spChg>
        <pc:spChg chg="mod">
          <ac:chgData name="William Grey" userId="37b73424-c081-4fc2-b1af-363f4f3fd4f3" providerId="ADAL" clId="{C41F3AC2-1351-4328-8B9C-073A7532A516}" dt="2023-02-10T13:47:49.769" v="22" actId="20577"/>
          <ac:spMkLst>
            <pc:docMk/>
            <pc:sldMk cId="1596260435" sldId="290"/>
            <ac:spMk id="3" creationId="{F1B76B4A-BB0D-483E-B870-334B531F2C70}"/>
          </ac:spMkLst>
        </pc:spChg>
      </pc:sldChg>
      <pc:sldChg chg="modSp add mod">
        <pc:chgData name="William Grey" userId="37b73424-c081-4fc2-b1af-363f4f3fd4f3" providerId="ADAL" clId="{C41F3AC2-1351-4328-8B9C-073A7532A516}" dt="2023-02-10T13:49:55.278" v="74" actId="20577"/>
        <pc:sldMkLst>
          <pc:docMk/>
          <pc:sldMk cId="101238283" sldId="291"/>
        </pc:sldMkLst>
        <pc:spChg chg="mod">
          <ac:chgData name="William Grey" userId="37b73424-c081-4fc2-b1af-363f4f3fd4f3" providerId="ADAL" clId="{C41F3AC2-1351-4328-8B9C-073A7532A516}" dt="2023-02-10T13:49:19.593" v="62" actId="20577"/>
          <ac:spMkLst>
            <pc:docMk/>
            <pc:sldMk cId="101238283" sldId="291"/>
            <ac:spMk id="2" creationId="{00000000-0000-0000-0000-000000000000}"/>
          </ac:spMkLst>
        </pc:spChg>
        <pc:spChg chg="mod">
          <ac:chgData name="William Grey" userId="37b73424-c081-4fc2-b1af-363f4f3fd4f3" providerId="ADAL" clId="{C41F3AC2-1351-4328-8B9C-073A7532A516}" dt="2023-02-10T13:49:55.278" v="74" actId="20577"/>
          <ac:spMkLst>
            <pc:docMk/>
            <pc:sldMk cId="101238283" sldId="291"/>
            <ac:spMk id="3" creationId="{00000000-0000-0000-0000-000000000000}"/>
          </ac:spMkLst>
        </pc:spChg>
      </pc:sldChg>
      <pc:sldChg chg="addSp delSp modSp new mod">
        <pc:chgData name="William Grey" userId="37b73424-c081-4fc2-b1af-363f4f3fd4f3" providerId="ADAL" clId="{C41F3AC2-1351-4328-8B9C-073A7532A516}" dt="2023-02-10T14:29:07.636" v="1021" actId="1076"/>
        <pc:sldMkLst>
          <pc:docMk/>
          <pc:sldMk cId="690125863" sldId="292"/>
        </pc:sldMkLst>
        <pc:spChg chg="mod">
          <ac:chgData name="William Grey" userId="37b73424-c081-4fc2-b1af-363f4f3fd4f3" providerId="ADAL" clId="{C41F3AC2-1351-4328-8B9C-073A7532A516}" dt="2023-02-10T14:27:59.111" v="1016" actId="27636"/>
          <ac:spMkLst>
            <pc:docMk/>
            <pc:sldMk cId="690125863" sldId="292"/>
            <ac:spMk id="2" creationId="{F3159C4E-E75D-40F5-ABE1-4DA59F912FE7}"/>
          </ac:spMkLst>
        </pc:spChg>
        <pc:spChg chg="del">
          <ac:chgData name="William Grey" userId="37b73424-c081-4fc2-b1af-363f4f3fd4f3" providerId="ADAL" clId="{C41F3AC2-1351-4328-8B9C-073A7532A516}" dt="2023-02-10T14:28:15.898" v="1019" actId="478"/>
          <ac:spMkLst>
            <pc:docMk/>
            <pc:sldMk cId="690125863" sldId="292"/>
            <ac:spMk id="3" creationId="{F088AE21-DFDC-4A6A-A924-50616D3521B3}"/>
          </ac:spMkLst>
        </pc:spChg>
        <pc:spChg chg="add mod">
          <ac:chgData name="William Grey" userId="37b73424-c081-4fc2-b1af-363f4f3fd4f3" providerId="ADAL" clId="{C41F3AC2-1351-4328-8B9C-073A7532A516}" dt="2023-02-10T14:28:10.474" v="1018" actId="1076"/>
          <ac:spMkLst>
            <pc:docMk/>
            <pc:sldMk cId="690125863" sldId="292"/>
            <ac:spMk id="5" creationId="{E068EA4C-D518-46D3-93BF-6C56B0E409F3}"/>
          </ac:spMkLst>
        </pc:spChg>
        <pc:picChg chg="add mod">
          <ac:chgData name="William Grey" userId="37b73424-c081-4fc2-b1af-363f4f3fd4f3" providerId="ADAL" clId="{C41F3AC2-1351-4328-8B9C-073A7532A516}" dt="2023-02-10T14:29:07.636" v="1021" actId="1076"/>
          <ac:picMkLst>
            <pc:docMk/>
            <pc:sldMk cId="690125863" sldId="292"/>
            <ac:picMk id="7" creationId="{578F9370-8087-488C-B0CF-1670C7CDFED7}"/>
          </ac:picMkLst>
        </pc:picChg>
      </pc:sldChg>
      <pc:sldChg chg="addSp delSp modSp new del mod">
        <pc:chgData name="William Grey" userId="37b73424-c081-4fc2-b1af-363f4f3fd4f3" providerId="ADAL" clId="{C41F3AC2-1351-4328-8B9C-073A7532A516}" dt="2023-02-10T16:55:08.965" v="1725" actId="2696"/>
        <pc:sldMkLst>
          <pc:docMk/>
          <pc:sldMk cId="1685793534" sldId="293"/>
        </pc:sldMkLst>
        <pc:spChg chg="mod">
          <ac:chgData name="William Grey" userId="37b73424-c081-4fc2-b1af-363f4f3fd4f3" providerId="ADAL" clId="{C41F3AC2-1351-4328-8B9C-073A7532A516}" dt="2023-02-10T16:07:40.535" v="1129" actId="27636"/>
          <ac:spMkLst>
            <pc:docMk/>
            <pc:sldMk cId="1685793534" sldId="293"/>
            <ac:spMk id="2" creationId="{A62CDB09-EF12-4015-BBED-14B6C9990042}"/>
          </ac:spMkLst>
        </pc:spChg>
        <pc:spChg chg="del">
          <ac:chgData name="William Grey" userId="37b73424-c081-4fc2-b1af-363f4f3fd4f3" providerId="ADAL" clId="{C41F3AC2-1351-4328-8B9C-073A7532A516}" dt="2023-02-10T14:42:11.322" v="1047" actId="478"/>
          <ac:spMkLst>
            <pc:docMk/>
            <pc:sldMk cId="1685793534" sldId="293"/>
            <ac:spMk id="3" creationId="{5E69E888-E5AA-4B42-A2A9-4086A8DB2934}"/>
          </ac:spMkLst>
        </pc:spChg>
        <pc:graphicFrameChg chg="add del mod modGraphic">
          <ac:chgData name="William Grey" userId="37b73424-c081-4fc2-b1af-363f4f3fd4f3" providerId="ADAL" clId="{C41F3AC2-1351-4328-8B9C-073A7532A516}" dt="2023-02-10T16:07:38.342" v="1127" actId="21"/>
          <ac:graphicFrameMkLst>
            <pc:docMk/>
            <pc:sldMk cId="1685793534" sldId="293"/>
            <ac:graphicFrameMk id="6" creationId="{7274C9D7-832B-412E-8408-DA06CD7AD418}"/>
          </ac:graphicFrameMkLst>
        </pc:graphicFrameChg>
        <pc:graphicFrameChg chg="add mod modGraphic">
          <ac:chgData name="William Grey" userId="37b73424-c081-4fc2-b1af-363f4f3fd4f3" providerId="ADAL" clId="{C41F3AC2-1351-4328-8B9C-073A7532A516}" dt="2023-02-10T16:11:30.161" v="1311" actId="20577"/>
          <ac:graphicFrameMkLst>
            <pc:docMk/>
            <pc:sldMk cId="1685793534" sldId="293"/>
            <ac:graphicFrameMk id="7" creationId="{E7A31511-9991-4045-A286-0AB11C167B5C}"/>
          </ac:graphicFrameMkLst>
        </pc:graphicFrameChg>
        <pc:picChg chg="add mod">
          <ac:chgData name="William Grey" userId="37b73424-c081-4fc2-b1af-363f4f3fd4f3" providerId="ADAL" clId="{C41F3AC2-1351-4328-8B9C-073A7532A516}" dt="2023-02-10T14:42:16.764" v="1050" actId="14100"/>
          <ac:picMkLst>
            <pc:docMk/>
            <pc:sldMk cId="1685793534" sldId="293"/>
            <ac:picMk id="5" creationId="{336F040C-5A7C-44B3-8C56-97E95B2F578F}"/>
          </ac:picMkLst>
        </pc:picChg>
      </pc:sldChg>
      <pc:sldChg chg="addSp modSp new del mod">
        <pc:chgData name="William Grey" userId="37b73424-c081-4fc2-b1af-363f4f3fd4f3" providerId="ADAL" clId="{C41F3AC2-1351-4328-8B9C-073A7532A516}" dt="2023-02-10T16:55:08.965" v="1725" actId="2696"/>
        <pc:sldMkLst>
          <pc:docMk/>
          <pc:sldMk cId="3638115533" sldId="294"/>
        </pc:sldMkLst>
        <pc:spChg chg="mod">
          <ac:chgData name="William Grey" userId="37b73424-c081-4fc2-b1af-363f4f3fd4f3" providerId="ADAL" clId="{C41F3AC2-1351-4328-8B9C-073A7532A516}" dt="2023-02-10T16:07:25.365" v="1126" actId="20577"/>
          <ac:spMkLst>
            <pc:docMk/>
            <pc:sldMk cId="3638115533" sldId="294"/>
            <ac:spMk id="2" creationId="{EAC21451-442C-43CB-8407-E17516130222}"/>
          </ac:spMkLst>
        </pc:spChg>
        <pc:spChg chg="mod">
          <ac:chgData name="William Grey" userId="37b73424-c081-4fc2-b1af-363f4f3fd4f3" providerId="ADAL" clId="{C41F3AC2-1351-4328-8B9C-073A7532A516}" dt="2023-02-10T16:54:45.699" v="1723" actId="20577"/>
          <ac:spMkLst>
            <pc:docMk/>
            <pc:sldMk cId="3638115533" sldId="294"/>
            <ac:spMk id="3" creationId="{1DAA7C41-E10C-4443-A3F6-7A714E54AD41}"/>
          </ac:spMkLst>
        </pc:spChg>
        <pc:graphicFrameChg chg="add mod modGraphic">
          <ac:chgData name="William Grey" userId="37b73424-c081-4fc2-b1af-363f4f3fd4f3" providerId="ADAL" clId="{C41F3AC2-1351-4328-8B9C-073A7532A516}" dt="2023-02-10T16:08:51.471" v="1145" actId="20577"/>
          <ac:graphicFrameMkLst>
            <pc:docMk/>
            <pc:sldMk cId="3638115533" sldId="294"/>
            <ac:graphicFrameMk id="4" creationId="{BCB654F1-DC81-431F-8AD5-1CFBE0547DD5}"/>
          </ac:graphicFrameMkLst>
        </pc:graphicFrameChg>
      </pc:sldChg>
      <pc:sldChg chg="addSp modSp new mod">
        <pc:chgData name="William Grey" userId="37b73424-c081-4fc2-b1af-363f4f3fd4f3" providerId="ADAL" clId="{C41F3AC2-1351-4328-8B9C-073A7532A516}" dt="2023-02-10T16:26:21.915" v="1495" actId="20577"/>
        <pc:sldMkLst>
          <pc:docMk/>
          <pc:sldMk cId="2343050935" sldId="295"/>
        </pc:sldMkLst>
        <pc:spChg chg="mod">
          <ac:chgData name="William Grey" userId="37b73424-c081-4fc2-b1af-363f4f3fd4f3" providerId="ADAL" clId="{C41F3AC2-1351-4328-8B9C-073A7532A516}" dt="2023-02-10T16:25:24.920" v="1409" actId="20577"/>
          <ac:spMkLst>
            <pc:docMk/>
            <pc:sldMk cId="2343050935" sldId="295"/>
            <ac:spMk id="2" creationId="{8DC9CCE7-D8F4-4BD8-BDAD-D644D827F873}"/>
          </ac:spMkLst>
        </pc:spChg>
        <pc:spChg chg="mod">
          <ac:chgData name="William Grey" userId="37b73424-c081-4fc2-b1af-363f4f3fd4f3" providerId="ADAL" clId="{C41F3AC2-1351-4328-8B9C-073A7532A516}" dt="2023-02-10T16:26:21.915" v="1495" actId="20577"/>
          <ac:spMkLst>
            <pc:docMk/>
            <pc:sldMk cId="2343050935" sldId="295"/>
            <ac:spMk id="3" creationId="{F651A8DA-7F8B-40CE-AB99-9DE7022A01AE}"/>
          </ac:spMkLst>
        </pc:spChg>
        <pc:picChg chg="add mod">
          <ac:chgData name="William Grey" userId="37b73424-c081-4fc2-b1af-363f4f3fd4f3" providerId="ADAL" clId="{C41F3AC2-1351-4328-8B9C-073A7532A516}" dt="2023-02-10T16:25:07.313" v="1368" actId="14100"/>
          <ac:picMkLst>
            <pc:docMk/>
            <pc:sldMk cId="2343050935" sldId="295"/>
            <ac:picMk id="5" creationId="{65C5CA14-AD21-4C37-BD8E-D332E3231BF0}"/>
          </ac:picMkLst>
        </pc:picChg>
      </pc:sldChg>
      <pc:sldChg chg="addSp modSp new mod">
        <pc:chgData name="William Grey" userId="37b73424-c081-4fc2-b1af-363f4f3fd4f3" providerId="ADAL" clId="{C41F3AC2-1351-4328-8B9C-073A7532A516}" dt="2023-02-10T16:52:16.597" v="1718" actId="20577"/>
        <pc:sldMkLst>
          <pc:docMk/>
          <pc:sldMk cId="2681038643" sldId="296"/>
        </pc:sldMkLst>
        <pc:spChg chg="mod">
          <ac:chgData name="William Grey" userId="37b73424-c081-4fc2-b1af-363f4f3fd4f3" providerId="ADAL" clId="{C41F3AC2-1351-4328-8B9C-073A7532A516}" dt="2023-02-10T16:48:56.315" v="1503" actId="20577"/>
          <ac:spMkLst>
            <pc:docMk/>
            <pc:sldMk cId="2681038643" sldId="296"/>
            <ac:spMk id="2" creationId="{1BAE4FBE-B224-4F5B-A025-072643E1E50F}"/>
          </ac:spMkLst>
        </pc:spChg>
        <pc:spChg chg="mod">
          <ac:chgData name="William Grey" userId="37b73424-c081-4fc2-b1af-363f4f3fd4f3" providerId="ADAL" clId="{C41F3AC2-1351-4328-8B9C-073A7532A516}" dt="2023-02-10T16:52:16.597" v="1718" actId="20577"/>
          <ac:spMkLst>
            <pc:docMk/>
            <pc:sldMk cId="2681038643" sldId="296"/>
            <ac:spMk id="3" creationId="{A4CFE2E7-91EF-47D9-B462-0FE361B0015F}"/>
          </ac:spMkLst>
        </pc:spChg>
        <pc:spChg chg="add mod">
          <ac:chgData name="William Grey" userId="37b73424-c081-4fc2-b1af-363f4f3fd4f3" providerId="ADAL" clId="{C41F3AC2-1351-4328-8B9C-073A7532A516}" dt="2023-02-10T16:51:40.789" v="1714" actId="1076"/>
          <ac:spMkLst>
            <pc:docMk/>
            <pc:sldMk cId="2681038643" sldId="296"/>
            <ac:spMk id="5" creationId="{5EC88E66-A40C-4B90-9546-AF431C4B29E9}"/>
          </ac:spMkLst>
        </pc:spChg>
      </pc:sldChg>
    </pc:docChg>
  </pc:docChgLst>
  <pc:docChgLst>
    <pc:chgData name="William Grey" userId="37b73424-c081-4fc2-b1af-363f4f3fd4f3" providerId="ADAL" clId="{C75AE3C5-8C8D-4848-B8E4-C0D613CF9D13}"/>
    <pc:docChg chg="custSel modSld">
      <pc:chgData name="William Grey" userId="37b73424-c081-4fc2-b1af-363f4f3fd4f3" providerId="ADAL" clId="{C75AE3C5-8C8D-4848-B8E4-C0D613CF9D13}" dt="2023-01-16T20:59:43.617" v="12" actId="27636"/>
      <pc:docMkLst>
        <pc:docMk/>
      </pc:docMkLst>
      <pc:sldChg chg="modSp mod">
        <pc:chgData name="William Grey" userId="37b73424-c081-4fc2-b1af-363f4f3fd4f3" providerId="ADAL" clId="{C75AE3C5-8C8D-4848-B8E4-C0D613CF9D13}" dt="2023-01-16T20:59:43.543" v="1" actId="27636"/>
        <pc:sldMkLst>
          <pc:docMk/>
          <pc:sldMk cId="191565631" sldId="257"/>
        </pc:sldMkLst>
        <pc:spChg chg="mod">
          <ac:chgData name="William Grey" userId="37b73424-c081-4fc2-b1af-363f4f3fd4f3" providerId="ADAL" clId="{C75AE3C5-8C8D-4848-B8E4-C0D613CF9D13}" dt="2023-01-16T20:59:43.543" v="1" actId="27636"/>
          <ac:spMkLst>
            <pc:docMk/>
            <pc:sldMk cId="191565631" sldId="257"/>
            <ac:spMk id="2" creationId="{00000000-0000-0000-0000-000000000000}"/>
          </ac:spMkLst>
        </pc:spChg>
        <pc:spChg chg="mod">
          <ac:chgData name="William Grey" userId="37b73424-c081-4fc2-b1af-363f4f3fd4f3" providerId="ADAL" clId="{C75AE3C5-8C8D-4848-B8E4-C0D613CF9D13}" dt="2023-01-16T20:59:43.500" v="0"/>
          <ac:spMkLst>
            <pc:docMk/>
            <pc:sldMk cId="191565631" sldId="257"/>
            <ac:spMk id="3" creationId="{00000000-0000-0000-0000-000000000000}"/>
          </ac:spMkLst>
        </pc:spChg>
      </pc:sldChg>
      <pc:sldChg chg="modSp mod">
        <pc:chgData name="William Grey" userId="37b73424-c081-4fc2-b1af-363f4f3fd4f3" providerId="ADAL" clId="{C75AE3C5-8C8D-4848-B8E4-C0D613CF9D13}" dt="2023-01-16T20:59:43.555" v="3" actId="27636"/>
        <pc:sldMkLst>
          <pc:docMk/>
          <pc:sldMk cId="2141338145" sldId="258"/>
        </pc:sldMkLst>
        <pc:spChg chg="mod">
          <ac:chgData name="William Grey" userId="37b73424-c081-4fc2-b1af-363f4f3fd4f3" providerId="ADAL" clId="{C75AE3C5-8C8D-4848-B8E4-C0D613CF9D13}" dt="2023-01-16T20:59:43.555" v="3" actId="27636"/>
          <ac:spMkLst>
            <pc:docMk/>
            <pc:sldMk cId="2141338145" sldId="258"/>
            <ac:spMk id="2" creationId="{00000000-0000-0000-0000-000000000000}"/>
          </ac:spMkLst>
        </pc:spChg>
      </pc:sldChg>
      <pc:sldChg chg="modSp mod">
        <pc:chgData name="William Grey" userId="37b73424-c081-4fc2-b1af-363f4f3fd4f3" providerId="ADAL" clId="{C75AE3C5-8C8D-4848-B8E4-C0D613CF9D13}" dt="2023-01-16T20:59:43.574" v="6" actId="27636"/>
        <pc:sldMkLst>
          <pc:docMk/>
          <pc:sldMk cId="3315404774" sldId="260"/>
        </pc:sldMkLst>
        <pc:spChg chg="mod">
          <ac:chgData name="William Grey" userId="37b73424-c081-4fc2-b1af-363f4f3fd4f3" providerId="ADAL" clId="{C75AE3C5-8C8D-4848-B8E4-C0D613CF9D13}" dt="2023-01-16T20:59:43.574" v="6" actId="27636"/>
          <ac:spMkLst>
            <pc:docMk/>
            <pc:sldMk cId="3315404774" sldId="260"/>
            <ac:spMk id="2" creationId="{00000000-0000-0000-0000-000000000000}"/>
          </ac:spMkLst>
        </pc:spChg>
        <pc:spChg chg="mod">
          <ac:chgData name="William Grey" userId="37b73424-c081-4fc2-b1af-363f4f3fd4f3" providerId="ADAL" clId="{C75AE3C5-8C8D-4848-B8E4-C0D613CF9D13}" dt="2023-01-16T20:59:43.500" v="0"/>
          <ac:spMkLst>
            <pc:docMk/>
            <pc:sldMk cId="3315404774" sldId="260"/>
            <ac:spMk id="3" creationId="{00000000-0000-0000-0000-000000000000}"/>
          </ac:spMkLst>
        </pc:spChg>
      </pc:sldChg>
      <pc:sldChg chg="modSp mod">
        <pc:chgData name="William Grey" userId="37b73424-c081-4fc2-b1af-363f4f3fd4f3" providerId="ADAL" clId="{C75AE3C5-8C8D-4848-B8E4-C0D613CF9D13}" dt="2023-01-16T20:59:43.548" v="2" actId="27636"/>
        <pc:sldMkLst>
          <pc:docMk/>
          <pc:sldMk cId="657443937" sldId="268"/>
        </pc:sldMkLst>
        <pc:spChg chg="mod">
          <ac:chgData name="William Grey" userId="37b73424-c081-4fc2-b1af-363f4f3fd4f3" providerId="ADAL" clId="{C75AE3C5-8C8D-4848-B8E4-C0D613CF9D13}" dt="2023-01-16T20:59:43.548" v="2" actId="27636"/>
          <ac:spMkLst>
            <pc:docMk/>
            <pc:sldMk cId="657443937" sldId="268"/>
            <ac:spMk id="2" creationId="{00000000-0000-0000-0000-000000000000}"/>
          </ac:spMkLst>
        </pc:spChg>
        <pc:spChg chg="mod">
          <ac:chgData name="William Grey" userId="37b73424-c081-4fc2-b1af-363f4f3fd4f3" providerId="ADAL" clId="{C75AE3C5-8C8D-4848-B8E4-C0D613CF9D13}" dt="2023-01-16T20:59:43.500" v="0"/>
          <ac:spMkLst>
            <pc:docMk/>
            <pc:sldMk cId="657443937" sldId="268"/>
            <ac:spMk id="3" creationId="{00000000-0000-0000-0000-000000000000}"/>
          </ac:spMkLst>
        </pc:spChg>
      </pc:sldChg>
      <pc:sldChg chg="modSp">
        <pc:chgData name="William Grey" userId="37b73424-c081-4fc2-b1af-363f4f3fd4f3" providerId="ADAL" clId="{C75AE3C5-8C8D-4848-B8E4-C0D613CF9D13}" dt="2023-01-16T20:59:43.500" v="0"/>
        <pc:sldMkLst>
          <pc:docMk/>
          <pc:sldMk cId="4272842409" sldId="271"/>
        </pc:sldMkLst>
        <pc:spChg chg="mod">
          <ac:chgData name="William Grey" userId="37b73424-c081-4fc2-b1af-363f4f3fd4f3" providerId="ADAL" clId="{C75AE3C5-8C8D-4848-B8E4-C0D613CF9D13}" dt="2023-01-16T20:59:43.500" v="0"/>
          <ac:spMkLst>
            <pc:docMk/>
            <pc:sldMk cId="4272842409" sldId="271"/>
            <ac:spMk id="2" creationId="{0EB1608A-5148-4FFA-B218-08A6CFA3FB08}"/>
          </ac:spMkLst>
        </pc:spChg>
        <pc:spChg chg="mod">
          <ac:chgData name="William Grey" userId="37b73424-c081-4fc2-b1af-363f4f3fd4f3" providerId="ADAL" clId="{C75AE3C5-8C8D-4848-B8E4-C0D613CF9D13}" dt="2023-01-16T20:59:43.500" v="0"/>
          <ac:spMkLst>
            <pc:docMk/>
            <pc:sldMk cId="4272842409" sldId="271"/>
            <ac:spMk id="3" creationId="{25DE3EDD-2981-497E-A547-A3721BD737A3}"/>
          </ac:spMkLst>
        </pc:spChg>
      </pc:sldChg>
      <pc:sldChg chg="modSp mod">
        <pc:chgData name="William Grey" userId="37b73424-c081-4fc2-b1af-363f4f3fd4f3" providerId="ADAL" clId="{C75AE3C5-8C8D-4848-B8E4-C0D613CF9D13}" dt="2023-01-16T20:59:43.567" v="4" actId="27636"/>
        <pc:sldMkLst>
          <pc:docMk/>
          <pc:sldMk cId="1503227122" sldId="280"/>
        </pc:sldMkLst>
        <pc:spChg chg="mod">
          <ac:chgData name="William Grey" userId="37b73424-c081-4fc2-b1af-363f4f3fd4f3" providerId="ADAL" clId="{C75AE3C5-8C8D-4848-B8E4-C0D613CF9D13}" dt="2023-01-16T20:59:43.567" v="4" actId="27636"/>
          <ac:spMkLst>
            <pc:docMk/>
            <pc:sldMk cId="1503227122" sldId="280"/>
            <ac:spMk id="2" creationId="{58624C55-55E0-4248-8CED-8C908A832D3B}"/>
          </ac:spMkLst>
        </pc:spChg>
      </pc:sldChg>
      <pc:sldChg chg="modSp mod">
        <pc:chgData name="William Grey" userId="37b73424-c081-4fc2-b1af-363f4f3fd4f3" providerId="ADAL" clId="{C75AE3C5-8C8D-4848-B8E4-C0D613CF9D13}" dt="2023-01-16T20:59:43.570" v="5" actId="27636"/>
        <pc:sldMkLst>
          <pc:docMk/>
          <pc:sldMk cId="3305419990" sldId="281"/>
        </pc:sldMkLst>
        <pc:spChg chg="mod">
          <ac:chgData name="William Grey" userId="37b73424-c081-4fc2-b1af-363f4f3fd4f3" providerId="ADAL" clId="{C75AE3C5-8C8D-4848-B8E4-C0D613CF9D13}" dt="2023-01-16T20:59:43.570" v="5" actId="27636"/>
          <ac:spMkLst>
            <pc:docMk/>
            <pc:sldMk cId="3305419990" sldId="281"/>
            <ac:spMk id="2" creationId="{E1EE99F7-0CE4-4124-A16F-C02C19696978}"/>
          </ac:spMkLst>
        </pc:spChg>
        <pc:spChg chg="mod">
          <ac:chgData name="William Grey" userId="37b73424-c081-4fc2-b1af-363f4f3fd4f3" providerId="ADAL" clId="{C75AE3C5-8C8D-4848-B8E4-C0D613CF9D13}" dt="2023-01-16T20:59:43.500" v="0"/>
          <ac:spMkLst>
            <pc:docMk/>
            <pc:sldMk cId="3305419990" sldId="281"/>
            <ac:spMk id="3" creationId="{FA62F9DE-3640-4D1A-8D4C-86174267679D}"/>
          </ac:spMkLst>
        </pc:spChg>
      </pc:sldChg>
      <pc:sldChg chg="modSp mod">
        <pc:chgData name="William Grey" userId="37b73424-c081-4fc2-b1af-363f4f3fd4f3" providerId="ADAL" clId="{C75AE3C5-8C8D-4848-B8E4-C0D613CF9D13}" dt="2023-01-16T20:59:43.583" v="7" actId="27636"/>
        <pc:sldMkLst>
          <pc:docMk/>
          <pc:sldMk cId="3459136422" sldId="283"/>
        </pc:sldMkLst>
        <pc:spChg chg="mod">
          <ac:chgData name="William Grey" userId="37b73424-c081-4fc2-b1af-363f4f3fd4f3" providerId="ADAL" clId="{C75AE3C5-8C8D-4848-B8E4-C0D613CF9D13}" dt="2023-01-16T20:59:43.583" v="7" actId="27636"/>
          <ac:spMkLst>
            <pc:docMk/>
            <pc:sldMk cId="3459136422" sldId="283"/>
            <ac:spMk id="2" creationId="{B28CCCCD-6476-48FD-AB5A-65E208D7A115}"/>
          </ac:spMkLst>
        </pc:spChg>
        <pc:spChg chg="mod">
          <ac:chgData name="William Grey" userId="37b73424-c081-4fc2-b1af-363f4f3fd4f3" providerId="ADAL" clId="{C75AE3C5-8C8D-4848-B8E4-C0D613CF9D13}" dt="2023-01-16T20:59:43.500" v="0"/>
          <ac:spMkLst>
            <pc:docMk/>
            <pc:sldMk cId="3459136422" sldId="283"/>
            <ac:spMk id="3" creationId="{4F33357F-02A2-402A-8CCA-EE37CBE34927}"/>
          </ac:spMkLst>
        </pc:spChg>
      </pc:sldChg>
      <pc:sldChg chg="modSp mod">
        <pc:chgData name="William Grey" userId="37b73424-c081-4fc2-b1af-363f4f3fd4f3" providerId="ADAL" clId="{C75AE3C5-8C8D-4848-B8E4-C0D613CF9D13}" dt="2023-01-16T20:59:43.585" v="8" actId="27636"/>
        <pc:sldMkLst>
          <pc:docMk/>
          <pc:sldMk cId="1806685392" sldId="284"/>
        </pc:sldMkLst>
        <pc:spChg chg="mod">
          <ac:chgData name="William Grey" userId="37b73424-c081-4fc2-b1af-363f4f3fd4f3" providerId="ADAL" clId="{C75AE3C5-8C8D-4848-B8E4-C0D613CF9D13}" dt="2023-01-16T20:59:43.585" v="8" actId="27636"/>
          <ac:spMkLst>
            <pc:docMk/>
            <pc:sldMk cId="1806685392" sldId="284"/>
            <ac:spMk id="2" creationId="{2F1804C6-9BC3-4803-B75E-C57D95E0C1A4}"/>
          </ac:spMkLst>
        </pc:spChg>
        <pc:spChg chg="mod">
          <ac:chgData name="William Grey" userId="37b73424-c081-4fc2-b1af-363f4f3fd4f3" providerId="ADAL" clId="{C75AE3C5-8C8D-4848-B8E4-C0D613CF9D13}" dt="2023-01-16T20:59:43.500" v="0"/>
          <ac:spMkLst>
            <pc:docMk/>
            <pc:sldMk cId="1806685392" sldId="284"/>
            <ac:spMk id="3" creationId="{979FBB51-A2E4-46CC-9EE1-9785D17BD12A}"/>
          </ac:spMkLst>
        </pc:spChg>
      </pc:sldChg>
      <pc:sldChg chg="modSp mod">
        <pc:chgData name="William Grey" userId="37b73424-c081-4fc2-b1af-363f4f3fd4f3" providerId="ADAL" clId="{C75AE3C5-8C8D-4848-B8E4-C0D613CF9D13}" dt="2023-01-16T20:59:43.598" v="10" actId="27636"/>
        <pc:sldMkLst>
          <pc:docMk/>
          <pc:sldMk cId="405072507" sldId="285"/>
        </pc:sldMkLst>
        <pc:spChg chg="mod">
          <ac:chgData name="William Grey" userId="37b73424-c081-4fc2-b1af-363f4f3fd4f3" providerId="ADAL" clId="{C75AE3C5-8C8D-4848-B8E4-C0D613CF9D13}" dt="2023-01-16T20:59:43.598" v="10" actId="27636"/>
          <ac:spMkLst>
            <pc:docMk/>
            <pc:sldMk cId="405072507" sldId="285"/>
            <ac:spMk id="2" creationId="{2F1804C6-9BC3-4803-B75E-C57D95E0C1A4}"/>
          </ac:spMkLst>
        </pc:spChg>
      </pc:sldChg>
      <pc:sldChg chg="modSp mod">
        <pc:chgData name="William Grey" userId="37b73424-c081-4fc2-b1af-363f4f3fd4f3" providerId="ADAL" clId="{C75AE3C5-8C8D-4848-B8E4-C0D613CF9D13}" dt="2023-01-16T20:59:43.590" v="9" actId="27636"/>
        <pc:sldMkLst>
          <pc:docMk/>
          <pc:sldMk cId="3759919175" sldId="286"/>
        </pc:sldMkLst>
        <pc:spChg chg="mod">
          <ac:chgData name="William Grey" userId="37b73424-c081-4fc2-b1af-363f4f3fd4f3" providerId="ADAL" clId="{C75AE3C5-8C8D-4848-B8E4-C0D613CF9D13}" dt="2023-01-16T20:59:43.590" v="9" actId="27636"/>
          <ac:spMkLst>
            <pc:docMk/>
            <pc:sldMk cId="3759919175" sldId="286"/>
            <ac:spMk id="2" creationId="{2F1804C6-9BC3-4803-B75E-C57D95E0C1A4}"/>
          </ac:spMkLst>
        </pc:spChg>
      </pc:sldChg>
      <pc:sldChg chg="modSp mod">
        <pc:chgData name="William Grey" userId="37b73424-c081-4fc2-b1af-363f4f3fd4f3" providerId="ADAL" clId="{C75AE3C5-8C8D-4848-B8E4-C0D613CF9D13}" dt="2023-01-16T20:59:43.610" v="11" actId="27636"/>
        <pc:sldMkLst>
          <pc:docMk/>
          <pc:sldMk cId="1587577175" sldId="288"/>
        </pc:sldMkLst>
        <pc:spChg chg="mod">
          <ac:chgData name="William Grey" userId="37b73424-c081-4fc2-b1af-363f4f3fd4f3" providerId="ADAL" clId="{C75AE3C5-8C8D-4848-B8E4-C0D613CF9D13}" dt="2023-01-16T20:59:43.610" v="11" actId="27636"/>
          <ac:spMkLst>
            <pc:docMk/>
            <pc:sldMk cId="1587577175" sldId="288"/>
            <ac:spMk id="2" creationId="{E709637E-1BE4-42BE-91AC-F55B7B2E310A}"/>
          </ac:spMkLst>
        </pc:spChg>
      </pc:sldChg>
      <pc:sldChg chg="modSp mod">
        <pc:chgData name="William Grey" userId="37b73424-c081-4fc2-b1af-363f4f3fd4f3" providerId="ADAL" clId="{C75AE3C5-8C8D-4848-B8E4-C0D613CF9D13}" dt="2023-01-16T20:59:43.617" v="12" actId="27636"/>
        <pc:sldMkLst>
          <pc:docMk/>
          <pc:sldMk cId="2902508560" sldId="289"/>
        </pc:sldMkLst>
        <pc:spChg chg="mod">
          <ac:chgData name="William Grey" userId="37b73424-c081-4fc2-b1af-363f4f3fd4f3" providerId="ADAL" clId="{C75AE3C5-8C8D-4848-B8E4-C0D613CF9D13}" dt="2023-01-16T20:59:43.617" v="12" actId="27636"/>
          <ac:spMkLst>
            <pc:docMk/>
            <pc:sldMk cId="2902508560" sldId="289"/>
            <ac:spMk id="2" creationId="{430979A4-13C0-4A16-A70B-CDA796DD2D36}"/>
          </ac:spMkLst>
        </pc:spChg>
        <pc:spChg chg="mod">
          <ac:chgData name="William Grey" userId="37b73424-c081-4fc2-b1af-363f4f3fd4f3" providerId="ADAL" clId="{C75AE3C5-8C8D-4848-B8E4-C0D613CF9D13}" dt="2023-01-16T20:59:43.500" v="0"/>
          <ac:spMkLst>
            <pc:docMk/>
            <pc:sldMk cId="2902508560" sldId="289"/>
            <ac:spMk id="3" creationId="{F4AC694D-CDB3-421A-8BA3-9BD4397A0A34}"/>
          </ac:spMkLst>
        </pc:spChg>
      </pc:sldChg>
    </pc:docChg>
  </pc:docChgLst>
  <pc:docChgLst>
    <pc:chgData name="William Grey" userId="37b73424-c081-4fc2-b1af-363f4f3fd4f3" providerId="ADAL" clId="{4A8DB1FD-5C4B-4A42-B731-DFD88E7CE411}"/>
    <pc:docChg chg="modSld">
      <pc:chgData name="William Grey" userId="37b73424-c081-4fc2-b1af-363f4f3fd4f3" providerId="ADAL" clId="{4A8DB1FD-5C4B-4A42-B731-DFD88E7CE411}" dt="2020-09-22T12:40:20.571" v="1" actId="20577"/>
      <pc:docMkLst>
        <pc:docMk/>
      </pc:docMkLst>
      <pc:sldChg chg="modSp mod">
        <pc:chgData name="William Grey" userId="37b73424-c081-4fc2-b1af-363f4f3fd4f3" providerId="ADAL" clId="{4A8DB1FD-5C4B-4A42-B731-DFD88E7CE411}" dt="2020-09-22T12:40:20.571" v="1" actId="20577"/>
        <pc:sldMkLst>
          <pc:docMk/>
          <pc:sldMk cId="1806685392" sldId="284"/>
        </pc:sldMkLst>
        <pc:spChg chg="mod">
          <ac:chgData name="William Grey" userId="37b73424-c081-4fc2-b1af-363f4f3fd4f3" providerId="ADAL" clId="{4A8DB1FD-5C4B-4A42-B731-DFD88E7CE411}" dt="2020-09-22T12:40:20.571" v="1" actId="20577"/>
          <ac:spMkLst>
            <pc:docMk/>
            <pc:sldMk cId="1806685392" sldId="284"/>
            <ac:spMk id="3" creationId="{979FBB51-A2E4-46CC-9EE1-9785D17BD12A}"/>
          </ac:spMkLst>
        </pc:spChg>
      </pc:sldChg>
    </pc:docChg>
  </pc:docChgLst>
  <pc:docChgLst>
    <pc:chgData name="William Grey" userId="37b73424-c081-4fc2-b1af-363f4f3fd4f3" providerId="ADAL" clId="{C9195E87-F94D-4963-BC3C-0A73B49BDE30}"/>
    <pc:docChg chg="modSld">
      <pc:chgData name="William Grey" userId="37b73424-c081-4fc2-b1af-363f4f3fd4f3" providerId="ADAL" clId="{C9195E87-F94D-4963-BC3C-0A73B49BDE30}" dt="2020-02-28T13:16:23.061" v="28" actId="1076"/>
      <pc:docMkLst>
        <pc:docMk/>
      </pc:docMkLst>
      <pc:sldChg chg="modSp">
        <pc:chgData name="William Grey" userId="37b73424-c081-4fc2-b1af-363f4f3fd4f3" providerId="ADAL" clId="{C9195E87-F94D-4963-BC3C-0A73B49BDE30}" dt="2020-02-28T13:16:23.061" v="28" actId="1076"/>
        <pc:sldMkLst>
          <pc:docMk/>
          <pc:sldMk cId="1503227122" sldId="280"/>
        </pc:sldMkLst>
        <pc:spChg chg="mod">
          <ac:chgData name="William Grey" userId="37b73424-c081-4fc2-b1af-363f4f3fd4f3" providerId="ADAL" clId="{C9195E87-F94D-4963-BC3C-0A73B49BDE30}" dt="2020-02-28T13:16:23.061" v="28" actId="1076"/>
          <ac:spMkLst>
            <pc:docMk/>
            <pc:sldMk cId="1503227122" sldId="280"/>
            <ac:spMk id="3" creationId="{6AF5E1F6-5912-490D-8BED-E3AFBD8355C9}"/>
          </ac:spMkLst>
        </pc:spChg>
      </pc:sldChg>
      <pc:sldChg chg="modSp">
        <pc:chgData name="William Grey" userId="37b73424-c081-4fc2-b1af-363f4f3fd4f3" providerId="ADAL" clId="{C9195E87-F94D-4963-BC3C-0A73B49BDE30}" dt="2020-02-26T11:13:25.868" v="27" actId="20577"/>
        <pc:sldMkLst>
          <pc:docMk/>
          <pc:sldMk cId="3459136422" sldId="283"/>
        </pc:sldMkLst>
        <pc:spChg chg="mod">
          <ac:chgData name="William Grey" userId="37b73424-c081-4fc2-b1af-363f4f3fd4f3" providerId="ADAL" clId="{C9195E87-F94D-4963-BC3C-0A73B49BDE30}" dt="2020-02-26T11:13:25.868" v="27" actId="20577"/>
          <ac:spMkLst>
            <pc:docMk/>
            <pc:sldMk cId="3459136422" sldId="283"/>
            <ac:spMk id="4" creationId="{8B673B45-4616-4FCF-97E3-D5D4DF7CE4EE}"/>
          </ac:spMkLst>
        </pc:spChg>
      </pc:sldChg>
    </pc:docChg>
  </pc:docChgLst>
  <pc:docChgLst>
    <pc:chgData name="William Grey" userId="37b73424-c081-4fc2-b1af-363f4f3fd4f3" providerId="ADAL" clId="{71DFF9C1-E1F3-41C6-8E53-F30D38ECC318}"/>
    <pc:docChg chg="undo custSel addSld modSld sldOrd">
      <pc:chgData name="William Grey" userId="37b73424-c081-4fc2-b1af-363f4f3fd4f3" providerId="ADAL" clId="{71DFF9C1-E1F3-41C6-8E53-F30D38ECC318}" dt="2023-03-10T23:41:36.083" v="46"/>
      <pc:docMkLst>
        <pc:docMk/>
      </pc:docMkLst>
      <pc:sldChg chg="modSp mod">
        <pc:chgData name="William Grey" userId="37b73424-c081-4fc2-b1af-363f4f3fd4f3" providerId="ADAL" clId="{71DFF9C1-E1F3-41C6-8E53-F30D38ECC318}" dt="2023-03-10T21:03:23.699" v="7" actId="20577"/>
        <pc:sldMkLst>
          <pc:docMk/>
          <pc:sldMk cId="3459136422" sldId="283"/>
        </pc:sldMkLst>
        <pc:spChg chg="mod">
          <ac:chgData name="William Grey" userId="37b73424-c081-4fc2-b1af-363f4f3fd4f3" providerId="ADAL" clId="{71DFF9C1-E1F3-41C6-8E53-F30D38ECC318}" dt="2023-03-10T21:03:23.699" v="7" actId="20577"/>
          <ac:spMkLst>
            <pc:docMk/>
            <pc:sldMk cId="3459136422" sldId="283"/>
            <ac:spMk id="4" creationId="{8B673B45-4616-4FCF-97E3-D5D4DF7CE4EE}"/>
          </ac:spMkLst>
        </pc:spChg>
      </pc:sldChg>
      <pc:sldChg chg="modSp mod">
        <pc:chgData name="William Grey" userId="37b73424-c081-4fc2-b1af-363f4f3fd4f3" providerId="ADAL" clId="{71DFF9C1-E1F3-41C6-8E53-F30D38ECC318}" dt="2023-03-10T21:03:06.375" v="1" actId="20577"/>
        <pc:sldMkLst>
          <pc:docMk/>
          <pc:sldMk cId="690125863" sldId="292"/>
        </pc:sldMkLst>
        <pc:spChg chg="mod">
          <ac:chgData name="William Grey" userId="37b73424-c081-4fc2-b1af-363f4f3fd4f3" providerId="ADAL" clId="{71DFF9C1-E1F3-41C6-8E53-F30D38ECC318}" dt="2023-03-10T21:03:06.375" v="1" actId="20577"/>
          <ac:spMkLst>
            <pc:docMk/>
            <pc:sldMk cId="690125863" sldId="292"/>
            <ac:spMk id="5" creationId="{E068EA4C-D518-46D3-93BF-6C56B0E409F3}"/>
          </ac:spMkLst>
        </pc:spChg>
      </pc:sldChg>
      <pc:sldChg chg="addSp modSp new mod ord">
        <pc:chgData name="William Grey" userId="37b73424-c081-4fc2-b1af-363f4f3fd4f3" providerId="ADAL" clId="{71DFF9C1-E1F3-41C6-8E53-F30D38ECC318}" dt="2023-03-10T23:41:26.636" v="44"/>
        <pc:sldMkLst>
          <pc:docMk/>
          <pc:sldMk cId="4275196300" sldId="297"/>
        </pc:sldMkLst>
        <pc:picChg chg="add mod">
          <ac:chgData name="William Grey" userId="37b73424-c081-4fc2-b1af-363f4f3fd4f3" providerId="ADAL" clId="{71DFF9C1-E1F3-41C6-8E53-F30D38ECC318}" dt="2023-03-10T23:39:40.023" v="33"/>
          <ac:picMkLst>
            <pc:docMk/>
            <pc:sldMk cId="4275196300" sldId="297"/>
            <ac:picMk id="3" creationId="{D8409342-B3B8-441C-ACF2-974689453D26}"/>
          </ac:picMkLst>
        </pc:picChg>
      </pc:sldChg>
      <pc:sldChg chg="addSp delSp modSp add mod ord">
        <pc:chgData name="William Grey" userId="37b73424-c081-4fc2-b1af-363f4f3fd4f3" providerId="ADAL" clId="{71DFF9C1-E1F3-41C6-8E53-F30D38ECC318}" dt="2023-03-10T23:41:11.087" v="42"/>
        <pc:sldMkLst>
          <pc:docMk/>
          <pc:sldMk cId="651637524" sldId="298"/>
        </pc:sldMkLst>
        <pc:picChg chg="add mod">
          <ac:chgData name="William Grey" userId="37b73424-c081-4fc2-b1af-363f4f3fd4f3" providerId="ADAL" clId="{71DFF9C1-E1F3-41C6-8E53-F30D38ECC318}" dt="2023-03-10T23:39:01.753" v="32"/>
          <ac:picMkLst>
            <pc:docMk/>
            <pc:sldMk cId="651637524" sldId="298"/>
            <ac:picMk id="3" creationId="{596B3DD6-3B3D-4A2D-95FE-70D660ECFB40}"/>
          </ac:picMkLst>
        </pc:picChg>
        <pc:picChg chg="add del mod">
          <ac:chgData name="William Grey" userId="37b73424-c081-4fc2-b1af-363f4f3fd4f3" providerId="ADAL" clId="{71DFF9C1-E1F3-41C6-8E53-F30D38ECC318}" dt="2023-03-10T23:38:14.946" v="27"/>
          <ac:picMkLst>
            <pc:docMk/>
            <pc:sldMk cId="651637524" sldId="298"/>
            <ac:picMk id="5" creationId="{C82BC6C9-F7B0-4D20-80A9-A8B7113F5C8E}"/>
          </ac:picMkLst>
        </pc:picChg>
      </pc:sldChg>
      <pc:sldChg chg="addSp modSp add mod ord">
        <pc:chgData name="William Grey" userId="37b73424-c081-4fc2-b1af-363f4f3fd4f3" providerId="ADAL" clId="{71DFF9C1-E1F3-41C6-8E53-F30D38ECC318}" dt="2023-03-10T23:41:36.083" v="46"/>
        <pc:sldMkLst>
          <pc:docMk/>
          <pc:sldMk cId="3497168398" sldId="299"/>
        </pc:sldMkLst>
        <pc:picChg chg="add mod">
          <ac:chgData name="William Grey" userId="37b73424-c081-4fc2-b1af-363f4f3fd4f3" providerId="ADAL" clId="{71DFF9C1-E1F3-41C6-8E53-F30D38ECC318}" dt="2023-03-10T23:38:41.299" v="31"/>
          <ac:picMkLst>
            <pc:docMk/>
            <pc:sldMk cId="3497168398" sldId="299"/>
            <ac:picMk id="3" creationId="{32029317-512B-4D12-8E2B-805689F90961}"/>
          </ac:picMkLst>
        </pc:picChg>
      </pc:sldChg>
      <pc:sldChg chg="addSp modSp add mod ord">
        <pc:chgData name="William Grey" userId="37b73424-c081-4fc2-b1af-363f4f3fd4f3" providerId="ADAL" clId="{71DFF9C1-E1F3-41C6-8E53-F30D38ECC318}" dt="2023-03-10T23:40:48.170" v="38"/>
        <pc:sldMkLst>
          <pc:docMk/>
          <pc:sldMk cId="4239955542" sldId="300"/>
        </pc:sldMkLst>
        <pc:picChg chg="add mod">
          <ac:chgData name="William Grey" userId="37b73424-c081-4fc2-b1af-363f4f3fd4f3" providerId="ADAL" clId="{71DFF9C1-E1F3-41C6-8E53-F30D38ECC318}" dt="2023-03-10T23:40:16.519" v="34"/>
          <ac:picMkLst>
            <pc:docMk/>
            <pc:sldMk cId="4239955542" sldId="300"/>
            <ac:picMk id="3" creationId="{6003E5DF-8550-449F-B201-A9169A22DF07}"/>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04A77B8-BE61-46EC-922B-C713008DC926}" type="datetimeFigureOut">
              <a:rPr lang="en-GB" smtClean="0"/>
              <a:t>25/03/2025</a:t>
            </a:fld>
            <a:endParaRPr lang="en-GB"/>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AC18E71-DA07-4AF5-BA33-1C44FF49C355}" type="slidenum">
              <a:rPr lang="en-GB" smtClean="0"/>
              <a:t>‹#›</a:t>
            </a:fld>
            <a:endParaRPr lang="en-GB"/>
          </a:p>
        </p:txBody>
      </p:sp>
    </p:spTree>
    <p:extLst>
      <p:ext uri="{BB962C8B-B14F-4D97-AF65-F5344CB8AC3E}">
        <p14:creationId xmlns:p14="http://schemas.microsoft.com/office/powerpoint/2010/main" val="35028939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p>
            <a:fld id="{41F1B51C-75D2-44AC-A204-88377C855671}"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
        <p:nvSpPr>
          <p:cNvPr id="9" name="Rectangle 8">
            <a:extLst>
              <a:ext uri="{FF2B5EF4-FFF2-40B4-BE49-F238E27FC236}">
                <a16:creationId xmlns:a16="http://schemas.microsoft.com/office/drawing/2014/main" id="{22C0E1A9-697F-4782-9B16-760053D04580}"/>
              </a:ext>
            </a:extLst>
          </p:cNvPr>
          <p:cNvSpPr/>
          <p:nvPr userDrawn="1"/>
        </p:nvSpPr>
        <p:spPr>
          <a:xfrm>
            <a:off x="-1" y="307976"/>
            <a:ext cx="10182225" cy="57149"/>
          </a:xfrm>
          <a:prstGeom prst="rect">
            <a:avLst/>
          </a:prstGeom>
          <a:solidFill>
            <a:srgbClr val="92D05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3545796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F1B51C-75D2-44AC-A204-88377C855671}"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2231451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F1B51C-75D2-44AC-A204-88377C855671}"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242942190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08672" y="71528"/>
            <a:ext cx="10515600" cy="662781"/>
          </a:xfrm>
        </p:spPr>
        <p:txBody>
          <a:bodyPr/>
          <a:lstStyle/>
          <a:p>
            <a:r>
              <a:rPr lang="en-US"/>
              <a:t>Click to edit Master title style</a:t>
            </a:r>
            <a:endParaRPr lang="en-GB"/>
          </a:p>
        </p:txBody>
      </p:sp>
      <p:sp>
        <p:nvSpPr>
          <p:cNvPr id="3" name="Content Placeholder 2"/>
          <p:cNvSpPr>
            <a:spLocks noGrp="1"/>
          </p:cNvSpPr>
          <p:nvPr>
            <p:ph idx="1"/>
          </p:nvPr>
        </p:nvSpPr>
        <p:spPr>
          <a:xfrm>
            <a:off x="838200" y="1853135"/>
            <a:ext cx="10515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p>
            <a:fld id="{41F1B51C-75D2-44AC-A204-88377C855671}"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
        <p:nvSpPr>
          <p:cNvPr id="7" name="Rectangle 6">
            <a:extLst>
              <a:ext uri="{FF2B5EF4-FFF2-40B4-BE49-F238E27FC236}">
                <a16:creationId xmlns:a16="http://schemas.microsoft.com/office/drawing/2014/main" id="{3D71B5E4-40D2-4804-9D37-D881D05E5EF4}"/>
              </a:ext>
            </a:extLst>
          </p:cNvPr>
          <p:cNvSpPr/>
          <p:nvPr userDrawn="1"/>
        </p:nvSpPr>
        <p:spPr>
          <a:xfrm>
            <a:off x="0" y="734309"/>
            <a:ext cx="10182225" cy="57149"/>
          </a:xfrm>
          <a:prstGeom prst="rect">
            <a:avLst/>
          </a:prstGeom>
          <a:solidFill>
            <a:srgbClr val="92D05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42617360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41F1B51C-75D2-44AC-A204-88377C855671}" type="datetimeFigureOut">
              <a:rPr lang="en-GB" smtClean="0"/>
              <a:t>25/03/2025</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513936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hasCustomPrompt="1"/>
          </p:nvPr>
        </p:nvSpPr>
        <p:spPr/>
        <p:txBody>
          <a:bodyPr/>
          <a:lstStyle/>
          <a:p>
            <a:r>
              <a:rPr lang="en-US" dirty="0" err="1"/>
              <a:t>Clickto</a:t>
            </a:r>
            <a:r>
              <a:rPr lang="en-US" dirty="0"/>
              <a:t> edit Master title style</a:t>
            </a:r>
            <a:endParaRPr lang="en-GB"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p>
            <a:fld id="{41F1B51C-75D2-44AC-A204-88377C855671}" type="datetimeFigureOut">
              <a:rPr lang="en-GB" smtClean="0"/>
              <a:t>25/03/2025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2402724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p>
            <a:fld id="{41F1B51C-75D2-44AC-A204-88377C855671}" type="datetimeFigureOut">
              <a:rPr lang="en-GB" smtClean="0"/>
              <a:t>25/03/2025</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5476532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p>
            <a:fld id="{41F1B51C-75D2-44AC-A204-88377C855671}" type="datetimeFigureOut">
              <a:rPr lang="en-GB" smtClean="0"/>
              <a:t>25/03/2025</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330165589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F1B51C-75D2-44AC-A204-88377C855671}" type="datetimeFigureOut">
              <a:rPr lang="en-GB" smtClean="0"/>
              <a:t>25/03/2025</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200377043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F1B51C-75D2-44AC-A204-88377C855671}" type="datetimeFigureOut">
              <a:rPr lang="en-GB" smtClean="0"/>
              <a:t>25/03/2025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180959683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41F1B51C-75D2-44AC-A204-88377C855671}" type="datetimeFigureOut">
              <a:rPr lang="en-GB" smtClean="0"/>
              <a:t>25/03/2025</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9D58CECF-B53F-4520-BB05-AC3757890C3F}" type="slidenum">
              <a:rPr lang="en-GB" smtClean="0"/>
              <a:t>‹#›</a:t>
            </a:fld>
            <a:endParaRPr lang="en-GB"/>
          </a:p>
        </p:txBody>
      </p:sp>
    </p:spTree>
    <p:extLst>
      <p:ext uri="{BB962C8B-B14F-4D97-AF65-F5344CB8AC3E}">
        <p14:creationId xmlns:p14="http://schemas.microsoft.com/office/powerpoint/2010/main" val="5916280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hyperlink" Target="http://www.exampaperspractice.co.uk/" TargetMode="Externa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1F1B51C-75D2-44AC-A204-88377C855671}" type="datetimeFigureOut">
              <a:rPr lang="en-GB" smtClean="0"/>
              <a:t>25/03/2025</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D58CECF-B53F-4520-BB05-AC3757890C3F}" type="slidenum">
              <a:rPr lang="en-GB" smtClean="0"/>
              <a:t>‹#›</a:t>
            </a:fld>
            <a:endParaRPr lang="en-GB"/>
          </a:p>
        </p:txBody>
      </p:sp>
      <p:sp>
        <p:nvSpPr>
          <p:cNvPr id="12" name="Rectangle 11">
            <a:extLst>
              <a:ext uri="{FF2B5EF4-FFF2-40B4-BE49-F238E27FC236}">
                <a16:creationId xmlns:a16="http://schemas.microsoft.com/office/drawing/2014/main" id="{960C5A07-ECA1-4401-BA23-B8332B2C7288}"/>
              </a:ext>
            </a:extLst>
          </p:cNvPr>
          <p:cNvSpPr/>
          <p:nvPr userDrawn="1"/>
        </p:nvSpPr>
        <p:spPr>
          <a:xfrm>
            <a:off x="0" y="6550024"/>
            <a:ext cx="12192000" cy="307977"/>
          </a:xfrm>
          <a:prstGeom prst="rect">
            <a:avLst/>
          </a:prstGeom>
          <a:solidFill>
            <a:srgbClr val="92D050"/>
          </a:solidFill>
          <a:ln>
            <a:solidFill>
              <a:schemeClr val="accent6">
                <a:lumMod val="40000"/>
                <a:lumOff val="6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Footer Placeholder 2">
            <a:extLst>
              <a:ext uri="{FF2B5EF4-FFF2-40B4-BE49-F238E27FC236}">
                <a16:creationId xmlns:a16="http://schemas.microsoft.com/office/drawing/2014/main" id="{A9E258B8-F341-A4AE-8D71-6EC62FBECBAA}"/>
              </a:ext>
            </a:extLst>
          </p:cNvPr>
          <p:cNvSpPr txBox="1">
            <a:spLocks/>
          </p:cNvSpPr>
          <p:nvPr userDrawn="1"/>
        </p:nvSpPr>
        <p:spPr>
          <a:xfrm>
            <a:off x="3969982" y="6604635"/>
            <a:ext cx="4038600" cy="233680"/>
          </a:xfrm>
          <a:prstGeom prst="rect">
            <a:avLst/>
          </a:prstGeom>
        </p:spPr>
        <p:txBody>
          <a:bodyPr/>
          <a:ls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a:lstStyle>
          <a:p>
            <a:pPr algn="ctr"/>
            <a:r>
              <a:rPr lang="en-US" sz="1200" dirty="0">
                <a:solidFill>
                  <a:schemeClr val="tx1">
                    <a:lumMod val="85000"/>
                    <a:lumOff val="15000"/>
                  </a:schemeClr>
                </a:solidFill>
                <a:latin typeface="Times New Roman" panose="02020603050405020304" pitchFamily="18" charset="0"/>
                <a:cs typeface="Times New Roman" panose="02020603050405020304" pitchFamily="18" charset="0"/>
              </a:rPr>
              <a:t>For more help, please visit </a:t>
            </a:r>
            <a:r>
              <a:rPr lang="en-US" sz="1200" dirty="0">
                <a:solidFill>
                  <a:schemeClr val="tx1">
                    <a:lumMod val="85000"/>
                    <a:lumOff val="15000"/>
                  </a:schemeClr>
                </a:solidFill>
                <a:latin typeface="Times New Roman" panose="02020603050405020304" pitchFamily="18" charset="0"/>
                <a:cs typeface="Times New Roman" panose="02020603050405020304" pitchFamily="18" charset="0"/>
                <a:hlinkClick r:id="rId13">
                  <a:extLst>
                    <a:ext uri="{A12FA001-AC4F-418D-AE19-62706E023703}">
                      <ahyp:hlinkClr xmlns:ahyp="http://schemas.microsoft.com/office/drawing/2018/hyperlinkcolor" val="tx"/>
                    </a:ext>
                  </a:extLst>
                </a:hlinkClick>
              </a:rPr>
              <a:t>www.exampaperspractice.co.uk</a:t>
            </a:r>
            <a:endParaRPr lang="en-GB" sz="1200" dirty="0">
              <a:solidFill>
                <a:schemeClr val="tx1">
                  <a:lumMod val="85000"/>
                  <a:lumOff val="15000"/>
                </a:schemeClr>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4250A860-5D36-6279-A111-1401D1443575}"/>
              </a:ext>
            </a:extLst>
          </p:cNvPr>
          <p:cNvSpPr txBox="1"/>
          <p:nvPr userDrawn="1"/>
        </p:nvSpPr>
        <p:spPr>
          <a:xfrm>
            <a:off x="9264424" y="6636880"/>
            <a:ext cx="3048000" cy="230832"/>
          </a:xfrm>
          <a:prstGeom prst="rect">
            <a:avLst/>
          </a:prstGeom>
          <a:noFill/>
        </p:spPr>
        <p:txBody>
          <a:bodyPr wrap="square" rtlCol="0">
            <a:spAutoFit/>
          </a:bodyPr>
          <a:lstStyle/>
          <a:p>
            <a:pPr algn="ctr"/>
            <a:r>
              <a:rPr lang="en-US" sz="900" i="0" dirty="0">
                <a:solidFill>
                  <a:schemeClr val="bg2">
                    <a:lumMod val="75000"/>
                  </a:schemeClr>
                </a:solidFill>
                <a:effectLst/>
                <a:latin typeface="gg sans"/>
              </a:rPr>
              <a:t>© 2025 Exams Papers Practice. All Rights Reserved</a:t>
            </a:r>
            <a:endParaRPr lang="en-PH" sz="900" dirty="0">
              <a:solidFill>
                <a:schemeClr val="bg2">
                  <a:lumMod val="75000"/>
                </a:schemeClr>
              </a:solidFill>
            </a:endParaRPr>
          </a:p>
        </p:txBody>
      </p:sp>
      <p:pic>
        <p:nvPicPr>
          <p:cNvPr id="9" name="Picture 8">
            <a:extLst>
              <a:ext uri="{FF2B5EF4-FFF2-40B4-BE49-F238E27FC236}">
                <a16:creationId xmlns:a16="http://schemas.microsoft.com/office/drawing/2014/main" id="{2A21D720-6457-6B31-CE96-6E17A00F552F}"/>
              </a:ext>
            </a:extLst>
          </p:cNvPr>
          <p:cNvPicPr>
            <a:picLocks noChangeAspect="1"/>
          </p:cNvPicPr>
          <p:nvPr userDrawn="1"/>
        </p:nvPicPr>
        <p:blipFill>
          <a:blip r:embed="rId14" cstate="print">
            <a:alphaModFix amt="5000"/>
            <a:extLst>
              <a:ext uri="{28A0092B-C50C-407E-A947-70E740481C1C}">
                <a14:useLocalDpi xmlns:a14="http://schemas.microsoft.com/office/drawing/2010/main" val="0"/>
              </a:ext>
            </a:extLst>
          </a:blip>
          <a:stretch>
            <a:fillRect/>
          </a:stretch>
        </p:blipFill>
        <p:spPr>
          <a:xfrm>
            <a:off x="2492786" y="1561449"/>
            <a:ext cx="7695738" cy="3098355"/>
          </a:xfrm>
          <a:prstGeom prst="rect">
            <a:avLst/>
          </a:prstGeom>
        </p:spPr>
      </p:pic>
      <p:pic>
        <p:nvPicPr>
          <p:cNvPr id="10" name="Picture 9">
            <a:extLst>
              <a:ext uri="{FF2B5EF4-FFF2-40B4-BE49-F238E27FC236}">
                <a16:creationId xmlns:a16="http://schemas.microsoft.com/office/drawing/2014/main" id="{617A6149-F639-51F9-62B6-70A1AE449B71}"/>
              </a:ext>
            </a:extLst>
          </p:cNvPr>
          <p:cNvPicPr>
            <a:picLocks noChangeAspect="1"/>
          </p:cNvPicPr>
          <p:nvPr userDrawn="1"/>
        </p:nvPicPr>
        <p:blipFill>
          <a:blip r:embed="rId15" cstate="print">
            <a:alphaModFix amt="85000"/>
            <a:extLst>
              <a:ext uri="{28A0092B-C50C-407E-A947-70E740481C1C}">
                <a14:useLocalDpi xmlns:a14="http://schemas.microsoft.com/office/drawing/2010/main" val="0"/>
              </a:ext>
            </a:extLst>
          </a:blip>
          <a:stretch>
            <a:fillRect/>
          </a:stretch>
        </p:blipFill>
        <p:spPr>
          <a:xfrm>
            <a:off x="11179582" y="232481"/>
            <a:ext cx="933411" cy="375797"/>
          </a:xfrm>
          <a:prstGeom prst="rect">
            <a:avLst/>
          </a:prstGeom>
        </p:spPr>
      </p:pic>
    </p:spTree>
    <p:extLst>
      <p:ext uri="{BB962C8B-B14F-4D97-AF65-F5344CB8AC3E}">
        <p14:creationId xmlns:p14="http://schemas.microsoft.com/office/powerpoint/2010/main" val="424353020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ML-cheat-sheet.docx"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1608A-5148-4FFA-B218-08A6CFA3FB08}"/>
              </a:ext>
            </a:extLst>
          </p:cNvPr>
          <p:cNvSpPr>
            <a:spLocks noGrp="1"/>
          </p:cNvSpPr>
          <p:nvPr>
            <p:ph type="ctrTitle"/>
          </p:nvPr>
        </p:nvSpPr>
        <p:spPr/>
        <p:txBody>
          <a:bodyPr/>
          <a:lstStyle/>
          <a:p>
            <a:r>
              <a:rPr lang="en-GB" dirty="0"/>
              <a:t>Hypertext </a:t>
            </a:r>
            <a:r>
              <a:rPr lang="en-GB" dirty="0" err="1"/>
              <a:t>Markup</a:t>
            </a:r>
            <a:r>
              <a:rPr lang="en-GB" dirty="0"/>
              <a:t> Language (HTML)</a:t>
            </a:r>
          </a:p>
        </p:txBody>
      </p:sp>
      <p:sp>
        <p:nvSpPr>
          <p:cNvPr id="3" name="Subtitle 2">
            <a:extLst>
              <a:ext uri="{FF2B5EF4-FFF2-40B4-BE49-F238E27FC236}">
                <a16:creationId xmlns:a16="http://schemas.microsoft.com/office/drawing/2014/main" id="{25DE3EDD-2981-497E-A547-A3721BD737A3}"/>
              </a:ext>
            </a:extLst>
          </p:cNvPr>
          <p:cNvSpPr>
            <a:spLocks noGrp="1"/>
          </p:cNvSpPr>
          <p:nvPr>
            <p:ph type="subTitle" idx="1"/>
          </p:nvPr>
        </p:nvSpPr>
        <p:spPr/>
        <p:txBody>
          <a:bodyPr/>
          <a:lstStyle/>
          <a:p>
            <a:endParaRPr lang="en-GB"/>
          </a:p>
        </p:txBody>
      </p:sp>
    </p:spTree>
    <p:extLst>
      <p:ext uri="{BB962C8B-B14F-4D97-AF65-F5344CB8AC3E}">
        <p14:creationId xmlns:p14="http://schemas.microsoft.com/office/powerpoint/2010/main" val="42728424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1EE99F7-0CE4-4124-A16F-C02C19696978}"/>
              </a:ext>
            </a:extLst>
          </p:cNvPr>
          <p:cNvSpPr>
            <a:spLocks noGrp="1"/>
          </p:cNvSpPr>
          <p:nvPr>
            <p:ph type="title"/>
          </p:nvPr>
        </p:nvSpPr>
        <p:spPr/>
        <p:txBody>
          <a:bodyPr>
            <a:normAutofit fontScale="90000"/>
          </a:bodyPr>
          <a:lstStyle/>
          <a:p>
            <a:r>
              <a:rPr lang="en-GB" dirty="0"/>
              <a:t>Wales website: 3. Viewing the page</a:t>
            </a:r>
          </a:p>
        </p:txBody>
      </p:sp>
      <p:sp>
        <p:nvSpPr>
          <p:cNvPr id="3" name="Content Placeholder 2">
            <a:extLst>
              <a:ext uri="{FF2B5EF4-FFF2-40B4-BE49-F238E27FC236}">
                <a16:creationId xmlns:a16="http://schemas.microsoft.com/office/drawing/2014/main" id="{FA62F9DE-3640-4D1A-8D4C-86174267679D}"/>
              </a:ext>
            </a:extLst>
          </p:cNvPr>
          <p:cNvSpPr>
            <a:spLocks noGrp="1"/>
          </p:cNvSpPr>
          <p:nvPr>
            <p:ph idx="1"/>
          </p:nvPr>
        </p:nvSpPr>
        <p:spPr>
          <a:xfrm>
            <a:off x="838200" y="1531660"/>
            <a:ext cx="10515600" cy="4351338"/>
          </a:xfrm>
        </p:spPr>
        <p:txBody>
          <a:bodyPr/>
          <a:lstStyle/>
          <a:p>
            <a:pPr marL="514350" indent="-514350">
              <a:lnSpc>
                <a:spcPct val="100000"/>
              </a:lnSpc>
              <a:buFont typeface="+mj-lt"/>
              <a:buAutoNum type="arabicPeriod"/>
            </a:pPr>
            <a:r>
              <a:rPr lang="en-GB" dirty="0"/>
              <a:t>Save and view </a:t>
            </a:r>
            <a:r>
              <a:rPr lang="en-GB" dirty="0">
                <a:latin typeface="Consolas" panose="020B0609020204030204" pitchFamily="49" charset="0"/>
                <a:cs typeface="Courier New" panose="02070309020205020404" pitchFamily="49" charset="0"/>
              </a:rPr>
              <a:t>wales.html</a:t>
            </a:r>
          </a:p>
          <a:p>
            <a:pPr marL="514350" indent="-514350">
              <a:lnSpc>
                <a:spcPct val="100000"/>
              </a:lnSpc>
              <a:buFont typeface="+mj-lt"/>
              <a:buAutoNum type="arabicPeriod"/>
            </a:pPr>
            <a:r>
              <a:rPr lang="en-GB" dirty="0"/>
              <a:t>Open file explorer and double click on </a:t>
            </a:r>
            <a:r>
              <a:rPr lang="en-GB" dirty="0">
                <a:latin typeface="Consolas" panose="020B0609020204030204" pitchFamily="49" charset="0"/>
                <a:cs typeface="Courier New" panose="02070309020205020404" pitchFamily="49" charset="0"/>
              </a:rPr>
              <a:t>wales.html</a:t>
            </a:r>
            <a:r>
              <a:rPr lang="en-GB" dirty="0">
                <a:latin typeface="Consolas" panose="020B0609020204030204" pitchFamily="49" charset="0"/>
              </a:rPr>
              <a:t> </a:t>
            </a:r>
            <a:r>
              <a:rPr lang="en-GB" dirty="0"/>
              <a:t>to view. Your webpage should look like this:</a:t>
            </a:r>
          </a:p>
        </p:txBody>
      </p:sp>
      <p:sp>
        <p:nvSpPr>
          <p:cNvPr id="6" name="TextBox 5">
            <a:extLst>
              <a:ext uri="{FF2B5EF4-FFF2-40B4-BE49-F238E27FC236}">
                <a16:creationId xmlns:a16="http://schemas.microsoft.com/office/drawing/2014/main" id="{FDBCCDF0-C371-45BD-A7DF-16E7CEB51DBB}"/>
              </a:ext>
            </a:extLst>
          </p:cNvPr>
          <p:cNvSpPr txBox="1"/>
          <p:nvPr/>
        </p:nvSpPr>
        <p:spPr>
          <a:xfrm>
            <a:off x="6362700" y="3337997"/>
            <a:ext cx="1981248" cy="369332"/>
          </a:xfrm>
          <a:prstGeom prst="rect">
            <a:avLst/>
          </a:prstGeom>
          <a:noFill/>
        </p:spPr>
        <p:txBody>
          <a:bodyPr wrap="none" rtlCol="0">
            <a:spAutoFit/>
          </a:bodyPr>
          <a:lstStyle/>
          <a:p>
            <a:r>
              <a:rPr lang="en-GB" dirty="0">
                <a:solidFill>
                  <a:srgbClr val="FF0000"/>
                </a:solidFill>
              </a:rPr>
              <a:t>Title appears in tab</a:t>
            </a:r>
          </a:p>
        </p:txBody>
      </p:sp>
      <p:pic>
        <p:nvPicPr>
          <p:cNvPr id="7" name="Picture 6">
            <a:extLst>
              <a:ext uri="{FF2B5EF4-FFF2-40B4-BE49-F238E27FC236}">
                <a16:creationId xmlns:a16="http://schemas.microsoft.com/office/drawing/2014/main" id="{0D694FE0-441A-48B6-8E3F-F5CB77E9CF5C}"/>
              </a:ext>
            </a:extLst>
          </p:cNvPr>
          <p:cNvPicPr>
            <a:picLocks noChangeAspect="1"/>
          </p:cNvPicPr>
          <p:nvPr/>
        </p:nvPicPr>
        <p:blipFill>
          <a:blip r:embed="rId2"/>
          <a:stretch>
            <a:fillRect/>
          </a:stretch>
        </p:blipFill>
        <p:spPr>
          <a:xfrm>
            <a:off x="5319406" y="3756026"/>
            <a:ext cx="4067836" cy="2463800"/>
          </a:xfrm>
          <a:prstGeom prst="rect">
            <a:avLst/>
          </a:prstGeom>
        </p:spPr>
      </p:pic>
      <p:sp>
        <p:nvSpPr>
          <p:cNvPr id="8" name="TextBox 7">
            <a:extLst>
              <a:ext uri="{FF2B5EF4-FFF2-40B4-BE49-F238E27FC236}">
                <a16:creationId xmlns:a16="http://schemas.microsoft.com/office/drawing/2014/main" id="{6AF9821A-ADAD-4CBB-BA9C-BA273F6A9B0D}"/>
              </a:ext>
            </a:extLst>
          </p:cNvPr>
          <p:cNvSpPr txBox="1"/>
          <p:nvPr/>
        </p:nvSpPr>
        <p:spPr>
          <a:xfrm>
            <a:off x="4272324" y="5022931"/>
            <a:ext cx="960519" cy="369332"/>
          </a:xfrm>
          <a:prstGeom prst="rect">
            <a:avLst/>
          </a:prstGeom>
          <a:noFill/>
        </p:spPr>
        <p:txBody>
          <a:bodyPr wrap="none" rtlCol="0">
            <a:spAutoFit/>
          </a:bodyPr>
          <a:lstStyle/>
          <a:p>
            <a:r>
              <a:rPr lang="en-GB" dirty="0">
                <a:solidFill>
                  <a:srgbClr val="FF0000"/>
                </a:solidFill>
              </a:rPr>
              <a:t>Heading</a:t>
            </a:r>
          </a:p>
        </p:txBody>
      </p:sp>
      <p:sp>
        <p:nvSpPr>
          <p:cNvPr id="9" name="TextBox 8">
            <a:extLst>
              <a:ext uri="{FF2B5EF4-FFF2-40B4-BE49-F238E27FC236}">
                <a16:creationId xmlns:a16="http://schemas.microsoft.com/office/drawing/2014/main" id="{3AE04ACF-AB11-4B4B-B2C2-8BA670698678}"/>
              </a:ext>
            </a:extLst>
          </p:cNvPr>
          <p:cNvSpPr txBox="1"/>
          <p:nvPr/>
        </p:nvSpPr>
        <p:spPr>
          <a:xfrm>
            <a:off x="4185762" y="5644397"/>
            <a:ext cx="1133644" cy="369332"/>
          </a:xfrm>
          <a:prstGeom prst="rect">
            <a:avLst/>
          </a:prstGeom>
          <a:noFill/>
        </p:spPr>
        <p:txBody>
          <a:bodyPr wrap="none" rtlCol="0">
            <a:spAutoFit/>
          </a:bodyPr>
          <a:lstStyle/>
          <a:p>
            <a:r>
              <a:rPr lang="en-GB" dirty="0">
                <a:solidFill>
                  <a:srgbClr val="FF0000"/>
                </a:solidFill>
              </a:rPr>
              <a:t>Paragraph</a:t>
            </a:r>
          </a:p>
        </p:txBody>
      </p:sp>
    </p:spTree>
    <p:extLst>
      <p:ext uri="{BB962C8B-B14F-4D97-AF65-F5344CB8AC3E}">
        <p14:creationId xmlns:p14="http://schemas.microsoft.com/office/powerpoint/2010/main" val="330541999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Headings Tags</a:t>
            </a:r>
          </a:p>
        </p:txBody>
      </p:sp>
      <p:sp>
        <p:nvSpPr>
          <p:cNvPr id="3" name="Content Placeholder 2"/>
          <p:cNvSpPr>
            <a:spLocks noGrp="1"/>
          </p:cNvSpPr>
          <p:nvPr>
            <p:ph idx="1"/>
          </p:nvPr>
        </p:nvSpPr>
        <p:spPr/>
        <p:txBody>
          <a:bodyPr>
            <a:normAutofit fontScale="70000" lnSpcReduction="20000"/>
          </a:bodyPr>
          <a:lstStyle/>
          <a:p>
            <a:pPr marL="0" indent="0">
              <a:lnSpc>
                <a:spcPct val="110000"/>
              </a:lnSpc>
              <a:buNone/>
            </a:pPr>
            <a:r>
              <a:rPr lang="en-GB" sz="3100" dirty="0"/>
              <a:t>Heading tags allow different size text to be displayed on the webpage. </a:t>
            </a:r>
            <a:r>
              <a:rPr lang="en-GB" sz="3100" dirty="0">
                <a:latin typeface="Courier New" panose="02070309020205020404" pitchFamily="49" charset="0"/>
                <a:cs typeface="Courier New" panose="02070309020205020404" pitchFamily="49" charset="0"/>
              </a:rPr>
              <a:t>&lt;h1&gt; </a:t>
            </a:r>
            <a:r>
              <a:rPr lang="en-GB" sz="3100" dirty="0"/>
              <a:t>is the largest through to </a:t>
            </a:r>
            <a:r>
              <a:rPr lang="en-GB" sz="3100" dirty="0">
                <a:latin typeface="Courier New" panose="02070309020205020404" pitchFamily="49" charset="0"/>
                <a:cs typeface="Courier New" panose="02070309020205020404" pitchFamily="49" charset="0"/>
              </a:rPr>
              <a:t>&lt;h4&gt;  </a:t>
            </a:r>
          </a:p>
          <a:p>
            <a:pPr marL="0" indent="0">
              <a:lnSpc>
                <a:spcPct val="110000"/>
              </a:lnSpc>
              <a:buNone/>
            </a:pPr>
            <a:endParaRPr lang="pt-BR" sz="3100" dirty="0">
              <a:latin typeface="Courier New" panose="02070309020205020404" pitchFamily="49" charset="0"/>
            </a:endParaRPr>
          </a:p>
          <a:p>
            <a:pPr marL="0" indent="0">
              <a:lnSpc>
                <a:spcPct val="110000"/>
              </a:lnSpc>
              <a:buNone/>
            </a:pPr>
            <a:r>
              <a:rPr lang="pt-BR" sz="3100" dirty="0">
                <a:latin typeface="Courier New" panose="02070309020205020404" pitchFamily="49" charset="0"/>
              </a:rPr>
              <a:t>&lt;h1&gt;Wales&lt;/h1&gt;</a:t>
            </a:r>
          </a:p>
          <a:p>
            <a:pPr marL="0" indent="0">
              <a:lnSpc>
                <a:spcPct val="110000"/>
              </a:lnSpc>
              <a:buNone/>
            </a:pPr>
            <a:r>
              <a:rPr lang="pt-BR" sz="3100" dirty="0">
                <a:latin typeface="Courier New" panose="02070309020205020404" pitchFamily="49" charset="0"/>
              </a:rPr>
              <a:t> </a:t>
            </a:r>
          </a:p>
          <a:p>
            <a:pPr marL="0" indent="0">
              <a:lnSpc>
                <a:spcPct val="110000"/>
              </a:lnSpc>
              <a:buNone/>
            </a:pPr>
            <a:r>
              <a:rPr lang="pt-BR" sz="3100" dirty="0">
                <a:latin typeface="Courier New" panose="02070309020205020404" pitchFamily="49" charset="0"/>
              </a:rPr>
              <a:t>&lt;h2&gt;Wales&lt;/h2&gt; </a:t>
            </a:r>
          </a:p>
          <a:p>
            <a:pPr marL="0" indent="0">
              <a:lnSpc>
                <a:spcPct val="110000"/>
              </a:lnSpc>
              <a:buNone/>
            </a:pPr>
            <a:endParaRPr lang="pt-BR" sz="3100" dirty="0">
              <a:latin typeface="Courier New" panose="02070309020205020404" pitchFamily="49" charset="0"/>
            </a:endParaRPr>
          </a:p>
          <a:p>
            <a:pPr marL="0" indent="0">
              <a:lnSpc>
                <a:spcPct val="110000"/>
              </a:lnSpc>
              <a:buNone/>
            </a:pPr>
            <a:r>
              <a:rPr lang="pt-BR" sz="3100" dirty="0">
                <a:latin typeface="Courier New" panose="02070309020205020404" pitchFamily="49" charset="0"/>
              </a:rPr>
              <a:t>&lt;h3&gt;Wales&lt;/h3&gt; </a:t>
            </a:r>
          </a:p>
          <a:p>
            <a:pPr marL="0" indent="0">
              <a:lnSpc>
                <a:spcPct val="110000"/>
              </a:lnSpc>
              <a:buNone/>
            </a:pPr>
            <a:endParaRPr lang="pt-BR" sz="3100" dirty="0">
              <a:latin typeface="Courier New" panose="02070309020205020404" pitchFamily="49" charset="0"/>
            </a:endParaRPr>
          </a:p>
          <a:p>
            <a:pPr marL="0" indent="0">
              <a:lnSpc>
                <a:spcPct val="110000"/>
              </a:lnSpc>
              <a:buNone/>
            </a:pPr>
            <a:r>
              <a:rPr lang="pt-BR" sz="3100" dirty="0">
                <a:latin typeface="Courier New" panose="02070309020205020404" pitchFamily="49" charset="0"/>
              </a:rPr>
              <a:t>&lt;h4&gt;Wales&lt;/h4&gt; </a:t>
            </a:r>
            <a:endParaRPr lang="pt-BR" sz="3100" dirty="0"/>
          </a:p>
          <a:p>
            <a:pPr marL="0" indent="0">
              <a:buNone/>
            </a:pPr>
            <a:endParaRPr lang="en-GB" dirty="0"/>
          </a:p>
        </p:txBody>
      </p:sp>
      <p:pic>
        <p:nvPicPr>
          <p:cNvPr id="4" name="Picture 3">
            <a:extLst>
              <a:ext uri="{FF2B5EF4-FFF2-40B4-BE49-F238E27FC236}">
                <a16:creationId xmlns:a16="http://schemas.microsoft.com/office/drawing/2014/main" id="{A494EEE1-13A4-4FE6-9F5D-28042B6E59FF}"/>
              </a:ext>
            </a:extLst>
          </p:cNvPr>
          <p:cNvPicPr>
            <a:picLocks noChangeAspect="1"/>
          </p:cNvPicPr>
          <p:nvPr/>
        </p:nvPicPr>
        <p:blipFill>
          <a:blip r:embed="rId2"/>
          <a:stretch>
            <a:fillRect/>
          </a:stretch>
        </p:blipFill>
        <p:spPr>
          <a:xfrm>
            <a:off x="4605337" y="2649879"/>
            <a:ext cx="2481263" cy="3527084"/>
          </a:xfrm>
          <a:prstGeom prst="rect">
            <a:avLst/>
          </a:prstGeom>
        </p:spPr>
      </p:pic>
    </p:spTree>
    <p:extLst>
      <p:ext uri="{BB962C8B-B14F-4D97-AF65-F5344CB8AC3E}">
        <p14:creationId xmlns:p14="http://schemas.microsoft.com/office/powerpoint/2010/main" val="331540477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41EFE38-C3F6-E115-7FA9-BCD833AD68AC}"/>
              </a:ext>
            </a:extLst>
          </p:cNvPr>
          <p:cNvPicPr>
            <a:picLocks noChangeAspect="1"/>
          </p:cNvPicPr>
          <p:nvPr/>
        </p:nvPicPr>
        <p:blipFill>
          <a:blip r:embed="rId2"/>
          <a:stretch>
            <a:fillRect/>
          </a:stretch>
        </p:blipFill>
        <p:spPr>
          <a:xfrm>
            <a:off x="152400" y="1144355"/>
            <a:ext cx="11887200" cy="5215333"/>
          </a:xfrm>
          <a:prstGeom prst="rect">
            <a:avLst/>
          </a:prstGeom>
        </p:spPr>
      </p:pic>
    </p:spTree>
    <p:extLst>
      <p:ext uri="{BB962C8B-B14F-4D97-AF65-F5344CB8AC3E}">
        <p14:creationId xmlns:p14="http://schemas.microsoft.com/office/powerpoint/2010/main" val="427519630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CCCCD-6476-48FD-AB5A-65E208D7A115}"/>
              </a:ext>
            </a:extLst>
          </p:cNvPr>
          <p:cNvSpPr>
            <a:spLocks noGrp="1"/>
          </p:cNvSpPr>
          <p:nvPr>
            <p:ph type="title"/>
          </p:nvPr>
        </p:nvSpPr>
        <p:spPr/>
        <p:txBody>
          <a:bodyPr>
            <a:normAutofit fontScale="90000"/>
          </a:bodyPr>
          <a:lstStyle/>
          <a:p>
            <a:r>
              <a:rPr lang="en-GB" dirty="0"/>
              <a:t>Wales website: 4. Adding a List</a:t>
            </a:r>
          </a:p>
        </p:txBody>
      </p:sp>
      <p:sp>
        <p:nvSpPr>
          <p:cNvPr id="3" name="Content Placeholder 2">
            <a:extLst>
              <a:ext uri="{FF2B5EF4-FFF2-40B4-BE49-F238E27FC236}">
                <a16:creationId xmlns:a16="http://schemas.microsoft.com/office/drawing/2014/main" id="{4F33357F-02A2-402A-8CCA-EE37CBE34927}"/>
              </a:ext>
            </a:extLst>
          </p:cNvPr>
          <p:cNvSpPr>
            <a:spLocks noGrp="1"/>
          </p:cNvSpPr>
          <p:nvPr>
            <p:ph idx="1"/>
          </p:nvPr>
        </p:nvSpPr>
        <p:spPr>
          <a:xfrm>
            <a:off x="586409" y="1118394"/>
            <a:ext cx="10515600" cy="1730823"/>
          </a:xfrm>
        </p:spPr>
        <p:txBody>
          <a:bodyPr>
            <a:normAutofit fontScale="92500" lnSpcReduction="10000"/>
          </a:bodyPr>
          <a:lstStyle/>
          <a:p>
            <a:pPr>
              <a:lnSpc>
                <a:spcPct val="120000"/>
              </a:lnSpc>
              <a:spcBef>
                <a:spcPts val="0"/>
              </a:spcBef>
              <a:buFont typeface="Wingdings" panose="05000000000000000000" pitchFamily="2" charset="2"/>
              <a:buChar char="ü"/>
            </a:pPr>
            <a:r>
              <a:rPr lang="en-GB" sz="1700" dirty="0"/>
              <a:t>To add a list with bullet point we can use the tag </a:t>
            </a:r>
            <a:r>
              <a:rPr lang="en-GB" sz="1700" dirty="0">
                <a:latin typeface="Consolas" panose="020B0609020204030204" pitchFamily="49" charset="0"/>
                <a:cs typeface="Courier New" panose="02070309020205020404" pitchFamily="49" charset="0"/>
              </a:rPr>
              <a:t>&lt;ul&gt; </a:t>
            </a:r>
            <a:r>
              <a:rPr lang="en-GB" sz="1700" dirty="0">
                <a:cs typeface="Courier New" panose="02070309020205020404" pitchFamily="49" charset="0"/>
              </a:rPr>
              <a:t>and its corresponding close tag</a:t>
            </a:r>
            <a:r>
              <a:rPr lang="en-GB" sz="1700" dirty="0">
                <a:latin typeface="Consolas" panose="020B0609020204030204" pitchFamily="49" charset="0"/>
                <a:cs typeface="Courier New" panose="02070309020205020404" pitchFamily="49" charset="0"/>
              </a:rPr>
              <a:t> &lt;/ul&gt; </a:t>
            </a:r>
            <a:r>
              <a:rPr lang="en-GB" sz="1700" dirty="0">
                <a:cs typeface="Courier New" panose="02070309020205020404" pitchFamily="49" charset="0"/>
              </a:rPr>
              <a:t>which refers to an unordered list. </a:t>
            </a:r>
          </a:p>
          <a:p>
            <a:pPr>
              <a:lnSpc>
                <a:spcPct val="120000"/>
              </a:lnSpc>
              <a:spcBef>
                <a:spcPts val="0"/>
              </a:spcBef>
              <a:buFont typeface="Wingdings" panose="05000000000000000000" pitchFamily="2" charset="2"/>
              <a:buChar char="ü"/>
            </a:pPr>
            <a:r>
              <a:rPr lang="en-GB" sz="1700" dirty="0">
                <a:cs typeface="Courier New" panose="02070309020205020404" pitchFamily="49" charset="0"/>
              </a:rPr>
              <a:t>To add a numbered (ordered) list we use the tag </a:t>
            </a:r>
            <a:r>
              <a:rPr lang="en-GB" sz="1700" dirty="0">
                <a:latin typeface="Consolas" panose="020B0609020204030204" pitchFamily="49" charset="0"/>
                <a:cs typeface="Courier New" panose="02070309020205020404" pitchFamily="49" charset="0"/>
              </a:rPr>
              <a:t>&lt;</a:t>
            </a:r>
            <a:r>
              <a:rPr lang="en-GB" sz="1700" dirty="0" err="1">
                <a:latin typeface="Consolas" panose="020B0609020204030204" pitchFamily="49" charset="0"/>
                <a:cs typeface="Courier New" panose="02070309020205020404" pitchFamily="49" charset="0"/>
              </a:rPr>
              <a:t>ol</a:t>
            </a:r>
            <a:r>
              <a:rPr lang="en-GB" sz="1700" dirty="0">
                <a:latin typeface="Consolas" panose="020B0609020204030204" pitchFamily="49" charset="0"/>
                <a:cs typeface="Courier New" panose="02070309020205020404" pitchFamily="49" charset="0"/>
              </a:rPr>
              <a:t>&gt;</a:t>
            </a:r>
            <a:r>
              <a:rPr lang="en-GB" sz="1700" dirty="0">
                <a:latin typeface="Courier New" panose="02070309020205020404" pitchFamily="49" charset="0"/>
                <a:cs typeface="Courier New" panose="02070309020205020404" pitchFamily="49" charset="0"/>
              </a:rPr>
              <a:t>. </a:t>
            </a:r>
          </a:p>
          <a:p>
            <a:pPr>
              <a:lnSpc>
                <a:spcPct val="120000"/>
              </a:lnSpc>
              <a:spcBef>
                <a:spcPts val="0"/>
              </a:spcBef>
              <a:buFont typeface="Wingdings" panose="05000000000000000000" pitchFamily="2" charset="2"/>
              <a:buChar char="ü"/>
            </a:pPr>
            <a:r>
              <a:rPr lang="en-GB" sz="1700" dirty="0">
                <a:latin typeface="Consolas" panose="020B0609020204030204" pitchFamily="49" charset="0"/>
                <a:cs typeface="Courier New" panose="02070309020205020404" pitchFamily="49" charset="0"/>
              </a:rPr>
              <a:t>&lt;li&gt; </a:t>
            </a:r>
            <a:r>
              <a:rPr lang="en-GB" sz="1700" dirty="0">
                <a:cs typeface="Courier New" panose="02070309020205020404" pitchFamily="49" charset="0"/>
              </a:rPr>
              <a:t>refers to list item.</a:t>
            </a:r>
          </a:p>
          <a:p>
            <a:pPr>
              <a:lnSpc>
                <a:spcPct val="120000"/>
              </a:lnSpc>
              <a:spcBef>
                <a:spcPts val="0"/>
              </a:spcBef>
              <a:buFont typeface="Wingdings" panose="05000000000000000000" pitchFamily="2" charset="2"/>
              <a:buChar char="ü"/>
            </a:pPr>
            <a:r>
              <a:rPr lang="en-GB" sz="1700" dirty="0">
                <a:cs typeface="Courier New" panose="02070309020205020404" pitchFamily="49" charset="0"/>
              </a:rPr>
              <a:t>Add the following HTML. Make sure it is between the </a:t>
            </a:r>
            <a:r>
              <a:rPr lang="en-GB" sz="1700" dirty="0">
                <a:latin typeface="Consolas" panose="020B0609020204030204" pitchFamily="49" charset="0"/>
                <a:cs typeface="Courier New" panose="02070309020205020404" pitchFamily="49" charset="0"/>
              </a:rPr>
              <a:t>&lt;body&gt; </a:t>
            </a:r>
            <a:r>
              <a:rPr lang="en-GB" sz="1700" dirty="0">
                <a:cs typeface="Courier New" panose="02070309020205020404" pitchFamily="49" charset="0"/>
              </a:rPr>
              <a:t>tags.</a:t>
            </a:r>
          </a:p>
          <a:p>
            <a:pPr>
              <a:lnSpc>
                <a:spcPct val="120000"/>
              </a:lnSpc>
              <a:spcBef>
                <a:spcPts val="0"/>
              </a:spcBef>
              <a:buFont typeface="Wingdings" panose="05000000000000000000" pitchFamily="2" charset="2"/>
              <a:buChar char="ü"/>
            </a:pPr>
            <a:r>
              <a:rPr lang="en-GB" sz="1700" dirty="0">
                <a:cs typeface="Courier New" panose="02070309020205020404" pitchFamily="49" charset="0"/>
              </a:rPr>
              <a:t>Save </a:t>
            </a:r>
            <a:r>
              <a:rPr lang="en-GB" sz="1700" dirty="0">
                <a:latin typeface="Consolas" panose="020B0609020204030204" pitchFamily="49" charset="0"/>
                <a:cs typeface="Courier New" panose="02070309020205020404" pitchFamily="49" charset="0"/>
              </a:rPr>
              <a:t>wales.html </a:t>
            </a:r>
            <a:r>
              <a:rPr lang="en-GB" sz="1700" dirty="0">
                <a:cs typeface="Courier New" panose="02070309020205020404" pitchFamily="49" charset="0"/>
              </a:rPr>
              <a:t>and view in the browser</a:t>
            </a:r>
          </a:p>
          <a:p>
            <a:pPr>
              <a:lnSpc>
                <a:spcPct val="120000"/>
              </a:lnSpc>
              <a:buFont typeface="Wingdings" panose="05000000000000000000" pitchFamily="2" charset="2"/>
              <a:buChar char="ü"/>
            </a:pPr>
            <a:endParaRPr lang="en-GB" sz="1700" dirty="0">
              <a:cs typeface="Courier New" panose="02070309020205020404" pitchFamily="49" charset="0"/>
            </a:endParaRPr>
          </a:p>
          <a:p>
            <a:pPr>
              <a:lnSpc>
                <a:spcPct val="120000"/>
              </a:lnSpc>
              <a:buFont typeface="Wingdings" panose="05000000000000000000" pitchFamily="2" charset="2"/>
              <a:buChar char="ü"/>
            </a:pPr>
            <a:endParaRPr lang="en-GB" dirty="0">
              <a:cs typeface="Courier New" panose="02070309020205020404" pitchFamily="49" charset="0"/>
            </a:endParaRPr>
          </a:p>
          <a:p>
            <a:pPr>
              <a:lnSpc>
                <a:spcPct val="110000"/>
              </a:lnSpc>
              <a:buFont typeface="Wingdings" panose="05000000000000000000" pitchFamily="2" charset="2"/>
              <a:buChar char="ü"/>
            </a:pPr>
            <a:endParaRPr lang="en-GB" dirty="0">
              <a:cs typeface="Courier New" panose="02070309020205020404" pitchFamily="49" charset="0"/>
            </a:endParaRPr>
          </a:p>
        </p:txBody>
      </p:sp>
      <p:sp>
        <p:nvSpPr>
          <p:cNvPr id="4" name="Rectangle 3">
            <a:extLst>
              <a:ext uri="{FF2B5EF4-FFF2-40B4-BE49-F238E27FC236}">
                <a16:creationId xmlns:a16="http://schemas.microsoft.com/office/drawing/2014/main" id="{8B673B45-4616-4FCF-97E3-D5D4DF7CE4EE}"/>
              </a:ext>
            </a:extLst>
          </p:cNvPr>
          <p:cNvSpPr/>
          <p:nvPr/>
        </p:nvSpPr>
        <p:spPr>
          <a:xfrm>
            <a:off x="296517" y="2834445"/>
            <a:ext cx="6286500" cy="3693319"/>
          </a:xfrm>
          <a:prstGeom prst="rect">
            <a:avLst/>
          </a:prstGeom>
          <a:ln>
            <a:solidFill>
              <a:srgbClr val="92D050"/>
            </a:solidFill>
          </a:ln>
        </p:spPr>
        <p:txBody>
          <a:bodyPr wrap="square">
            <a:spAutoFit/>
          </a:bodyPr>
          <a:lstStyle/>
          <a:p>
            <a:r>
              <a:rPr lang="it-IT" dirty="0">
                <a:latin typeface="Consolas" panose="020B0609020204030204" pitchFamily="49" charset="0"/>
              </a:rPr>
              <a:t>&lt;h2&gt;Principle towns and cities in Wales&lt;/h2&gt;</a:t>
            </a:r>
          </a:p>
          <a:p>
            <a:r>
              <a:rPr lang="it-IT" dirty="0">
                <a:latin typeface="Consolas" panose="020B0609020204030204" pitchFamily="49" charset="0"/>
              </a:rPr>
              <a:t>&lt;ul&gt; </a:t>
            </a:r>
          </a:p>
          <a:p>
            <a:r>
              <a:rPr lang="it-IT" dirty="0">
                <a:latin typeface="Consolas" panose="020B0609020204030204" pitchFamily="49" charset="0"/>
              </a:rPr>
              <a:t>&lt;li&gt; Carmarthen &lt;/li&gt; </a:t>
            </a:r>
          </a:p>
          <a:p>
            <a:r>
              <a:rPr lang="it-IT" dirty="0">
                <a:latin typeface="Consolas" panose="020B0609020204030204" pitchFamily="49" charset="0"/>
              </a:rPr>
              <a:t>&lt;li&gt; Swansea &lt;/li&gt; </a:t>
            </a:r>
          </a:p>
          <a:p>
            <a:r>
              <a:rPr lang="it-IT" dirty="0">
                <a:latin typeface="Consolas" panose="020B0609020204030204" pitchFamily="49" charset="0"/>
              </a:rPr>
              <a:t>&lt;li&gt; Cardiff &lt;/li&gt; </a:t>
            </a:r>
          </a:p>
          <a:p>
            <a:r>
              <a:rPr lang="it-IT" dirty="0">
                <a:latin typeface="Consolas" panose="020B0609020204030204" pitchFamily="49" charset="0"/>
              </a:rPr>
              <a:t>&lt;/ul&gt;</a:t>
            </a:r>
          </a:p>
          <a:p>
            <a:endParaRPr lang="it-IT" dirty="0">
              <a:latin typeface="Consolas" panose="020B0609020204030204" pitchFamily="49" charset="0"/>
            </a:endParaRPr>
          </a:p>
          <a:p>
            <a:r>
              <a:rPr lang="it-IT" dirty="0">
                <a:latin typeface="Consolas" panose="020B0609020204030204" pitchFamily="49" charset="0"/>
              </a:rPr>
              <a:t>&lt;h2&gt;Top three </a:t>
            </a:r>
            <a:r>
              <a:rPr lang="it-IT">
                <a:latin typeface="Consolas" panose="020B0609020204030204" pitchFamily="49" charset="0"/>
              </a:rPr>
              <a:t>famous personalities</a:t>
            </a:r>
            <a:r>
              <a:rPr lang="it-IT" dirty="0">
                <a:latin typeface="Consolas" panose="020B0609020204030204" pitchFamily="49" charset="0"/>
              </a:rPr>
              <a:t>&lt;/h2&gt;</a:t>
            </a:r>
          </a:p>
          <a:p>
            <a:r>
              <a:rPr lang="it-IT" dirty="0">
                <a:latin typeface="Consolas" panose="020B0609020204030204" pitchFamily="49" charset="0"/>
              </a:rPr>
              <a:t>&lt;ol&gt; </a:t>
            </a:r>
          </a:p>
          <a:p>
            <a:r>
              <a:rPr lang="it-IT" dirty="0">
                <a:latin typeface="Consolas" panose="020B0609020204030204" pitchFamily="49" charset="0"/>
              </a:rPr>
              <a:t>&lt;li&gt; Ivor the Engine &lt;/li&gt; </a:t>
            </a:r>
          </a:p>
          <a:p>
            <a:r>
              <a:rPr lang="it-IT" dirty="0">
                <a:latin typeface="Consolas" panose="020B0609020204030204" pitchFamily="49" charset="0"/>
              </a:rPr>
              <a:t>&lt;li&gt; Fireman Sam &lt;/li&gt; </a:t>
            </a:r>
          </a:p>
          <a:p>
            <a:r>
              <a:rPr lang="it-IT" dirty="0">
                <a:latin typeface="Consolas" panose="020B0609020204030204" pitchFamily="49" charset="0"/>
              </a:rPr>
              <a:t>&lt;li&gt; Merlin the Wizard &lt;/li&gt; </a:t>
            </a:r>
          </a:p>
          <a:p>
            <a:r>
              <a:rPr lang="it-IT" dirty="0">
                <a:latin typeface="Consolas" panose="020B0609020204030204" pitchFamily="49" charset="0"/>
              </a:rPr>
              <a:t>&lt;/ol&gt; </a:t>
            </a:r>
          </a:p>
        </p:txBody>
      </p:sp>
      <p:pic>
        <p:nvPicPr>
          <p:cNvPr id="7" name="Picture 6">
            <a:extLst>
              <a:ext uri="{FF2B5EF4-FFF2-40B4-BE49-F238E27FC236}">
                <a16:creationId xmlns:a16="http://schemas.microsoft.com/office/drawing/2014/main" id="{FFAF7869-6BDB-4FB3-9CE4-D34FB5660F8B}"/>
              </a:ext>
            </a:extLst>
          </p:cNvPr>
          <p:cNvPicPr>
            <a:picLocks noChangeAspect="1"/>
          </p:cNvPicPr>
          <p:nvPr/>
        </p:nvPicPr>
        <p:blipFill>
          <a:blip r:embed="rId2"/>
          <a:stretch>
            <a:fillRect/>
          </a:stretch>
        </p:blipFill>
        <p:spPr>
          <a:xfrm>
            <a:off x="6941447" y="2849217"/>
            <a:ext cx="4849451" cy="3058097"/>
          </a:xfrm>
          <a:prstGeom prst="rect">
            <a:avLst/>
          </a:prstGeom>
        </p:spPr>
      </p:pic>
    </p:spTree>
    <p:extLst>
      <p:ext uri="{BB962C8B-B14F-4D97-AF65-F5344CB8AC3E}">
        <p14:creationId xmlns:p14="http://schemas.microsoft.com/office/powerpoint/2010/main" val="345913642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804C6-9BC3-4803-B75E-C57D95E0C1A4}"/>
              </a:ext>
            </a:extLst>
          </p:cNvPr>
          <p:cNvSpPr>
            <a:spLocks noGrp="1"/>
          </p:cNvSpPr>
          <p:nvPr>
            <p:ph type="title"/>
          </p:nvPr>
        </p:nvSpPr>
        <p:spPr/>
        <p:txBody>
          <a:bodyPr>
            <a:normAutofit fontScale="90000"/>
          </a:bodyPr>
          <a:lstStyle/>
          <a:p>
            <a:r>
              <a:rPr lang="en-GB" dirty="0"/>
              <a:t>Wales website: 5. Adding hyperlinks</a:t>
            </a:r>
          </a:p>
        </p:txBody>
      </p:sp>
      <p:sp>
        <p:nvSpPr>
          <p:cNvPr id="3" name="Content Placeholder 2">
            <a:extLst>
              <a:ext uri="{FF2B5EF4-FFF2-40B4-BE49-F238E27FC236}">
                <a16:creationId xmlns:a16="http://schemas.microsoft.com/office/drawing/2014/main" id="{979FBB51-A2E4-46CC-9EE1-9785D17BD12A}"/>
              </a:ext>
            </a:extLst>
          </p:cNvPr>
          <p:cNvSpPr>
            <a:spLocks noGrp="1"/>
          </p:cNvSpPr>
          <p:nvPr>
            <p:ph idx="1"/>
          </p:nvPr>
        </p:nvSpPr>
        <p:spPr>
          <a:xfrm>
            <a:off x="838200" y="1253331"/>
            <a:ext cx="10515600" cy="1330843"/>
          </a:xfrm>
        </p:spPr>
        <p:txBody>
          <a:bodyPr>
            <a:normAutofit fontScale="92500" lnSpcReduction="10000"/>
          </a:bodyPr>
          <a:lstStyle/>
          <a:p>
            <a:pPr>
              <a:buFont typeface="Wingdings" panose="05000000000000000000" pitchFamily="2" charset="2"/>
              <a:buChar char="ü"/>
            </a:pPr>
            <a:r>
              <a:rPr lang="en-GB" sz="2000" dirty="0"/>
              <a:t>Add hyperlinks to other sites. </a:t>
            </a:r>
          </a:p>
          <a:p>
            <a:pPr>
              <a:buFont typeface="Wingdings" panose="05000000000000000000" pitchFamily="2" charset="2"/>
              <a:buChar char="ü"/>
            </a:pPr>
            <a:r>
              <a:rPr lang="en-GB" sz="2000" dirty="0">
                <a:latin typeface="Consolas" panose="020B0609020204030204" pitchFamily="49" charset="0"/>
                <a:cs typeface="Courier New" panose="02070309020205020404" pitchFamily="49" charset="0"/>
              </a:rPr>
              <a:t>&lt;</a:t>
            </a:r>
            <a:r>
              <a:rPr lang="en-GB" sz="2000" dirty="0" err="1">
                <a:latin typeface="Consolas" panose="020B0609020204030204" pitchFamily="49" charset="0"/>
                <a:cs typeface="Courier New" panose="02070309020205020404" pitchFamily="49" charset="0"/>
              </a:rPr>
              <a:t>br</a:t>
            </a:r>
            <a:r>
              <a:rPr lang="en-GB" sz="2000" dirty="0">
                <a:latin typeface="Consolas" panose="020B0609020204030204" pitchFamily="49" charset="0"/>
                <a:cs typeface="Courier New" panose="02070309020205020404" pitchFamily="49" charset="0"/>
              </a:rPr>
              <a:t>&gt; </a:t>
            </a:r>
            <a:r>
              <a:rPr lang="en-GB" sz="2000" dirty="0"/>
              <a:t>adds a line break. Note that it is a single tag it does not have a closing tag.</a:t>
            </a:r>
          </a:p>
          <a:p>
            <a:pPr>
              <a:lnSpc>
                <a:spcPct val="120000"/>
              </a:lnSpc>
              <a:spcBef>
                <a:spcPts val="0"/>
              </a:spcBef>
              <a:buFont typeface="Wingdings" panose="05000000000000000000" pitchFamily="2" charset="2"/>
              <a:buChar char="ü"/>
            </a:pPr>
            <a:r>
              <a:rPr lang="en-GB" sz="2000" dirty="0">
                <a:cs typeface="Courier New" panose="02070309020205020404" pitchFamily="49" charset="0"/>
              </a:rPr>
              <a:t>Add the following HTML. Make sure it is between the </a:t>
            </a:r>
            <a:r>
              <a:rPr lang="en-GB" sz="2000" dirty="0">
                <a:latin typeface="Consolas" panose="020B0609020204030204" pitchFamily="49" charset="0"/>
                <a:cs typeface="Courier New" panose="02070309020205020404" pitchFamily="49" charset="0"/>
              </a:rPr>
              <a:t>&lt;body&gt; </a:t>
            </a:r>
            <a:r>
              <a:rPr lang="en-GB" sz="2000" dirty="0">
                <a:cs typeface="Courier New" panose="02070309020205020404" pitchFamily="49" charset="0"/>
              </a:rPr>
              <a:t>tags.</a:t>
            </a:r>
          </a:p>
          <a:p>
            <a:pPr>
              <a:lnSpc>
                <a:spcPct val="120000"/>
              </a:lnSpc>
              <a:spcBef>
                <a:spcPts val="0"/>
              </a:spcBef>
              <a:buFont typeface="Wingdings" panose="05000000000000000000" pitchFamily="2" charset="2"/>
              <a:buChar char="ü"/>
            </a:pPr>
            <a:r>
              <a:rPr lang="en-GB" sz="2000" dirty="0">
                <a:cs typeface="Courier New" panose="02070309020205020404" pitchFamily="49" charset="0"/>
              </a:rPr>
              <a:t>Save </a:t>
            </a:r>
            <a:r>
              <a:rPr lang="en-GB" sz="2000" dirty="0">
                <a:latin typeface="Consolas" panose="020B0609020204030204" pitchFamily="49" charset="0"/>
                <a:cs typeface="Courier New" panose="02070309020205020404" pitchFamily="49" charset="0"/>
              </a:rPr>
              <a:t>wales.html </a:t>
            </a:r>
            <a:r>
              <a:rPr lang="en-GB" sz="2000" dirty="0">
                <a:cs typeface="Courier New" panose="02070309020205020404" pitchFamily="49" charset="0"/>
              </a:rPr>
              <a:t>and view in the browser</a:t>
            </a:r>
          </a:p>
          <a:p>
            <a:pPr>
              <a:buFont typeface="Wingdings" panose="05000000000000000000" pitchFamily="2" charset="2"/>
              <a:buChar char="ü"/>
            </a:pPr>
            <a:endParaRPr lang="en-GB" sz="2000" dirty="0"/>
          </a:p>
          <a:p>
            <a:pPr marL="0" indent="0">
              <a:buNone/>
            </a:pPr>
            <a:endParaRPr lang="en-GB" dirty="0"/>
          </a:p>
        </p:txBody>
      </p:sp>
      <p:pic>
        <p:nvPicPr>
          <p:cNvPr id="5" name="Picture 4">
            <a:extLst>
              <a:ext uri="{FF2B5EF4-FFF2-40B4-BE49-F238E27FC236}">
                <a16:creationId xmlns:a16="http://schemas.microsoft.com/office/drawing/2014/main" id="{D12E1FFB-E58C-47F7-BCC9-7CDAC3A2D893}"/>
              </a:ext>
            </a:extLst>
          </p:cNvPr>
          <p:cNvPicPr>
            <a:picLocks noChangeAspect="1"/>
          </p:cNvPicPr>
          <p:nvPr/>
        </p:nvPicPr>
        <p:blipFill>
          <a:blip r:embed="rId2"/>
          <a:stretch>
            <a:fillRect/>
          </a:stretch>
        </p:blipFill>
        <p:spPr>
          <a:xfrm>
            <a:off x="2713037" y="4446587"/>
            <a:ext cx="4310063" cy="1781493"/>
          </a:xfrm>
          <a:prstGeom prst="rect">
            <a:avLst/>
          </a:prstGeom>
        </p:spPr>
      </p:pic>
      <p:sp>
        <p:nvSpPr>
          <p:cNvPr id="6" name="TextBox 5">
            <a:extLst>
              <a:ext uri="{FF2B5EF4-FFF2-40B4-BE49-F238E27FC236}">
                <a16:creationId xmlns:a16="http://schemas.microsoft.com/office/drawing/2014/main" id="{629A2A3C-9D61-435E-B6BF-26BFF0F5A605}"/>
              </a:ext>
            </a:extLst>
          </p:cNvPr>
          <p:cNvSpPr txBox="1"/>
          <p:nvPr/>
        </p:nvSpPr>
        <p:spPr>
          <a:xfrm>
            <a:off x="808672" y="2828835"/>
            <a:ext cx="10150876" cy="1200329"/>
          </a:xfrm>
          <a:prstGeom prst="rect">
            <a:avLst/>
          </a:prstGeom>
          <a:noFill/>
          <a:ln>
            <a:solidFill>
              <a:srgbClr val="92D050"/>
            </a:solidFill>
          </a:ln>
        </p:spPr>
        <p:txBody>
          <a:bodyPr wrap="square">
            <a:spAutoFit/>
          </a:bodyPr>
          <a:lstStyle/>
          <a:p>
            <a:pPr marL="0" indent="0">
              <a:buNone/>
            </a:pPr>
            <a:r>
              <a:rPr lang="en-GB" sz="1800" dirty="0">
                <a:latin typeface="Consolas" panose="020B0609020204030204" pitchFamily="49" charset="0"/>
              </a:rPr>
              <a:t>&lt;h2&gt; Further information &lt;/h2&gt;</a:t>
            </a:r>
          </a:p>
          <a:p>
            <a:pPr marL="0" indent="0">
              <a:buNone/>
            </a:pPr>
            <a:r>
              <a:rPr lang="en-GB" sz="1800" dirty="0">
                <a:latin typeface="Consolas" panose="020B0609020204030204" pitchFamily="49" charset="0"/>
              </a:rPr>
              <a:t>&lt;a </a:t>
            </a:r>
            <a:r>
              <a:rPr lang="en-GB" sz="1800" dirty="0" err="1">
                <a:latin typeface="Consolas" panose="020B0609020204030204" pitchFamily="49" charset="0"/>
              </a:rPr>
              <a:t>href</a:t>
            </a:r>
            <a:r>
              <a:rPr lang="en-GB" sz="1800" dirty="0">
                <a:latin typeface="Consolas" panose="020B0609020204030204" pitchFamily="49" charset="0"/>
              </a:rPr>
              <a:t>= “http://www.bbc.co.uk/news/</a:t>
            </a:r>
            <a:r>
              <a:rPr lang="en-GB" sz="1800" dirty="0" err="1">
                <a:latin typeface="Consolas" panose="020B0609020204030204" pitchFamily="49" charset="0"/>
              </a:rPr>
              <a:t>wales</a:t>
            </a:r>
            <a:r>
              <a:rPr lang="en-GB" sz="1800" dirty="0">
                <a:latin typeface="Consolas" panose="020B0609020204030204" pitchFamily="49" charset="0"/>
              </a:rPr>
              <a:t>” &gt; News about Wales &lt;/a&gt;</a:t>
            </a:r>
          </a:p>
          <a:p>
            <a:pPr marL="0" indent="0">
              <a:buNone/>
            </a:pPr>
            <a:r>
              <a:rPr lang="en-GB" sz="1800" dirty="0">
                <a:latin typeface="Consolas" panose="020B0609020204030204" pitchFamily="49" charset="0"/>
              </a:rPr>
              <a:t>&lt;</a:t>
            </a:r>
            <a:r>
              <a:rPr lang="en-GB" sz="1800" dirty="0" err="1">
                <a:latin typeface="Consolas" panose="020B0609020204030204" pitchFamily="49" charset="0"/>
              </a:rPr>
              <a:t>br</a:t>
            </a:r>
            <a:r>
              <a:rPr lang="en-GB" sz="1800" dirty="0">
                <a:latin typeface="Consolas" panose="020B0609020204030204" pitchFamily="49" charset="0"/>
              </a:rPr>
              <a:t>&gt;</a:t>
            </a:r>
          </a:p>
          <a:p>
            <a:pPr marL="0" indent="0">
              <a:buNone/>
            </a:pPr>
            <a:r>
              <a:rPr lang="en-GB" sz="1800" dirty="0">
                <a:latin typeface="Consolas" panose="020B0609020204030204" pitchFamily="49" charset="0"/>
              </a:rPr>
              <a:t>&lt;a </a:t>
            </a:r>
            <a:r>
              <a:rPr lang="en-GB" sz="1800" dirty="0" err="1">
                <a:latin typeface="Consolas" panose="020B0609020204030204" pitchFamily="49" charset="0"/>
              </a:rPr>
              <a:t>href</a:t>
            </a:r>
            <a:r>
              <a:rPr lang="en-GB" sz="1800" dirty="0">
                <a:latin typeface="Consolas" panose="020B0609020204030204" pitchFamily="49" charset="0"/>
              </a:rPr>
              <a:t>= “https://www.visitwales.com” &gt; Visit Wales &lt;/a&gt;</a:t>
            </a:r>
          </a:p>
        </p:txBody>
      </p:sp>
    </p:spTree>
    <p:extLst>
      <p:ext uri="{BB962C8B-B14F-4D97-AF65-F5344CB8AC3E}">
        <p14:creationId xmlns:p14="http://schemas.microsoft.com/office/powerpoint/2010/main" val="18066853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804C6-9BC3-4803-B75E-C57D95E0C1A4}"/>
              </a:ext>
            </a:extLst>
          </p:cNvPr>
          <p:cNvSpPr>
            <a:spLocks noGrp="1"/>
          </p:cNvSpPr>
          <p:nvPr>
            <p:ph type="title"/>
          </p:nvPr>
        </p:nvSpPr>
        <p:spPr/>
        <p:txBody>
          <a:bodyPr>
            <a:normAutofit fontScale="90000"/>
          </a:bodyPr>
          <a:lstStyle/>
          <a:p>
            <a:r>
              <a:rPr lang="en-GB" dirty="0"/>
              <a:t>Wales website: 6. </a:t>
            </a:r>
            <a:r>
              <a:rPr lang="en-GB" dirty="0" err="1"/>
              <a:t>Imags</a:t>
            </a:r>
            <a:r>
              <a:rPr lang="en-GB" dirty="0"/>
              <a:t> setup</a:t>
            </a:r>
          </a:p>
        </p:txBody>
      </p:sp>
      <p:sp>
        <p:nvSpPr>
          <p:cNvPr id="3" name="Content Placeholder 2">
            <a:extLst>
              <a:ext uri="{FF2B5EF4-FFF2-40B4-BE49-F238E27FC236}">
                <a16:creationId xmlns:a16="http://schemas.microsoft.com/office/drawing/2014/main" id="{979FBB51-A2E4-46CC-9EE1-9785D17BD12A}"/>
              </a:ext>
            </a:extLst>
          </p:cNvPr>
          <p:cNvSpPr>
            <a:spLocks noGrp="1"/>
          </p:cNvSpPr>
          <p:nvPr>
            <p:ph idx="1"/>
          </p:nvPr>
        </p:nvSpPr>
        <p:spPr>
          <a:xfrm>
            <a:off x="219075" y="1816099"/>
            <a:ext cx="10515600" cy="4676775"/>
          </a:xfrm>
        </p:spPr>
        <p:txBody>
          <a:bodyPr>
            <a:normAutofit/>
          </a:bodyPr>
          <a:lstStyle/>
          <a:p>
            <a:pPr marL="0" indent="0">
              <a:lnSpc>
                <a:spcPct val="120000"/>
              </a:lnSpc>
              <a:buNone/>
            </a:pPr>
            <a:r>
              <a:rPr lang="en-GB" altLang="en-US" sz="2000" dirty="0">
                <a:latin typeface="Calibri" panose="020F0502020204030204" pitchFamily="34" charset="0"/>
              </a:rPr>
              <a:t>In you website folder create a subfolder called </a:t>
            </a:r>
            <a:r>
              <a:rPr lang="en-GB" altLang="en-US" sz="2000" dirty="0">
                <a:latin typeface="Courier New" panose="02070309020205020404" pitchFamily="49" charset="0"/>
                <a:cs typeface="Courier New" panose="02070309020205020404" pitchFamily="49" charset="0"/>
              </a:rPr>
              <a:t>images</a:t>
            </a:r>
            <a:r>
              <a:rPr lang="en-GB" altLang="en-US" sz="2000" dirty="0">
                <a:latin typeface="Calibri" panose="020F0502020204030204" pitchFamily="34" charset="0"/>
              </a:rPr>
              <a:t>. Find an image on the web that is associated with Wales and save it into the </a:t>
            </a:r>
            <a:r>
              <a:rPr lang="en-GB" altLang="en-US" sz="2000" dirty="0">
                <a:latin typeface="Courier New" panose="02070309020205020404" pitchFamily="49" charset="0"/>
                <a:cs typeface="Courier New" panose="02070309020205020404" pitchFamily="49" charset="0"/>
              </a:rPr>
              <a:t>images</a:t>
            </a:r>
            <a:r>
              <a:rPr lang="en-GB" altLang="en-US" sz="2000" dirty="0">
                <a:latin typeface="Calibri" panose="020F0502020204030204" pitchFamily="34" charset="0"/>
              </a:rPr>
              <a:t> folder. My image is called </a:t>
            </a:r>
            <a:r>
              <a:rPr lang="en-GB" altLang="en-US" sz="2000" dirty="0">
                <a:latin typeface="Courier New" panose="02070309020205020404" pitchFamily="49" charset="0"/>
                <a:cs typeface="Courier New" panose="02070309020205020404" pitchFamily="49" charset="0"/>
              </a:rPr>
              <a:t>daffodils.jpg. </a:t>
            </a:r>
            <a:r>
              <a:rPr lang="en-GB" altLang="en-US" sz="2000" dirty="0">
                <a:latin typeface="Calibri" panose="020F0502020204030204" pitchFamily="34" charset="0"/>
              </a:rPr>
              <a:t>Yours might be called something different.</a:t>
            </a:r>
          </a:p>
          <a:p>
            <a:pPr marL="0" indent="0">
              <a:lnSpc>
                <a:spcPct val="120000"/>
              </a:lnSpc>
              <a:buNone/>
            </a:pPr>
            <a:endParaRPr lang="en-GB" altLang="en-US" sz="2000" dirty="0">
              <a:latin typeface="Calibri" panose="020F0502020204030204" pitchFamily="34" charset="0"/>
              <a:cs typeface="Courier New" panose="02070309020205020404" pitchFamily="49" charset="0"/>
            </a:endParaRPr>
          </a:p>
          <a:p>
            <a:pPr marL="0" indent="0">
              <a:lnSpc>
                <a:spcPct val="120000"/>
              </a:lnSpc>
              <a:buNone/>
            </a:pPr>
            <a:endParaRPr lang="en-GB" altLang="en-US" sz="2000" dirty="0">
              <a:latin typeface="Calibri" panose="020F0502020204030204" pitchFamily="34" charset="0"/>
              <a:cs typeface="Courier New" panose="02070309020205020404" pitchFamily="49" charset="0"/>
            </a:endParaRPr>
          </a:p>
          <a:p>
            <a:pPr marL="0" indent="0">
              <a:buNone/>
            </a:pPr>
            <a:endParaRPr lang="en-GB" sz="2000" dirty="0">
              <a:solidFill>
                <a:srgbClr val="0000FF"/>
              </a:solidFill>
              <a:latin typeface="Courier New" panose="02070309020205020404" pitchFamily="49" charset="0"/>
            </a:endParaRPr>
          </a:p>
          <a:p>
            <a:pPr marL="0" indent="0">
              <a:buNone/>
            </a:pPr>
            <a:endParaRPr lang="en-GB" altLang="en-US" sz="2000" dirty="0">
              <a:latin typeface="Calibri" panose="020F0502020204030204" pitchFamily="34" charset="0"/>
            </a:endParaRPr>
          </a:p>
          <a:p>
            <a:pPr marL="0" indent="0">
              <a:lnSpc>
                <a:spcPct val="100000"/>
              </a:lnSpc>
              <a:buNone/>
            </a:pPr>
            <a:endParaRPr lang="en-GB" altLang="en-US" sz="2000" dirty="0">
              <a:latin typeface="Calibri" panose="020F0502020204030204" pitchFamily="34" charset="0"/>
            </a:endParaRPr>
          </a:p>
          <a:p>
            <a:pPr marL="0" indent="0">
              <a:buNone/>
            </a:pPr>
            <a:endParaRPr lang="en-GB" dirty="0"/>
          </a:p>
        </p:txBody>
      </p:sp>
      <p:pic>
        <p:nvPicPr>
          <p:cNvPr id="6" name="Picture 5">
            <a:extLst>
              <a:ext uri="{FF2B5EF4-FFF2-40B4-BE49-F238E27FC236}">
                <a16:creationId xmlns:a16="http://schemas.microsoft.com/office/drawing/2014/main" id="{87B34892-E060-4A73-B4A6-80CD1B73D0FF}"/>
              </a:ext>
            </a:extLst>
          </p:cNvPr>
          <p:cNvPicPr>
            <a:picLocks noChangeAspect="1"/>
          </p:cNvPicPr>
          <p:nvPr/>
        </p:nvPicPr>
        <p:blipFill>
          <a:blip r:embed="rId2"/>
          <a:stretch>
            <a:fillRect/>
          </a:stretch>
        </p:blipFill>
        <p:spPr>
          <a:xfrm>
            <a:off x="3819525" y="3273287"/>
            <a:ext cx="3314700" cy="1371600"/>
          </a:xfrm>
          <a:prstGeom prst="rect">
            <a:avLst/>
          </a:prstGeom>
        </p:spPr>
      </p:pic>
    </p:spTree>
    <p:extLst>
      <p:ext uri="{BB962C8B-B14F-4D97-AF65-F5344CB8AC3E}">
        <p14:creationId xmlns:p14="http://schemas.microsoft.com/office/powerpoint/2010/main" val="375991917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1804C6-9BC3-4803-B75E-C57D95E0C1A4}"/>
              </a:ext>
            </a:extLst>
          </p:cNvPr>
          <p:cNvSpPr>
            <a:spLocks noGrp="1"/>
          </p:cNvSpPr>
          <p:nvPr>
            <p:ph type="title"/>
          </p:nvPr>
        </p:nvSpPr>
        <p:spPr/>
        <p:txBody>
          <a:bodyPr>
            <a:normAutofit fontScale="90000"/>
          </a:bodyPr>
          <a:lstStyle/>
          <a:p>
            <a:r>
              <a:rPr lang="en-GB" dirty="0"/>
              <a:t>Wales website: 6. Adding an image</a:t>
            </a:r>
          </a:p>
        </p:txBody>
      </p:sp>
      <p:sp>
        <p:nvSpPr>
          <p:cNvPr id="3" name="Content Placeholder 2">
            <a:extLst>
              <a:ext uri="{FF2B5EF4-FFF2-40B4-BE49-F238E27FC236}">
                <a16:creationId xmlns:a16="http://schemas.microsoft.com/office/drawing/2014/main" id="{979FBB51-A2E4-46CC-9EE1-9785D17BD12A}"/>
              </a:ext>
            </a:extLst>
          </p:cNvPr>
          <p:cNvSpPr>
            <a:spLocks noGrp="1"/>
          </p:cNvSpPr>
          <p:nvPr>
            <p:ph idx="1"/>
          </p:nvPr>
        </p:nvSpPr>
        <p:spPr>
          <a:xfrm>
            <a:off x="431110" y="954709"/>
            <a:ext cx="10515600" cy="1894510"/>
          </a:xfrm>
        </p:spPr>
        <p:txBody>
          <a:bodyPr>
            <a:normAutofit fontScale="77500" lnSpcReduction="20000"/>
          </a:bodyPr>
          <a:lstStyle/>
          <a:p>
            <a:pPr>
              <a:lnSpc>
                <a:spcPct val="120000"/>
              </a:lnSpc>
              <a:spcBef>
                <a:spcPts val="0"/>
              </a:spcBef>
              <a:buFont typeface="Wingdings" panose="05000000000000000000" pitchFamily="2" charset="2"/>
              <a:buChar char="ü"/>
            </a:pPr>
            <a:r>
              <a:rPr lang="en-GB" altLang="en-US" sz="2000" dirty="0">
                <a:cs typeface="Courier New" panose="02070309020205020404" pitchFamily="49" charset="0"/>
              </a:rPr>
              <a:t>Add an image using the &lt;</a:t>
            </a:r>
            <a:r>
              <a:rPr lang="en-GB" altLang="en-US" sz="2000" dirty="0" err="1">
                <a:cs typeface="Courier New" panose="02070309020205020404" pitchFamily="49" charset="0"/>
              </a:rPr>
              <a:t>img</a:t>
            </a:r>
            <a:r>
              <a:rPr lang="en-GB" altLang="en-US" sz="2000" dirty="0">
                <a:cs typeface="Courier New" panose="02070309020205020404" pitchFamily="49" charset="0"/>
              </a:rPr>
              <a:t>&gt; tag. &lt;</a:t>
            </a:r>
            <a:r>
              <a:rPr lang="en-GB" altLang="en-US" sz="2000" dirty="0" err="1">
                <a:cs typeface="Courier New" panose="02070309020205020404" pitchFamily="49" charset="0"/>
              </a:rPr>
              <a:t>img</a:t>
            </a:r>
            <a:r>
              <a:rPr lang="en-GB" altLang="en-US" sz="2000" dirty="0">
                <a:cs typeface="Courier New" panose="02070309020205020404" pitchFamily="49" charset="0"/>
              </a:rPr>
              <a:t>&gt; is also a single tag, but contains attributes.</a:t>
            </a:r>
          </a:p>
          <a:p>
            <a:pPr>
              <a:lnSpc>
                <a:spcPct val="120000"/>
              </a:lnSpc>
              <a:spcBef>
                <a:spcPts val="0"/>
              </a:spcBef>
              <a:buFont typeface="Wingdings" panose="05000000000000000000" pitchFamily="2" charset="2"/>
              <a:buChar char="ü"/>
            </a:pPr>
            <a:r>
              <a:rPr lang="en-GB" altLang="en-US" sz="2000" dirty="0">
                <a:cs typeface="Courier New" panose="02070309020205020404" pitchFamily="49" charset="0"/>
              </a:rPr>
              <a:t>Create a subfolder called images.  And put an image in that folder.  You will need to specify the source attribute </a:t>
            </a:r>
            <a:r>
              <a:rPr lang="en-GB" altLang="en-US" sz="2000" dirty="0" err="1">
                <a:cs typeface="Courier New" panose="02070309020205020404" pitchFamily="49" charset="0"/>
              </a:rPr>
              <a:t>src</a:t>
            </a:r>
            <a:r>
              <a:rPr lang="en-GB" altLang="en-US" sz="2000" dirty="0">
                <a:cs typeface="Courier New" panose="02070309020205020404" pitchFamily="49" charset="0"/>
              </a:rPr>
              <a:t> which is the name of the image including the path</a:t>
            </a:r>
          </a:p>
          <a:p>
            <a:pPr>
              <a:lnSpc>
                <a:spcPct val="120000"/>
              </a:lnSpc>
              <a:spcBef>
                <a:spcPts val="0"/>
              </a:spcBef>
              <a:buFont typeface="Wingdings" panose="05000000000000000000" pitchFamily="2" charset="2"/>
              <a:buChar char="ü"/>
            </a:pPr>
            <a:r>
              <a:rPr lang="en-GB" altLang="en-US" sz="2000" dirty="0">
                <a:cs typeface="Courier New" panose="02070309020205020404" pitchFamily="49" charset="0"/>
              </a:rPr>
              <a:t>The width and height attributes are not necessary, but you may need them if you image is very large. The values refer to the number of pixels. Change the values if necessary</a:t>
            </a:r>
          </a:p>
          <a:p>
            <a:pPr>
              <a:lnSpc>
                <a:spcPct val="120000"/>
              </a:lnSpc>
              <a:spcBef>
                <a:spcPts val="0"/>
              </a:spcBef>
              <a:buFont typeface="Wingdings" panose="05000000000000000000" pitchFamily="2" charset="2"/>
              <a:buChar char="ü"/>
            </a:pPr>
            <a:r>
              <a:rPr lang="en-GB" altLang="en-US" sz="2000" dirty="0">
                <a:cs typeface="Courier New" panose="02070309020205020404" pitchFamily="49" charset="0"/>
              </a:rPr>
              <a:t>Add the following HTML. Make sure it is between the &lt;body&gt; tags.</a:t>
            </a:r>
          </a:p>
          <a:p>
            <a:pPr>
              <a:lnSpc>
                <a:spcPct val="120000"/>
              </a:lnSpc>
              <a:spcBef>
                <a:spcPts val="0"/>
              </a:spcBef>
              <a:buFont typeface="Wingdings" panose="05000000000000000000" pitchFamily="2" charset="2"/>
              <a:buChar char="ü"/>
            </a:pPr>
            <a:r>
              <a:rPr lang="en-GB" altLang="en-US" sz="2000" dirty="0">
                <a:cs typeface="Courier New" panose="02070309020205020404" pitchFamily="49" charset="0"/>
              </a:rPr>
              <a:t>Save </a:t>
            </a:r>
            <a:r>
              <a:rPr lang="en-GB" altLang="en-US" sz="2000" dirty="0">
                <a:latin typeface="Consolas" panose="020B0609020204030204" pitchFamily="49" charset="0"/>
                <a:cs typeface="Courier New" panose="02070309020205020404" pitchFamily="49" charset="0"/>
              </a:rPr>
              <a:t>wales.html </a:t>
            </a:r>
            <a:r>
              <a:rPr lang="en-GB" altLang="en-US" sz="2000" dirty="0">
                <a:cs typeface="Courier New" panose="02070309020205020404" pitchFamily="49" charset="0"/>
              </a:rPr>
              <a:t>and view in the browser</a:t>
            </a:r>
          </a:p>
          <a:p>
            <a:pPr marL="0" indent="0">
              <a:buNone/>
            </a:pPr>
            <a:endParaRPr lang="en-GB" sz="2000" dirty="0">
              <a:solidFill>
                <a:srgbClr val="0000FF"/>
              </a:solidFill>
              <a:latin typeface="Courier New" panose="02070309020205020404" pitchFamily="49" charset="0"/>
            </a:endParaRPr>
          </a:p>
          <a:p>
            <a:pPr marL="0" indent="0">
              <a:lnSpc>
                <a:spcPct val="100000"/>
              </a:lnSpc>
              <a:buNone/>
            </a:pPr>
            <a:endParaRPr lang="en-GB" altLang="en-US" sz="2000" dirty="0">
              <a:latin typeface="Calibri" panose="020F0502020204030204" pitchFamily="34" charset="0"/>
            </a:endParaRPr>
          </a:p>
          <a:p>
            <a:pPr marL="0" indent="0">
              <a:buNone/>
            </a:pPr>
            <a:endParaRPr lang="en-GB" dirty="0"/>
          </a:p>
        </p:txBody>
      </p:sp>
      <p:pic>
        <p:nvPicPr>
          <p:cNvPr id="7" name="Picture 6">
            <a:extLst>
              <a:ext uri="{FF2B5EF4-FFF2-40B4-BE49-F238E27FC236}">
                <a16:creationId xmlns:a16="http://schemas.microsoft.com/office/drawing/2014/main" id="{AE8176C0-AB76-4036-B14C-845834F8CED1}"/>
              </a:ext>
            </a:extLst>
          </p:cNvPr>
          <p:cNvPicPr>
            <a:picLocks noChangeAspect="1"/>
          </p:cNvPicPr>
          <p:nvPr/>
        </p:nvPicPr>
        <p:blipFill>
          <a:blip r:embed="rId2"/>
          <a:stretch>
            <a:fillRect/>
          </a:stretch>
        </p:blipFill>
        <p:spPr>
          <a:xfrm>
            <a:off x="4321303" y="4008780"/>
            <a:ext cx="3000375" cy="2476500"/>
          </a:xfrm>
          <a:prstGeom prst="rect">
            <a:avLst/>
          </a:prstGeom>
        </p:spPr>
      </p:pic>
      <p:sp>
        <p:nvSpPr>
          <p:cNvPr id="6" name="TextBox 5">
            <a:extLst>
              <a:ext uri="{FF2B5EF4-FFF2-40B4-BE49-F238E27FC236}">
                <a16:creationId xmlns:a16="http://schemas.microsoft.com/office/drawing/2014/main" id="{41E47528-FF3C-4CC8-850F-88E8342EFDA2}"/>
              </a:ext>
            </a:extLst>
          </p:cNvPr>
          <p:cNvSpPr txBox="1"/>
          <p:nvPr/>
        </p:nvSpPr>
        <p:spPr>
          <a:xfrm>
            <a:off x="679173" y="3034688"/>
            <a:ext cx="8272959" cy="646331"/>
          </a:xfrm>
          <a:prstGeom prst="rect">
            <a:avLst/>
          </a:prstGeom>
          <a:noFill/>
          <a:ln>
            <a:solidFill>
              <a:srgbClr val="92D050"/>
            </a:solidFill>
          </a:ln>
        </p:spPr>
        <p:txBody>
          <a:bodyPr wrap="square">
            <a:spAutoFit/>
          </a:bodyPr>
          <a:lstStyle/>
          <a:p>
            <a:pPr marL="0" indent="0">
              <a:buNone/>
            </a:pPr>
            <a:r>
              <a:rPr lang="en-GB" sz="1800" dirty="0">
                <a:latin typeface="Consolas" panose="020B0609020204030204" pitchFamily="49" charset="0"/>
              </a:rPr>
              <a:t>&lt;h2&gt; Emblem of Wales &lt;/h2&gt; </a:t>
            </a:r>
          </a:p>
          <a:p>
            <a:pPr marL="0" indent="0">
              <a:buNone/>
            </a:pPr>
            <a:r>
              <a:rPr lang="en-GB" sz="1800" dirty="0">
                <a:latin typeface="Consolas" panose="020B0609020204030204" pitchFamily="49" charset="0"/>
              </a:rPr>
              <a:t>&lt;</a:t>
            </a:r>
            <a:r>
              <a:rPr lang="en-GB" sz="1800" dirty="0" err="1">
                <a:latin typeface="Consolas" panose="020B0609020204030204" pitchFamily="49" charset="0"/>
              </a:rPr>
              <a:t>img</a:t>
            </a:r>
            <a:r>
              <a:rPr lang="en-GB" sz="1800" dirty="0">
                <a:latin typeface="Consolas" panose="020B0609020204030204" pitchFamily="49" charset="0"/>
              </a:rPr>
              <a:t> </a:t>
            </a:r>
            <a:r>
              <a:rPr lang="en-GB" sz="1800" dirty="0" err="1">
                <a:latin typeface="Consolas" panose="020B0609020204030204" pitchFamily="49" charset="0"/>
              </a:rPr>
              <a:t>src</a:t>
            </a:r>
            <a:r>
              <a:rPr lang="en-GB" sz="1800" dirty="0">
                <a:latin typeface="Consolas" panose="020B0609020204030204" pitchFamily="49" charset="0"/>
              </a:rPr>
              <a:t>="images/daffodils.jpg" width="300" height="200" &gt;</a:t>
            </a:r>
          </a:p>
        </p:txBody>
      </p:sp>
    </p:spTree>
    <p:extLst>
      <p:ext uri="{BB962C8B-B14F-4D97-AF65-F5344CB8AC3E}">
        <p14:creationId xmlns:p14="http://schemas.microsoft.com/office/powerpoint/2010/main" val="40507250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4863332C-22C4-FD63-2EE4-E3F57DC9D7F7}"/>
              </a:ext>
            </a:extLst>
          </p:cNvPr>
          <p:cNvPicPr>
            <a:picLocks noChangeAspect="1"/>
          </p:cNvPicPr>
          <p:nvPr/>
        </p:nvPicPr>
        <p:blipFill>
          <a:blip r:embed="rId2"/>
          <a:stretch>
            <a:fillRect/>
          </a:stretch>
        </p:blipFill>
        <p:spPr>
          <a:xfrm>
            <a:off x="179142" y="1139592"/>
            <a:ext cx="11833716" cy="5194721"/>
          </a:xfrm>
          <a:prstGeom prst="rect">
            <a:avLst/>
          </a:prstGeom>
        </p:spPr>
      </p:pic>
    </p:spTree>
    <p:extLst>
      <p:ext uri="{BB962C8B-B14F-4D97-AF65-F5344CB8AC3E}">
        <p14:creationId xmlns:p14="http://schemas.microsoft.com/office/powerpoint/2010/main" val="65163752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159C4E-E75D-40F5-ABE1-4DA59F912FE7}"/>
              </a:ext>
            </a:extLst>
          </p:cNvPr>
          <p:cNvSpPr>
            <a:spLocks noGrp="1"/>
          </p:cNvSpPr>
          <p:nvPr>
            <p:ph type="title"/>
          </p:nvPr>
        </p:nvSpPr>
        <p:spPr/>
        <p:txBody>
          <a:bodyPr>
            <a:normAutofit/>
          </a:bodyPr>
          <a:lstStyle/>
          <a:p>
            <a:r>
              <a:rPr lang="en-GB" sz="2800" dirty="0"/>
              <a:t>Complete HTML listing</a:t>
            </a:r>
          </a:p>
        </p:txBody>
      </p:sp>
      <p:sp>
        <p:nvSpPr>
          <p:cNvPr id="5" name="TextBox 4">
            <a:extLst>
              <a:ext uri="{FF2B5EF4-FFF2-40B4-BE49-F238E27FC236}">
                <a16:creationId xmlns:a16="http://schemas.microsoft.com/office/drawing/2014/main" id="{E068EA4C-D518-46D3-93BF-6C56B0E409F3}"/>
              </a:ext>
            </a:extLst>
          </p:cNvPr>
          <p:cNvSpPr txBox="1"/>
          <p:nvPr/>
        </p:nvSpPr>
        <p:spPr>
          <a:xfrm>
            <a:off x="5516217" y="258901"/>
            <a:ext cx="6536924" cy="6340197"/>
          </a:xfrm>
          <a:prstGeom prst="rect">
            <a:avLst/>
          </a:prstGeom>
          <a:solidFill>
            <a:schemeClr val="bg1"/>
          </a:solidFill>
          <a:ln>
            <a:solidFill>
              <a:srgbClr val="92D050"/>
            </a:solidFill>
          </a:ln>
        </p:spPr>
        <p:txBody>
          <a:bodyPr wrap="square">
            <a:spAutoFit/>
          </a:bodyPr>
          <a:lstStyle/>
          <a:p>
            <a:r>
              <a:rPr lang="en-GB" sz="1400" dirty="0">
                <a:latin typeface="Consolas" panose="020B0609020204030204" pitchFamily="49" charset="0"/>
              </a:rPr>
              <a:t>&lt;!DOCTYPE html&gt;</a:t>
            </a:r>
          </a:p>
          <a:p>
            <a:r>
              <a:rPr lang="en-GB" sz="1400" dirty="0">
                <a:latin typeface="Consolas" panose="020B0609020204030204" pitchFamily="49" charset="0"/>
              </a:rPr>
              <a:t>&lt;html&gt; </a:t>
            </a:r>
          </a:p>
          <a:p>
            <a:r>
              <a:rPr lang="en-GB" sz="1400" dirty="0">
                <a:latin typeface="Consolas" panose="020B0609020204030204" pitchFamily="49" charset="0"/>
              </a:rPr>
              <a:t> &lt;!-- A website about Wales  --&gt;</a:t>
            </a:r>
          </a:p>
          <a:p>
            <a:r>
              <a:rPr lang="en-GB" sz="1400" dirty="0">
                <a:latin typeface="Consolas" panose="020B0609020204030204" pitchFamily="49" charset="0"/>
              </a:rPr>
              <a:t>&lt;head&gt; </a:t>
            </a:r>
          </a:p>
          <a:p>
            <a:r>
              <a:rPr lang="en-GB" sz="1400" dirty="0">
                <a:latin typeface="Consolas" panose="020B0609020204030204" pitchFamily="49" charset="0"/>
              </a:rPr>
              <a:t>&lt;title&gt; Wales &lt;/title&gt; </a:t>
            </a:r>
          </a:p>
          <a:p>
            <a:r>
              <a:rPr lang="en-GB" sz="1400" dirty="0">
                <a:latin typeface="Consolas" panose="020B0609020204030204" pitchFamily="49" charset="0"/>
              </a:rPr>
              <a:t>&lt;/head&gt; </a:t>
            </a:r>
          </a:p>
          <a:p>
            <a:r>
              <a:rPr lang="en-GB" sz="1400" dirty="0">
                <a:latin typeface="Consolas" panose="020B0609020204030204" pitchFamily="49" charset="0"/>
              </a:rPr>
              <a:t>&lt;body&gt; </a:t>
            </a:r>
          </a:p>
          <a:p>
            <a:r>
              <a:rPr lang="en-GB" sz="1400" dirty="0">
                <a:latin typeface="Consolas" panose="020B0609020204030204" pitchFamily="49" charset="0"/>
              </a:rPr>
              <a:t>&lt;h1&gt;Wales&lt;/h1&gt; </a:t>
            </a:r>
          </a:p>
          <a:p>
            <a:r>
              <a:rPr lang="en-GB" sz="1400" dirty="0">
                <a:latin typeface="Consolas" panose="020B0609020204030204" pitchFamily="49" charset="0"/>
              </a:rPr>
              <a:t>&lt;p&gt; This is a web page about Wales &lt;/p&gt; </a:t>
            </a:r>
          </a:p>
          <a:p>
            <a:r>
              <a:rPr lang="en-GB" sz="1400" dirty="0">
                <a:latin typeface="Consolas" panose="020B0609020204030204" pitchFamily="49" charset="0"/>
              </a:rPr>
              <a:t>&lt;h2&gt;Principal towns and cities in Wales&lt;/h2&gt;</a:t>
            </a:r>
          </a:p>
          <a:p>
            <a:r>
              <a:rPr lang="en-GB" sz="1400" dirty="0">
                <a:latin typeface="Consolas" panose="020B0609020204030204" pitchFamily="49" charset="0"/>
              </a:rPr>
              <a:t>&lt;ul&gt; </a:t>
            </a:r>
          </a:p>
          <a:p>
            <a:r>
              <a:rPr lang="en-GB" sz="1400" dirty="0">
                <a:latin typeface="Consolas" panose="020B0609020204030204" pitchFamily="49" charset="0"/>
              </a:rPr>
              <a:t>&lt;li&gt; Carmarthen &lt;/li&gt; </a:t>
            </a:r>
          </a:p>
          <a:p>
            <a:r>
              <a:rPr lang="en-GB" sz="1400" dirty="0">
                <a:latin typeface="Consolas" panose="020B0609020204030204" pitchFamily="49" charset="0"/>
              </a:rPr>
              <a:t>&lt;li&gt; Swansea &lt;/li&gt; </a:t>
            </a:r>
          </a:p>
          <a:p>
            <a:r>
              <a:rPr lang="en-GB" sz="1400" dirty="0">
                <a:latin typeface="Consolas" panose="020B0609020204030204" pitchFamily="49" charset="0"/>
              </a:rPr>
              <a:t>&lt;li&gt; Cardiff &lt;/li&gt; </a:t>
            </a:r>
          </a:p>
          <a:p>
            <a:r>
              <a:rPr lang="en-GB" sz="1400" dirty="0">
                <a:latin typeface="Consolas" panose="020B0609020204030204" pitchFamily="49" charset="0"/>
              </a:rPr>
              <a:t>&lt;/ul&gt;</a:t>
            </a:r>
          </a:p>
          <a:p>
            <a:r>
              <a:rPr lang="en-GB" sz="1400" dirty="0">
                <a:latin typeface="Consolas" panose="020B0609020204030204" pitchFamily="49" charset="0"/>
              </a:rPr>
              <a:t>&lt;h2&gt;Top three famous personalities&lt;/h2&gt;</a:t>
            </a:r>
          </a:p>
          <a:p>
            <a:r>
              <a:rPr lang="en-GB" sz="1400" dirty="0">
                <a:latin typeface="Consolas" panose="020B0609020204030204" pitchFamily="49" charset="0"/>
              </a:rPr>
              <a:t>&lt;</a:t>
            </a:r>
            <a:r>
              <a:rPr lang="en-GB" sz="1400" dirty="0" err="1">
                <a:latin typeface="Consolas" panose="020B0609020204030204" pitchFamily="49" charset="0"/>
              </a:rPr>
              <a:t>ol</a:t>
            </a:r>
            <a:r>
              <a:rPr lang="en-GB" sz="1400" dirty="0">
                <a:latin typeface="Consolas" panose="020B0609020204030204" pitchFamily="49" charset="0"/>
              </a:rPr>
              <a:t>&gt; </a:t>
            </a:r>
          </a:p>
          <a:p>
            <a:r>
              <a:rPr lang="en-GB" sz="1400" dirty="0">
                <a:latin typeface="Consolas" panose="020B0609020204030204" pitchFamily="49" charset="0"/>
              </a:rPr>
              <a:t>&lt;li&gt; Ivor the Engine &lt;/li&gt; </a:t>
            </a:r>
          </a:p>
          <a:p>
            <a:r>
              <a:rPr lang="en-GB" sz="1400" dirty="0">
                <a:latin typeface="Consolas" panose="020B0609020204030204" pitchFamily="49" charset="0"/>
              </a:rPr>
              <a:t>&lt;li&gt; Fireman Sam &lt;/li&gt; </a:t>
            </a:r>
          </a:p>
          <a:p>
            <a:r>
              <a:rPr lang="en-GB" sz="1400" dirty="0">
                <a:latin typeface="Consolas" panose="020B0609020204030204" pitchFamily="49" charset="0"/>
              </a:rPr>
              <a:t>&lt;li&gt; Merlin the Wizard &lt;/li&gt; </a:t>
            </a:r>
          </a:p>
          <a:p>
            <a:r>
              <a:rPr lang="en-GB" sz="1400" dirty="0">
                <a:latin typeface="Consolas" panose="020B0609020204030204" pitchFamily="49" charset="0"/>
              </a:rPr>
              <a:t>&lt;/</a:t>
            </a:r>
            <a:r>
              <a:rPr lang="en-GB" sz="1400" dirty="0" err="1">
                <a:latin typeface="Consolas" panose="020B0609020204030204" pitchFamily="49" charset="0"/>
              </a:rPr>
              <a:t>ol</a:t>
            </a:r>
            <a:r>
              <a:rPr lang="en-GB" sz="1400" dirty="0">
                <a:latin typeface="Consolas" panose="020B0609020204030204" pitchFamily="49" charset="0"/>
              </a:rPr>
              <a:t>&gt; </a:t>
            </a:r>
          </a:p>
          <a:p>
            <a:r>
              <a:rPr lang="en-GB" sz="1400" dirty="0">
                <a:latin typeface="Consolas" panose="020B0609020204030204" pitchFamily="49" charset="0"/>
              </a:rPr>
              <a:t>&lt;h2&gt; Further information &lt;/h2&gt;</a:t>
            </a:r>
          </a:p>
          <a:p>
            <a:r>
              <a:rPr lang="en-GB" sz="1400" dirty="0">
                <a:latin typeface="Consolas" panose="020B0609020204030204" pitchFamily="49" charset="0"/>
              </a:rPr>
              <a:t>&lt;a </a:t>
            </a:r>
            <a:r>
              <a:rPr lang="en-GB" sz="1400" dirty="0" err="1">
                <a:latin typeface="Consolas" panose="020B0609020204030204" pitchFamily="49" charset="0"/>
              </a:rPr>
              <a:t>href</a:t>
            </a:r>
            <a:r>
              <a:rPr lang="en-GB" sz="1400" dirty="0">
                <a:latin typeface="Consolas" panose="020B0609020204030204" pitchFamily="49" charset="0"/>
              </a:rPr>
              <a:t>="http://www.bbc.co.uk/news/wales"&gt; News about Wales &lt;/a&gt;</a:t>
            </a:r>
          </a:p>
          <a:p>
            <a:r>
              <a:rPr lang="en-GB" sz="1400" dirty="0">
                <a:latin typeface="Consolas" panose="020B0609020204030204" pitchFamily="49" charset="0"/>
              </a:rPr>
              <a:t>&lt;</a:t>
            </a:r>
            <a:r>
              <a:rPr lang="en-GB" sz="1400" dirty="0" err="1">
                <a:latin typeface="Consolas" panose="020B0609020204030204" pitchFamily="49" charset="0"/>
              </a:rPr>
              <a:t>br</a:t>
            </a:r>
            <a:r>
              <a:rPr lang="en-GB" sz="1400" dirty="0">
                <a:latin typeface="Consolas" panose="020B0609020204030204" pitchFamily="49" charset="0"/>
              </a:rPr>
              <a:t>&gt;</a:t>
            </a:r>
          </a:p>
          <a:p>
            <a:r>
              <a:rPr lang="en-GB" sz="1400" dirty="0">
                <a:latin typeface="Consolas" panose="020B0609020204030204" pitchFamily="49" charset="0"/>
              </a:rPr>
              <a:t>&lt;a </a:t>
            </a:r>
            <a:r>
              <a:rPr lang="en-GB" sz="1400" dirty="0" err="1">
                <a:latin typeface="Consolas" panose="020B0609020204030204" pitchFamily="49" charset="0"/>
              </a:rPr>
              <a:t>href</a:t>
            </a:r>
            <a:r>
              <a:rPr lang="en-GB" sz="1400" dirty="0">
                <a:latin typeface="Consolas" panose="020B0609020204030204" pitchFamily="49" charset="0"/>
              </a:rPr>
              <a:t>="https://www.visitwales.com"&gt; Visit Wales &lt;/a&gt;</a:t>
            </a:r>
          </a:p>
          <a:p>
            <a:r>
              <a:rPr lang="en-GB" sz="1400" dirty="0">
                <a:latin typeface="Consolas" panose="020B0609020204030204" pitchFamily="49" charset="0"/>
              </a:rPr>
              <a:t>&lt;h2&gt; Emblem of Wales &lt;/h2&gt;</a:t>
            </a:r>
          </a:p>
          <a:p>
            <a:r>
              <a:rPr lang="en-GB" sz="1400" dirty="0">
                <a:latin typeface="Consolas" panose="020B0609020204030204" pitchFamily="49" charset="0"/>
              </a:rPr>
              <a:t>&lt;</a:t>
            </a:r>
            <a:r>
              <a:rPr lang="en-GB" sz="1400" dirty="0" err="1">
                <a:latin typeface="Consolas" panose="020B0609020204030204" pitchFamily="49" charset="0"/>
              </a:rPr>
              <a:t>img</a:t>
            </a:r>
            <a:r>
              <a:rPr lang="en-GB" sz="1400" dirty="0">
                <a:latin typeface="Consolas" panose="020B0609020204030204" pitchFamily="49" charset="0"/>
              </a:rPr>
              <a:t> </a:t>
            </a:r>
            <a:r>
              <a:rPr lang="en-GB" sz="1400" dirty="0" err="1">
                <a:latin typeface="Consolas" panose="020B0609020204030204" pitchFamily="49" charset="0"/>
              </a:rPr>
              <a:t>src</a:t>
            </a:r>
            <a:r>
              <a:rPr lang="en-GB" sz="1400" dirty="0">
                <a:latin typeface="Consolas" panose="020B0609020204030204" pitchFamily="49" charset="0"/>
              </a:rPr>
              <a:t>="images/daffodils.jpg" width="300" height="200" &gt;</a:t>
            </a:r>
          </a:p>
          <a:p>
            <a:r>
              <a:rPr lang="en-GB" sz="1400" dirty="0">
                <a:latin typeface="Consolas" panose="020B0609020204030204" pitchFamily="49" charset="0"/>
              </a:rPr>
              <a:t>&lt;/body&gt; </a:t>
            </a:r>
          </a:p>
          <a:p>
            <a:r>
              <a:rPr lang="en-GB" sz="1400" dirty="0">
                <a:latin typeface="Consolas" panose="020B0609020204030204" pitchFamily="49" charset="0"/>
              </a:rPr>
              <a:t>&lt;/html&gt; </a:t>
            </a:r>
          </a:p>
        </p:txBody>
      </p:sp>
      <p:pic>
        <p:nvPicPr>
          <p:cNvPr id="7" name="Picture 6">
            <a:extLst>
              <a:ext uri="{FF2B5EF4-FFF2-40B4-BE49-F238E27FC236}">
                <a16:creationId xmlns:a16="http://schemas.microsoft.com/office/drawing/2014/main" id="{578F9370-8087-488C-B0CF-1670C7CDFED7}"/>
              </a:ext>
            </a:extLst>
          </p:cNvPr>
          <p:cNvPicPr>
            <a:picLocks noChangeAspect="1"/>
          </p:cNvPicPr>
          <p:nvPr/>
        </p:nvPicPr>
        <p:blipFill>
          <a:blip r:embed="rId2"/>
          <a:stretch>
            <a:fillRect/>
          </a:stretch>
        </p:blipFill>
        <p:spPr>
          <a:xfrm>
            <a:off x="552450" y="956841"/>
            <a:ext cx="3162300" cy="5419725"/>
          </a:xfrm>
          <a:prstGeom prst="rect">
            <a:avLst/>
          </a:prstGeom>
        </p:spPr>
      </p:pic>
    </p:spTree>
    <p:extLst>
      <p:ext uri="{BB962C8B-B14F-4D97-AF65-F5344CB8AC3E}">
        <p14:creationId xmlns:p14="http://schemas.microsoft.com/office/powerpoint/2010/main" val="69012586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B8929E1F-699A-A964-C786-3205B8010F3E}"/>
              </a:ext>
            </a:extLst>
          </p:cNvPr>
          <p:cNvPicPr>
            <a:picLocks noChangeAspect="1"/>
          </p:cNvPicPr>
          <p:nvPr/>
        </p:nvPicPr>
        <p:blipFill>
          <a:blip r:embed="rId2"/>
          <a:stretch>
            <a:fillRect/>
          </a:stretch>
        </p:blipFill>
        <p:spPr>
          <a:xfrm>
            <a:off x="212558" y="1269435"/>
            <a:ext cx="11766884" cy="5129155"/>
          </a:xfrm>
          <a:prstGeom prst="rect">
            <a:avLst/>
          </a:prstGeom>
        </p:spPr>
      </p:pic>
    </p:spTree>
    <p:extLst>
      <p:ext uri="{BB962C8B-B14F-4D97-AF65-F5344CB8AC3E}">
        <p14:creationId xmlns:p14="http://schemas.microsoft.com/office/powerpoint/2010/main" val="34971683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9DCA935-2798-4C4B-A145-7E24B31241D4}"/>
              </a:ext>
            </a:extLst>
          </p:cNvPr>
          <p:cNvSpPr>
            <a:spLocks noGrp="1"/>
          </p:cNvSpPr>
          <p:nvPr>
            <p:ph type="title"/>
          </p:nvPr>
        </p:nvSpPr>
        <p:spPr/>
        <p:txBody>
          <a:bodyPr>
            <a:normAutofit fontScale="90000"/>
          </a:bodyPr>
          <a:lstStyle/>
          <a:p>
            <a:r>
              <a:rPr lang="en-GB" altLang="en-US" sz="4400" dirty="0">
                <a:latin typeface="Calibri" panose="020F0502020204030204" pitchFamily="34" charset="0"/>
              </a:rPr>
              <a:t>Learning objectives</a:t>
            </a:r>
            <a:endParaRPr lang="en-GB" dirty="0"/>
          </a:p>
        </p:txBody>
      </p:sp>
      <p:sp>
        <p:nvSpPr>
          <p:cNvPr id="3" name="Content Placeholder 2">
            <a:extLst>
              <a:ext uri="{FF2B5EF4-FFF2-40B4-BE49-F238E27FC236}">
                <a16:creationId xmlns:a16="http://schemas.microsoft.com/office/drawing/2014/main" id="{F1B76B4A-BB0D-483E-B870-334B531F2C70}"/>
              </a:ext>
            </a:extLst>
          </p:cNvPr>
          <p:cNvSpPr>
            <a:spLocks noGrp="1"/>
          </p:cNvSpPr>
          <p:nvPr>
            <p:ph idx="1"/>
          </p:nvPr>
        </p:nvSpPr>
        <p:spPr/>
        <p:txBody>
          <a:bodyPr/>
          <a:lstStyle/>
          <a:p>
            <a:pPr>
              <a:spcAft>
                <a:spcPts val="1300"/>
              </a:spcAft>
              <a:buSzPct val="100000"/>
              <a:buFont typeface="Wingdings" panose="05000000000000000000" pitchFamily="2" charset="2"/>
              <a:buChar char="ü"/>
            </a:pPr>
            <a:r>
              <a:rPr lang="en-GB" altLang="en-US" sz="2800" dirty="0">
                <a:solidFill>
                  <a:schemeClr val="tx1"/>
                </a:solidFill>
                <a:latin typeface="Calibri" panose="020F0502020204030204" pitchFamily="34" charset="0"/>
              </a:rPr>
              <a:t>Create and edit HTML files for webpages in a text editor.</a:t>
            </a:r>
          </a:p>
          <a:p>
            <a:pPr>
              <a:spcAft>
                <a:spcPts val="1300"/>
              </a:spcAft>
              <a:buSzPct val="100000"/>
              <a:buFont typeface="Wingdings" panose="05000000000000000000" pitchFamily="2" charset="2"/>
              <a:buChar char="ü"/>
            </a:pPr>
            <a:r>
              <a:rPr lang="en-GB" altLang="en-US" sz="2800" dirty="0">
                <a:solidFill>
                  <a:schemeClr val="tx1"/>
                </a:solidFill>
                <a:latin typeface="Calibri" panose="020F0502020204030204" pitchFamily="34" charset="0"/>
              </a:rPr>
              <a:t>Explain and use different elements, tags and attributes.</a:t>
            </a:r>
          </a:p>
          <a:p>
            <a:pPr>
              <a:spcAft>
                <a:spcPts val="1300"/>
              </a:spcAft>
              <a:buSzPct val="100000"/>
              <a:buFont typeface="Wingdings" panose="05000000000000000000" pitchFamily="2" charset="2"/>
              <a:buChar char="ü"/>
            </a:pPr>
            <a:r>
              <a:rPr lang="en-GB" altLang="en-US" sz="2800" dirty="0">
                <a:latin typeface="Calibri" panose="020F0502020204030204" pitchFamily="34" charset="0"/>
              </a:rPr>
              <a:t>create a webpage about Wales using HTML.</a:t>
            </a:r>
            <a:endParaRPr lang="en-GB" altLang="en-US" sz="2800" dirty="0">
              <a:solidFill>
                <a:schemeClr val="tx1"/>
              </a:solidFill>
              <a:latin typeface="Calibri" panose="020F0502020204030204" pitchFamily="34" charset="0"/>
            </a:endParaRPr>
          </a:p>
          <a:p>
            <a:pPr marL="0" indent="0">
              <a:buNone/>
            </a:pPr>
            <a:endParaRPr lang="en-GB" dirty="0"/>
          </a:p>
        </p:txBody>
      </p:sp>
    </p:spTree>
    <p:extLst>
      <p:ext uri="{BB962C8B-B14F-4D97-AF65-F5344CB8AC3E}">
        <p14:creationId xmlns:p14="http://schemas.microsoft.com/office/powerpoint/2010/main" val="15962604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AE4FBE-B224-4F5B-A025-072643E1E50F}"/>
              </a:ext>
            </a:extLst>
          </p:cNvPr>
          <p:cNvSpPr>
            <a:spLocks noGrp="1"/>
          </p:cNvSpPr>
          <p:nvPr>
            <p:ph type="title"/>
          </p:nvPr>
        </p:nvSpPr>
        <p:spPr/>
        <p:txBody>
          <a:bodyPr>
            <a:normAutofit fontScale="90000"/>
          </a:bodyPr>
          <a:lstStyle/>
          <a:p>
            <a:r>
              <a:rPr lang="en-GB" dirty="0"/>
              <a:t>Make</a:t>
            </a:r>
          </a:p>
        </p:txBody>
      </p:sp>
      <p:sp>
        <p:nvSpPr>
          <p:cNvPr id="3" name="Content Placeholder 2">
            <a:extLst>
              <a:ext uri="{FF2B5EF4-FFF2-40B4-BE49-F238E27FC236}">
                <a16:creationId xmlns:a16="http://schemas.microsoft.com/office/drawing/2014/main" id="{A4CFE2E7-91EF-47D9-B462-0FE361B0015F}"/>
              </a:ext>
            </a:extLst>
          </p:cNvPr>
          <p:cNvSpPr>
            <a:spLocks noGrp="1"/>
          </p:cNvSpPr>
          <p:nvPr>
            <p:ph idx="1"/>
          </p:nvPr>
        </p:nvSpPr>
        <p:spPr>
          <a:xfrm>
            <a:off x="838200" y="1853135"/>
            <a:ext cx="10515600" cy="1738204"/>
          </a:xfrm>
        </p:spPr>
        <p:txBody>
          <a:bodyPr/>
          <a:lstStyle/>
          <a:p>
            <a:pPr>
              <a:buFont typeface="Wingdings" panose="05000000000000000000" pitchFamily="2" charset="2"/>
              <a:buChar char="ü"/>
            </a:pPr>
            <a:r>
              <a:rPr lang="en-GB" dirty="0"/>
              <a:t>Create another webpage about another country.</a:t>
            </a:r>
          </a:p>
          <a:p>
            <a:pPr>
              <a:buFont typeface="Wingdings" panose="05000000000000000000" pitchFamily="2" charset="2"/>
              <a:buChar char="ü"/>
            </a:pPr>
            <a:r>
              <a:rPr lang="en-GB" dirty="0"/>
              <a:t>Use all the same elements as for the Wales web page</a:t>
            </a:r>
          </a:p>
          <a:p>
            <a:pPr>
              <a:buFont typeface="Wingdings" panose="05000000000000000000" pitchFamily="2" charset="2"/>
              <a:buChar char="ü"/>
            </a:pPr>
            <a:r>
              <a:rPr lang="en-GB" dirty="0"/>
              <a:t>Use a hyperlink to link the two pages together.</a:t>
            </a:r>
          </a:p>
        </p:txBody>
      </p:sp>
      <p:sp>
        <p:nvSpPr>
          <p:cNvPr id="5" name="TextBox 4">
            <a:extLst>
              <a:ext uri="{FF2B5EF4-FFF2-40B4-BE49-F238E27FC236}">
                <a16:creationId xmlns:a16="http://schemas.microsoft.com/office/drawing/2014/main" id="{5EC88E66-A40C-4B90-9546-AF431C4B29E9}"/>
              </a:ext>
            </a:extLst>
          </p:cNvPr>
          <p:cNvSpPr txBox="1"/>
          <p:nvPr/>
        </p:nvSpPr>
        <p:spPr>
          <a:xfrm>
            <a:off x="1142998" y="4161326"/>
            <a:ext cx="6596271" cy="523220"/>
          </a:xfrm>
          <a:prstGeom prst="rect">
            <a:avLst/>
          </a:prstGeom>
          <a:noFill/>
          <a:ln>
            <a:solidFill>
              <a:srgbClr val="92D050"/>
            </a:solidFill>
          </a:ln>
        </p:spPr>
        <p:txBody>
          <a:bodyPr wrap="square">
            <a:spAutoFit/>
          </a:bodyPr>
          <a:lstStyle/>
          <a:p>
            <a:r>
              <a:rPr lang="en-GB" sz="2800" dirty="0">
                <a:latin typeface="Consolas" panose="020B0609020204030204" pitchFamily="49" charset="0"/>
              </a:rPr>
              <a:t>&lt;a </a:t>
            </a:r>
            <a:r>
              <a:rPr lang="en-GB" sz="2800" dirty="0" err="1">
                <a:latin typeface="Consolas" panose="020B0609020204030204" pitchFamily="49" charset="0"/>
              </a:rPr>
              <a:t>href</a:t>
            </a:r>
            <a:r>
              <a:rPr lang="en-GB" sz="2800" dirty="0">
                <a:latin typeface="Consolas" panose="020B0609020204030204" pitchFamily="49" charset="0"/>
              </a:rPr>
              <a:t>="japan.html"&gt; Japan &lt;/a&gt;</a:t>
            </a:r>
          </a:p>
        </p:txBody>
      </p:sp>
    </p:spTree>
    <p:extLst>
      <p:ext uri="{BB962C8B-B14F-4D97-AF65-F5344CB8AC3E}">
        <p14:creationId xmlns:p14="http://schemas.microsoft.com/office/powerpoint/2010/main" val="268103864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a:extLst>
              <a:ext uri="{FF2B5EF4-FFF2-40B4-BE49-F238E27FC236}">
                <a16:creationId xmlns:a16="http://schemas.microsoft.com/office/drawing/2014/main" id="{491FEB14-18DE-46A4-8CE4-F36E6BEB8016}"/>
              </a:ext>
            </a:extLst>
          </p:cNvPr>
          <p:cNvSpPr>
            <a:spLocks noChangeArrowheads="1"/>
          </p:cNvSpPr>
          <p:nvPr/>
        </p:nvSpPr>
        <p:spPr bwMode="auto">
          <a:xfrm>
            <a:off x="4572622" y="801347"/>
            <a:ext cx="4982195" cy="4816703"/>
          </a:xfrm>
          <a:prstGeom prst="rect">
            <a:avLst/>
          </a:prstGeom>
          <a:solidFill>
            <a:schemeClr val="bg1"/>
          </a:solidFill>
          <a:ln>
            <a:noFill/>
          </a:ln>
          <a:effectLst/>
        </p:spPr>
        <p:txBody>
          <a:bodyPr wrap="square" tIns="91440">
            <a:spAutoFit/>
          </a:bodyPr>
          <a:lstStyle>
            <a:lvl1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cs typeface="Lucida Sans Unicode" panose="020B0602030504020204" pitchFamily="34" charset="0"/>
              </a:defRPr>
            </a:lvl1pPr>
            <a:lvl2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cs typeface="Lucida Sans Unicode" panose="020B0602030504020204" pitchFamily="34" charset="0"/>
              </a:defRPr>
            </a:lvl2pPr>
            <a:lvl3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cs typeface="Lucida Sans Unicode" panose="020B0602030504020204" pitchFamily="34" charset="0"/>
              </a:defRPr>
            </a:lvl3pPr>
            <a:lvl4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cs typeface="Lucida Sans Unicode" panose="020B0602030504020204" pitchFamily="34" charset="0"/>
              </a:defRPr>
            </a:lvl4pPr>
            <a:lvl5pPr>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 pos="7962900" algn="l"/>
              </a:tabLst>
              <a:defRPr>
                <a:solidFill>
                  <a:srgbClr val="000000"/>
                </a:solidFill>
                <a:latin typeface="Arial" panose="020B0604020202020204" pitchFamily="34" charset="0"/>
                <a:cs typeface="Lucida Sans Unicode" panose="020B0602030504020204" pitchFamily="34" charset="0"/>
              </a:defRPr>
            </a:lvl9pPr>
          </a:lstStyle>
          <a:p>
            <a:pPr hangingPunct="1">
              <a:lnSpc>
                <a:spcPct val="100000"/>
              </a:lnSpc>
            </a:pPr>
            <a:r>
              <a:rPr lang="en-GB" altLang="en-US" sz="1600" dirty="0">
                <a:latin typeface="Calibri" panose="020F0502020204030204" pitchFamily="34" charset="0"/>
              </a:rPr>
              <a:t>Indicates table has two columns and we include border.  </a:t>
            </a:r>
          </a:p>
          <a:p>
            <a:pPr hangingPunct="1">
              <a:lnSpc>
                <a:spcPct val="100000"/>
              </a:lnSpc>
            </a:pPr>
            <a:r>
              <a:rPr lang="en-GB" altLang="en-US" sz="1600" dirty="0">
                <a:latin typeface="Calibri" panose="020F0502020204030204" pitchFamily="34" charset="0"/>
              </a:rPr>
              <a:t>If border is not specified table has no border.</a:t>
            </a:r>
          </a:p>
          <a:p>
            <a:pPr hangingPunct="1">
              <a:lnSpc>
                <a:spcPct val="100000"/>
              </a:lnSpc>
            </a:pPr>
            <a:r>
              <a:rPr lang="en-GB" altLang="en-US" sz="1600" dirty="0">
                <a:latin typeface="Calibri" panose="020F0502020204030204" pitchFamily="34" charset="0"/>
              </a:rPr>
              <a:t>Caption</a:t>
            </a:r>
          </a:p>
          <a:p>
            <a:pPr hangingPunct="1">
              <a:lnSpc>
                <a:spcPct val="100000"/>
              </a:lnSpc>
            </a:pPr>
            <a:endParaRPr lang="en-GB" altLang="en-US" sz="1600" dirty="0">
              <a:latin typeface="Calibri" panose="020F0502020204030204" pitchFamily="34" charset="0"/>
            </a:endParaRPr>
          </a:p>
          <a:p>
            <a:pPr hangingPunct="1">
              <a:lnSpc>
                <a:spcPct val="100000"/>
              </a:lnSpc>
            </a:pPr>
            <a:r>
              <a:rPr lang="en-GB" altLang="en-US" sz="1600" dirty="0">
                <a:latin typeface="Calibri" panose="020F0502020204030204" pitchFamily="34" charset="0"/>
              </a:rPr>
              <a:t>Table row 1</a:t>
            </a:r>
          </a:p>
          <a:p>
            <a:pPr hangingPunct="1">
              <a:lnSpc>
                <a:spcPct val="100000"/>
              </a:lnSpc>
            </a:pPr>
            <a:r>
              <a:rPr lang="en-GB" altLang="en-US" sz="1600" dirty="0">
                <a:latin typeface="Calibri" panose="020F0502020204030204" pitchFamily="34" charset="0"/>
              </a:rPr>
              <a:t>Table header tag</a:t>
            </a:r>
          </a:p>
          <a:p>
            <a:pPr hangingPunct="1">
              <a:lnSpc>
                <a:spcPct val="100000"/>
              </a:lnSpc>
            </a:pPr>
            <a:endParaRPr lang="en-GB" altLang="en-US" sz="1600" dirty="0">
              <a:solidFill>
                <a:srgbClr val="0070C0"/>
              </a:solidFill>
              <a:latin typeface="Calibri" panose="020F0502020204030204" pitchFamily="34" charset="0"/>
            </a:endParaRPr>
          </a:p>
          <a:p>
            <a:pPr hangingPunct="1">
              <a:lnSpc>
                <a:spcPct val="100000"/>
              </a:lnSpc>
            </a:pPr>
            <a:endParaRPr lang="en-GB" altLang="en-US" sz="1600" dirty="0">
              <a:solidFill>
                <a:srgbClr val="0070C0"/>
              </a:solidFill>
              <a:latin typeface="Calibri" panose="020F0502020204030204" pitchFamily="34" charset="0"/>
            </a:endParaRPr>
          </a:p>
          <a:p>
            <a:pPr hangingPunct="1">
              <a:lnSpc>
                <a:spcPct val="100000"/>
              </a:lnSpc>
            </a:pPr>
            <a:r>
              <a:rPr lang="en-GB" altLang="en-US" sz="1600" dirty="0">
                <a:solidFill>
                  <a:srgbClr val="0070C0"/>
                </a:solidFill>
                <a:latin typeface="Calibri" panose="020F0502020204030204" pitchFamily="34" charset="0"/>
              </a:rPr>
              <a:t> </a:t>
            </a:r>
            <a:r>
              <a:rPr lang="en-GB" altLang="en-US" sz="1600" dirty="0">
                <a:latin typeface="Calibri" panose="020F0502020204030204" pitchFamily="34" charset="0"/>
              </a:rPr>
              <a:t>End of table row 1</a:t>
            </a:r>
          </a:p>
          <a:p>
            <a:pPr hangingPunct="1">
              <a:lnSpc>
                <a:spcPct val="100000"/>
              </a:lnSpc>
            </a:pPr>
            <a:r>
              <a:rPr lang="en-GB" altLang="en-US" sz="1600" dirty="0">
                <a:solidFill>
                  <a:srgbClr val="0070C0"/>
                </a:solidFill>
                <a:latin typeface="Calibri" panose="020F0502020204030204" pitchFamily="34" charset="0"/>
              </a:rPr>
              <a:t> </a:t>
            </a:r>
          </a:p>
          <a:p>
            <a:pPr hangingPunct="1">
              <a:lnSpc>
                <a:spcPct val="100000"/>
              </a:lnSpc>
            </a:pPr>
            <a:r>
              <a:rPr lang="en-GB" altLang="en-US" sz="1600" dirty="0">
                <a:latin typeface="Calibri" panose="020F0502020204030204" pitchFamily="34" charset="0"/>
              </a:rPr>
              <a:t>Table row 2</a:t>
            </a:r>
          </a:p>
          <a:p>
            <a:pPr hangingPunct="1">
              <a:lnSpc>
                <a:spcPct val="100000"/>
              </a:lnSpc>
            </a:pPr>
            <a:r>
              <a:rPr lang="en-GB" altLang="en-US" sz="1600" dirty="0">
                <a:latin typeface="Calibri" panose="020F0502020204030204" pitchFamily="34" charset="0"/>
              </a:rPr>
              <a:t>Table data tag</a:t>
            </a:r>
          </a:p>
          <a:p>
            <a:pPr hangingPunct="1">
              <a:lnSpc>
                <a:spcPct val="100000"/>
              </a:lnSpc>
            </a:pPr>
            <a:endParaRPr lang="en-GB" altLang="en-US" sz="1600" dirty="0">
              <a:latin typeface="Calibri" panose="020F0502020204030204" pitchFamily="34" charset="0"/>
            </a:endParaRPr>
          </a:p>
          <a:p>
            <a:pPr hangingPunct="1">
              <a:lnSpc>
                <a:spcPct val="100000"/>
              </a:lnSpc>
            </a:pPr>
            <a:endParaRPr lang="en-GB" altLang="en-US" sz="1600" dirty="0">
              <a:latin typeface="Calibri" panose="020F0502020204030204" pitchFamily="34" charset="0"/>
            </a:endParaRPr>
          </a:p>
          <a:p>
            <a:pPr hangingPunct="1">
              <a:lnSpc>
                <a:spcPct val="100000"/>
              </a:lnSpc>
            </a:pPr>
            <a:endParaRPr lang="en-GB" altLang="en-US" sz="1600" dirty="0">
              <a:latin typeface="Calibri" panose="020F0502020204030204" pitchFamily="34" charset="0"/>
            </a:endParaRPr>
          </a:p>
          <a:p>
            <a:pPr hangingPunct="1">
              <a:lnSpc>
                <a:spcPct val="100000"/>
              </a:lnSpc>
            </a:pPr>
            <a:endParaRPr lang="en-GB" altLang="en-US" sz="1600" dirty="0">
              <a:latin typeface="Calibri" panose="020F0502020204030204" pitchFamily="34" charset="0"/>
            </a:endParaRPr>
          </a:p>
          <a:p>
            <a:pPr hangingPunct="1">
              <a:lnSpc>
                <a:spcPct val="100000"/>
              </a:lnSpc>
            </a:pPr>
            <a:endParaRPr lang="en-GB" altLang="en-US" sz="1600" dirty="0">
              <a:latin typeface="Calibri" panose="020F0502020204030204" pitchFamily="34" charset="0"/>
            </a:endParaRPr>
          </a:p>
          <a:p>
            <a:pPr hangingPunct="1">
              <a:lnSpc>
                <a:spcPct val="100000"/>
              </a:lnSpc>
            </a:pPr>
            <a:r>
              <a:rPr lang="en-GB" altLang="en-US" sz="1600" dirty="0">
                <a:latin typeface="Calibri" panose="020F0502020204030204" pitchFamily="34" charset="0"/>
              </a:rPr>
              <a:t>Table row 3</a:t>
            </a:r>
          </a:p>
          <a:p>
            <a:pPr hangingPunct="1">
              <a:lnSpc>
                <a:spcPct val="100000"/>
              </a:lnSpc>
            </a:pPr>
            <a:r>
              <a:rPr lang="en-GB" altLang="en-US" sz="1600" dirty="0">
                <a:solidFill>
                  <a:srgbClr val="0070C0"/>
                </a:solidFill>
                <a:latin typeface="Calibri" panose="020F0502020204030204" pitchFamily="34" charset="0"/>
              </a:rPr>
              <a:t>   </a:t>
            </a:r>
          </a:p>
        </p:txBody>
      </p:sp>
      <p:sp>
        <p:nvSpPr>
          <p:cNvPr id="2" name="Title 1">
            <a:extLst>
              <a:ext uri="{FF2B5EF4-FFF2-40B4-BE49-F238E27FC236}">
                <a16:creationId xmlns:a16="http://schemas.microsoft.com/office/drawing/2014/main" id="{B717E3B6-2A31-4F11-89A4-5C2A8902CB2E}"/>
              </a:ext>
            </a:extLst>
          </p:cNvPr>
          <p:cNvSpPr>
            <a:spLocks noGrp="1"/>
          </p:cNvSpPr>
          <p:nvPr>
            <p:ph type="title"/>
          </p:nvPr>
        </p:nvSpPr>
        <p:spPr>
          <a:xfrm>
            <a:off x="0" y="-253997"/>
            <a:ext cx="10515600" cy="1325563"/>
          </a:xfrm>
        </p:spPr>
        <p:txBody>
          <a:bodyPr/>
          <a:lstStyle/>
          <a:p>
            <a:r>
              <a:rPr lang="en-GB" dirty="0"/>
              <a:t>Reference: Adding a Table</a:t>
            </a:r>
          </a:p>
        </p:txBody>
      </p:sp>
      <p:sp>
        <p:nvSpPr>
          <p:cNvPr id="3" name="Content Placeholder 2">
            <a:extLst>
              <a:ext uri="{FF2B5EF4-FFF2-40B4-BE49-F238E27FC236}">
                <a16:creationId xmlns:a16="http://schemas.microsoft.com/office/drawing/2014/main" id="{13E14C2F-E902-4101-A7C8-4EF86A12B1A2}"/>
              </a:ext>
            </a:extLst>
          </p:cNvPr>
          <p:cNvSpPr>
            <a:spLocks noGrp="1"/>
          </p:cNvSpPr>
          <p:nvPr>
            <p:ph idx="1"/>
          </p:nvPr>
        </p:nvSpPr>
        <p:spPr>
          <a:xfrm>
            <a:off x="166994" y="894112"/>
            <a:ext cx="4238635" cy="5652462"/>
          </a:xfrm>
          <a:solidFill>
            <a:schemeClr val="bg1"/>
          </a:solidFill>
          <a:ln>
            <a:solidFill>
              <a:srgbClr val="92D050"/>
            </a:solidFill>
          </a:ln>
        </p:spPr>
        <p:txBody>
          <a:bodyPr>
            <a:normAutofit fontScale="47500" lnSpcReduction="20000"/>
          </a:bodyPr>
          <a:lstStyle/>
          <a:p>
            <a:pPr marL="0" indent="0">
              <a:buNone/>
            </a:pPr>
            <a:r>
              <a:rPr lang="en-GB" dirty="0">
                <a:latin typeface="Consolas" panose="020B0609020204030204" pitchFamily="49" charset="0"/>
              </a:rPr>
              <a:t>&lt;table border="1" &gt; </a:t>
            </a:r>
          </a:p>
          <a:p>
            <a:pPr marL="0" indent="0">
              <a:buNone/>
            </a:pPr>
            <a:r>
              <a:rPr lang="en-GB" dirty="0">
                <a:latin typeface="Consolas" panose="020B0609020204030204" pitchFamily="49" charset="0"/>
              </a:rPr>
              <a:t>&lt;caption&gt; Mountains in Wales &lt;/caption&gt; </a:t>
            </a:r>
          </a:p>
          <a:p>
            <a:pPr marL="0" indent="0">
              <a:buNone/>
            </a:pPr>
            <a:endParaRPr lang="en-GB" dirty="0">
              <a:latin typeface="Consolas" panose="020B0609020204030204" pitchFamily="49" charset="0"/>
            </a:endParaRPr>
          </a:p>
          <a:p>
            <a:pPr marL="0" indent="0">
              <a:buNone/>
            </a:pPr>
            <a:r>
              <a:rPr lang="en-GB" dirty="0">
                <a:latin typeface="Consolas" panose="020B0609020204030204" pitchFamily="49" charset="0"/>
              </a:rPr>
              <a:t>&lt;tr&gt; </a:t>
            </a:r>
          </a:p>
          <a:p>
            <a:pPr marL="0" indent="0">
              <a:buNone/>
            </a:pPr>
            <a:r>
              <a:rPr lang="en-GB" dirty="0">
                <a:latin typeface="Consolas" panose="020B0609020204030204" pitchFamily="49" charset="0"/>
              </a:rPr>
              <a:t>&lt;</a:t>
            </a:r>
            <a:r>
              <a:rPr lang="en-GB" dirty="0" err="1">
                <a:latin typeface="Consolas" panose="020B0609020204030204" pitchFamily="49" charset="0"/>
              </a:rPr>
              <a:t>th</a:t>
            </a:r>
            <a:r>
              <a:rPr lang="en-GB" dirty="0">
                <a:latin typeface="Consolas" panose="020B0609020204030204" pitchFamily="49" charset="0"/>
              </a:rPr>
              <a:t>&gt; Mountain &lt;/</a:t>
            </a:r>
            <a:r>
              <a:rPr lang="en-GB" dirty="0" err="1">
                <a:latin typeface="Consolas" panose="020B0609020204030204" pitchFamily="49" charset="0"/>
              </a:rPr>
              <a:t>th</a:t>
            </a:r>
            <a:r>
              <a:rPr lang="en-GB" dirty="0">
                <a:latin typeface="Consolas" panose="020B0609020204030204" pitchFamily="49" charset="0"/>
              </a:rPr>
              <a:t>&gt; </a:t>
            </a:r>
          </a:p>
          <a:p>
            <a:pPr marL="0" indent="0">
              <a:buNone/>
            </a:pPr>
            <a:r>
              <a:rPr lang="en-GB" dirty="0">
                <a:latin typeface="Consolas" panose="020B0609020204030204" pitchFamily="49" charset="0"/>
              </a:rPr>
              <a:t>&lt;</a:t>
            </a:r>
            <a:r>
              <a:rPr lang="en-GB" dirty="0" err="1">
                <a:latin typeface="Consolas" panose="020B0609020204030204" pitchFamily="49" charset="0"/>
              </a:rPr>
              <a:t>th</a:t>
            </a:r>
            <a:r>
              <a:rPr lang="en-GB" dirty="0">
                <a:latin typeface="Consolas" panose="020B0609020204030204" pitchFamily="49" charset="0"/>
              </a:rPr>
              <a:t>&gt; Height ASL (m) &lt;/</a:t>
            </a:r>
            <a:r>
              <a:rPr lang="en-GB" dirty="0" err="1">
                <a:latin typeface="Consolas" panose="020B0609020204030204" pitchFamily="49" charset="0"/>
              </a:rPr>
              <a:t>th</a:t>
            </a:r>
            <a:r>
              <a:rPr lang="en-GB" dirty="0">
                <a:latin typeface="Consolas" panose="020B0609020204030204" pitchFamily="49" charset="0"/>
              </a:rPr>
              <a:t>&gt; </a:t>
            </a:r>
          </a:p>
          <a:p>
            <a:pPr marL="0" indent="0">
              <a:buNone/>
            </a:pPr>
            <a:r>
              <a:rPr lang="en-GB" dirty="0">
                <a:latin typeface="Consolas" panose="020B0609020204030204" pitchFamily="49" charset="0"/>
              </a:rPr>
              <a:t>&lt;</a:t>
            </a:r>
            <a:r>
              <a:rPr lang="en-GB" dirty="0" err="1">
                <a:latin typeface="Consolas" panose="020B0609020204030204" pitchFamily="49" charset="0"/>
              </a:rPr>
              <a:t>th</a:t>
            </a:r>
            <a:r>
              <a:rPr lang="en-GB" dirty="0">
                <a:latin typeface="Consolas" panose="020B0609020204030204" pitchFamily="49" charset="0"/>
              </a:rPr>
              <a:t>&gt; Location &lt;/</a:t>
            </a:r>
            <a:r>
              <a:rPr lang="en-GB" dirty="0" err="1">
                <a:latin typeface="Consolas" panose="020B0609020204030204" pitchFamily="49" charset="0"/>
              </a:rPr>
              <a:t>th</a:t>
            </a:r>
            <a:r>
              <a:rPr lang="en-GB" dirty="0">
                <a:latin typeface="Consolas" panose="020B0609020204030204" pitchFamily="49" charset="0"/>
              </a:rPr>
              <a:t>&gt; </a:t>
            </a:r>
          </a:p>
          <a:p>
            <a:pPr marL="0" indent="0">
              <a:buNone/>
            </a:pPr>
            <a:r>
              <a:rPr lang="en-GB" dirty="0">
                <a:latin typeface="Consolas" panose="020B0609020204030204" pitchFamily="49" charset="0"/>
              </a:rPr>
              <a:t>&lt;/tr&gt; </a:t>
            </a:r>
          </a:p>
          <a:p>
            <a:pPr marL="0" indent="0">
              <a:buNone/>
            </a:pPr>
            <a:endParaRPr lang="en-GB" dirty="0">
              <a:latin typeface="Consolas" panose="020B0609020204030204" pitchFamily="49" charset="0"/>
            </a:endParaRPr>
          </a:p>
          <a:p>
            <a:pPr marL="0" indent="0">
              <a:buNone/>
            </a:pPr>
            <a:r>
              <a:rPr lang="en-GB" dirty="0">
                <a:latin typeface="Consolas" panose="020B0609020204030204" pitchFamily="49" charset="0"/>
              </a:rPr>
              <a:t>&lt;tr&gt; </a:t>
            </a:r>
          </a:p>
          <a:p>
            <a:pPr marL="0" indent="0">
              <a:buNone/>
            </a:pPr>
            <a:r>
              <a:rPr lang="en-GB" dirty="0">
                <a:latin typeface="Consolas" panose="020B0609020204030204" pitchFamily="49" charset="0"/>
              </a:rPr>
              <a:t>&lt;td&gt; Snowdon &lt;/td&gt; </a:t>
            </a:r>
          </a:p>
          <a:p>
            <a:pPr marL="0" indent="0">
              <a:buNone/>
            </a:pPr>
            <a:r>
              <a:rPr lang="en-GB" dirty="0">
                <a:latin typeface="Consolas" panose="020B0609020204030204" pitchFamily="49" charset="0"/>
              </a:rPr>
              <a:t>&lt;td&gt; 1085 &lt;/td&gt; </a:t>
            </a:r>
          </a:p>
          <a:p>
            <a:pPr marL="0" indent="0">
              <a:buNone/>
            </a:pPr>
            <a:r>
              <a:rPr lang="en-GB" dirty="0">
                <a:latin typeface="Consolas" panose="020B0609020204030204" pitchFamily="49" charset="0"/>
              </a:rPr>
              <a:t>&lt;td&gt; Snowdonia National Park &lt;/td&gt; </a:t>
            </a:r>
          </a:p>
          <a:p>
            <a:pPr marL="0" indent="0">
              <a:buNone/>
            </a:pPr>
            <a:r>
              <a:rPr lang="en-GB" dirty="0">
                <a:latin typeface="Consolas" panose="020B0609020204030204" pitchFamily="49" charset="0"/>
              </a:rPr>
              <a:t>&lt;/tr&gt; </a:t>
            </a:r>
          </a:p>
          <a:p>
            <a:pPr marL="0" indent="0">
              <a:buNone/>
            </a:pPr>
            <a:endParaRPr lang="en-GB" dirty="0">
              <a:latin typeface="Consolas" panose="020B0609020204030204" pitchFamily="49" charset="0"/>
            </a:endParaRPr>
          </a:p>
          <a:p>
            <a:pPr marL="0" indent="0">
              <a:buNone/>
            </a:pPr>
            <a:r>
              <a:rPr lang="en-GB" dirty="0">
                <a:latin typeface="Consolas" panose="020B0609020204030204" pitchFamily="49" charset="0"/>
              </a:rPr>
              <a:t>&lt;tr&gt; </a:t>
            </a:r>
          </a:p>
          <a:p>
            <a:pPr marL="0" indent="0">
              <a:buNone/>
            </a:pPr>
            <a:r>
              <a:rPr lang="en-GB" dirty="0">
                <a:latin typeface="Consolas" panose="020B0609020204030204" pitchFamily="49" charset="0"/>
              </a:rPr>
              <a:t>&lt;td&gt; Pen Y Fan &lt;/td&gt; </a:t>
            </a:r>
          </a:p>
          <a:p>
            <a:pPr marL="0" indent="0">
              <a:buNone/>
            </a:pPr>
            <a:r>
              <a:rPr lang="en-GB" dirty="0">
                <a:latin typeface="Consolas" panose="020B0609020204030204" pitchFamily="49" charset="0"/>
              </a:rPr>
              <a:t>&lt;td&gt; 886 &lt;/td&gt; </a:t>
            </a:r>
          </a:p>
          <a:p>
            <a:pPr marL="0" indent="0">
              <a:buNone/>
            </a:pPr>
            <a:r>
              <a:rPr lang="en-GB" dirty="0">
                <a:latin typeface="Consolas" panose="020B0609020204030204" pitchFamily="49" charset="0"/>
              </a:rPr>
              <a:t>&lt;td&gt; Brecon Beacons National Park &lt;/td&gt; </a:t>
            </a:r>
          </a:p>
          <a:p>
            <a:pPr marL="0" indent="0">
              <a:buNone/>
            </a:pPr>
            <a:r>
              <a:rPr lang="en-GB" dirty="0">
                <a:latin typeface="Consolas" panose="020B0609020204030204" pitchFamily="49" charset="0"/>
              </a:rPr>
              <a:t>&lt;/tr&gt; </a:t>
            </a:r>
          </a:p>
          <a:p>
            <a:pPr marL="0" indent="0">
              <a:buNone/>
            </a:pPr>
            <a:r>
              <a:rPr lang="en-GB" dirty="0">
                <a:latin typeface="Consolas" panose="020B0609020204030204" pitchFamily="49" charset="0"/>
              </a:rPr>
              <a:t>&lt;/table&gt;</a:t>
            </a:r>
          </a:p>
          <a:p>
            <a:pPr marL="0" indent="0">
              <a:buNone/>
            </a:pPr>
            <a:endParaRPr lang="en-GB" dirty="0"/>
          </a:p>
        </p:txBody>
      </p:sp>
      <p:pic>
        <p:nvPicPr>
          <p:cNvPr id="4" name="Picture 3">
            <a:extLst>
              <a:ext uri="{FF2B5EF4-FFF2-40B4-BE49-F238E27FC236}">
                <a16:creationId xmlns:a16="http://schemas.microsoft.com/office/drawing/2014/main" id="{358BC5DC-CC3F-4E70-B7BB-5DB8A01137FE}"/>
              </a:ext>
            </a:extLst>
          </p:cNvPr>
          <p:cNvPicPr>
            <a:picLocks noChangeAspect="1"/>
          </p:cNvPicPr>
          <p:nvPr/>
        </p:nvPicPr>
        <p:blipFill>
          <a:blip r:embed="rId2"/>
          <a:stretch>
            <a:fillRect/>
          </a:stretch>
        </p:blipFill>
        <p:spPr>
          <a:xfrm>
            <a:off x="7244008" y="5008222"/>
            <a:ext cx="4364896" cy="1048431"/>
          </a:xfrm>
          <a:prstGeom prst="rect">
            <a:avLst/>
          </a:prstGeom>
        </p:spPr>
      </p:pic>
    </p:spTree>
    <p:extLst>
      <p:ext uri="{BB962C8B-B14F-4D97-AF65-F5344CB8AC3E}">
        <p14:creationId xmlns:p14="http://schemas.microsoft.com/office/powerpoint/2010/main" val="21484040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09637E-1BE4-42BE-91AC-F55B7B2E310A}"/>
              </a:ext>
            </a:extLst>
          </p:cNvPr>
          <p:cNvSpPr>
            <a:spLocks noGrp="1"/>
          </p:cNvSpPr>
          <p:nvPr>
            <p:ph type="title"/>
          </p:nvPr>
        </p:nvSpPr>
        <p:spPr/>
        <p:txBody>
          <a:bodyPr>
            <a:normAutofit fontScale="90000"/>
          </a:bodyPr>
          <a:lstStyle/>
          <a:p>
            <a:r>
              <a:rPr lang="en-GB" dirty="0"/>
              <a:t>Reference Formatting</a:t>
            </a:r>
          </a:p>
        </p:txBody>
      </p:sp>
      <p:sp>
        <p:nvSpPr>
          <p:cNvPr id="3" name="Content Placeholder 2">
            <a:extLst>
              <a:ext uri="{FF2B5EF4-FFF2-40B4-BE49-F238E27FC236}">
                <a16:creationId xmlns:a16="http://schemas.microsoft.com/office/drawing/2014/main" id="{D82FB856-A031-40CF-AB6E-A57B5557B99D}"/>
              </a:ext>
            </a:extLst>
          </p:cNvPr>
          <p:cNvSpPr>
            <a:spLocks noGrp="1"/>
          </p:cNvSpPr>
          <p:nvPr>
            <p:ph idx="1"/>
          </p:nvPr>
        </p:nvSpPr>
        <p:spPr>
          <a:xfrm>
            <a:off x="480391" y="1011759"/>
            <a:ext cx="10515600" cy="4834482"/>
          </a:xfrm>
        </p:spPr>
        <p:txBody>
          <a:bodyPr>
            <a:normAutofit fontScale="62500" lnSpcReduction="20000"/>
          </a:bodyPr>
          <a:lstStyle/>
          <a:p>
            <a:pPr marL="0" indent="0">
              <a:lnSpc>
                <a:spcPct val="120000"/>
              </a:lnSpc>
              <a:buNone/>
            </a:pPr>
            <a:r>
              <a:rPr lang="en-GB" dirty="0">
                <a:latin typeface="Consolas" panose="020B0609020204030204" pitchFamily="49" charset="0"/>
              </a:rPr>
              <a:t>&lt;body </a:t>
            </a:r>
            <a:r>
              <a:rPr lang="en-GB" dirty="0" err="1">
                <a:latin typeface="Consolas" panose="020B0609020204030204" pitchFamily="49" charset="0"/>
              </a:rPr>
              <a:t>bgcolor</a:t>
            </a:r>
            <a:r>
              <a:rPr lang="en-GB" dirty="0">
                <a:latin typeface="Consolas" panose="020B0609020204030204" pitchFamily="49" charset="0"/>
              </a:rPr>
              <a:t>=”#FF0000”&gt;</a:t>
            </a:r>
            <a:r>
              <a:rPr lang="en-GB" b="1" dirty="0">
                <a:latin typeface="Courier New" panose="02070309020205020404" pitchFamily="49" charset="0"/>
              </a:rPr>
              <a:t>		</a:t>
            </a:r>
            <a:r>
              <a:rPr lang="en-GB" altLang="en-US" dirty="0">
                <a:latin typeface="Calibri" panose="020F0502020204030204" pitchFamily="34" charset="0"/>
              </a:rPr>
              <a:t>Change colour of </a:t>
            </a:r>
            <a:r>
              <a:rPr lang="en-GB" altLang="en-US" dirty="0" err="1">
                <a:latin typeface="Calibri" panose="020F0502020204030204" pitchFamily="34" charset="0"/>
              </a:rPr>
              <a:t>backgroud</a:t>
            </a:r>
            <a:r>
              <a:rPr lang="en-GB" altLang="en-US" dirty="0">
                <a:latin typeface="Calibri" panose="020F0502020204030204" pitchFamily="34" charset="0"/>
              </a:rPr>
              <a:t>. The colour is specified in</a:t>
            </a:r>
          </a:p>
          <a:p>
            <a:pPr marL="0" indent="0">
              <a:lnSpc>
                <a:spcPct val="120000"/>
              </a:lnSpc>
              <a:buNone/>
            </a:pPr>
            <a:r>
              <a:rPr lang="en-GB" altLang="en-US" dirty="0">
                <a:latin typeface="Calibri" panose="020F0502020204030204" pitchFamily="34" charset="0"/>
              </a:rPr>
              <a:t>                                                                             	hexadecimal: Use numbers 0-9 and letter A-F Have a play </a:t>
            </a:r>
          </a:p>
          <a:p>
            <a:pPr marL="0" indent="0">
              <a:lnSpc>
                <a:spcPct val="120000"/>
              </a:lnSpc>
              <a:buNone/>
            </a:pPr>
            <a:r>
              <a:rPr lang="en-GB" altLang="en-US" dirty="0">
                <a:latin typeface="Calibri" panose="020F0502020204030204" pitchFamily="34" charset="0"/>
              </a:rPr>
              <a:t>					around with these and see what happens.</a:t>
            </a:r>
          </a:p>
          <a:p>
            <a:pPr marL="0" indent="0">
              <a:lnSpc>
                <a:spcPct val="120000"/>
              </a:lnSpc>
              <a:buNone/>
            </a:pPr>
            <a:r>
              <a:rPr lang="en-GB" dirty="0">
                <a:latin typeface="Consolas" panose="020B0609020204030204" pitchFamily="49" charset="0"/>
              </a:rPr>
              <a:t>&lt;</a:t>
            </a:r>
            <a:r>
              <a:rPr lang="en-GB" dirty="0" err="1">
                <a:latin typeface="Consolas" panose="020B0609020204030204" pitchFamily="49" charset="0"/>
              </a:rPr>
              <a:t>br</a:t>
            </a:r>
            <a:r>
              <a:rPr lang="en-GB" dirty="0">
                <a:latin typeface="Consolas" panose="020B0609020204030204" pitchFamily="49" charset="0"/>
              </a:rPr>
              <a:t>&gt;</a:t>
            </a:r>
            <a:r>
              <a:rPr lang="en-GB" b="1" dirty="0">
                <a:latin typeface="Consolas" panose="020B0609020204030204" pitchFamily="49" charset="0"/>
              </a:rPr>
              <a:t> </a:t>
            </a:r>
            <a:r>
              <a:rPr lang="en-GB" b="1" dirty="0">
                <a:latin typeface="Courier New" panose="02070309020205020404" pitchFamily="49" charset="0"/>
              </a:rPr>
              <a:t>					</a:t>
            </a:r>
            <a:r>
              <a:rPr lang="en-GB" altLang="en-US" dirty="0">
                <a:latin typeface="Calibri" panose="020F0502020204030204" pitchFamily="34" charset="0"/>
              </a:rPr>
              <a:t>Line break. Single tag.</a:t>
            </a:r>
          </a:p>
          <a:p>
            <a:pPr marL="0" indent="0">
              <a:lnSpc>
                <a:spcPct val="120000"/>
              </a:lnSpc>
              <a:buNone/>
            </a:pPr>
            <a:r>
              <a:rPr lang="en-GB" dirty="0">
                <a:latin typeface="Consolas" panose="020B0609020204030204" pitchFamily="49" charset="0"/>
              </a:rPr>
              <a:t>&lt;hr&gt; </a:t>
            </a:r>
            <a:r>
              <a:rPr lang="en-GB" dirty="0">
                <a:latin typeface="Courier New" panose="02070309020205020404" pitchFamily="49" charset="0"/>
              </a:rPr>
              <a:t>					</a:t>
            </a:r>
            <a:r>
              <a:rPr lang="en-GB" altLang="en-US" dirty="0">
                <a:latin typeface="Calibri" panose="020F0502020204030204" pitchFamily="34" charset="0"/>
              </a:rPr>
              <a:t>Horizontal Rule. Single tag.</a:t>
            </a:r>
          </a:p>
          <a:p>
            <a:pPr marL="0" indent="0">
              <a:lnSpc>
                <a:spcPct val="120000"/>
              </a:lnSpc>
              <a:buNone/>
            </a:pPr>
            <a:endParaRPr lang="en-GB" dirty="0">
              <a:latin typeface="Courier New" panose="02070309020205020404" pitchFamily="49" charset="0"/>
            </a:endParaRPr>
          </a:p>
          <a:p>
            <a:pPr marL="0" indent="0">
              <a:lnSpc>
                <a:spcPct val="120000"/>
              </a:lnSpc>
              <a:buNone/>
            </a:pPr>
            <a:r>
              <a:rPr lang="en-GB" dirty="0">
                <a:latin typeface="Courier New" panose="02070309020205020404" pitchFamily="49" charset="0"/>
              </a:rPr>
              <a:t>					</a:t>
            </a:r>
            <a:r>
              <a:rPr lang="en-GB" altLang="en-US" dirty="0">
                <a:latin typeface="Calibri" panose="020F0502020204030204" pitchFamily="34" charset="0"/>
              </a:rPr>
              <a:t> Put another element between these tags for formatting</a:t>
            </a:r>
            <a:endParaRPr lang="en-GB" dirty="0">
              <a:latin typeface="Courier New" panose="02070309020205020404" pitchFamily="49" charset="0"/>
            </a:endParaRPr>
          </a:p>
          <a:p>
            <a:pPr marL="0" indent="0">
              <a:lnSpc>
                <a:spcPct val="120000"/>
              </a:lnSpc>
              <a:buNone/>
            </a:pPr>
            <a:r>
              <a:rPr lang="en-GB" dirty="0">
                <a:latin typeface="Consolas" panose="020B0609020204030204" pitchFamily="49" charset="0"/>
              </a:rPr>
              <a:t>&lt;</a:t>
            </a:r>
            <a:r>
              <a:rPr lang="en-GB" dirty="0" err="1">
                <a:latin typeface="Consolas" panose="020B0609020204030204" pitchFamily="49" charset="0"/>
              </a:rPr>
              <a:t>center</a:t>
            </a:r>
            <a:r>
              <a:rPr lang="en-GB" dirty="0">
                <a:latin typeface="Consolas" panose="020B0609020204030204" pitchFamily="49" charset="0"/>
              </a:rPr>
              <a:t>&gt;</a:t>
            </a:r>
            <a:r>
              <a:rPr lang="en-GB" b="1" dirty="0">
                <a:latin typeface="Consolas" panose="020B0609020204030204" pitchFamily="49" charset="0"/>
              </a:rPr>
              <a:t> </a:t>
            </a:r>
            <a:r>
              <a:rPr lang="en-GB" dirty="0">
                <a:latin typeface="Consolas" panose="020B0609020204030204" pitchFamily="49" charset="0"/>
              </a:rPr>
              <a:t>&lt;/</a:t>
            </a:r>
            <a:r>
              <a:rPr lang="en-GB" dirty="0" err="1">
                <a:latin typeface="Consolas" panose="020B0609020204030204" pitchFamily="49" charset="0"/>
              </a:rPr>
              <a:t>center</a:t>
            </a:r>
            <a:r>
              <a:rPr lang="en-GB" dirty="0">
                <a:latin typeface="Consolas" panose="020B0609020204030204" pitchFamily="49" charset="0"/>
              </a:rPr>
              <a:t>&gt;</a:t>
            </a:r>
            <a:r>
              <a:rPr lang="en-GB" b="1" dirty="0">
                <a:latin typeface="Consolas" panose="020B0609020204030204" pitchFamily="49" charset="0"/>
              </a:rPr>
              <a:t> </a:t>
            </a:r>
            <a:r>
              <a:rPr lang="en-GB" b="1" dirty="0">
                <a:latin typeface="Courier New" panose="02070309020205020404" pitchFamily="49" charset="0"/>
              </a:rPr>
              <a:t>			</a:t>
            </a:r>
            <a:r>
              <a:rPr lang="en-GB" b="1" dirty="0">
                <a:latin typeface="Calibri" panose="020F0502020204030204" pitchFamily="34" charset="0"/>
              </a:rPr>
              <a:t> </a:t>
            </a:r>
            <a:r>
              <a:rPr lang="en-GB" altLang="en-US" dirty="0">
                <a:latin typeface="Calibri" panose="020F0502020204030204" pitchFamily="34" charset="0"/>
              </a:rPr>
              <a:t>Puts contents in the centre of the web page</a:t>
            </a:r>
          </a:p>
          <a:p>
            <a:pPr marL="0" indent="0">
              <a:lnSpc>
                <a:spcPct val="120000"/>
              </a:lnSpc>
              <a:buNone/>
            </a:pPr>
            <a:r>
              <a:rPr lang="en-GB" dirty="0">
                <a:latin typeface="Consolas" panose="020B0609020204030204" pitchFamily="49" charset="0"/>
              </a:rPr>
              <a:t>&lt;b&gt;</a:t>
            </a:r>
            <a:r>
              <a:rPr lang="en-GB" b="1" dirty="0">
                <a:latin typeface="Consolas" panose="020B0609020204030204" pitchFamily="49" charset="0"/>
              </a:rPr>
              <a:t> </a:t>
            </a:r>
            <a:r>
              <a:rPr lang="en-GB" dirty="0">
                <a:latin typeface="Consolas" panose="020B0609020204030204" pitchFamily="49" charset="0"/>
              </a:rPr>
              <a:t>&lt;/b&gt;</a:t>
            </a:r>
            <a:r>
              <a:rPr lang="en-GB" b="1" dirty="0">
                <a:latin typeface="Consolas" panose="020B0609020204030204" pitchFamily="49" charset="0"/>
              </a:rPr>
              <a:t> </a:t>
            </a:r>
            <a:r>
              <a:rPr lang="en-GB" b="1" dirty="0">
                <a:latin typeface="Courier New" panose="02070309020205020404" pitchFamily="49" charset="0"/>
              </a:rPr>
              <a:t>				</a:t>
            </a:r>
            <a:r>
              <a:rPr lang="en-GB" altLang="en-US" dirty="0">
                <a:latin typeface="Calibri" panose="020F0502020204030204" pitchFamily="34" charset="0"/>
              </a:rPr>
              <a:t> Makes text bold</a:t>
            </a:r>
            <a:endParaRPr lang="en-GB" b="1" dirty="0">
              <a:latin typeface="Courier New" panose="02070309020205020404" pitchFamily="49" charset="0"/>
            </a:endParaRPr>
          </a:p>
          <a:p>
            <a:pPr marL="0" indent="0">
              <a:lnSpc>
                <a:spcPct val="120000"/>
              </a:lnSpc>
              <a:buNone/>
            </a:pPr>
            <a:r>
              <a:rPr lang="en-GB" dirty="0">
                <a:latin typeface="Consolas" panose="020B0609020204030204" pitchFamily="49" charset="0"/>
              </a:rPr>
              <a:t>&lt;</a:t>
            </a:r>
            <a:r>
              <a:rPr lang="en-GB" dirty="0" err="1">
                <a:latin typeface="Consolas" panose="020B0609020204030204" pitchFamily="49" charset="0"/>
              </a:rPr>
              <a:t>i</a:t>
            </a:r>
            <a:r>
              <a:rPr lang="en-GB" dirty="0">
                <a:latin typeface="Consolas" panose="020B0609020204030204" pitchFamily="49" charset="0"/>
              </a:rPr>
              <a:t>&gt;</a:t>
            </a:r>
            <a:r>
              <a:rPr lang="en-GB" b="1" dirty="0">
                <a:latin typeface="Consolas" panose="020B0609020204030204" pitchFamily="49" charset="0"/>
              </a:rPr>
              <a:t> </a:t>
            </a:r>
            <a:r>
              <a:rPr lang="en-GB" dirty="0">
                <a:latin typeface="Consolas" panose="020B0609020204030204" pitchFamily="49" charset="0"/>
              </a:rPr>
              <a:t>&lt;/</a:t>
            </a:r>
            <a:r>
              <a:rPr lang="en-GB" dirty="0" err="1">
                <a:latin typeface="Consolas" panose="020B0609020204030204" pitchFamily="49" charset="0"/>
              </a:rPr>
              <a:t>i</a:t>
            </a:r>
            <a:r>
              <a:rPr lang="en-GB" dirty="0">
                <a:latin typeface="Consolas" panose="020B0609020204030204" pitchFamily="49" charset="0"/>
              </a:rPr>
              <a:t>&gt;</a:t>
            </a:r>
            <a:r>
              <a:rPr lang="en-GB" b="1" dirty="0">
                <a:latin typeface="Consolas" panose="020B0609020204030204" pitchFamily="49" charset="0"/>
              </a:rPr>
              <a:t> </a:t>
            </a:r>
            <a:r>
              <a:rPr lang="en-GB" b="1" dirty="0">
                <a:latin typeface="Courier New" panose="02070309020205020404" pitchFamily="49" charset="0"/>
              </a:rPr>
              <a:t>				</a:t>
            </a:r>
            <a:r>
              <a:rPr lang="en-GB" altLang="en-US" dirty="0" err="1">
                <a:latin typeface="Calibri" panose="020F0502020204030204" pitchFamily="34" charset="0"/>
              </a:rPr>
              <a:t>Italisises</a:t>
            </a:r>
            <a:r>
              <a:rPr lang="en-GB" altLang="en-US" dirty="0">
                <a:latin typeface="Calibri" panose="020F0502020204030204" pitchFamily="34" charset="0"/>
              </a:rPr>
              <a:t> text</a:t>
            </a:r>
            <a:endParaRPr lang="en-GB" b="1" dirty="0">
              <a:latin typeface="Courier New" panose="02070309020205020404" pitchFamily="49" charset="0"/>
            </a:endParaRPr>
          </a:p>
          <a:p>
            <a:pPr marL="0" indent="0">
              <a:lnSpc>
                <a:spcPct val="120000"/>
              </a:lnSpc>
              <a:buNone/>
            </a:pPr>
            <a:r>
              <a:rPr lang="en-GB" dirty="0">
                <a:latin typeface="Consolas" panose="020B0609020204030204" pitchFamily="49" charset="0"/>
              </a:rPr>
              <a:t>&lt;pre&gt;</a:t>
            </a:r>
            <a:r>
              <a:rPr lang="en-GB" b="1" dirty="0">
                <a:latin typeface="Consolas" panose="020B0609020204030204" pitchFamily="49" charset="0"/>
              </a:rPr>
              <a:t> </a:t>
            </a:r>
            <a:r>
              <a:rPr lang="en-GB" dirty="0">
                <a:latin typeface="Consolas" panose="020B0609020204030204" pitchFamily="49" charset="0"/>
              </a:rPr>
              <a:t>&lt;/pre&gt;</a:t>
            </a:r>
            <a:r>
              <a:rPr lang="en-GB" b="1" dirty="0">
                <a:latin typeface="Consolas" panose="020B0609020204030204" pitchFamily="49" charset="0"/>
              </a:rPr>
              <a:t> 	</a:t>
            </a:r>
            <a:r>
              <a:rPr lang="en-GB" b="1" dirty="0">
                <a:latin typeface="Courier New" panose="02070309020205020404" pitchFamily="49" charset="0"/>
              </a:rPr>
              <a:t>			</a:t>
            </a:r>
            <a:r>
              <a:rPr lang="en-GB" altLang="en-US" dirty="0">
                <a:latin typeface="Calibri" panose="020F0502020204030204" pitchFamily="34" charset="0"/>
              </a:rPr>
              <a:t>Preformats text, keeps spaces and line breaks</a:t>
            </a:r>
            <a:endParaRPr lang="en-GB" b="1" dirty="0">
              <a:latin typeface="Courier New" panose="02070309020205020404" pitchFamily="49" charset="0"/>
            </a:endParaRPr>
          </a:p>
        </p:txBody>
      </p:sp>
    </p:spTree>
    <p:extLst>
      <p:ext uri="{BB962C8B-B14F-4D97-AF65-F5344CB8AC3E}">
        <p14:creationId xmlns:p14="http://schemas.microsoft.com/office/powerpoint/2010/main" val="15875771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HTML</a:t>
            </a:r>
          </a:p>
        </p:txBody>
      </p:sp>
      <p:sp>
        <p:nvSpPr>
          <p:cNvPr id="3" name="Content Placeholder 2"/>
          <p:cNvSpPr>
            <a:spLocks noGrp="1"/>
          </p:cNvSpPr>
          <p:nvPr>
            <p:ph idx="1"/>
          </p:nvPr>
        </p:nvSpPr>
        <p:spPr>
          <a:xfrm>
            <a:off x="705678" y="1253331"/>
            <a:ext cx="10515600" cy="4351338"/>
          </a:xfrm>
        </p:spPr>
        <p:txBody>
          <a:bodyPr>
            <a:normAutofit fontScale="85000" lnSpcReduction="20000"/>
          </a:bodyPr>
          <a:lstStyle/>
          <a:p>
            <a:pPr>
              <a:lnSpc>
                <a:spcPct val="110000"/>
              </a:lnSpc>
              <a:buFont typeface="Wingdings" panose="05000000000000000000" pitchFamily="2" charset="2"/>
              <a:buChar char="ü"/>
            </a:pPr>
            <a:r>
              <a:rPr lang="en-GB" dirty="0"/>
              <a:t>Hypertext Markup Language (HTML) is the language that we use to create web pages.</a:t>
            </a:r>
          </a:p>
          <a:p>
            <a:pPr>
              <a:lnSpc>
                <a:spcPct val="110000"/>
              </a:lnSpc>
              <a:buFont typeface="Wingdings" panose="05000000000000000000" pitchFamily="2" charset="2"/>
              <a:buChar char="ü"/>
            </a:pPr>
            <a:endParaRPr lang="en-GB" dirty="0"/>
          </a:p>
          <a:p>
            <a:pPr>
              <a:lnSpc>
                <a:spcPct val="110000"/>
              </a:lnSpc>
              <a:buFont typeface="Wingdings" panose="05000000000000000000" pitchFamily="2" charset="2"/>
              <a:buChar char="ü"/>
            </a:pPr>
            <a:r>
              <a:rPr lang="en-GB" dirty="0"/>
              <a:t> HTML contains elements that are usually made up of pairs of tags: an opening tag </a:t>
            </a:r>
            <a:r>
              <a:rPr lang="en-GB" dirty="0">
                <a:latin typeface="Consolas" panose="020B0609020204030204" pitchFamily="49" charset="0"/>
              </a:rPr>
              <a:t>&lt;tag&gt; </a:t>
            </a:r>
            <a:r>
              <a:rPr lang="en-GB" dirty="0"/>
              <a:t>and a closing tag </a:t>
            </a:r>
            <a:r>
              <a:rPr lang="en-GB" dirty="0">
                <a:latin typeface="Consolas" panose="020B0609020204030204" pitchFamily="49" charset="0"/>
              </a:rPr>
              <a:t>&lt;/tag&gt; </a:t>
            </a:r>
            <a:r>
              <a:rPr lang="en-GB" dirty="0"/>
              <a:t>and content and attributes between them.</a:t>
            </a:r>
          </a:p>
          <a:p>
            <a:pPr>
              <a:lnSpc>
                <a:spcPct val="110000"/>
              </a:lnSpc>
              <a:buFont typeface="Wingdings" panose="05000000000000000000" pitchFamily="2" charset="2"/>
              <a:buChar char="ü"/>
            </a:pPr>
            <a:endParaRPr lang="en-GB" dirty="0"/>
          </a:p>
          <a:p>
            <a:pPr>
              <a:lnSpc>
                <a:spcPct val="110000"/>
              </a:lnSpc>
              <a:buFont typeface="Wingdings" panose="05000000000000000000" pitchFamily="2" charset="2"/>
              <a:buChar char="ü"/>
            </a:pPr>
            <a:r>
              <a:rPr lang="en-GB" dirty="0"/>
              <a:t>This tutorial will introduce you to some of the most common elements and tags.</a:t>
            </a:r>
          </a:p>
          <a:p>
            <a:pPr>
              <a:lnSpc>
                <a:spcPct val="110000"/>
              </a:lnSpc>
              <a:buFont typeface="Wingdings" panose="05000000000000000000" pitchFamily="2" charset="2"/>
              <a:buChar char="ü"/>
            </a:pPr>
            <a:r>
              <a:rPr lang="en-GB" dirty="0"/>
              <a:t> We are going to create a simple web page about Wales using a text editor We will then be able to view the page in a web browser (we will use Microsoft’s Edge but you can use any browser).</a:t>
            </a:r>
          </a:p>
        </p:txBody>
      </p:sp>
    </p:spTree>
    <p:extLst>
      <p:ext uri="{BB962C8B-B14F-4D97-AF65-F5344CB8AC3E}">
        <p14:creationId xmlns:p14="http://schemas.microsoft.com/office/powerpoint/2010/main" val="19156563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Wales website</a:t>
            </a:r>
          </a:p>
        </p:txBody>
      </p:sp>
      <p:sp>
        <p:nvSpPr>
          <p:cNvPr id="3" name="Content Placeholder 2"/>
          <p:cNvSpPr>
            <a:spLocks noGrp="1"/>
          </p:cNvSpPr>
          <p:nvPr>
            <p:ph idx="1"/>
          </p:nvPr>
        </p:nvSpPr>
        <p:spPr>
          <a:xfrm>
            <a:off x="705678" y="1253331"/>
            <a:ext cx="10515600" cy="4351338"/>
          </a:xfrm>
        </p:spPr>
        <p:txBody>
          <a:bodyPr>
            <a:normAutofit/>
          </a:bodyPr>
          <a:lstStyle/>
          <a:p>
            <a:pPr>
              <a:lnSpc>
                <a:spcPct val="110000"/>
              </a:lnSpc>
              <a:buFont typeface="Wingdings" panose="05000000000000000000" pitchFamily="2" charset="2"/>
              <a:buChar char="ü"/>
            </a:pPr>
            <a:r>
              <a:rPr lang="en-GB" dirty="0"/>
              <a:t>We are going to create a web page about Wales using a text editor.</a:t>
            </a:r>
          </a:p>
          <a:p>
            <a:pPr>
              <a:lnSpc>
                <a:spcPct val="110000"/>
              </a:lnSpc>
              <a:buFont typeface="Wingdings" panose="05000000000000000000" pitchFamily="2" charset="2"/>
              <a:buChar char="ü"/>
            </a:pPr>
            <a:r>
              <a:rPr lang="en-GB" dirty="0"/>
              <a:t>We will then view the page in a web browser</a:t>
            </a:r>
          </a:p>
        </p:txBody>
      </p:sp>
    </p:spTree>
    <p:extLst>
      <p:ext uri="{BB962C8B-B14F-4D97-AF65-F5344CB8AC3E}">
        <p14:creationId xmlns:p14="http://schemas.microsoft.com/office/powerpoint/2010/main" val="1012382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C9CCE7-D8F4-4BD8-BDAD-D644D827F873}"/>
              </a:ext>
            </a:extLst>
          </p:cNvPr>
          <p:cNvSpPr>
            <a:spLocks noGrp="1"/>
          </p:cNvSpPr>
          <p:nvPr>
            <p:ph type="title"/>
          </p:nvPr>
        </p:nvSpPr>
        <p:spPr/>
        <p:txBody>
          <a:bodyPr>
            <a:normAutofit fontScale="90000"/>
          </a:bodyPr>
          <a:lstStyle/>
          <a:p>
            <a:r>
              <a:rPr lang="en-GB" dirty="0"/>
              <a:t>HTML cheat sheet</a:t>
            </a:r>
          </a:p>
        </p:txBody>
      </p:sp>
      <p:sp>
        <p:nvSpPr>
          <p:cNvPr id="3" name="Content Placeholder 2">
            <a:extLst>
              <a:ext uri="{FF2B5EF4-FFF2-40B4-BE49-F238E27FC236}">
                <a16:creationId xmlns:a16="http://schemas.microsoft.com/office/drawing/2014/main" id="{F651A8DA-7F8B-40CE-AB99-9DE7022A01AE}"/>
              </a:ext>
            </a:extLst>
          </p:cNvPr>
          <p:cNvSpPr>
            <a:spLocks noGrp="1"/>
          </p:cNvSpPr>
          <p:nvPr>
            <p:ph idx="1"/>
          </p:nvPr>
        </p:nvSpPr>
        <p:spPr>
          <a:xfrm>
            <a:off x="838200" y="1853135"/>
            <a:ext cx="4992757" cy="4351338"/>
          </a:xfrm>
        </p:spPr>
        <p:txBody>
          <a:bodyPr/>
          <a:lstStyle/>
          <a:p>
            <a:pPr marL="0" indent="0">
              <a:buNone/>
            </a:pPr>
            <a:r>
              <a:rPr lang="en-GB" dirty="0"/>
              <a:t>Use this HTML cheat sheet to help write your webpages.</a:t>
            </a:r>
          </a:p>
          <a:p>
            <a:pPr marL="0" indent="0">
              <a:buNone/>
            </a:pPr>
            <a:r>
              <a:rPr lang="en-GB" dirty="0">
                <a:hlinkClick r:id="rId2"/>
              </a:rPr>
              <a:t>HTML-cheat-sheet.docx</a:t>
            </a:r>
            <a:endParaRPr lang="en-GB" dirty="0"/>
          </a:p>
        </p:txBody>
      </p:sp>
      <p:pic>
        <p:nvPicPr>
          <p:cNvPr id="5" name="Picture 4">
            <a:extLst>
              <a:ext uri="{FF2B5EF4-FFF2-40B4-BE49-F238E27FC236}">
                <a16:creationId xmlns:a16="http://schemas.microsoft.com/office/drawing/2014/main" id="{65C5CA14-AD21-4C37-BD8E-D332E3231BF0}"/>
              </a:ext>
            </a:extLst>
          </p:cNvPr>
          <p:cNvPicPr>
            <a:picLocks noChangeAspect="1"/>
          </p:cNvPicPr>
          <p:nvPr/>
        </p:nvPicPr>
        <p:blipFill>
          <a:blip r:embed="rId3"/>
          <a:stretch>
            <a:fillRect/>
          </a:stretch>
        </p:blipFill>
        <p:spPr>
          <a:xfrm>
            <a:off x="5953952" y="0"/>
            <a:ext cx="4873073" cy="6746499"/>
          </a:xfrm>
          <a:prstGeom prst="rect">
            <a:avLst/>
          </a:prstGeom>
        </p:spPr>
      </p:pic>
    </p:spTree>
    <p:extLst>
      <p:ext uri="{BB962C8B-B14F-4D97-AF65-F5344CB8AC3E}">
        <p14:creationId xmlns:p14="http://schemas.microsoft.com/office/powerpoint/2010/main" val="2343050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a:extLst>
              <a:ext uri="{FF2B5EF4-FFF2-40B4-BE49-F238E27FC236}">
                <a16:creationId xmlns:a16="http://schemas.microsoft.com/office/drawing/2014/main" id="{1F05CBCB-C0CD-C2E5-4B19-5408880D6DE8}"/>
              </a:ext>
            </a:extLst>
          </p:cNvPr>
          <p:cNvPicPr>
            <a:picLocks noChangeAspect="1"/>
          </p:cNvPicPr>
          <p:nvPr/>
        </p:nvPicPr>
        <p:blipFill>
          <a:blip r:embed="rId2"/>
          <a:stretch>
            <a:fillRect/>
          </a:stretch>
        </p:blipFill>
        <p:spPr>
          <a:xfrm>
            <a:off x="260685" y="1166563"/>
            <a:ext cx="11670630" cy="5175413"/>
          </a:xfrm>
          <a:prstGeom prst="rect">
            <a:avLst/>
          </a:prstGeom>
        </p:spPr>
      </p:pic>
    </p:spTree>
    <p:extLst>
      <p:ext uri="{BB962C8B-B14F-4D97-AF65-F5344CB8AC3E}">
        <p14:creationId xmlns:p14="http://schemas.microsoft.com/office/powerpoint/2010/main" val="42399555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Wales website: 1. Setup the file</a:t>
            </a:r>
          </a:p>
        </p:txBody>
      </p:sp>
      <p:sp>
        <p:nvSpPr>
          <p:cNvPr id="3" name="Content Placeholder 2"/>
          <p:cNvSpPr>
            <a:spLocks noGrp="1"/>
          </p:cNvSpPr>
          <p:nvPr>
            <p:ph idx="1"/>
          </p:nvPr>
        </p:nvSpPr>
        <p:spPr>
          <a:xfrm>
            <a:off x="705678" y="1449042"/>
            <a:ext cx="10515600" cy="4351338"/>
          </a:xfrm>
        </p:spPr>
        <p:txBody>
          <a:bodyPr>
            <a:normAutofit fontScale="77500" lnSpcReduction="20000"/>
          </a:bodyPr>
          <a:lstStyle/>
          <a:p>
            <a:pPr marL="514350" indent="-514350">
              <a:lnSpc>
                <a:spcPct val="120000"/>
              </a:lnSpc>
              <a:buFont typeface="+mj-lt"/>
              <a:buAutoNum type="arabicPeriod"/>
            </a:pPr>
            <a:r>
              <a:rPr lang="en-GB" dirty="0"/>
              <a:t>Crete a folder called </a:t>
            </a:r>
            <a:r>
              <a:rPr lang="en-GB" dirty="0">
                <a:latin typeface="Consolas" panose="020B0609020204030204" pitchFamily="49" charset="0"/>
                <a:cs typeface="Courier New" panose="02070309020205020404" pitchFamily="49" charset="0"/>
              </a:rPr>
              <a:t>website</a:t>
            </a:r>
          </a:p>
          <a:p>
            <a:pPr marL="514350" indent="-514350">
              <a:lnSpc>
                <a:spcPct val="120000"/>
              </a:lnSpc>
              <a:buFont typeface="+mj-lt"/>
              <a:buAutoNum type="arabicPeriod"/>
            </a:pPr>
            <a:r>
              <a:rPr lang="en-GB" dirty="0"/>
              <a:t>Open your text editor and save the file in your  </a:t>
            </a:r>
            <a:r>
              <a:rPr lang="en-GB" dirty="0">
                <a:latin typeface="Consolas" panose="020B0609020204030204" pitchFamily="49" charset="0"/>
                <a:cs typeface="Courier New" panose="02070309020205020404" pitchFamily="49" charset="0"/>
              </a:rPr>
              <a:t>website</a:t>
            </a:r>
            <a:r>
              <a:rPr lang="en-GB" dirty="0">
                <a:latin typeface="Courier New" panose="02070309020205020404" pitchFamily="49" charset="0"/>
                <a:cs typeface="Courier New" panose="02070309020205020404" pitchFamily="49" charset="0"/>
              </a:rPr>
              <a:t> </a:t>
            </a:r>
            <a:r>
              <a:rPr lang="en-GB" dirty="0"/>
              <a:t>folder and name it </a:t>
            </a:r>
            <a:r>
              <a:rPr lang="en-GB" dirty="0">
                <a:latin typeface="Consolas" panose="020B0609020204030204" pitchFamily="49" charset="0"/>
                <a:cs typeface="Courier New" panose="02070309020205020404" pitchFamily="49" charset="0"/>
              </a:rPr>
              <a:t>wales.html</a:t>
            </a:r>
          </a:p>
          <a:p>
            <a:pPr marL="514350" indent="-514350">
              <a:lnSpc>
                <a:spcPct val="120000"/>
              </a:lnSpc>
              <a:buFont typeface="+mj-lt"/>
              <a:buAutoNum type="arabicPeriod"/>
            </a:pPr>
            <a:endParaRPr lang="en-GB" dirty="0">
              <a:latin typeface="Courier New" panose="02070309020205020404" pitchFamily="49" charset="0"/>
              <a:cs typeface="Courier New" panose="02070309020205020404" pitchFamily="49" charset="0"/>
            </a:endParaRPr>
          </a:p>
          <a:p>
            <a:pPr marL="514350" indent="-514350">
              <a:lnSpc>
                <a:spcPct val="120000"/>
              </a:lnSpc>
              <a:buFont typeface="+mj-lt"/>
              <a:buAutoNum type="arabicPeriod"/>
            </a:pPr>
            <a:endParaRPr lang="en-GB" dirty="0">
              <a:latin typeface="Courier New" panose="02070309020205020404" pitchFamily="49" charset="0"/>
              <a:cs typeface="Courier New" panose="02070309020205020404" pitchFamily="49" charset="0"/>
            </a:endParaRPr>
          </a:p>
          <a:p>
            <a:pPr marL="514350" indent="-514350">
              <a:lnSpc>
                <a:spcPct val="120000"/>
              </a:lnSpc>
              <a:buFont typeface="+mj-lt"/>
              <a:buAutoNum type="arabicPeriod"/>
            </a:pPr>
            <a:endParaRPr lang="en-GB" dirty="0">
              <a:latin typeface="Courier New" panose="02070309020205020404" pitchFamily="49" charset="0"/>
              <a:cs typeface="Courier New" panose="02070309020205020404" pitchFamily="49" charset="0"/>
            </a:endParaRPr>
          </a:p>
          <a:p>
            <a:pPr marL="514350" indent="-514350">
              <a:lnSpc>
                <a:spcPct val="120000"/>
              </a:lnSpc>
              <a:buFont typeface="+mj-lt"/>
              <a:buAutoNum type="arabicPeriod"/>
            </a:pPr>
            <a:endParaRPr lang="en-GB" dirty="0">
              <a:latin typeface="Courier New" panose="02070309020205020404" pitchFamily="49" charset="0"/>
              <a:cs typeface="Courier New" panose="02070309020205020404" pitchFamily="49" charset="0"/>
            </a:endParaRPr>
          </a:p>
          <a:p>
            <a:pPr marL="514350" indent="-514350">
              <a:lnSpc>
                <a:spcPct val="120000"/>
              </a:lnSpc>
              <a:buFont typeface="+mj-lt"/>
              <a:buAutoNum type="arabicPeriod"/>
            </a:pPr>
            <a:r>
              <a:rPr lang="en-GB" dirty="0"/>
              <a:t>At the very to of top file write:  </a:t>
            </a:r>
            <a:r>
              <a:rPr lang="en-GB" dirty="0">
                <a:latin typeface="Consolas" panose="020B0609020204030204" pitchFamily="49" charset="0"/>
                <a:cs typeface="Courier New" panose="02070309020205020404" pitchFamily="49" charset="0"/>
              </a:rPr>
              <a:t>&lt;!DOCTYPE html&gt; </a:t>
            </a:r>
            <a:r>
              <a:rPr lang="en-GB" dirty="0"/>
              <a:t>This is the doctype declaration that is needed to let the browser know what type of document it is.</a:t>
            </a:r>
          </a:p>
          <a:p>
            <a:pPr marL="514350" indent="-514350">
              <a:lnSpc>
                <a:spcPct val="120000"/>
              </a:lnSpc>
              <a:buFont typeface="+mj-lt"/>
              <a:buAutoNum type="arabicPeriod"/>
            </a:pPr>
            <a:r>
              <a:rPr lang="en-GB" dirty="0"/>
              <a:t>We are now is a position to start writing out HTML file.</a:t>
            </a:r>
          </a:p>
          <a:p>
            <a:pPr marL="514350" indent="-514350">
              <a:buFont typeface="+mj-lt"/>
              <a:buAutoNum type="arabicPeriod"/>
            </a:pPr>
            <a:endParaRPr lang="en-GB" dirty="0">
              <a:latin typeface="Courier New" panose="02070309020205020404" pitchFamily="49" charset="0"/>
              <a:cs typeface="Courier New" panose="02070309020205020404" pitchFamily="49" charset="0"/>
            </a:endParaRPr>
          </a:p>
          <a:p>
            <a:pPr marL="0" indent="0">
              <a:buNone/>
            </a:pPr>
            <a:endParaRPr lang="en-GB" dirty="0">
              <a:latin typeface="Courier New" panose="02070309020205020404" pitchFamily="49" charset="0"/>
              <a:cs typeface="Courier New" panose="02070309020205020404" pitchFamily="49" charset="0"/>
            </a:endParaRPr>
          </a:p>
        </p:txBody>
      </p:sp>
      <p:pic>
        <p:nvPicPr>
          <p:cNvPr id="5" name="Picture 4">
            <a:extLst>
              <a:ext uri="{FF2B5EF4-FFF2-40B4-BE49-F238E27FC236}">
                <a16:creationId xmlns:a16="http://schemas.microsoft.com/office/drawing/2014/main" id="{60B85F0D-BC2B-4EB6-B5DD-5F793EB86F2E}"/>
              </a:ext>
            </a:extLst>
          </p:cNvPr>
          <p:cNvPicPr>
            <a:picLocks noChangeAspect="1"/>
          </p:cNvPicPr>
          <p:nvPr/>
        </p:nvPicPr>
        <p:blipFill>
          <a:blip r:embed="rId2"/>
          <a:stretch>
            <a:fillRect/>
          </a:stretch>
        </p:blipFill>
        <p:spPr>
          <a:xfrm>
            <a:off x="2644567" y="2809875"/>
            <a:ext cx="5267481" cy="1377812"/>
          </a:xfrm>
          <a:prstGeom prst="rect">
            <a:avLst/>
          </a:prstGeom>
        </p:spPr>
      </p:pic>
    </p:spTree>
    <p:extLst>
      <p:ext uri="{BB962C8B-B14F-4D97-AF65-F5344CB8AC3E}">
        <p14:creationId xmlns:p14="http://schemas.microsoft.com/office/powerpoint/2010/main" val="6574439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Body and head elements</a:t>
            </a:r>
          </a:p>
        </p:txBody>
      </p:sp>
      <p:sp>
        <p:nvSpPr>
          <p:cNvPr id="3" name="Content Placeholder 2"/>
          <p:cNvSpPr>
            <a:spLocks noGrp="1"/>
          </p:cNvSpPr>
          <p:nvPr>
            <p:ph idx="1"/>
          </p:nvPr>
        </p:nvSpPr>
        <p:spPr>
          <a:xfrm>
            <a:off x="503872" y="1520825"/>
            <a:ext cx="10820400" cy="4351338"/>
          </a:xfrm>
        </p:spPr>
        <p:txBody>
          <a:bodyPr>
            <a:normAutofit fontScale="92500" lnSpcReduction="20000"/>
          </a:bodyPr>
          <a:lstStyle/>
          <a:p>
            <a:pPr>
              <a:lnSpc>
                <a:spcPct val="120000"/>
              </a:lnSpc>
              <a:buFont typeface="Wingdings" panose="05000000000000000000" pitchFamily="2" charset="2"/>
              <a:buChar char="ü"/>
            </a:pPr>
            <a:r>
              <a:rPr lang="en-GB" dirty="0"/>
              <a:t>A basic page needs to contain at least the </a:t>
            </a:r>
            <a:r>
              <a:rPr lang="en-GB" dirty="0">
                <a:latin typeface="Consolas" panose="020B0609020204030204" pitchFamily="49" charset="0"/>
                <a:cs typeface="Courier New" panose="02070309020205020404" pitchFamily="49" charset="0"/>
              </a:rPr>
              <a:t>&lt;html&gt; </a:t>
            </a:r>
            <a:r>
              <a:rPr lang="en-GB" dirty="0"/>
              <a:t>and </a:t>
            </a:r>
            <a:r>
              <a:rPr lang="en-GB" dirty="0">
                <a:latin typeface="Consolas" panose="020B0609020204030204" pitchFamily="49" charset="0"/>
                <a:cs typeface="Courier New" panose="02070309020205020404" pitchFamily="49" charset="0"/>
              </a:rPr>
              <a:t>&lt;body&gt; </a:t>
            </a:r>
            <a:r>
              <a:rPr lang="en-GB" dirty="0"/>
              <a:t>tags. Tags can be nested within tags.  </a:t>
            </a:r>
          </a:p>
          <a:p>
            <a:pPr>
              <a:lnSpc>
                <a:spcPct val="120000"/>
              </a:lnSpc>
              <a:buFont typeface="Wingdings" panose="05000000000000000000" pitchFamily="2" charset="2"/>
              <a:buChar char="ü"/>
            </a:pPr>
            <a:r>
              <a:rPr lang="en-GB" dirty="0"/>
              <a:t>For anything to be displayed on the webpage the elements need to be within the body tag </a:t>
            </a:r>
            <a:r>
              <a:rPr lang="en-GB" dirty="0">
                <a:latin typeface="Consolas" panose="020B0609020204030204" pitchFamily="49" charset="0"/>
                <a:cs typeface="Courier New" panose="02070309020205020404" pitchFamily="49" charset="0"/>
              </a:rPr>
              <a:t>&lt;body&gt;</a:t>
            </a:r>
          </a:p>
          <a:p>
            <a:pPr>
              <a:lnSpc>
                <a:spcPct val="120000"/>
              </a:lnSpc>
              <a:buFont typeface="Wingdings" panose="05000000000000000000" pitchFamily="2" charset="2"/>
              <a:buChar char="ü"/>
            </a:pPr>
            <a:r>
              <a:rPr lang="en-GB" dirty="0"/>
              <a:t>The </a:t>
            </a:r>
            <a:r>
              <a:rPr lang="en-GB" dirty="0">
                <a:latin typeface="Consolas" panose="020B0609020204030204" pitchFamily="49" charset="0"/>
              </a:rPr>
              <a:t>&lt;head&gt; </a:t>
            </a:r>
            <a:r>
              <a:rPr lang="en-GB" dirty="0"/>
              <a:t>tag contains information that you do not wish to have displayed. </a:t>
            </a:r>
          </a:p>
          <a:p>
            <a:pPr>
              <a:lnSpc>
                <a:spcPct val="120000"/>
              </a:lnSpc>
              <a:buFont typeface="Wingdings" panose="05000000000000000000" pitchFamily="2" charset="2"/>
              <a:buChar char="ü"/>
            </a:pPr>
            <a:r>
              <a:rPr lang="en-GB" dirty="0"/>
              <a:t>Do not worry about white space. HTML just ignores this so you can format as you wish (although there is a convention, but we will ignore this for the time being).</a:t>
            </a:r>
            <a:endParaRPr lang="en-GB" dirty="0">
              <a:solidFill>
                <a:srgbClr val="FF0000"/>
              </a:solidFill>
            </a:endParaRPr>
          </a:p>
          <a:p>
            <a:pPr marL="0" indent="0">
              <a:buNone/>
            </a:pPr>
            <a:endParaRPr lang="en-GB" dirty="0">
              <a:solidFill>
                <a:srgbClr val="FF0000"/>
              </a:solidFill>
            </a:endParaRPr>
          </a:p>
        </p:txBody>
      </p:sp>
    </p:spTree>
    <p:extLst>
      <p:ext uri="{BB962C8B-B14F-4D97-AF65-F5344CB8AC3E}">
        <p14:creationId xmlns:p14="http://schemas.microsoft.com/office/powerpoint/2010/main" val="214133814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624C55-55E0-4248-8CED-8C908A832D3B}"/>
              </a:ext>
            </a:extLst>
          </p:cNvPr>
          <p:cNvSpPr>
            <a:spLocks noGrp="1"/>
          </p:cNvSpPr>
          <p:nvPr>
            <p:ph type="title"/>
          </p:nvPr>
        </p:nvSpPr>
        <p:spPr/>
        <p:txBody>
          <a:bodyPr>
            <a:normAutofit fontScale="90000"/>
          </a:bodyPr>
          <a:lstStyle/>
          <a:p>
            <a:r>
              <a:rPr lang="en-GB" dirty="0"/>
              <a:t>Wales website: 2. A basic page</a:t>
            </a:r>
          </a:p>
        </p:txBody>
      </p:sp>
      <p:sp>
        <p:nvSpPr>
          <p:cNvPr id="3" name="Content Placeholder 2">
            <a:extLst>
              <a:ext uri="{FF2B5EF4-FFF2-40B4-BE49-F238E27FC236}">
                <a16:creationId xmlns:a16="http://schemas.microsoft.com/office/drawing/2014/main" id="{6AF5E1F6-5912-490D-8BED-E3AFBD8355C9}"/>
              </a:ext>
            </a:extLst>
          </p:cNvPr>
          <p:cNvSpPr>
            <a:spLocks noGrp="1"/>
          </p:cNvSpPr>
          <p:nvPr>
            <p:ph idx="1"/>
          </p:nvPr>
        </p:nvSpPr>
        <p:spPr>
          <a:xfrm>
            <a:off x="406400" y="1655657"/>
            <a:ext cx="5689600" cy="4745143"/>
          </a:xfrm>
          <a:ln>
            <a:solidFill>
              <a:srgbClr val="00B050"/>
            </a:solidFill>
          </a:ln>
        </p:spPr>
        <p:txBody>
          <a:bodyPr>
            <a:normAutofit fontScale="70000" lnSpcReduction="20000"/>
          </a:bodyPr>
          <a:lstStyle/>
          <a:p>
            <a:pPr marL="0" indent="0">
              <a:buNone/>
            </a:pPr>
            <a:endParaRPr lang="en-GB" dirty="0">
              <a:latin typeface="Courier New" panose="02070309020205020404" pitchFamily="49" charset="0"/>
              <a:cs typeface="Courier New" panose="02070309020205020404" pitchFamily="49" charset="0"/>
            </a:endParaRPr>
          </a:p>
          <a:p>
            <a:pPr marL="0" indent="0">
              <a:buNone/>
            </a:pPr>
            <a:r>
              <a:rPr lang="en-GB" dirty="0">
                <a:latin typeface="Consolas" panose="020B0609020204030204" pitchFamily="49" charset="0"/>
              </a:rPr>
              <a:t>&lt;html&gt; </a:t>
            </a:r>
          </a:p>
          <a:p>
            <a:pPr marL="0" indent="0">
              <a:buNone/>
            </a:pPr>
            <a:endParaRPr lang="en-GB" dirty="0">
              <a:latin typeface="Consolas" panose="020B0609020204030204" pitchFamily="49" charset="0"/>
            </a:endParaRPr>
          </a:p>
          <a:p>
            <a:pPr marL="0" indent="0">
              <a:buNone/>
            </a:pPr>
            <a:r>
              <a:rPr lang="en-GB" dirty="0">
                <a:latin typeface="Consolas" panose="020B0609020204030204" pitchFamily="49" charset="0"/>
              </a:rPr>
              <a:t>&lt;!– A website about Wales --&gt; </a:t>
            </a:r>
          </a:p>
          <a:p>
            <a:pPr marL="0" lvl="0" indent="0">
              <a:buNone/>
            </a:pPr>
            <a:r>
              <a:rPr lang="en-GB" sz="2900" dirty="0">
                <a:latin typeface="Consolas" panose="020B0609020204030204" pitchFamily="49" charset="0"/>
              </a:rPr>
              <a:t>&lt;head&gt; </a:t>
            </a:r>
          </a:p>
          <a:p>
            <a:pPr marL="0" indent="0">
              <a:buNone/>
            </a:pPr>
            <a:r>
              <a:rPr lang="en-GB" dirty="0">
                <a:latin typeface="Consolas" panose="020B0609020204030204" pitchFamily="49" charset="0"/>
              </a:rPr>
              <a:t>&lt;title&gt; Wales &lt;/title&gt; </a:t>
            </a:r>
          </a:p>
          <a:p>
            <a:pPr marL="0" indent="0">
              <a:buNone/>
            </a:pPr>
            <a:r>
              <a:rPr lang="en-GB" dirty="0">
                <a:latin typeface="Consolas" panose="020B0609020204030204" pitchFamily="49" charset="0"/>
              </a:rPr>
              <a:t>&lt;/head&gt; </a:t>
            </a:r>
          </a:p>
          <a:p>
            <a:pPr marL="0" indent="0">
              <a:buNone/>
            </a:pPr>
            <a:endParaRPr lang="en-GB" dirty="0">
              <a:latin typeface="Consolas" panose="020B0609020204030204" pitchFamily="49" charset="0"/>
            </a:endParaRPr>
          </a:p>
          <a:p>
            <a:pPr marL="0" indent="0">
              <a:buNone/>
            </a:pPr>
            <a:r>
              <a:rPr lang="en-GB" dirty="0">
                <a:latin typeface="Consolas" panose="020B0609020204030204" pitchFamily="49" charset="0"/>
              </a:rPr>
              <a:t>&lt;body&gt; </a:t>
            </a:r>
          </a:p>
          <a:p>
            <a:pPr marL="0" indent="0">
              <a:buNone/>
            </a:pPr>
            <a:r>
              <a:rPr lang="en-GB" dirty="0">
                <a:latin typeface="Consolas" panose="020B0609020204030204" pitchFamily="49" charset="0"/>
              </a:rPr>
              <a:t>&lt;h1&gt;Wales&lt;/h1&gt; </a:t>
            </a:r>
          </a:p>
          <a:p>
            <a:pPr marL="0" indent="0">
              <a:buNone/>
            </a:pPr>
            <a:r>
              <a:rPr lang="en-GB" dirty="0">
                <a:latin typeface="Consolas" panose="020B0609020204030204" pitchFamily="49" charset="0"/>
              </a:rPr>
              <a:t>&lt;p&gt; This is a web page about Wales &lt;/p&gt; </a:t>
            </a:r>
          </a:p>
          <a:p>
            <a:pPr marL="0" indent="0">
              <a:buNone/>
            </a:pPr>
            <a:r>
              <a:rPr lang="en-GB" dirty="0">
                <a:latin typeface="Consolas" panose="020B0609020204030204" pitchFamily="49" charset="0"/>
              </a:rPr>
              <a:t>&lt;/body&gt;</a:t>
            </a:r>
          </a:p>
          <a:p>
            <a:pPr marL="0" indent="0">
              <a:buNone/>
            </a:pPr>
            <a:r>
              <a:rPr lang="en-GB" dirty="0">
                <a:latin typeface="Consolas" panose="020B0609020204030204" pitchFamily="49" charset="0"/>
              </a:rPr>
              <a:t> </a:t>
            </a:r>
          </a:p>
          <a:p>
            <a:pPr marL="0" indent="0">
              <a:buNone/>
            </a:pPr>
            <a:r>
              <a:rPr lang="en-GB" dirty="0">
                <a:latin typeface="Consolas" panose="020B0609020204030204" pitchFamily="49" charset="0"/>
              </a:rPr>
              <a:t>&lt;/html&gt;</a:t>
            </a:r>
          </a:p>
        </p:txBody>
      </p:sp>
      <p:sp>
        <p:nvSpPr>
          <p:cNvPr id="4" name="Rectangle 1">
            <a:extLst>
              <a:ext uri="{FF2B5EF4-FFF2-40B4-BE49-F238E27FC236}">
                <a16:creationId xmlns:a16="http://schemas.microsoft.com/office/drawing/2014/main" id="{80E90732-BF00-4DFD-BDCF-065E073111C5}"/>
              </a:ext>
            </a:extLst>
          </p:cNvPr>
          <p:cNvSpPr>
            <a:spLocks noChangeArrowheads="1"/>
          </p:cNvSpPr>
          <p:nvPr/>
        </p:nvSpPr>
        <p:spPr bwMode="auto">
          <a:xfrm>
            <a:off x="6347792" y="1681297"/>
            <a:ext cx="5630228" cy="4847481"/>
          </a:xfrm>
          <a:prstGeom prst="rect">
            <a:avLst/>
          </a:prstGeom>
          <a:solidFill>
            <a:schemeClr val="bg1">
              <a:lumMod val="95000"/>
            </a:schemeClr>
          </a:solidFill>
          <a:ln>
            <a:noFill/>
          </a:ln>
          <a:effectLst/>
        </p:spPr>
        <p:txBody>
          <a:bodyPr wrap="square" tIns="91440">
            <a:spAutoFit/>
          </a:bodyPr>
          <a:lstStyle>
            <a:lvl1pPr>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panose="020B0604020202020204" pitchFamily="34" charset="0"/>
                <a:cs typeface="Lucida Sans Unicode" panose="020B0602030504020204" pitchFamily="34" charset="0"/>
              </a:defRPr>
            </a:lvl1pPr>
            <a:lvl2pPr>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panose="020B0604020202020204" pitchFamily="34" charset="0"/>
                <a:cs typeface="Lucida Sans Unicode" panose="020B0602030504020204" pitchFamily="34" charset="0"/>
              </a:defRPr>
            </a:lvl2pPr>
            <a:lvl3pPr>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panose="020B0604020202020204" pitchFamily="34" charset="0"/>
                <a:cs typeface="Lucida Sans Unicode" panose="020B0602030504020204" pitchFamily="34" charset="0"/>
              </a:defRPr>
            </a:lvl3pPr>
            <a:lvl4pPr>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panose="020B0604020202020204" pitchFamily="34" charset="0"/>
                <a:cs typeface="Lucida Sans Unicode" panose="020B0602030504020204" pitchFamily="34" charset="0"/>
              </a:defRPr>
            </a:lvl4pPr>
            <a:lvl5pPr>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panose="020B0604020202020204" pitchFamily="34" charset="0"/>
                <a:cs typeface="Lucida Sans Unicode" panose="020B0602030504020204" pitchFamily="34" charset="0"/>
              </a:defRPr>
            </a:lvl5pPr>
            <a:lvl6pPr marL="25146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panose="020B0604020202020204" pitchFamily="34" charset="0"/>
                <a:cs typeface="Lucida Sans Unicode" panose="020B0602030504020204" pitchFamily="34" charset="0"/>
              </a:defRPr>
            </a:lvl6pPr>
            <a:lvl7pPr marL="29718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panose="020B0604020202020204" pitchFamily="34" charset="0"/>
                <a:cs typeface="Lucida Sans Unicode" panose="020B0602030504020204" pitchFamily="34" charset="0"/>
              </a:defRPr>
            </a:lvl7pPr>
            <a:lvl8pPr marL="34290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panose="020B0604020202020204" pitchFamily="34" charset="0"/>
                <a:cs typeface="Lucida Sans Unicode" panose="020B0602030504020204" pitchFamily="34" charset="0"/>
              </a:defRPr>
            </a:lvl8pPr>
            <a:lvl9pPr marL="3886200" indent="-228600" defTabSz="449263" fontAlgn="base" hangingPunct="0">
              <a:lnSpc>
                <a:spcPct val="93000"/>
              </a:lnSpc>
              <a:spcBef>
                <a:spcPct val="0"/>
              </a:spcBef>
              <a:spcAft>
                <a:spcPct val="0"/>
              </a:spcAft>
              <a:buClr>
                <a:srgbClr val="000000"/>
              </a:buClr>
              <a:buSzPct val="100000"/>
              <a:buFont typeface="Times New Roman" panose="02020603050405020304" pitchFamily="18" charset="0"/>
              <a:tabLst>
                <a:tab pos="723900" algn="l"/>
                <a:tab pos="1447800" algn="l"/>
                <a:tab pos="2171700" algn="l"/>
                <a:tab pos="2895600" algn="l"/>
                <a:tab pos="3619500" algn="l"/>
                <a:tab pos="4343400" algn="l"/>
                <a:tab pos="5067300" algn="l"/>
                <a:tab pos="5791200" algn="l"/>
                <a:tab pos="6515100" algn="l"/>
                <a:tab pos="7239000" algn="l"/>
              </a:tabLst>
              <a:defRPr>
                <a:solidFill>
                  <a:srgbClr val="000000"/>
                </a:solidFill>
                <a:latin typeface="Arial" panose="020B0604020202020204" pitchFamily="34" charset="0"/>
                <a:cs typeface="Lucida Sans Unicode" panose="020B0602030504020204" pitchFamily="34" charset="0"/>
              </a:defRPr>
            </a:lvl9pPr>
          </a:lstStyle>
          <a:p>
            <a:pPr hangingPunct="1">
              <a:lnSpc>
                <a:spcPct val="100000"/>
              </a:lnSpc>
            </a:pPr>
            <a:r>
              <a:rPr lang="en-GB" altLang="en-US" dirty="0">
                <a:latin typeface="Calibri" panose="020F0502020204030204" pitchFamily="34" charset="0"/>
              </a:rPr>
              <a:t>HTML open tag</a:t>
            </a:r>
          </a:p>
          <a:p>
            <a:pPr hangingPunct="1">
              <a:lnSpc>
                <a:spcPct val="100000"/>
              </a:lnSpc>
            </a:pPr>
            <a:endParaRPr lang="en-GB" altLang="en-US" dirty="0">
              <a:latin typeface="Calibri" panose="020F0502020204030204" pitchFamily="34" charset="0"/>
            </a:endParaRPr>
          </a:p>
          <a:p>
            <a:pPr hangingPunct="1">
              <a:lnSpc>
                <a:spcPct val="100000"/>
              </a:lnSpc>
            </a:pPr>
            <a:r>
              <a:rPr lang="en-GB" altLang="en-US" dirty="0">
                <a:latin typeface="Calibri" panose="020F0502020204030204" pitchFamily="34" charset="0"/>
              </a:rPr>
              <a:t>Comment will be ignored</a:t>
            </a:r>
          </a:p>
          <a:p>
            <a:pPr hangingPunct="1">
              <a:lnSpc>
                <a:spcPct val="100000"/>
              </a:lnSpc>
            </a:pPr>
            <a:endParaRPr lang="en-GB" altLang="en-US" dirty="0">
              <a:latin typeface="Calibri" panose="020F0502020204030204" pitchFamily="34" charset="0"/>
            </a:endParaRPr>
          </a:p>
          <a:p>
            <a:pPr hangingPunct="1">
              <a:lnSpc>
                <a:spcPct val="100000"/>
              </a:lnSpc>
            </a:pPr>
            <a:r>
              <a:rPr lang="en-GB" altLang="en-US" dirty="0">
                <a:latin typeface="Calibri" panose="020F0502020204030204" pitchFamily="34" charset="0"/>
              </a:rPr>
              <a:t>Head: its content will not</a:t>
            </a:r>
          </a:p>
          <a:p>
            <a:pPr hangingPunct="1">
              <a:lnSpc>
                <a:spcPct val="100000"/>
              </a:lnSpc>
            </a:pPr>
            <a:r>
              <a:rPr lang="en-GB" altLang="en-US" dirty="0">
                <a:latin typeface="Calibri" panose="020F0502020204030204" pitchFamily="34" charset="0"/>
              </a:rPr>
              <a:t>be displayed on the page. The contents of title element will appear in the web browser tab</a:t>
            </a:r>
          </a:p>
          <a:p>
            <a:pPr hangingPunct="1">
              <a:lnSpc>
                <a:spcPct val="100000"/>
              </a:lnSpc>
            </a:pPr>
            <a:endParaRPr lang="en-GB" altLang="en-US" i="1" dirty="0">
              <a:latin typeface="Calibri" panose="020F0502020204030204" pitchFamily="34" charset="0"/>
            </a:endParaRPr>
          </a:p>
          <a:p>
            <a:pPr hangingPunct="1">
              <a:lnSpc>
                <a:spcPct val="100000"/>
              </a:lnSpc>
            </a:pPr>
            <a:endParaRPr lang="en-GB" altLang="en-US" i="1" dirty="0">
              <a:latin typeface="Calibri" panose="020F0502020204030204" pitchFamily="34" charset="0"/>
            </a:endParaRPr>
          </a:p>
          <a:p>
            <a:pPr hangingPunct="1">
              <a:lnSpc>
                <a:spcPct val="100000"/>
              </a:lnSpc>
            </a:pPr>
            <a:r>
              <a:rPr lang="en-GB" altLang="en-US" dirty="0">
                <a:latin typeface="Calibri" panose="020F0502020204030204" pitchFamily="34" charset="0"/>
              </a:rPr>
              <a:t>Body: contents will appear on web page</a:t>
            </a:r>
          </a:p>
          <a:p>
            <a:pPr hangingPunct="1">
              <a:lnSpc>
                <a:spcPct val="100000"/>
              </a:lnSpc>
            </a:pPr>
            <a:r>
              <a:rPr lang="en-GB" altLang="en-US" dirty="0">
                <a:latin typeface="Calibri" panose="020F0502020204030204" pitchFamily="34" charset="0"/>
              </a:rPr>
              <a:t>&lt;h1&gt; Heading: this will make the text appear large</a:t>
            </a:r>
          </a:p>
          <a:p>
            <a:pPr hangingPunct="1">
              <a:lnSpc>
                <a:spcPct val="100000"/>
              </a:lnSpc>
            </a:pPr>
            <a:r>
              <a:rPr lang="en-GB" altLang="en-US" dirty="0">
                <a:latin typeface="Calibri" panose="020F0502020204030204" pitchFamily="34" charset="0"/>
              </a:rPr>
              <a:t>&lt;p&gt; Paragraph where to place the main body of the text</a:t>
            </a:r>
          </a:p>
          <a:p>
            <a:pPr hangingPunct="1">
              <a:lnSpc>
                <a:spcPct val="100000"/>
              </a:lnSpc>
            </a:pPr>
            <a:r>
              <a:rPr lang="en-GB" altLang="en-US" dirty="0">
                <a:latin typeface="Calibri" panose="020F0502020204030204" pitchFamily="34" charset="0"/>
              </a:rPr>
              <a:t>body close tag</a:t>
            </a:r>
          </a:p>
          <a:p>
            <a:endParaRPr lang="en-GB" altLang="en-US" dirty="0">
              <a:latin typeface="Calibri" panose="020F0502020204030204" pitchFamily="34" charset="0"/>
            </a:endParaRPr>
          </a:p>
          <a:p>
            <a:endParaRPr lang="en-GB" altLang="en-US" dirty="0">
              <a:latin typeface="Calibri" panose="020F0502020204030204" pitchFamily="34" charset="0"/>
            </a:endParaRPr>
          </a:p>
          <a:p>
            <a:r>
              <a:rPr lang="en-GB" altLang="en-US" dirty="0">
                <a:latin typeface="Calibri" panose="020F0502020204030204" pitchFamily="34" charset="0"/>
              </a:rPr>
              <a:t>HTML close tag</a:t>
            </a:r>
          </a:p>
          <a:p>
            <a:pPr hangingPunct="1">
              <a:lnSpc>
                <a:spcPct val="100000"/>
              </a:lnSpc>
            </a:pPr>
            <a:endParaRPr lang="en-GB" altLang="en-US" i="1" dirty="0">
              <a:latin typeface="Calibri" panose="020F0502020204030204" pitchFamily="34" charset="0"/>
            </a:endParaRPr>
          </a:p>
        </p:txBody>
      </p:sp>
      <p:sp>
        <p:nvSpPr>
          <p:cNvPr id="6" name="TextBox 5">
            <a:extLst>
              <a:ext uri="{FF2B5EF4-FFF2-40B4-BE49-F238E27FC236}">
                <a16:creationId xmlns:a16="http://schemas.microsoft.com/office/drawing/2014/main" id="{72B284BA-BF0E-42A0-8736-21D5E4E9C1F5}"/>
              </a:ext>
            </a:extLst>
          </p:cNvPr>
          <p:cNvSpPr txBox="1"/>
          <p:nvPr/>
        </p:nvSpPr>
        <p:spPr>
          <a:xfrm>
            <a:off x="406400" y="1286325"/>
            <a:ext cx="4351130" cy="369332"/>
          </a:xfrm>
          <a:prstGeom prst="rect">
            <a:avLst/>
          </a:prstGeom>
          <a:noFill/>
        </p:spPr>
        <p:txBody>
          <a:bodyPr wrap="square">
            <a:spAutoFit/>
          </a:bodyPr>
          <a:lstStyle/>
          <a:p>
            <a:pPr marL="0" indent="0">
              <a:buNone/>
            </a:pPr>
            <a:r>
              <a:rPr lang="en-GB" dirty="0"/>
              <a:t>Add the following code into </a:t>
            </a:r>
            <a:r>
              <a:rPr lang="en-GB" dirty="0">
                <a:latin typeface="Consolas" panose="020B0609020204030204" pitchFamily="49" charset="0"/>
                <a:cs typeface="Courier New" panose="02070309020205020404" pitchFamily="49" charset="0"/>
              </a:rPr>
              <a:t>wales.html</a:t>
            </a:r>
          </a:p>
        </p:txBody>
      </p:sp>
    </p:spTree>
    <p:extLst>
      <p:ext uri="{BB962C8B-B14F-4D97-AF65-F5344CB8AC3E}">
        <p14:creationId xmlns:p14="http://schemas.microsoft.com/office/powerpoint/2010/main" val="1503227122"/>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496</TotalTime>
  <Words>1660</Words>
  <Application>Microsoft Office PowerPoint</Application>
  <PresentationFormat>Widescreen</PresentationFormat>
  <Paragraphs>211</Paragraphs>
  <Slides>22</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22</vt:i4>
      </vt:variant>
    </vt:vector>
  </HeadingPairs>
  <TitlesOfParts>
    <vt:vector size="31" baseType="lpstr">
      <vt:lpstr>Arial</vt:lpstr>
      <vt:lpstr>Calibri</vt:lpstr>
      <vt:lpstr>Calibri Light</vt:lpstr>
      <vt:lpstr>Consolas</vt:lpstr>
      <vt:lpstr>Courier New</vt:lpstr>
      <vt:lpstr>gg sans</vt:lpstr>
      <vt:lpstr>Times New Roman</vt:lpstr>
      <vt:lpstr>Wingdings</vt:lpstr>
      <vt:lpstr>1_Office Theme</vt:lpstr>
      <vt:lpstr>Hypertext Markup Language (HTML)</vt:lpstr>
      <vt:lpstr>Learning objectives</vt:lpstr>
      <vt:lpstr>HTML</vt:lpstr>
      <vt:lpstr>Wales website</vt:lpstr>
      <vt:lpstr>HTML cheat sheet</vt:lpstr>
      <vt:lpstr>PowerPoint Presentation</vt:lpstr>
      <vt:lpstr>Wales website: 1. Setup the file</vt:lpstr>
      <vt:lpstr>Body and head elements</vt:lpstr>
      <vt:lpstr>Wales website: 2. A basic page</vt:lpstr>
      <vt:lpstr>Wales website: 3. Viewing the page</vt:lpstr>
      <vt:lpstr>Headings Tags</vt:lpstr>
      <vt:lpstr>PowerPoint Presentation</vt:lpstr>
      <vt:lpstr>Wales website: 4. Adding a List</vt:lpstr>
      <vt:lpstr>Wales website: 5. Adding hyperlinks</vt:lpstr>
      <vt:lpstr>Wales website: 6. Imags setup</vt:lpstr>
      <vt:lpstr>Wales website: 6. Adding an image</vt:lpstr>
      <vt:lpstr>PowerPoint Presentation</vt:lpstr>
      <vt:lpstr>Complete HTML listing</vt:lpstr>
      <vt:lpstr>PowerPoint Presentation</vt:lpstr>
      <vt:lpstr>Make</vt:lpstr>
      <vt:lpstr>Reference: Adding a Table</vt:lpstr>
      <vt:lpstr>Reference Formatting</vt:lpstr>
    </vt:vector>
  </TitlesOfParts>
  <Company>RM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HTML</dc:title>
  <dc:creator>Grey William</dc:creator>
  <cp:lastModifiedBy>Chezka Mae Madrona</cp:lastModifiedBy>
  <cp:revision>11</cp:revision>
  <dcterms:created xsi:type="dcterms:W3CDTF">2016-10-13T10:39:14Z</dcterms:created>
  <dcterms:modified xsi:type="dcterms:W3CDTF">2025-03-25T10:45:12Z</dcterms:modified>
</cp:coreProperties>
</file>