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1"/>
  </p:notesMasterIdLst>
  <p:sldIdLst>
    <p:sldId id="376" r:id="rId5"/>
    <p:sldId id="372" r:id="rId6"/>
    <p:sldId id="367" r:id="rId7"/>
    <p:sldId id="366" r:id="rId8"/>
    <p:sldId id="368" r:id="rId9"/>
    <p:sldId id="371" r:id="rId10"/>
    <p:sldId id="365" r:id="rId11"/>
    <p:sldId id="370" r:id="rId12"/>
    <p:sldId id="375" r:id="rId13"/>
    <p:sldId id="369" r:id="rId14"/>
    <p:sldId id="377" r:id="rId15"/>
    <p:sldId id="378" r:id="rId16"/>
    <p:sldId id="347" r:id="rId17"/>
    <p:sldId id="276" r:id="rId18"/>
    <p:sldId id="269" r:id="rId19"/>
    <p:sldId id="359" r:id="rId20"/>
    <p:sldId id="373" r:id="rId21"/>
    <p:sldId id="334" r:id="rId22"/>
    <p:sldId id="348" r:id="rId23"/>
    <p:sldId id="311" r:id="rId24"/>
    <p:sldId id="349" r:id="rId25"/>
    <p:sldId id="358" r:id="rId26"/>
    <p:sldId id="361" r:id="rId27"/>
    <p:sldId id="310" r:id="rId28"/>
    <p:sldId id="395" r:id="rId29"/>
    <p:sldId id="341" r:id="rId30"/>
    <p:sldId id="339" r:id="rId31"/>
    <p:sldId id="352" r:id="rId32"/>
    <p:sldId id="342" r:id="rId33"/>
    <p:sldId id="356" r:id="rId34"/>
    <p:sldId id="374" r:id="rId35"/>
    <p:sldId id="362" r:id="rId36"/>
    <p:sldId id="344" r:id="rId37"/>
    <p:sldId id="355" r:id="rId38"/>
    <p:sldId id="363" r:id="rId39"/>
    <p:sldId id="345" r:id="rId40"/>
    <p:sldId id="353" r:id="rId41"/>
    <p:sldId id="343" r:id="rId42"/>
    <p:sldId id="346" r:id="rId43"/>
    <p:sldId id="351" r:id="rId44"/>
    <p:sldId id="331" r:id="rId45"/>
    <p:sldId id="332" r:id="rId46"/>
    <p:sldId id="333" r:id="rId47"/>
    <p:sldId id="364" r:id="rId48"/>
    <p:sldId id="335" r:id="rId49"/>
    <p:sldId id="336" r:id="rId50"/>
    <p:sldId id="394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59E640-1DEB-43E2-AB1C-77580E7C0D22}" v="19" dt="2023-06-29T09:43:29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2638" autoAdjust="0"/>
  </p:normalViewPr>
  <p:slideViewPr>
    <p:cSldViewPr snapToGrid="0">
      <p:cViewPr varScale="1">
        <p:scale>
          <a:sx n="80" d="100"/>
          <a:sy n="80" d="100"/>
        </p:scale>
        <p:origin x="10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c2c6c2dd-6ddc-437e-8cdd-d7a74390accc" providerId="ADAL" clId="{AB578016-6D37-4118-AC1B-9CA86BBAF404}"/>
    <pc:docChg chg="undo custSel addSld delSld modSld sldOrd">
      <pc:chgData name="Richard Ball" userId="c2c6c2dd-6ddc-437e-8cdd-d7a74390accc" providerId="ADAL" clId="{AB578016-6D37-4118-AC1B-9CA86BBAF404}" dt="2022-06-10T10:14:50.543" v="1244"/>
      <pc:docMkLst>
        <pc:docMk/>
      </pc:docMkLst>
      <pc:sldChg chg="addSp delSp modSp mod modAnim">
        <pc:chgData name="Richard Ball" userId="c2c6c2dd-6ddc-437e-8cdd-d7a74390accc" providerId="ADAL" clId="{AB578016-6D37-4118-AC1B-9CA86BBAF404}" dt="2022-06-09T06:48:09.217" v="37"/>
        <pc:sldMkLst>
          <pc:docMk/>
          <pc:sldMk cId="189970753" sldId="269"/>
        </pc:sldMkLst>
        <pc:spChg chg="add del mod ord">
          <ac:chgData name="Richard Ball" userId="c2c6c2dd-6ddc-437e-8cdd-d7a74390accc" providerId="ADAL" clId="{AB578016-6D37-4118-AC1B-9CA86BBAF404}" dt="2022-06-09T06:47:28.132" v="34" actId="478"/>
          <ac:spMkLst>
            <pc:docMk/>
            <pc:sldMk cId="189970753" sldId="269"/>
            <ac:spMk id="2" creationId="{F52E2AAF-DDC1-0BBE-B44F-EF585AE5A656}"/>
          </ac:spMkLst>
        </pc:spChg>
        <pc:spChg chg="add">
          <ac:chgData name="Richard Ball" userId="c2c6c2dd-6ddc-437e-8cdd-d7a74390accc" providerId="ADAL" clId="{AB578016-6D37-4118-AC1B-9CA86BBAF404}" dt="2022-06-09T06:48:03.628" v="36" actId="11529"/>
          <ac:spMkLst>
            <pc:docMk/>
            <pc:sldMk cId="189970753" sldId="269"/>
            <ac:spMk id="3" creationId="{C66FF176-4960-E0F9-AE3C-07D68F5850A8}"/>
          </ac:spMkLst>
        </pc:spChg>
        <pc:picChg chg="ord">
          <ac:chgData name="Richard Ball" userId="c2c6c2dd-6ddc-437e-8cdd-d7a74390accc" providerId="ADAL" clId="{AB578016-6D37-4118-AC1B-9CA86BBAF404}" dt="2022-06-09T06:47:25.659" v="31" actId="167"/>
          <ac:picMkLst>
            <pc:docMk/>
            <pc:sldMk cId="189970753" sldId="269"/>
            <ac:picMk id="13" creationId="{81557AF8-BBF5-4791-B9DA-539072498192}"/>
          </ac:picMkLst>
        </pc:picChg>
      </pc:sldChg>
      <pc:sldChg chg="addSp delSp modSp mod setBg setClrOvrMap">
        <pc:chgData name="Richard Ball" userId="c2c6c2dd-6ddc-437e-8cdd-d7a74390accc" providerId="ADAL" clId="{AB578016-6D37-4118-AC1B-9CA86BBAF404}" dt="2022-06-09T07:50:52.306" v="824" actId="478"/>
        <pc:sldMkLst>
          <pc:docMk/>
          <pc:sldMk cId="275943628" sldId="276"/>
        </pc:sldMkLst>
        <pc:spChg chg="mod">
          <ac:chgData name="Richard Ball" userId="c2c6c2dd-6ddc-437e-8cdd-d7a74390accc" providerId="ADAL" clId="{AB578016-6D37-4118-AC1B-9CA86BBAF404}" dt="2022-06-09T07:50:25.643" v="811" actId="26606"/>
          <ac:spMkLst>
            <pc:docMk/>
            <pc:sldMk cId="275943628" sldId="276"/>
            <ac:spMk id="2" creationId="{00000000-0000-0000-0000-000000000000}"/>
          </ac:spMkLst>
        </pc:spChg>
        <pc:spChg chg="del mod ord">
          <ac:chgData name="Richard Ball" userId="c2c6c2dd-6ddc-437e-8cdd-d7a74390accc" providerId="ADAL" clId="{AB578016-6D37-4118-AC1B-9CA86BBAF404}" dt="2022-06-09T07:50:41.139" v="820" actId="478"/>
          <ac:spMkLst>
            <pc:docMk/>
            <pc:sldMk cId="275943628" sldId="276"/>
            <ac:spMk id="3" creationId="{00000000-0000-0000-0000-000000000000}"/>
          </ac:spMkLst>
        </pc:spChg>
        <pc:spChg chg="add del mod">
          <ac:chgData name="Richard Ball" userId="c2c6c2dd-6ddc-437e-8cdd-d7a74390accc" providerId="ADAL" clId="{AB578016-6D37-4118-AC1B-9CA86BBAF404}" dt="2022-06-09T07:37:01.463" v="768" actId="478"/>
          <ac:spMkLst>
            <pc:docMk/>
            <pc:sldMk cId="275943628" sldId="276"/>
            <ac:spMk id="5" creationId="{0A9AE080-B208-7CFC-8CF2-4FB26A9DA86E}"/>
          </ac:spMkLst>
        </pc:spChg>
        <pc:spChg chg="add del mod">
          <ac:chgData name="Richard Ball" userId="c2c6c2dd-6ddc-437e-8cdd-d7a74390accc" providerId="ADAL" clId="{AB578016-6D37-4118-AC1B-9CA86BBAF404}" dt="2022-06-09T07:50:52.306" v="824" actId="478"/>
          <ac:spMkLst>
            <pc:docMk/>
            <pc:sldMk cId="275943628" sldId="276"/>
            <ac:spMk id="8" creationId="{A638ABCB-919F-44D7-2054-CAB7391A5F1A}"/>
          </ac:spMkLst>
        </pc:spChg>
        <pc:spChg chg="del">
          <ac:chgData name="Richard Ball" userId="c2c6c2dd-6ddc-437e-8cdd-d7a74390accc" providerId="ADAL" clId="{AB578016-6D37-4118-AC1B-9CA86BBAF404}" dt="2022-06-09T07:50:25.643" v="811" actId="26606"/>
          <ac:spMkLst>
            <pc:docMk/>
            <pc:sldMk cId="275943628" sldId="276"/>
            <ac:spMk id="11" creationId="{3CD9DF72-87A3-404E-A828-84CBF11A8303}"/>
          </ac:spMkLst>
        </pc:spChg>
        <pc:spChg chg="add">
          <ac:chgData name="Richard Ball" userId="c2c6c2dd-6ddc-437e-8cdd-d7a74390accc" providerId="ADAL" clId="{AB578016-6D37-4118-AC1B-9CA86BBAF404}" dt="2022-06-09T07:50:25.643" v="811" actId="26606"/>
          <ac:spMkLst>
            <pc:docMk/>
            <pc:sldMk cId="275943628" sldId="276"/>
            <ac:spMk id="1043" creationId="{5CB593EA-2F98-479F-B4C4-F366571FA64D}"/>
          </ac:spMkLst>
        </pc:spChg>
        <pc:spChg chg="add">
          <ac:chgData name="Richard Ball" userId="c2c6c2dd-6ddc-437e-8cdd-d7a74390accc" providerId="ADAL" clId="{AB578016-6D37-4118-AC1B-9CA86BBAF404}" dt="2022-06-09T07:50:25.643" v="811" actId="26606"/>
          <ac:spMkLst>
            <pc:docMk/>
            <pc:sldMk cId="275943628" sldId="276"/>
            <ac:spMk id="1045" creationId="{39BEB6D0-9E4E-4221-93D1-74ABECEE9EFC}"/>
          </ac:spMkLst>
        </pc:spChg>
        <pc:picChg chg="del mod">
          <ac:chgData name="Richard Ball" userId="c2c6c2dd-6ddc-437e-8cdd-d7a74390accc" providerId="ADAL" clId="{AB578016-6D37-4118-AC1B-9CA86BBAF404}" dt="2022-06-09T07:36:59.844" v="766" actId="478"/>
          <ac:picMkLst>
            <pc:docMk/>
            <pc:sldMk cId="275943628" sldId="276"/>
            <ac:picMk id="6" creationId="{5FD0DF90-2C09-4407-B127-DEADB952F580}"/>
          </ac:picMkLst>
        </pc:picChg>
        <pc:picChg chg="del">
          <ac:chgData name="Richard Ball" userId="c2c6c2dd-6ddc-437e-8cdd-d7a74390accc" providerId="ADAL" clId="{AB578016-6D37-4118-AC1B-9CA86BBAF404}" dt="2022-06-09T06:44:45.872" v="0" actId="478"/>
          <ac:picMkLst>
            <pc:docMk/>
            <pc:sldMk cId="275943628" sldId="276"/>
            <ac:picMk id="9" creationId="{1CEDCC17-202B-4DC7-8132-D640444B4D8A}"/>
          </ac:picMkLst>
        </pc:picChg>
        <pc:picChg chg="add mod">
          <ac:chgData name="Richard Ball" userId="c2c6c2dd-6ddc-437e-8cdd-d7a74390accc" providerId="ADAL" clId="{AB578016-6D37-4118-AC1B-9CA86BBAF404}" dt="2022-06-09T07:50:25.643" v="811" actId="26606"/>
          <ac:picMkLst>
            <pc:docMk/>
            <pc:sldMk cId="275943628" sldId="276"/>
            <ac:picMk id="1026" creationId="{32658BAE-13E0-5411-3A2F-615C193432FC}"/>
          </ac:picMkLst>
        </pc:picChg>
        <pc:picChg chg="add mod">
          <ac:chgData name="Richard Ball" userId="c2c6c2dd-6ddc-437e-8cdd-d7a74390accc" providerId="ADAL" clId="{AB578016-6D37-4118-AC1B-9CA86BBAF404}" dt="2022-06-09T07:50:25.643" v="811" actId="26606"/>
          <ac:picMkLst>
            <pc:docMk/>
            <pc:sldMk cId="275943628" sldId="276"/>
            <ac:picMk id="1028" creationId="{7CDF0FFF-9A86-B5FE-3F26-5F9E2551C1E2}"/>
          </ac:picMkLst>
        </pc:picChg>
        <pc:picChg chg="add mod ord">
          <ac:chgData name="Richard Ball" userId="c2c6c2dd-6ddc-437e-8cdd-d7a74390accc" providerId="ADAL" clId="{AB578016-6D37-4118-AC1B-9CA86BBAF404}" dt="2022-06-09T07:50:49.018" v="822" actId="1076"/>
          <ac:picMkLst>
            <pc:docMk/>
            <pc:sldMk cId="275943628" sldId="276"/>
            <ac:picMk id="1030" creationId="{0FA8404F-0A7B-3873-7092-0F57AD72CC8B}"/>
          </ac:picMkLst>
        </pc:picChg>
        <pc:picChg chg="add mod ord">
          <ac:chgData name="Richard Ball" userId="c2c6c2dd-6ddc-437e-8cdd-d7a74390accc" providerId="ADAL" clId="{AB578016-6D37-4118-AC1B-9CA86BBAF404}" dt="2022-06-09T07:50:29.993" v="812" actId="27614"/>
          <ac:picMkLst>
            <pc:docMk/>
            <pc:sldMk cId="275943628" sldId="276"/>
            <ac:picMk id="1032" creationId="{0FA5A9ED-8795-38AA-ADF0-4B20CFEF15CF}"/>
          </ac:picMkLst>
        </pc:picChg>
        <pc:picChg chg="add mod ord">
          <ac:chgData name="Richard Ball" userId="c2c6c2dd-6ddc-437e-8cdd-d7a74390accc" providerId="ADAL" clId="{AB578016-6D37-4118-AC1B-9CA86BBAF404}" dt="2022-06-09T07:50:30.194" v="814" actId="27614"/>
          <ac:picMkLst>
            <pc:docMk/>
            <pc:sldMk cId="275943628" sldId="276"/>
            <ac:picMk id="1034" creationId="{C75935C6-A01A-0353-BAEF-C82D996834B7}"/>
          </ac:picMkLst>
        </pc:picChg>
        <pc:picChg chg="add del mod">
          <ac:chgData name="Richard Ball" userId="c2c6c2dd-6ddc-437e-8cdd-d7a74390accc" providerId="ADAL" clId="{AB578016-6D37-4118-AC1B-9CA86BBAF404}" dt="2022-06-09T07:49:40.355" v="802" actId="478"/>
          <ac:picMkLst>
            <pc:docMk/>
            <pc:sldMk cId="275943628" sldId="276"/>
            <ac:picMk id="1036" creationId="{4FF688FC-48C3-041D-BD79-BBF5E2D9B942}"/>
          </ac:picMkLst>
        </pc:picChg>
        <pc:picChg chg="add mod ord">
          <ac:chgData name="Richard Ball" userId="c2c6c2dd-6ddc-437e-8cdd-d7a74390accc" providerId="ADAL" clId="{AB578016-6D37-4118-AC1B-9CA86BBAF404}" dt="2022-06-09T07:50:25.643" v="811" actId="26606"/>
          <ac:picMkLst>
            <pc:docMk/>
            <pc:sldMk cId="275943628" sldId="276"/>
            <ac:picMk id="1038" creationId="{F51F8D18-A478-AB32-7182-AA9D70435845}"/>
          </ac:picMkLst>
        </pc:picChg>
        <pc:cxnChg chg="del">
          <ac:chgData name="Richard Ball" userId="c2c6c2dd-6ddc-437e-8cdd-d7a74390accc" providerId="ADAL" clId="{AB578016-6D37-4118-AC1B-9CA86BBAF404}" dt="2022-06-09T07:50:25.643" v="811" actId="26606"/>
          <ac:cxnSpMkLst>
            <pc:docMk/>
            <pc:sldMk cId="275943628" sldId="276"/>
            <ac:cxnSpMk id="13" creationId="{20E3A342-4D61-4E3F-AF90-1AB42AEB96CC}"/>
          </ac:cxnSpMkLst>
        </pc:cxnChg>
      </pc:sldChg>
      <pc:sldChg chg="addSp modSp mod">
        <pc:chgData name="Richard Ball" userId="c2c6c2dd-6ddc-437e-8cdd-d7a74390accc" providerId="ADAL" clId="{AB578016-6D37-4118-AC1B-9CA86BBAF404}" dt="2022-06-10T09:52:22.315" v="1236"/>
        <pc:sldMkLst>
          <pc:docMk/>
          <pc:sldMk cId="378230638" sldId="311"/>
        </pc:sldMkLst>
        <pc:spChg chg="mod">
          <ac:chgData name="Richard Ball" userId="c2c6c2dd-6ddc-437e-8cdd-d7a74390accc" providerId="ADAL" clId="{AB578016-6D37-4118-AC1B-9CA86BBAF404}" dt="2022-06-10T09:11:36.609" v="1168" actId="5793"/>
          <ac:spMkLst>
            <pc:docMk/>
            <pc:sldMk cId="378230638" sldId="311"/>
            <ac:spMk id="13" creationId="{3B66DB6E-D318-F6C3-86AE-12DA24A07DE2}"/>
          </ac:spMkLst>
        </pc:spChg>
        <pc:inkChg chg="add">
          <ac:chgData name="Richard Ball" userId="c2c6c2dd-6ddc-437e-8cdd-d7a74390accc" providerId="ADAL" clId="{AB578016-6D37-4118-AC1B-9CA86BBAF404}" dt="2022-06-10T09:52:22.315" v="1236"/>
          <ac:inkMkLst>
            <pc:docMk/>
            <pc:sldMk cId="378230638" sldId="311"/>
            <ac:inkMk id="12" creationId="{C9A1D2C8-A37E-BD1C-E5F4-A9349E88B989}"/>
          </ac:inkMkLst>
        </pc:inkChg>
      </pc:sldChg>
      <pc:sldChg chg="modAnim">
        <pc:chgData name="Richard Ball" userId="c2c6c2dd-6ddc-437e-8cdd-d7a74390accc" providerId="ADAL" clId="{AB578016-6D37-4118-AC1B-9CA86BBAF404}" dt="2022-06-10T10:14:50.543" v="1244"/>
        <pc:sldMkLst>
          <pc:docMk/>
          <pc:sldMk cId="3740266664" sldId="331"/>
        </pc:sldMkLst>
      </pc:sldChg>
      <pc:sldChg chg="modAnim">
        <pc:chgData name="Richard Ball" userId="c2c6c2dd-6ddc-437e-8cdd-d7a74390accc" providerId="ADAL" clId="{AB578016-6D37-4118-AC1B-9CA86BBAF404}" dt="2022-06-10T10:14:42.449" v="1243"/>
        <pc:sldMkLst>
          <pc:docMk/>
          <pc:sldMk cId="1359403804" sldId="332"/>
        </pc:sldMkLst>
      </pc:sldChg>
      <pc:sldChg chg="modSp">
        <pc:chgData name="Richard Ball" userId="c2c6c2dd-6ddc-437e-8cdd-d7a74390accc" providerId="ADAL" clId="{AB578016-6D37-4118-AC1B-9CA86BBAF404}" dt="2022-06-09T09:55:59.208" v="901" actId="1076"/>
        <pc:sldMkLst>
          <pc:docMk/>
          <pc:sldMk cId="4136419349" sldId="333"/>
        </pc:sldMkLst>
        <pc:picChg chg="mod">
          <ac:chgData name="Richard Ball" userId="c2c6c2dd-6ddc-437e-8cdd-d7a74390accc" providerId="ADAL" clId="{AB578016-6D37-4118-AC1B-9CA86BBAF404}" dt="2022-06-09T09:55:50.078" v="899" actId="14100"/>
          <ac:picMkLst>
            <pc:docMk/>
            <pc:sldMk cId="4136419349" sldId="333"/>
            <ac:picMk id="4" creationId="{00000000-0000-0000-0000-000000000000}"/>
          </ac:picMkLst>
        </pc:picChg>
        <pc:picChg chg="mod">
          <ac:chgData name="Richard Ball" userId="c2c6c2dd-6ddc-437e-8cdd-d7a74390accc" providerId="ADAL" clId="{AB578016-6D37-4118-AC1B-9CA86BBAF404}" dt="2022-06-09T09:55:59.208" v="901" actId="1076"/>
          <ac:picMkLst>
            <pc:docMk/>
            <pc:sldMk cId="4136419349" sldId="333"/>
            <ac:picMk id="5" creationId="{00000000-0000-0000-0000-000000000000}"/>
          </ac:picMkLst>
        </pc:picChg>
        <pc:picChg chg="mod">
          <ac:chgData name="Richard Ball" userId="c2c6c2dd-6ddc-437e-8cdd-d7a74390accc" providerId="ADAL" clId="{AB578016-6D37-4118-AC1B-9CA86BBAF404}" dt="2022-06-09T09:55:59.208" v="901" actId="1076"/>
          <ac:picMkLst>
            <pc:docMk/>
            <pc:sldMk cId="4136419349" sldId="333"/>
            <ac:picMk id="6" creationId="{00000000-0000-0000-0000-000000000000}"/>
          </ac:picMkLst>
        </pc:picChg>
        <pc:picChg chg="mod">
          <ac:chgData name="Richard Ball" userId="c2c6c2dd-6ddc-437e-8cdd-d7a74390accc" providerId="ADAL" clId="{AB578016-6D37-4118-AC1B-9CA86BBAF404}" dt="2022-06-09T09:55:59.208" v="901" actId="1076"/>
          <ac:picMkLst>
            <pc:docMk/>
            <pc:sldMk cId="4136419349" sldId="333"/>
            <ac:picMk id="8194" creationId="{00000000-0000-0000-0000-000000000000}"/>
          </ac:picMkLst>
        </pc:picChg>
        <pc:picChg chg="mod">
          <ac:chgData name="Richard Ball" userId="c2c6c2dd-6ddc-437e-8cdd-d7a74390accc" providerId="ADAL" clId="{AB578016-6D37-4118-AC1B-9CA86BBAF404}" dt="2022-06-09T09:55:59.208" v="901" actId="1076"/>
          <ac:picMkLst>
            <pc:docMk/>
            <pc:sldMk cId="4136419349" sldId="333"/>
            <ac:picMk id="8195" creationId="{00000000-0000-0000-0000-000000000000}"/>
          </ac:picMkLst>
        </pc:picChg>
        <pc:picChg chg="mod">
          <ac:chgData name="Richard Ball" userId="c2c6c2dd-6ddc-437e-8cdd-d7a74390accc" providerId="ADAL" clId="{AB578016-6D37-4118-AC1B-9CA86BBAF404}" dt="2022-06-09T09:55:59.208" v="901" actId="1076"/>
          <ac:picMkLst>
            <pc:docMk/>
            <pc:sldMk cId="4136419349" sldId="333"/>
            <ac:picMk id="8196" creationId="{00000000-0000-0000-0000-000000000000}"/>
          </ac:picMkLst>
        </pc:picChg>
      </pc:sldChg>
      <pc:sldChg chg="modSp mod">
        <pc:chgData name="Richard Ball" userId="c2c6c2dd-6ddc-437e-8cdd-d7a74390accc" providerId="ADAL" clId="{AB578016-6D37-4118-AC1B-9CA86BBAF404}" dt="2022-06-09T06:59:12.237" v="160" actId="20577"/>
        <pc:sldMkLst>
          <pc:docMk/>
          <pc:sldMk cId="999316984" sldId="334"/>
        </pc:sldMkLst>
        <pc:spChg chg="mod">
          <ac:chgData name="Richard Ball" userId="c2c6c2dd-6ddc-437e-8cdd-d7a74390accc" providerId="ADAL" clId="{AB578016-6D37-4118-AC1B-9CA86BBAF404}" dt="2022-06-09T06:59:06.257" v="158" actId="1076"/>
          <ac:spMkLst>
            <pc:docMk/>
            <pc:sldMk cId="999316984" sldId="334"/>
            <ac:spMk id="2" creationId="{00000000-0000-0000-0000-000000000000}"/>
          </ac:spMkLst>
        </pc:spChg>
        <pc:spChg chg="mod">
          <ac:chgData name="Richard Ball" userId="c2c6c2dd-6ddc-437e-8cdd-d7a74390accc" providerId="ADAL" clId="{AB578016-6D37-4118-AC1B-9CA86BBAF404}" dt="2022-06-09T06:59:12.237" v="160" actId="20577"/>
          <ac:spMkLst>
            <pc:docMk/>
            <pc:sldMk cId="999316984" sldId="334"/>
            <ac:spMk id="3" creationId="{00000000-0000-0000-0000-000000000000}"/>
          </ac:spMkLst>
        </pc:spChg>
      </pc:sldChg>
      <pc:sldChg chg="modSp mod">
        <pc:chgData name="Richard Ball" userId="c2c6c2dd-6ddc-437e-8cdd-d7a74390accc" providerId="ADAL" clId="{AB578016-6D37-4118-AC1B-9CA86BBAF404}" dt="2022-06-09T09:54:03.026" v="897" actId="1076"/>
        <pc:sldMkLst>
          <pc:docMk/>
          <pc:sldMk cId="272380325" sldId="335"/>
        </pc:sldMkLst>
        <pc:picChg chg="mod">
          <ac:chgData name="Richard Ball" userId="c2c6c2dd-6ddc-437e-8cdd-d7a74390accc" providerId="ADAL" clId="{AB578016-6D37-4118-AC1B-9CA86BBAF404}" dt="2022-06-09T09:54:03.026" v="897" actId="1076"/>
          <ac:picMkLst>
            <pc:docMk/>
            <pc:sldMk cId="272380325" sldId="335"/>
            <ac:picMk id="8" creationId="{DEE354FE-43DC-47E2-BE31-92710BF05A15}"/>
          </ac:picMkLst>
        </pc:picChg>
      </pc:sldChg>
      <pc:sldChg chg="addSp modSp mod ord modAnim">
        <pc:chgData name="Richard Ball" userId="c2c6c2dd-6ddc-437e-8cdd-d7a74390accc" providerId="ADAL" clId="{AB578016-6D37-4118-AC1B-9CA86BBAF404}" dt="2022-06-09T07:28:18.681" v="570"/>
        <pc:sldMkLst>
          <pc:docMk/>
          <pc:sldMk cId="3744745485" sldId="339"/>
        </pc:sldMkLst>
        <pc:spChg chg="add mod">
          <ac:chgData name="Richard Ball" userId="c2c6c2dd-6ddc-437e-8cdd-d7a74390accc" providerId="ADAL" clId="{AB578016-6D37-4118-AC1B-9CA86BBAF404}" dt="2022-06-09T07:28:17.194" v="569" actId="1076"/>
          <ac:spMkLst>
            <pc:docMk/>
            <pc:sldMk cId="3744745485" sldId="339"/>
            <ac:spMk id="7" creationId="{E2F3FBDC-24D9-5A67-FF2B-9ED0EE851A32}"/>
          </ac:spMkLst>
        </pc:spChg>
      </pc:sldChg>
      <pc:sldChg chg="modSp mod">
        <pc:chgData name="Richard Ball" userId="c2c6c2dd-6ddc-437e-8cdd-d7a74390accc" providerId="ADAL" clId="{AB578016-6D37-4118-AC1B-9CA86BBAF404}" dt="2022-06-10T09:52:28.433" v="1238" actId="20577"/>
        <pc:sldMkLst>
          <pc:docMk/>
          <pc:sldMk cId="4093575426" sldId="341"/>
        </pc:sldMkLst>
        <pc:spChg chg="mod">
          <ac:chgData name="Richard Ball" userId="c2c6c2dd-6ddc-437e-8cdd-d7a74390accc" providerId="ADAL" clId="{AB578016-6D37-4118-AC1B-9CA86BBAF404}" dt="2022-06-10T09:52:28.433" v="1238" actId="20577"/>
          <ac:spMkLst>
            <pc:docMk/>
            <pc:sldMk cId="4093575426" sldId="341"/>
            <ac:spMk id="2052" creationId="{2E33249B-6A07-14CE-0C58-9EFB4C774202}"/>
          </ac:spMkLst>
        </pc:spChg>
      </pc:sldChg>
      <pc:sldChg chg="modSp">
        <pc:chgData name="Richard Ball" userId="c2c6c2dd-6ddc-437e-8cdd-d7a74390accc" providerId="ADAL" clId="{AB578016-6D37-4118-AC1B-9CA86BBAF404}" dt="2022-06-09T07:07:58.959" v="534" actId="20577"/>
        <pc:sldMkLst>
          <pc:docMk/>
          <pc:sldMk cId="2785440328" sldId="342"/>
        </pc:sldMkLst>
        <pc:spChg chg="mod">
          <ac:chgData name="Richard Ball" userId="c2c6c2dd-6ddc-437e-8cdd-d7a74390accc" providerId="ADAL" clId="{AB578016-6D37-4118-AC1B-9CA86BBAF404}" dt="2022-06-09T07:07:58.959" v="534" actId="20577"/>
          <ac:spMkLst>
            <pc:docMk/>
            <pc:sldMk cId="2785440328" sldId="342"/>
            <ac:spMk id="3" creationId="{0E883464-E8D7-5A80-C11A-8351E146F9FC}"/>
          </ac:spMkLst>
        </pc:spChg>
      </pc:sldChg>
      <pc:sldChg chg="addSp modSp mod modAnim">
        <pc:chgData name="Richard Ball" userId="c2c6c2dd-6ddc-437e-8cdd-d7a74390accc" providerId="ADAL" clId="{AB578016-6D37-4118-AC1B-9CA86BBAF404}" dt="2022-06-10T09:19:52.933" v="1226"/>
        <pc:sldMkLst>
          <pc:docMk/>
          <pc:sldMk cId="2555862515" sldId="343"/>
        </pc:sldMkLst>
        <pc:spChg chg="mod">
          <ac:chgData name="Richard Ball" userId="c2c6c2dd-6ddc-437e-8cdd-d7a74390accc" providerId="ADAL" clId="{AB578016-6D37-4118-AC1B-9CA86BBAF404}" dt="2022-06-09T09:39:05.667" v="856" actId="122"/>
          <ac:spMkLst>
            <pc:docMk/>
            <pc:sldMk cId="2555862515" sldId="343"/>
            <ac:spMk id="2" creationId="{B771086F-8EF3-109B-60B7-5FF099082CB4}"/>
          </ac:spMkLst>
        </pc:spChg>
        <pc:spChg chg="mod">
          <ac:chgData name="Richard Ball" userId="c2c6c2dd-6ddc-437e-8cdd-d7a74390accc" providerId="ADAL" clId="{AB578016-6D37-4118-AC1B-9CA86BBAF404}" dt="2022-06-09T09:40:19.120" v="872" actId="20577"/>
          <ac:spMkLst>
            <pc:docMk/>
            <pc:sldMk cId="2555862515" sldId="343"/>
            <ac:spMk id="3" creationId="{43A9DE5E-968A-1F25-BA94-8BD9DA9B4584}"/>
          </ac:spMkLst>
        </pc:spChg>
        <pc:spChg chg="add mod">
          <ac:chgData name="Richard Ball" userId="c2c6c2dd-6ddc-437e-8cdd-d7a74390accc" providerId="ADAL" clId="{AB578016-6D37-4118-AC1B-9CA86BBAF404}" dt="2022-06-09T09:39:55.581" v="869" actId="1076"/>
          <ac:spMkLst>
            <pc:docMk/>
            <pc:sldMk cId="2555862515" sldId="343"/>
            <ac:spMk id="4" creationId="{D0D46B36-F68B-A35F-09EF-6E5FCFF7C0A0}"/>
          </ac:spMkLst>
        </pc:spChg>
        <pc:spChg chg="add mod">
          <ac:chgData name="Richard Ball" userId="c2c6c2dd-6ddc-437e-8cdd-d7a74390accc" providerId="ADAL" clId="{AB578016-6D37-4118-AC1B-9CA86BBAF404}" dt="2022-06-09T09:39:37.174" v="865" actId="1076"/>
          <ac:spMkLst>
            <pc:docMk/>
            <pc:sldMk cId="2555862515" sldId="343"/>
            <ac:spMk id="5" creationId="{058D7D6D-B4FE-5483-49AE-2A20563014A3}"/>
          </ac:spMkLst>
        </pc:spChg>
        <pc:spChg chg="add mod">
          <ac:chgData name="Richard Ball" userId="c2c6c2dd-6ddc-437e-8cdd-d7a74390accc" providerId="ADAL" clId="{AB578016-6D37-4118-AC1B-9CA86BBAF404}" dt="2022-06-09T09:39:38.942" v="866" actId="1076"/>
          <ac:spMkLst>
            <pc:docMk/>
            <pc:sldMk cId="2555862515" sldId="343"/>
            <ac:spMk id="6" creationId="{7EA6A351-25AB-6664-444D-241FB823E5C9}"/>
          </ac:spMkLst>
        </pc:spChg>
        <pc:spChg chg="add mod">
          <ac:chgData name="Richard Ball" userId="c2c6c2dd-6ddc-437e-8cdd-d7a74390accc" providerId="ADAL" clId="{AB578016-6D37-4118-AC1B-9CA86BBAF404}" dt="2022-06-09T09:39:53.086" v="868" actId="1076"/>
          <ac:spMkLst>
            <pc:docMk/>
            <pc:sldMk cId="2555862515" sldId="343"/>
            <ac:spMk id="7" creationId="{31087C48-F610-462D-42B2-C762AE448245}"/>
          </ac:spMkLst>
        </pc:spChg>
      </pc:sldChg>
      <pc:sldChg chg="modSp mod">
        <pc:chgData name="Richard Ball" userId="c2c6c2dd-6ddc-437e-8cdd-d7a74390accc" providerId="ADAL" clId="{AB578016-6D37-4118-AC1B-9CA86BBAF404}" dt="2022-06-09T07:30:54.500" v="621" actId="404"/>
        <pc:sldMkLst>
          <pc:docMk/>
          <pc:sldMk cId="1009965354" sldId="344"/>
        </pc:sldMkLst>
        <pc:spChg chg="mod">
          <ac:chgData name="Richard Ball" userId="c2c6c2dd-6ddc-437e-8cdd-d7a74390accc" providerId="ADAL" clId="{AB578016-6D37-4118-AC1B-9CA86BBAF404}" dt="2022-06-09T07:30:54.500" v="621" actId="404"/>
          <ac:spMkLst>
            <pc:docMk/>
            <pc:sldMk cId="1009965354" sldId="344"/>
            <ac:spMk id="2" creationId="{E2F18711-6904-0B49-9BE3-46F542F07237}"/>
          </ac:spMkLst>
        </pc:spChg>
      </pc:sldChg>
      <pc:sldChg chg="ord">
        <pc:chgData name="Richard Ball" userId="c2c6c2dd-6ddc-437e-8cdd-d7a74390accc" providerId="ADAL" clId="{AB578016-6D37-4118-AC1B-9CA86BBAF404}" dt="2022-06-09T09:37:53.619" v="838"/>
        <pc:sldMkLst>
          <pc:docMk/>
          <pc:sldMk cId="1390266007" sldId="345"/>
        </pc:sldMkLst>
      </pc:sldChg>
      <pc:sldChg chg="addSp modSp modAnim">
        <pc:chgData name="Richard Ball" userId="c2c6c2dd-6ddc-437e-8cdd-d7a74390accc" providerId="ADAL" clId="{AB578016-6D37-4118-AC1B-9CA86BBAF404}" dt="2022-06-09T09:42:23.856" v="880" actId="14100"/>
        <pc:sldMkLst>
          <pc:docMk/>
          <pc:sldMk cId="2473495027" sldId="346"/>
        </pc:sldMkLst>
        <pc:picChg chg="add mod">
          <ac:chgData name="Richard Ball" userId="c2c6c2dd-6ddc-437e-8cdd-d7a74390accc" providerId="ADAL" clId="{AB578016-6D37-4118-AC1B-9CA86BBAF404}" dt="2022-06-09T09:42:23.856" v="880" actId="14100"/>
          <ac:picMkLst>
            <pc:docMk/>
            <pc:sldMk cId="2473495027" sldId="346"/>
            <ac:picMk id="1026" creationId="{D3BFA3BB-0689-8C9E-6836-04C9C8132495}"/>
          </ac:picMkLst>
        </pc:picChg>
      </pc:sldChg>
      <pc:sldChg chg="modSp mod">
        <pc:chgData name="Richard Ball" userId="c2c6c2dd-6ddc-437e-8cdd-d7a74390accc" providerId="ADAL" clId="{AB578016-6D37-4118-AC1B-9CA86BBAF404}" dt="2022-06-09T06:55:44.495" v="147" actId="14100"/>
        <pc:sldMkLst>
          <pc:docMk/>
          <pc:sldMk cId="1446145196" sldId="348"/>
        </pc:sldMkLst>
        <pc:spChg chg="mod">
          <ac:chgData name="Richard Ball" userId="c2c6c2dd-6ddc-437e-8cdd-d7a74390accc" providerId="ADAL" clId="{AB578016-6D37-4118-AC1B-9CA86BBAF404}" dt="2022-06-09T06:55:38.757" v="145" actId="14100"/>
          <ac:spMkLst>
            <pc:docMk/>
            <pc:sldMk cId="1446145196" sldId="348"/>
            <ac:spMk id="4" creationId="{62FC2EBC-E48B-D9AD-2AA0-91A57B80E671}"/>
          </ac:spMkLst>
        </pc:spChg>
        <pc:spChg chg="mod">
          <ac:chgData name="Richard Ball" userId="c2c6c2dd-6ddc-437e-8cdd-d7a74390accc" providerId="ADAL" clId="{AB578016-6D37-4118-AC1B-9CA86BBAF404}" dt="2022-06-09T06:55:44.495" v="147" actId="14100"/>
          <ac:spMkLst>
            <pc:docMk/>
            <pc:sldMk cId="1446145196" sldId="348"/>
            <ac:spMk id="6" creationId="{3D755C41-925B-D326-0DCD-20C11DED5197}"/>
          </ac:spMkLst>
        </pc:spChg>
        <pc:spChg chg="mod">
          <ac:chgData name="Richard Ball" userId="c2c6c2dd-6ddc-437e-8cdd-d7a74390accc" providerId="ADAL" clId="{AB578016-6D37-4118-AC1B-9CA86BBAF404}" dt="2022-06-09T06:55:41.415" v="146" actId="14100"/>
          <ac:spMkLst>
            <pc:docMk/>
            <pc:sldMk cId="1446145196" sldId="348"/>
            <ac:spMk id="7" creationId="{F7A1D2F3-1790-59AD-37AF-A4958B3FFBEB}"/>
          </ac:spMkLst>
        </pc:spChg>
        <pc:spChg chg="mod">
          <ac:chgData name="Richard Ball" userId="c2c6c2dd-6ddc-437e-8cdd-d7a74390accc" providerId="ADAL" clId="{AB578016-6D37-4118-AC1B-9CA86BBAF404}" dt="2022-06-09T06:55:35.604" v="144" actId="14100"/>
          <ac:spMkLst>
            <pc:docMk/>
            <pc:sldMk cId="1446145196" sldId="348"/>
            <ac:spMk id="9" creationId="{3632E873-F3CD-8863-9B8D-C09B83E104BD}"/>
          </ac:spMkLst>
        </pc:spChg>
      </pc:sldChg>
      <pc:sldChg chg="addSp modSp mod ord">
        <pc:chgData name="Richard Ball" userId="c2c6c2dd-6ddc-437e-8cdd-d7a74390accc" providerId="ADAL" clId="{AB578016-6D37-4118-AC1B-9CA86BBAF404}" dt="2022-06-10T09:52:22.315" v="1236"/>
        <pc:sldMkLst>
          <pc:docMk/>
          <pc:sldMk cId="3111905898" sldId="349"/>
        </pc:sldMkLst>
        <pc:spChg chg="mod">
          <ac:chgData name="Richard Ball" userId="c2c6c2dd-6ddc-437e-8cdd-d7a74390accc" providerId="ADAL" clId="{AB578016-6D37-4118-AC1B-9CA86BBAF404}" dt="2022-06-09T10:12:46.105" v="918" actId="403"/>
          <ac:spMkLst>
            <pc:docMk/>
            <pc:sldMk cId="3111905898" sldId="349"/>
            <ac:spMk id="3" creationId="{00000000-0000-0000-0000-000000000000}"/>
          </ac:spMkLst>
        </pc:spChg>
        <pc:inkChg chg="add">
          <ac:chgData name="Richard Ball" userId="c2c6c2dd-6ddc-437e-8cdd-d7a74390accc" providerId="ADAL" clId="{AB578016-6D37-4118-AC1B-9CA86BBAF404}" dt="2022-06-10T09:52:22.315" v="1236"/>
          <ac:inkMkLst>
            <pc:docMk/>
            <pc:sldMk cId="3111905898" sldId="349"/>
            <ac:inkMk id="5" creationId="{2A76D6B4-CEA6-5121-ADB4-C85F952D3743}"/>
          </ac:inkMkLst>
        </pc:inkChg>
      </pc:sldChg>
      <pc:sldChg chg="addSp modSp mod ord modAnim">
        <pc:chgData name="Richard Ball" userId="c2c6c2dd-6ddc-437e-8cdd-d7a74390accc" providerId="ADAL" clId="{AB578016-6D37-4118-AC1B-9CA86BBAF404}" dt="2022-06-09T10:06:38.533" v="917"/>
        <pc:sldMkLst>
          <pc:docMk/>
          <pc:sldMk cId="2634725847" sldId="351"/>
        </pc:sldMkLst>
        <pc:spChg chg="add mod">
          <ac:chgData name="Richard Ball" userId="c2c6c2dd-6ddc-437e-8cdd-d7a74390accc" providerId="ADAL" clId="{AB578016-6D37-4118-AC1B-9CA86BBAF404}" dt="2022-06-09T07:04:58.234" v="413" actId="1582"/>
          <ac:spMkLst>
            <pc:docMk/>
            <pc:sldMk cId="2634725847" sldId="351"/>
            <ac:spMk id="2" creationId="{D41FBEB0-D996-A8E2-466D-85D9E978B47A}"/>
          </ac:spMkLst>
        </pc:spChg>
        <pc:spChg chg="mod">
          <ac:chgData name="Richard Ball" userId="c2c6c2dd-6ddc-437e-8cdd-d7a74390accc" providerId="ADAL" clId="{AB578016-6D37-4118-AC1B-9CA86BBAF404}" dt="2022-06-09T07:06:21.132" v="417" actId="20577"/>
          <ac:spMkLst>
            <pc:docMk/>
            <pc:sldMk cId="2634725847" sldId="351"/>
            <ac:spMk id="7" creationId="{018254C9-122D-C18F-2A09-4A67DA3B6554}"/>
          </ac:spMkLst>
        </pc:spChg>
      </pc:sldChg>
      <pc:sldChg chg="modSp mod">
        <pc:chgData name="Richard Ball" userId="c2c6c2dd-6ddc-437e-8cdd-d7a74390accc" providerId="ADAL" clId="{AB578016-6D37-4118-AC1B-9CA86BBAF404}" dt="2022-06-09T07:08:06.239" v="551" actId="20577"/>
        <pc:sldMkLst>
          <pc:docMk/>
          <pc:sldMk cId="816586541" sldId="352"/>
        </pc:sldMkLst>
        <pc:spChg chg="mod">
          <ac:chgData name="Richard Ball" userId="c2c6c2dd-6ddc-437e-8cdd-d7a74390accc" providerId="ADAL" clId="{AB578016-6D37-4118-AC1B-9CA86BBAF404}" dt="2022-06-09T07:08:06.239" v="551" actId="20577"/>
          <ac:spMkLst>
            <pc:docMk/>
            <pc:sldMk cId="816586541" sldId="352"/>
            <ac:spMk id="3" creationId="{0E883464-E8D7-5A80-C11A-8351E146F9FC}"/>
          </ac:spMkLst>
        </pc:spChg>
      </pc:sldChg>
      <pc:sldChg chg="modSp ord">
        <pc:chgData name="Richard Ball" userId="c2c6c2dd-6ddc-437e-8cdd-d7a74390accc" providerId="ADAL" clId="{AB578016-6D37-4118-AC1B-9CA86BBAF404}" dt="2022-06-09T10:01:27.551" v="908" actId="20577"/>
        <pc:sldMkLst>
          <pc:docMk/>
          <pc:sldMk cId="945643235" sldId="355"/>
        </pc:sldMkLst>
        <pc:spChg chg="mod">
          <ac:chgData name="Richard Ball" userId="c2c6c2dd-6ddc-437e-8cdd-d7a74390accc" providerId="ADAL" clId="{AB578016-6D37-4118-AC1B-9CA86BBAF404}" dt="2022-06-09T10:01:27.551" v="908" actId="20577"/>
          <ac:spMkLst>
            <pc:docMk/>
            <pc:sldMk cId="945643235" sldId="355"/>
            <ac:spMk id="4" creationId="{DDBA1D32-BDCB-742F-7FAD-C11120144A49}"/>
          </ac:spMkLst>
        </pc:spChg>
      </pc:sldChg>
      <pc:sldChg chg="modSp mod ord">
        <pc:chgData name="Richard Ball" userId="c2c6c2dd-6ddc-437e-8cdd-d7a74390accc" providerId="ADAL" clId="{AB578016-6D37-4118-AC1B-9CA86BBAF404}" dt="2022-06-09T07:36:00.152" v="762"/>
        <pc:sldMkLst>
          <pc:docMk/>
          <pc:sldMk cId="2870826533" sldId="356"/>
        </pc:sldMkLst>
        <pc:spChg chg="mod">
          <ac:chgData name="Richard Ball" userId="c2c6c2dd-6ddc-437e-8cdd-d7a74390accc" providerId="ADAL" clId="{AB578016-6D37-4118-AC1B-9CA86BBAF404}" dt="2022-06-09T07:34:56.499" v="656" actId="115"/>
          <ac:spMkLst>
            <pc:docMk/>
            <pc:sldMk cId="2870826533" sldId="356"/>
            <ac:spMk id="2" creationId="{DACB37AE-6852-58C2-C7CC-B7159DAF13A1}"/>
          </ac:spMkLst>
        </pc:spChg>
        <pc:spChg chg="mod">
          <ac:chgData name="Richard Ball" userId="c2c6c2dd-6ddc-437e-8cdd-d7a74390accc" providerId="ADAL" clId="{AB578016-6D37-4118-AC1B-9CA86BBAF404}" dt="2022-06-09T07:35:00.774" v="658" actId="20577"/>
          <ac:spMkLst>
            <pc:docMk/>
            <pc:sldMk cId="2870826533" sldId="356"/>
            <ac:spMk id="3" creationId="{004123D6-E18A-3292-6E84-46BD77E3593C}"/>
          </ac:spMkLst>
        </pc:spChg>
      </pc:sldChg>
      <pc:sldChg chg="delSp modSp mod ord delAnim modAnim">
        <pc:chgData name="Richard Ball" userId="c2c6c2dd-6ddc-437e-8cdd-d7a74390accc" providerId="ADAL" clId="{AB578016-6D37-4118-AC1B-9CA86BBAF404}" dt="2022-06-09T10:15:27.893" v="922"/>
        <pc:sldMkLst>
          <pc:docMk/>
          <pc:sldMk cId="3090578498" sldId="357"/>
        </pc:sldMkLst>
        <pc:spChg chg="del mod">
          <ac:chgData name="Richard Ball" userId="c2c6c2dd-6ddc-437e-8cdd-d7a74390accc" providerId="ADAL" clId="{AB578016-6D37-4118-AC1B-9CA86BBAF404}" dt="2022-06-09T10:15:27.893" v="922"/>
          <ac:spMkLst>
            <pc:docMk/>
            <pc:sldMk cId="3090578498" sldId="357"/>
            <ac:spMk id="9" creationId="{CC0066B7-6B45-4F58-F15B-92939A8F3B88}"/>
          </ac:spMkLst>
        </pc:spChg>
      </pc:sldChg>
      <pc:sldChg chg="modSp ord modAnim">
        <pc:chgData name="Richard Ball" userId="c2c6c2dd-6ddc-437e-8cdd-d7a74390accc" providerId="ADAL" clId="{AB578016-6D37-4118-AC1B-9CA86BBAF404}" dt="2022-06-10T09:12:48.095" v="1171" actId="403"/>
        <pc:sldMkLst>
          <pc:docMk/>
          <pc:sldMk cId="1217857166" sldId="358"/>
        </pc:sldMkLst>
        <pc:spChg chg="mod">
          <ac:chgData name="Richard Ball" userId="c2c6c2dd-6ddc-437e-8cdd-d7a74390accc" providerId="ADAL" clId="{AB578016-6D37-4118-AC1B-9CA86BBAF404}" dt="2022-06-10T09:12:48.095" v="1171" actId="403"/>
          <ac:spMkLst>
            <pc:docMk/>
            <pc:sldMk cId="1217857166" sldId="358"/>
            <ac:spMk id="5" creationId="{9532F211-5584-F376-B741-C0A5778C9A3A}"/>
          </ac:spMkLst>
        </pc:spChg>
      </pc:sldChg>
      <pc:sldChg chg="addSp delSp modSp new mod modAnim">
        <pc:chgData name="Richard Ball" userId="c2c6c2dd-6ddc-437e-8cdd-d7a74390accc" providerId="ADAL" clId="{AB578016-6D37-4118-AC1B-9CA86BBAF404}" dt="2022-06-10T09:52:22.315" v="1236"/>
        <pc:sldMkLst>
          <pc:docMk/>
          <pc:sldMk cId="733682197" sldId="359"/>
        </pc:sldMkLst>
        <pc:spChg chg="del">
          <ac:chgData name="Richard Ball" userId="c2c6c2dd-6ddc-437e-8cdd-d7a74390accc" providerId="ADAL" clId="{AB578016-6D37-4118-AC1B-9CA86BBAF404}" dt="2022-06-09T06:49:44.167" v="39" actId="478"/>
          <ac:spMkLst>
            <pc:docMk/>
            <pc:sldMk cId="733682197" sldId="359"/>
            <ac:spMk id="2" creationId="{86230EC4-20E0-05FE-F944-A259B545F54C}"/>
          </ac:spMkLst>
        </pc:spChg>
        <pc:spChg chg="del">
          <ac:chgData name="Richard Ball" userId="c2c6c2dd-6ddc-437e-8cdd-d7a74390accc" providerId="ADAL" clId="{AB578016-6D37-4118-AC1B-9CA86BBAF404}" dt="2022-06-09T06:49:44.167" v="39" actId="478"/>
          <ac:spMkLst>
            <pc:docMk/>
            <pc:sldMk cId="733682197" sldId="359"/>
            <ac:spMk id="3" creationId="{B40C5EAE-6B1E-9F0C-EFB2-0F2CAE8D0BBE}"/>
          </ac:spMkLst>
        </pc:spChg>
        <pc:spChg chg="add mod">
          <ac:chgData name="Richard Ball" userId="c2c6c2dd-6ddc-437e-8cdd-d7a74390accc" providerId="ADAL" clId="{AB578016-6D37-4118-AC1B-9CA86BBAF404}" dt="2022-06-09T06:51:05.811" v="102" actId="1076"/>
          <ac:spMkLst>
            <pc:docMk/>
            <pc:sldMk cId="733682197" sldId="359"/>
            <ac:spMk id="4" creationId="{CC4149DA-EAF9-413A-A1C7-43A1D0ADB4AF}"/>
          </ac:spMkLst>
        </pc:spChg>
        <pc:spChg chg="add mod">
          <ac:chgData name="Richard Ball" userId="c2c6c2dd-6ddc-437e-8cdd-d7a74390accc" providerId="ADAL" clId="{AB578016-6D37-4118-AC1B-9CA86BBAF404}" dt="2022-06-09T06:51:05.811" v="102" actId="1076"/>
          <ac:spMkLst>
            <pc:docMk/>
            <pc:sldMk cId="733682197" sldId="359"/>
            <ac:spMk id="5" creationId="{F2A081E2-3B1C-3D72-F365-7B6809512D6D}"/>
          </ac:spMkLst>
        </pc:spChg>
        <pc:spChg chg="add mod">
          <ac:chgData name="Richard Ball" userId="c2c6c2dd-6ddc-437e-8cdd-d7a74390accc" providerId="ADAL" clId="{AB578016-6D37-4118-AC1B-9CA86BBAF404}" dt="2022-06-09T06:52:24.506" v="127" actId="1076"/>
          <ac:spMkLst>
            <pc:docMk/>
            <pc:sldMk cId="733682197" sldId="359"/>
            <ac:spMk id="6" creationId="{A5B4FA08-C6CF-7309-4687-3525D9B57AD0}"/>
          </ac:spMkLst>
        </pc:spChg>
        <pc:spChg chg="add del mod">
          <ac:chgData name="Richard Ball" userId="c2c6c2dd-6ddc-437e-8cdd-d7a74390accc" providerId="ADAL" clId="{AB578016-6D37-4118-AC1B-9CA86BBAF404}" dt="2022-06-09T06:51:59.849" v="104" actId="478"/>
          <ac:spMkLst>
            <pc:docMk/>
            <pc:sldMk cId="733682197" sldId="359"/>
            <ac:spMk id="7" creationId="{175D9659-C78C-46E6-2C0A-FD0900BA137E}"/>
          </ac:spMkLst>
        </pc:spChg>
        <pc:spChg chg="add mod">
          <ac:chgData name="Richard Ball" userId="c2c6c2dd-6ddc-437e-8cdd-d7a74390accc" providerId="ADAL" clId="{AB578016-6D37-4118-AC1B-9CA86BBAF404}" dt="2022-06-09T06:52:31.256" v="132" actId="14100"/>
          <ac:spMkLst>
            <pc:docMk/>
            <pc:sldMk cId="733682197" sldId="359"/>
            <ac:spMk id="9" creationId="{D44106DF-6366-A343-134F-3438B7D9062F}"/>
          </ac:spMkLst>
        </pc:spChg>
        <pc:spChg chg="add mod">
          <ac:chgData name="Richard Ball" userId="c2c6c2dd-6ddc-437e-8cdd-d7a74390accc" providerId="ADAL" clId="{AB578016-6D37-4118-AC1B-9CA86BBAF404}" dt="2022-06-09T06:52:22.537" v="126" actId="1076"/>
          <ac:spMkLst>
            <pc:docMk/>
            <pc:sldMk cId="733682197" sldId="359"/>
            <ac:spMk id="11" creationId="{8F5321E2-B223-CD05-C00F-B183EE7CBCB1}"/>
          </ac:spMkLst>
        </pc:spChg>
        <pc:inkChg chg="add">
          <ac:chgData name="Richard Ball" userId="c2c6c2dd-6ddc-437e-8cdd-d7a74390accc" providerId="ADAL" clId="{AB578016-6D37-4118-AC1B-9CA86BBAF404}" dt="2022-06-10T09:52:22.315" v="1236"/>
          <ac:inkMkLst>
            <pc:docMk/>
            <pc:sldMk cId="733682197" sldId="359"/>
            <ac:inkMk id="2" creationId="{41D94E81-DC7C-C89F-C8BE-94A1D8F14A00}"/>
          </ac:inkMkLst>
        </pc:inkChg>
      </pc:sldChg>
      <pc:sldChg chg="new del">
        <pc:chgData name="Richard Ball" userId="c2c6c2dd-6ddc-437e-8cdd-d7a74390accc" providerId="ADAL" clId="{AB578016-6D37-4118-AC1B-9CA86BBAF404}" dt="2022-06-09T10:05:13.693" v="909" actId="47"/>
        <pc:sldMkLst>
          <pc:docMk/>
          <pc:sldMk cId="1784782094" sldId="360"/>
        </pc:sldMkLst>
      </pc:sldChg>
      <pc:sldChg chg="addSp modSp add mod">
        <pc:chgData name="Richard Ball" userId="c2c6c2dd-6ddc-437e-8cdd-d7a74390accc" providerId="ADAL" clId="{AB578016-6D37-4118-AC1B-9CA86BBAF404}" dt="2022-06-09T07:02:30.108" v="293" actId="207"/>
        <pc:sldMkLst>
          <pc:docMk/>
          <pc:sldMk cId="236680125" sldId="361"/>
        </pc:sldMkLst>
        <pc:spChg chg="add mod">
          <ac:chgData name="Richard Ball" userId="c2c6c2dd-6ddc-437e-8cdd-d7a74390accc" providerId="ADAL" clId="{AB578016-6D37-4118-AC1B-9CA86BBAF404}" dt="2022-06-09T07:02:26.933" v="292" actId="207"/>
          <ac:spMkLst>
            <pc:docMk/>
            <pc:sldMk cId="236680125" sldId="361"/>
            <ac:spMk id="4" creationId="{C7F921AB-2D2B-6708-754D-B3A49CC84A30}"/>
          </ac:spMkLst>
        </pc:spChg>
        <pc:spChg chg="add mod">
          <ac:chgData name="Richard Ball" userId="c2c6c2dd-6ddc-437e-8cdd-d7a74390accc" providerId="ADAL" clId="{AB578016-6D37-4118-AC1B-9CA86BBAF404}" dt="2022-06-09T07:02:19.613" v="290" actId="207"/>
          <ac:spMkLst>
            <pc:docMk/>
            <pc:sldMk cId="236680125" sldId="361"/>
            <ac:spMk id="6" creationId="{5A1BE20A-FC78-207D-2867-4A3321A30BD8}"/>
          </ac:spMkLst>
        </pc:spChg>
        <pc:spChg chg="mod">
          <ac:chgData name="Richard Ball" userId="c2c6c2dd-6ddc-437e-8cdd-d7a74390accc" providerId="ADAL" clId="{AB578016-6D37-4118-AC1B-9CA86BBAF404}" dt="2022-06-09T07:02:22.150" v="291" actId="1076"/>
          <ac:spMkLst>
            <pc:docMk/>
            <pc:sldMk cId="236680125" sldId="361"/>
            <ac:spMk id="7" creationId="{018254C9-122D-C18F-2A09-4A67DA3B6554}"/>
          </ac:spMkLst>
        </pc:spChg>
        <pc:spChg chg="add mod">
          <ac:chgData name="Richard Ball" userId="c2c6c2dd-6ddc-437e-8cdd-d7a74390accc" providerId="ADAL" clId="{AB578016-6D37-4118-AC1B-9CA86BBAF404}" dt="2022-06-09T07:01:40.578" v="231" actId="1076"/>
          <ac:spMkLst>
            <pc:docMk/>
            <pc:sldMk cId="236680125" sldId="361"/>
            <ac:spMk id="8" creationId="{8BFDD4A8-ED23-667A-C9A5-B93154A2E0CC}"/>
          </ac:spMkLst>
        </pc:spChg>
        <pc:spChg chg="add mod">
          <ac:chgData name="Richard Ball" userId="c2c6c2dd-6ddc-437e-8cdd-d7a74390accc" providerId="ADAL" clId="{AB578016-6D37-4118-AC1B-9CA86BBAF404}" dt="2022-06-09T07:02:30.108" v="293" actId="207"/>
          <ac:spMkLst>
            <pc:docMk/>
            <pc:sldMk cId="236680125" sldId="361"/>
            <ac:spMk id="10" creationId="{C3D2BB2C-2021-22E4-4E6C-13F06AB5737C}"/>
          </ac:spMkLst>
        </pc:spChg>
      </pc:sldChg>
      <pc:sldChg chg="delSp modSp new mod ord">
        <pc:chgData name="Richard Ball" userId="c2c6c2dd-6ddc-437e-8cdd-d7a74390accc" providerId="ADAL" clId="{AB578016-6D37-4118-AC1B-9CA86BBAF404}" dt="2022-06-10T09:19:25.310" v="1225" actId="20577"/>
        <pc:sldMkLst>
          <pc:docMk/>
          <pc:sldMk cId="2553684867" sldId="362"/>
        </pc:sldMkLst>
        <pc:spChg chg="mod">
          <ac:chgData name="Richard Ball" userId="c2c6c2dd-6ddc-437e-8cdd-d7a74390accc" providerId="ADAL" clId="{AB578016-6D37-4118-AC1B-9CA86BBAF404}" dt="2022-06-10T09:19:25.310" v="1225" actId="20577"/>
          <ac:spMkLst>
            <pc:docMk/>
            <pc:sldMk cId="2553684867" sldId="362"/>
            <ac:spMk id="2" creationId="{D66A2643-3ECD-CCFE-43B8-BC8E0C0F29F5}"/>
          </ac:spMkLst>
        </pc:spChg>
        <pc:spChg chg="del mod">
          <ac:chgData name="Richard Ball" userId="c2c6c2dd-6ddc-437e-8cdd-d7a74390accc" providerId="ADAL" clId="{AB578016-6D37-4118-AC1B-9CA86BBAF404}" dt="2022-06-09T07:35:29.783" v="722" actId="478"/>
          <ac:spMkLst>
            <pc:docMk/>
            <pc:sldMk cId="2553684867" sldId="362"/>
            <ac:spMk id="3" creationId="{70B490B6-BBE5-DF19-9392-66BB5368B4F2}"/>
          </ac:spMkLst>
        </pc:spChg>
      </pc:sldChg>
      <pc:sldChg chg="add">
        <pc:chgData name="Richard Ball" userId="c2c6c2dd-6ddc-437e-8cdd-d7a74390accc" providerId="ADAL" clId="{AB578016-6D37-4118-AC1B-9CA86BBAF404}" dt="2022-06-09T10:15:23.921" v="919" actId="2890"/>
        <pc:sldMkLst>
          <pc:docMk/>
          <pc:sldMk cId="1126920798" sldId="363"/>
        </pc:sldMkLst>
      </pc:sldChg>
      <pc:sldChg chg="addSp delSp new del mod ord">
        <pc:chgData name="Richard Ball" userId="c2c6c2dd-6ddc-437e-8cdd-d7a74390accc" providerId="ADAL" clId="{AB578016-6D37-4118-AC1B-9CA86BBAF404}" dt="2022-06-10T08:52:59.004" v="928" actId="47"/>
        <pc:sldMkLst>
          <pc:docMk/>
          <pc:sldMk cId="2539037620" sldId="365"/>
        </pc:sldMkLst>
        <pc:spChg chg="del">
          <ac:chgData name="Richard Ball" userId="c2c6c2dd-6ddc-437e-8cdd-d7a74390accc" providerId="ADAL" clId="{AB578016-6D37-4118-AC1B-9CA86BBAF404}" dt="2022-06-10T08:49:17.286" v="926" actId="478"/>
          <ac:spMkLst>
            <pc:docMk/>
            <pc:sldMk cId="2539037620" sldId="365"/>
            <ac:spMk id="2" creationId="{9B64EA22-BD12-2811-559A-3BBFE78C4200}"/>
          </ac:spMkLst>
        </pc:spChg>
        <pc:spChg chg="del">
          <ac:chgData name="Richard Ball" userId="c2c6c2dd-6ddc-437e-8cdd-d7a74390accc" providerId="ADAL" clId="{AB578016-6D37-4118-AC1B-9CA86BBAF404}" dt="2022-06-10T08:49:17.286" v="926" actId="478"/>
          <ac:spMkLst>
            <pc:docMk/>
            <pc:sldMk cId="2539037620" sldId="365"/>
            <ac:spMk id="3" creationId="{7149E7DF-C4E3-94D8-4742-5D8B93C4C6FF}"/>
          </ac:spMkLst>
        </pc:spChg>
        <pc:spChg chg="del">
          <ac:chgData name="Richard Ball" userId="c2c6c2dd-6ddc-437e-8cdd-d7a74390accc" providerId="ADAL" clId="{AB578016-6D37-4118-AC1B-9CA86BBAF404}" dt="2022-06-10T08:49:17.286" v="926" actId="478"/>
          <ac:spMkLst>
            <pc:docMk/>
            <pc:sldMk cId="2539037620" sldId="365"/>
            <ac:spMk id="4" creationId="{CFE80D44-28A4-8A14-2F3B-7D4DA463022D}"/>
          </ac:spMkLst>
        </pc:spChg>
        <pc:graphicFrameChg chg="add">
          <ac:chgData name="Richard Ball" userId="c2c6c2dd-6ddc-437e-8cdd-d7a74390accc" providerId="ADAL" clId="{AB578016-6D37-4118-AC1B-9CA86BBAF404}" dt="2022-06-10T08:50:00.498" v="927"/>
          <ac:graphicFrameMkLst>
            <pc:docMk/>
            <pc:sldMk cId="2539037620" sldId="365"/>
            <ac:graphicFrameMk id="5" creationId="{83F3C428-2282-75E0-5C6D-01F386FB817D}"/>
          </ac:graphicFrameMkLst>
        </pc:graphicFrameChg>
      </pc:sldChg>
      <pc:sldChg chg="addSp delSp modSp new mod ord modAnim">
        <pc:chgData name="Richard Ball" userId="c2c6c2dd-6ddc-437e-8cdd-d7a74390accc" providerId="ADAL" clId="{AB578016-6D37-4118-AC1B-9CA86BBAF404}" dt="2022-06-10T09:08:54.035" v="1157"/>
        <pc:sldMkLst>
          <pc:docMk/>
          <pc:sldMk cId="2859505834" sldId="365"/>
        </pc:sldMkLst>
        <pc:spChg chg="del mod">
          <ac:chgData name="Richard Ball" userId="c2c6c2dd-6ddc-437e-8cdd-d7a74390accc" providerId="ADAL" clId="{AB578016-6D37-4118-AC1B-9CA86BBAF404}" dt="2022-06-10T08:54:58.798" v="934" actId="478"/>
          <ac:spMkLst>
            <pc:docMk/>
            <pc:sldMk cId="2859505834" sldId="365"/>
            <ac:spMk id="2" creationId="{92CCFB07-3674-F3E7-8AC3-1A881623C829}"/>
          </ac:spMkLst>
        </pc:spChg>
        <pc:spChg chg="del">
          <ac:chgData name="Richard Ball" userId="c2c6c2dd-6ddc-437e-8cdd-d7a74390accc" providerId="ADAL" clId="{AB578016-6D37-4118-AC1B-9CA86BBAF404}" dt="2022-06-10T08:54:56.638" v="932" actId="478"/>
          <ac:spMkLst>
            <pc:docMk/>
            <pc:sldMk cId="2859505834" sldId="365"/>
            <ac:spMk id="3" creationId="{6DB47A21-D92E-F9B5-E3CE-A362EB5D8BBF}"/>
          </ac:spMkLst>
        </pc:spChg>
        <pc:spChg chg="del">
          <ac:chgData name="Richard Ball" userId="c2c6c2dd-6ddc-437e-8cdd-d7a74390accc" providerId="ADAL" clId="{AB578016-6D37-4118-AC1B-9CA86BBAF404}" dt="2022-06-10T08:54:56.638" v="932" actId="478"/>
          <ac:spMkLst>
            <pc:docMk/>
            <pc:sldMk cId="2859505834" sldId="365"/>
            <ac:spMk id="4" creationId="{FD025080-A751-AB6F-624E-FC364A364ADC}"/>
          </ac:spMkLst>
        </pc:spChg>
        <pc:spChg chg="add mod">
          <ac:chgData name="Richard Ball" userId="c2c6c2dd-6ddc-437e-8cdd-d7a74390accc" providerId="ADAL" clId="{AB578016-6D37-4118-AC1B-9CA86BBAF404}" dt="2022-06-10T08:56:05.345" v="962" actId="1076"/>
          <ac:spMkLst>
            <pc:docMk/>
            <pc:sldMk cId="2859505834" sldId="365"/>
            <ac:spMk id="5" creationId="{EF7C5D15-6F72-73DD-D7AD-B0D0A7361C3A}"/>
          </ac:spMkLst>
        </pc:spChg>
        <pc:picChg chg="add mod">
          <ac:chgData name="Richard Ball" userId="c2c6c2dd-6ddc-437e-8cdd-d7a74390accc" providerId="ADAL" clId="{AB578016-6D37-4118-AC1B-9CA86BBAF404}" dt="2022-06-10T08:55:20.257" v="936" actId="1076"/>
          <ac:picMkLst>
            <pc:docMk/>
            <pc:sldMk cId="2859505834" sldId="365"/>
            <ac:picMk id="1026" creationId="{583AEFED-D5E6-D337-23D6-3E1A9896C69D}"/>
          </ac:picMkLst>
        </pc:picChg>
        <pc:picChg chg="add mod">
          <ac:chgData name="Richard Ball" userId="c2c6c2dd-6ddc-437e-8cdd-d7a74390accc" providerId="ADAL" clId="{AB578016-6D37-4118-AC1B-9CA86BBAF404}" dt="2022-06-10T09:04:07.828" v="1094" actId="1076"/>
          <ac:picMkLst>
            <pc:docMk/>
            <pc:sldMk cId="2859505834" sldId="365"/>
            <ac:picMk id="1028" creationId="{39A5B62F-D0B6-3548-C79E-498346B64C19}"/>
          </ac:picMkLst>
        </pc:picChg>
      </pc:sldChg>
      <pc:sldChg chg="addSp delSp modSp add mod modAnim">
        <pc:chgData name="Richard Ball" userId="c2c6c2dd-6ddc-437e-8cdd-d7a74390accc" providerId="ADAL" clId="{AB578016-6D37-4118-AC1B-9CA86BBAF404}" dt="2022-06-10T09:02:28.948" v="1068"/>
        <pc:sldMkLst>
          <pc:docMk/>
          <pc:sldMk cId="2218377640" sldId="366"/>
        </pc:sldMkLst>
        <pc:spChg chg="add mod">
          <ac:chgData name="Richard Ball" userId="c2c6c2dd-6ddc-437e-8cdd-d7a74390accc" providerId="ADAL" clId="{AB578016-6D37-4118-AC1B-9CA86BBAF404}" dt="2022-06-10T08:57:46.700" v="1010" actId="1076"/>
          <ac:spMkLst>
            <pc:docMk/>
            <pc:sldMk cId="2218377640" sldId="366"/>
            <ac:spMk id="2" creationId="{D0596D87-7EA8-6442-5432-1E394474D82B}"/>
          </ac:spMkLst>
        </pc:spChg>
        <pc:spChg chg="mod">
          <ac:chgData name="Richard Ball" userId="c2c6c2dd-6ddc-437e-8cdd-d7a74390accc" providerId="ADAL" clId="{AB578016-6D37-4118-AC1B-9CA86BBAF404}" dt="2022-06-10T08:56:23.167" v="981" actId="1076"/>
          <ac:spMkLst>
            <pc:docMk/>
            <pc:sldMk cId="2218377640" sldId="366"/>
            <ac:spMk id="5" creationId="{EF7C5D15-6F72-73DD-D7AD-B0D0A7361C3A}"/>
          </ac:spMkLst>
        </pc:spChg>
        <pc:picChg chg="del">
          <ac:chgData name="Richard Ball" userId="c2c6c2dd-6ddc-437e-8cdd-d7a74390accc" providerId="ADAL" clId="{AB578016-6D37-4118-AC1B-9CA86BBAF404}" dt="2022-06-10T08:56:27.977" v="982" actId="478"/>
          <ac:picMkLst>
            <pc:docMk/>
            <pc:sldMk cId="2218377640" sldId="366"/>
            <ac:picMk id="1026" creationId="{583AEFED-D5E6-D337-23D6-3E1A9896C69D}"/>
          </ac:picMkLst>
        </pc:picChg>
        <pc:picChg chg="del">
          <ac:chgData name="Richard Ball" userId="c2c6c2dd-6ddc-437e-8cdd-d7a74390accc" providerId="ADAL" clId="{AB578016-6D37-4118-AC1B-9CA86BBAF404}" dt="2022-06-10T08:56:28.737" v="983" actId="478"/>
          <ac:picMkLst>
            <pc:docMk/>
            <pc:sldMk cId="2218377640" sldId="366"/>
            <ac:picMk id="1028" creationId="{39A5B62F-D0B6-3548-C79E-498346B64C19}"/>
          </ac:picMkLst>
        </pc:picChg>
        <pc:picChg chg="add mod">
          <ac:chgData name="Richard Ball" userId="c2c6c2dd-6ddc-437e-8cdd-d7a74390accc" providerId="ADAL" clId="{AB578016-6D37-4118-AC1B-9CA86BBAF404}" dt="2022-06-10T08:56:48.370" v="987" actId="1076"/>
          <ac:picMkLst>
            <pc:docMk/>
            <pc:sldMk cId="2218377640" sldId="366"/>
            <ac:picMk id="2050" creationId="{C2DFB4BE-A7CE-A59C-3C44-1E111C8AC529}"/>
          </ac:picMkLst>
        </pc:picChg>
        <pc:picChg chg="add mod">
          <ac:chgData name="Richard Ball" userId="c2c6c2dd-6ddc-437e-8cdd-d7a74390accc" providerId="ADAL" clId="{AB578016-6D37-4118-AC1B-9CA86BBAF404}" dt="2022-06-10T08:57:35.219" v="993" actId="1076"/>
          <ac:picMkLst>
            <pc:docMk/>
            <pc:sldMk cId="2218377640" sldId="366"/>
            <ac:picMk id="2052" creationId="{8B713F9C-6330-24B9-B6AF-1E35E3644C2F}"/>
          </ac:picMkLst>
        </pc:picChg>
        <pc:picChg chg="add mod">
          <ac:chgData name="Richard Ball" userId="c2c6c2dd-6ddc-437e-8cdd-d7a74390accc" providerId="ADAL" clId="{AB578016-6D37-4118-AC1B-9CA86BBAF404}" dt="2022-06-10T08:58:18.798" v="1016" actId="14100"/>
          <ac:picMkLst>
            <pc:docMk/>
            <pc:sldMk cId="2218377640" sldId="366"/>
            <ac:picMk id="2054" creationId="{F669CC46-A1B1-592C-DD99-68FF6D150EFF}"/>
          </ac:picMkLst>
        </pc:picChg>
      </pc:sldChg>
      <pc:sldChg chg="addSp delSp modSp add mod ord modAnim">
        <pc:chgData name="Richard Ball" userId="c2c6c2dd-6ddc-437e-8cdd-d7a74390accc" providerId="ADAL" clId="{AB578016-6D37-4118-AC1B-9CA86BBAF404}" dt="2022-06-10T09:02:37.122" v="1072"/>
        <pc:sldMkLst>
          <pc:docMk/>
          <pc:sldMk cId="3807518442" sldId="367"/>
        </pc:sldMkLst>
        <pc:spChg chg="mod">
          <ac:chgData name="Richard Ball" userId="c2c6c2dd-6ddc-437e-8cdd-d7a74390accc" providerId="ADAL" clId="{AB578016-6D37-4118-AC1B-9CA86BBAF404}" dt="2022-06-10T08:59:19.417" v="1028" actId="1076"/>
          <ac:spMkLst>
            <pc:docMk/>
            <pc:sldMk cId="3807518442" sldId="367"/>
            <ac:spMk id="2" creationId="{D0596D87-7EA8-6442-5432-1E394474D82B}"/>
          </ac:spMkLst>
        </pc:spChg>
        <pc:spChg chg="mod">
          <ac:chgData name="Richard Ball" userId="c2c6c2dd-6ddc-437e-8cdd-d7a74390accc" providerId="ADAL" clId="{AB578016-6D37-4118-AC1B-9CA86BBAF404}" dt="2022-06-10T08:59:26.580" v="1044" actId="20577"/>
          <ac:spMkLst>
            <pc:docMk/>
            <pc:sldMk cId="3807518442" sldId="367"/>
            <ac:spMk id="5" creationId="{EF7C5D15-6F72-73DD-D7AD-B0D0A7361C3A}"/>
          </ac:spMkLst>
        </pc:spChg>
        <pc:picChg chg="del">
          <ac:chgData name="Richard Ball" userId="c2c6c2dd-6ddc-437e-8cdd-d7a74390accc" providerId="ADAL" clId="{AB578016-6D37-4118-AC1B-9CA86BBAF404}" dt="2022-06-10T08:59:05.809" v="1018" actId="478"/>
          <ac:picMkLst>
            <pc:docMk/>
            <pc:sldMk cId="3807518442" sldId="367"/>
            <ac:picMk id="2050" creationId="{C2DFB4BE-A7CE-A59C-3C44-1E111C8AC529}"/>
          </ac:picMkLst>
        </pc:picChg>
        <pc:picChg chg="del">
          <ac:chgData name="Richard Ball" userId="c2c6c2dd-6ddc-437e-8cdd-d7a74390accc" providerId="ADAL" clId="{AB578016-6D37-4118-AC1B-9CA86BBAF404}" dt="2022-06-10T08:59:14.837" v="1023" actId="478"/>
          <ac:picMkLst>
            <pc:docMk/>
            <pc:sldMk cId="3807518442" sldId="367"/>
            <ac:picMk id="2052" creationId="{8B713F9C-6330-24B9-B6AF-1E35E3644C2F}"/>
          </ac:picMkLst>
        </pc:picChg>
        <pc:picChg chg="del">
          <ac:chgData name="Richard Ball" userId="c2c6c2dd-6ddc-437e-8cdd-d7a74390accc" providerId="ADAL" clId="{AB578016-6D37-4118-AC1B-9CA86BBAF404}" dt="2022-06-10T08:59:27.728" v="1045" actId="478"/>
          <ac:picMkLst>
            <pc:docMk/>
            <pc:sldMk cId="3807518442" sldId="367"/>
            <ac:picMk id="2054" creationId="{F669CC46-A1B1-592C-DD99-68FF6D150EFF}"/>
          </ac:picMkLst>
        </pc:picChg>
        <pc:picChg chg="add mod">
          <ac:chgData name="Richard Ball" userId="c2c6c2dd-6ddc-437e-8cdd-d7a74390accc" providerId="ADAL" clId="{AB578016-6D37-4118-AC1B-9CA86BBAF404}" dt="2022-06-10T08:59:13.850" v="1022" actId="1076"/>
          <ac:picMkLst>
            <pc:docMk/>
            <pc:sldMk cId="3807518442" sldId="367"/>
            <ac:picMk id="3074" creationId="{F55201CD-83B7-D010-21A5-1E3DAC30C44C}"/>
          </ac:picMkLst>
        </pc:picChg>
        <pc:picChg chg="add mod">
          <ac:chgData name="Richard Ball" userId="c2c6c2dd-6ddc-437e-8cdd-d7a74390accc" providerId="ADAL" clId="{AB578016-6D37-4118-AC1B-9CA86BBAF404}" dt="2022-06-10T08:59:46.174" v="1048" actId="1076"/>
          <ac:picMkLst>
            <pc:docMk/>
            <pc:sldMk cId="3807518442" sldId="367"/>
            <ac:picMk id="3076" creationId="{C0557480-86E6-DA80-088C-88E5AB99B83F}"/>
          </ac:picMkLst>
        </pc:picChg>
      </pc:sldChg>
      <pc:sldChg chg="addSp delSp modSp add mod modAnim">
        <pc:chgData name="Richard Ball" userId="c2c6c2dd-6ddc-437e-8cdd-d7a74390accc" providerId="ADAL" clId="{AB578016-6D37-4118-AC1B-9CA86BBAF404}" dt="2022-06-10T09:02:33.368" v="1070"/>
        <pc:sldMkLst>
          <pc:docMk/>
          <pc:sldMk cId="213476023" sldId="368"/>
        </pc:sldMkLst>
        <pc:spChg chg="mod">
          <ac:chgData name="Richard Ball" userId="c2c6c2dd-6ddc-437e-8cdd-d7a74390accc" providerId="ADAL" clId="{AB578016-6D37-4118-AC1B-9CA86BBAF404}" dt="2022-06-10T09:00:33.981" v="1057" actId="1076"/>
          <ac:spMkLst>
            <pc:docMk/>
            <pc:sldMk cId="213476023" sldId="368"/>
            <ac:spMk id="2" creationId="{D0596D87-7EA8-6442-5432-1E394474D82B}"/>
          </ac:spMkLst>
        </pc:spChg>
        <pc:spChg chg="mod">
          <ac:chgData name="Richard Ball" userId="c2c6c2dd-6ddc-437e-8cdd-d7a74390accc" providerId="ADAL" clId="{AB578016-6D37-4118-AC1B-9CA86BBAF404}" dt="2022-06-10T09:02:20.569" v="1066" actId="1076"/>
          <ac:spMkLst>
            <pc:docMk/>
            <pc:sldMk cId="213476023" sldId="368"/>
            <ac:spMk id="5" creationId="{EF7C5D15-6F72-73DD-D7AD-B0D0A7361C3A}"/>
          </ac:spMkLst>
        </pc:spChg>
        <pc:picChg chg="del">
          <ac:chgData name="Richard Ball" userId="c2c6c2dd-6ddc-437e-8cdd-d7a74390accc" providerId="ADAL" clId="{AB578016-6D37-4118-AC1B-9CA86BBAF404}" dt="2022-06-10T09:00:25.539" v="1050" actId="478"/>
          <ac:picMkLst>
            <pc:docMk/>
            <pc:sldMk cId="213476023" sldId="368"/>
            <ac:picMk id="3074" creationId="{F55201CD-83B7-D010-21A5-1E3DAC30C44C}"/>
          </ac:picMkLst>
        </pc:picChg>
        <pc:picChg chg="del">
          <ac:chgData name="Richard Ball" userId="c2c6c2dd-6ddc-437e-8cdd-d7a74390accc" providerId="ADAL" clId="{AB578016-6D37-4118-AC1B-9CA86BBAF404}" dt="2022-06-10T09:00:26.400" v="1051" actId="478"/>
          <ac:picMkLst>
            <pc:docMk/>
            <pc:sldMk cId="213476023" sldId="368"/>
            <ac:picMk id="3076" creationId="{C0557480-86E6-DA80-088C-88E5AB99B83F}"/>
          </ac:picMkLst>
        </pc:picChg>
        <pc:picChg chg="add mod">
          <ac:chgData name="Richard Ball" userId="c2c6c2dd-6ddc-437e-8cdd-d7a74390accc" providerId="ADAL" clId="{AB578016-6D37-4118-AC1B-9CA86BBAF404}" dt="2022-06-10T09:00:35.519" v="1058" actId="1076"/>
          <ac:picMkLst>
            <pc:docMk/>
            <pc:sldMk cId="213476023" sldId="368"/>
            <ac:picMk id="4098" creationId="{9D05F17E-58CB-FCBA-73F8-A9BCCC7D69A5}"/>
          </ac:picMkLst>
        </pc:picChg>
        <pc:picChg chg="add mod">
          <ac:chgData name="Richard Ball" userId="c2c6c2dd-6ddc-437e-8cdd-d7a74390accc" providerId="ADAL" clId="{AB578016-6D37-4118-AC1B-9CA86BBAF404}" dt="2022-06-10T09:01:27.467" v="1063" actId="1076"/>
          <ac:picMkLst>
            <pc:docMk/>
            <pc:sldMk cId="213476023" sldId="368"/>
            <ac:picMk id="4100" creationId="{65142ACE-4AA8-6246-7707-5A846162CEA2}"/>
          </ac:picMkLst>
        </pc:picChg>
      </pc:sldChg>
      <pc:sldChg chg="addSp delSp modSp add mod ord">
        <pc:chgData name="Richard Ball" userId="c2c6c2dd-6ddc-437e-8cdd-d7a74390accc" providerId="ADAL" clId="{AB578016-6D37-4118-AC1B-9CA86BBAF404}" dt="2022-06-10T09:08:56.399" v="1159"/>
        <pc:sldMkLst>
          <pc:docMk/>
          <pc:sldMk cId="1948855729" sldId="369"/>
        </pc:sldMkLst>
        <pc:spChg chg="mod">
          <ac:chgData name="Richard Ball" userId="c2c6c2dd-6ddc-437e-8cdd-d7a74390accc" providerId="ADAL" clId="{AB578016-6D37-4118-AC1B-9CA86BBAF404}" dt="2022-06-10T09:03:30.068" v="1080" actId="1076"/>
          <ac:spMkLst>
            <pc:docMk/>
            <pc:sldMk cId="1948855729" sldId="369"/>
            <ac:spMk id="2" creationId="{D0596D87-7EA8-6442-5432-1E394474D82B}"/>
          </ac:spMkLst>
        </pc:spChg>
        <pc:spChg chg="mod">
          <ac:chgData name="Richard Ball" userId="c2c6c2dd-6ddc-437e-8cdd-d7a74390accc" providerId="ADAL" clId="{AB578016-6D37-4118-AC1B-9CA86BBAF404}" dt="2022-06-10T09:03:54.826" v="1091" actId="1076"/>
          <ac:spMkLst>
            <pc:docMk/>
            <pc:sldMk cId="1948855729" sldId="369"/>
            <ac:spMk id="5" creationId="{EF7C5D15-6F72-73DD-D7AD-B0D0A7361C3A}"/>
          </ac:spMkLst>
        </pc:spChg>
        <pc:picChg chg="del">
          <ac:chgData name="Richard Ball" userId="c2c6c2dd-6ddc-437e-8cdd-d7a74390accc" providerId="ADAL" clId="{AB578016-6D37-4118-AC1B-9CA86BBAF404}" dt="2022-06-10T09:03:18.959" v="1074" actId="478"/>
          <ac:picMkLst>
            <pc:docMk/>
            <pc:sldMk cId="1948855729" sldId="369"/>
            <ac:picMk id="4098" creationId="{9D05F17E-58CB-FCBA-73F8-A9BCCC7D69A5}"/>
          </ac:picMkLst>
        </pc:picChg>
        <pc:picChg chg="del">
          <ac:chgData name="Richard Ball" userId="c2c6c2dd-6ddc-437e-8cdd-d7a74390accc" providerId="ADAL" clId="{AB578016-6D37-4118-AC1B-9CA86BBAF404}" dt="2022-06-10T09:03:27.567" v="1079" actId="478"/>
          <ac:picMkLst>
            <pc:docMk/>
            <pc:sldMk cId="1948855729" sldId="369"/>
            <ac:picMk id="4100" creationId="{65142ACE-4AA8-6246-7707-5A846162CEA2}"/>
          </ac:picMkLst>
        </pc:picChg>
        <pc:picChg chg="add mod">
          <ac:chgData name="Richard Ball" userId="c2c6c2dd-6ddc-437e-8cdd-d7a74390accc" providerId="ADAL" clId="{AB578016-6D37-4118-AC1B-9CA86BBAF404}" dt="2022-06-10T09:03:23.979" v="1077" actId="1076"/>
          <ac:picMkLst>
            <pc:docMk/>
            <pc:sldMk cId="1948855729" sldId="369"/>
            <ac:picMk id="5122" creationId="{4D870ED6-BC89-2806-B877-941612B5338F}"/>
          </ac:picMkLst>
        </pc:picChg>
        <pc:picChg chg="add mod">
          <ac:chgData name="Richard Ball" userId="c2c6c2dd-6ddc-437e-8cdd-d7a74390accc" providerId="ADAL" clId="{AB578016-6D37-4118-AC1B-9CA86BBAF404}" dt="2022-06-10T09:03:50.818" v="1083" actId="1076"/>
          <ac:picMkLst>
            <pc:docMk/>
            <pc:sldMk cId="1948855729" sldId="369"/>
            <ac:picMk id="5124" creationId="{C5E67B45-8913-5CDF-9DE9-40BF3817013C}"/>
          </ac:picMkLst>
        </pc:picChg>
      </pc:sldChg>
      <pc:sldChg chg="addSp delSp modSp add">
        <pc:chgData name="Richard Ball" userId="c2c6c2dd-6ddc-437e-8cdd-d7a74390accc" providerId="ADAL" clId="{AB578016-6D37-4118-AC1B-9CA86BBAF404}" dt="2022-06-10T09:07:18.819" v="1124" actId="1076"/>
        <pc:sldMkLst>
          <pc:docMk/>
          <pc:sldMk cId="3762830892" sldId="370"/>
        </pc:sldMkLst>
        <pc:spChg chg="mod">
          <ac:chgData name="Richard Ball" userId="c2c6c2dd-6ddc-437e-8cdd-d7a74390accc" providerId="ADAL" clId="{AB578016-6D37-4118-AC1B-9CA86BBAF404}" dt="2022-06-10T09:06:10.679" v="1110" actId="20577"/>
          <ac:spMkLst>
            <pc:docMk/>
            <pc:sldMk cId="3762830892" sldId="370"/>
            <ac:spMk id="5" creationId="{EF7C5D15-6F72-73DD-D7AD-B0D0A7361C3A}"/>
          </ac:spMkLst>
        </pc:spChg>
        <pc:picChg chg="del">
          <ac:chgData name="Richard Ball" userId="c2c6c2dd-6ddc-437e-8cdd-d7a74390accc" providerId="ADAL" clId="{AB578016-6D37-4118-AC1B-9CA86BBAF404}" dt="2022-06-10T09:06:11.979" v="1111" actId="478"/>
          <ac:picMkLst>
            <pc:docMk/>
            <pc:sldMk cId="3762830892" sldId="370"/>
            <ac:picMk id="1026" creationId="{583AEFED-D5E6-D337-23D6-3E1A9896C69D}"/>
          </ac:picMkLst>
        </pc:picChg>
        <pc:picChg chg="del">
          <ac:chgData name="Richard Ball" userId="c2c6c2dd-6ddc-437e-8cdd-d7a74390accc" providerId="ADAL" clId="{AB578016-6D37-4118-AC1B-9CA86BBAF404}" dt="2022-06-10T09:06:12.773" v="1112" actId="478"/>
          <ac:picMkLst>
            <pc:docMk/>
            <pc:sldMk cId="3762830892" sldId="370"/>
            <ac:picMk id="1028" creationId="{39A5B62F-D0B6-3548-C79E-498346B64C19}"/>
          </ac:picMkLst>
        </pc:picChg>
        <pc:picChg chg="add mod">
          <ac:chgData name="Richard Ball" userId="c2c6c2dd-6ddc-437e-8cdd-d7a74390accc" providerId="ADAL" clId="{AB578016-6D37-4118-AC1B-9CA86BBAF404}" dt="2022-06-10T09:07:00.061" v="1119" actId="1076"/>
          <ac:picMkLst>
            <pc:docMk/>
            <pc:sldMk cId="3762830892" sldId="370"/>
            <ac:picMk id="6146" creationId="{7F31BF9B-F66C-9321-0505-08EE0FA69F1F}"/>
          </ac:picMkLst>
        </pc:picChg>
        <pc:picChg chg="add mod">
          <ac:chgData name="Richard Ball" userId="c2c6c2dd-6ddc-437e-8cdd-d7a74390accc" providerId="ADAL" clId="{AB578016-6D37-4118-AC1B-9CA86BBAF404}" dt="2022-06-10T09:07:01.453" v="1120" actId="1076"/>
          <ac:picMkLst>
            <pc:docMk/>
            <pc:sldMk cId="3762830892" sldId="370"/>
            <ac:picMk id="6148" creationId="{0DA78551-97D8-D428-5D45-54DE28BC27CD}"/>
          </ac:picMkLst>
        </pc:picChg>
        <pc:picChg chg="add mod">
          <ac:chgData name="Richard Ball" userId="c2c6c2dd-6ddc-437e-8cdd-d7a74390accc" providerId="ADAL" clId="{AB578016-6D37-4118-AC1B-9CA86BBAF404}" dt="2022-06-10T09:07:18.819" v="1124" actId="1076"/>
          <ac:picMkLst>
            <pc:docMk/>
            <pc:sldMk cId="3762830892" sldId="370"/>
            <ac:picMk id="6150" creationId="{48D709F5-250C-7821-42D7-A1260029BCA6}"/>
          </ac:picMkLst>
        </pc:picChg>
      </pc:sldChg>
      <pc:sldChg chg="addSp delSp modSp add mod ord modAnim">
        <pc:chgData name="Richard Ball" userId="c2c6c2dd-6ddc-437e-8cdd-d7a74390accc" providerId="ADAL" clId="{AB578016-6D37-4118-AC1B-9CA86BBAF404}" dt="2022-06-10T09:08:48.032" v="1155" actId="1076"/>
        <pc:sldMkLst>
          <pc:docMk/>
          <pc:sldMk cId="2352850682" sldId="371"/>
        </pc:sldMkLst>
        <pc:spChg chg="mod">
          <ac:chgData name="Richard Ball" userId="c2c6c2dd-6ddc-437e-8cdd-d7a74390accc" providerId="ADAL" clId="{AB578016-6D37-4118-AC1B-9CA86BBAF404}" dt="2022-06-10T09:08:23.883" v="1144" actId="1076"/>
          <ac:spMkLst>
            <pc:docMk/>
            <pc:sldMk cId="2352850682" sldId="371"/>
            <ac:spMk id="5" creationId="{EF7C5D15-6F72-73DD-D7AD-B0D0A7361C3A}"/>
          </ac:spMkLst>
        </pc:spChg>
        <pc:picChg chg="del">
          <ac:chgData name="Richard Ball" userId="c2c6c2dd-6ddc-437e-8cdd-d7a74390accc" providerId="ADAL" clId="{AB578016-6D37-4118-AC1B-9CA86BBAF404}" dt="2022-06-10T09:08:29.444" v="1149" actId="478"/>
          <ac:picMkLst>
            <pc:docMk/>
            <pc:sldMk cId="2352850682" sldId="371"/>
            <ac:picMk id="6146" creationId="{7F31BF9B-F66C-9321-0505-08EE0FA69F1F}"/>
          </ac:picMkLst>
        </pc:picChg>
        <pc:picChg chg="del">
          <ac:chgData name="Richard Ball" userId="c2c6c2dd-6ddc-437e-8cdd-d7a74390accc" providerId="ADAL" clId="{AB578016-6D37-4118-AC1B-9CA86BBAF404}" dt="2022-06-10T09:08:27.524" v="1147" actId="478"/>
          <ac:picMkLst>
            <pc:docMk/>
            <pc:sldMk cId="2352850682" sldId="371"/>
            <ac:picMk id="6148" creationId="{0DA78551-97D8-D428-5D45-54DE28BC27CD}"/>
          </ac:picMkLst>
        </pc:picChg>
        <pc:picChg chg="del">
          <ac:chgData name="Richard Ball" userId="c2c6c2dd-6ddc-437e-8cdd-d7a74390accc" providerId="ADAL" clId="{AB578016-6D37-4118-AC1B-9CA86BBAF404}" dt="2022-06-10T09:08:28.623" v="1148" actId="478"/>
          <ac:picMkLst>
            <pc:docMk/>
            <pc:sldMk cId="2352850682" sldId="371"/>
            <ac:picMk id="6150" creationId="{48D709F5-250C-7821-42D7-A1260029BCA6}"/>
          </ac:picMkLst>
        </pc:picChg>
        <pc:picChg chg="add mod">
          <ac:chgData name="Richard Ball" userId="c2c6c2dd-6ddc-437e-8cdd-d7a74390accc" providerId="ADAL" clId="{AB578016-6D37-4118-AC1B-9CA86BBAF404}" dt="2022-06-10T09:08:48.032" v="1155" actId="1076"/>
          <ac:picMkLst>
            <pc:docMk/>
            <pc:sldMk cId="2352850682" sldId="371"/>
            <ac:picMk id="7170" creationId="{030D1CAE-F1DF-926C-3947-630BDB5F2842}"/>
          </ac:picMkLst>
        </pc:picChg>
        <pc:picChg chg="add mod">
          <ac:chgData name="Richard Ball" userId="c2c6c2dd-6ddc-437e-8cdd-d7a74390accc" providerId="ADAL" clId="{AB578016-6D37-4118-AC1B-9CA86BBAF404}" dt="2022-06-10T09:08:47.268" v="1154" actId="1076"/>
          <ac:picMkLst>
            <pc:docMk/>
            <pc:sldMk cId="2352850682" sldId="371"/>
            <ac:picMk id="7172" creationId="{1D457AD2-A659-3C7E-0BAD-ADDA593581CF}"/>
          </ac:picMkLst>
        </pc:picChg>
      </pc:sldChg>
      <pc:sldChg chg="addSp delSp modSp new mod ord setBg">
        <pc:chgData name="Richard Ball" userId="c2c6c2dd-6ddc-437e-8cdd-d7a74390accc" providerId="ADAL" clId="{AB578016-6D37-4118-AC1B-9CA86BBAF404}" dt="2022-06-10T09:28:05.742" v="1235" actId="26606"/>
        <pc:sldMkLst>
          <pc:docMk/>
          <pc:sldMk cId="1834678013" sldId="372"/>
        </pc:sldMkLst>
        <pc:spChg chg="del">
          <ac:chgData name="Richard Ball" userId="c2c6c2dd-6ddc-437e-8cdd-d7a74390accc" providerId="ADAL" clId="{AB578016-6D37-4118-AC1B-9CA86BBAF404}" dt="2022-06-10T09:09:11.056" v="1163" actId="478"/>
          <ac:spMkLst>
            <pc:docMk/>
            <pc:sldMk cId="1834678013" sldId="372"/>
            <ac:spMk id="2" creationId="{23232349-5E52-08FE-F2FC-527D5F34873D}"/>
          </ac:spMkLst>
        </pc:spChg>
        <pc:spChg chg="del">
          <ac:chgData name="Richard Ball" userId="c2c6c2dd-6ddc-437e-8cdd-d7a74390accc" providerId="ADAL" clId="{AB578016-6D37-4118-AC1B-9CA86BBAF404}" dt="2022-06-10T09:09:11.056" v="1163" actId="478"/>
          <ac:spMkLst>
            <pc:docMk/>
            <pc:sldMk cId="1834678013" sldId="372"/>
            <ac:spMk id="3" creationId="{717284BD-AF1C-5677-7373-99CB8AED1F6A}"/>
          </ac:spMkLst>
        </pc:spChg>
        <pc:spChg chg="del">
          <ac:chgData name="Richard Ball" userId="c2c6c2dd-6ddc-437e-8cdd-d7a74390accc" providerId="ADAL" clId="{AB578016-6D37-4118-AC1B-9CA86BBAF404}" dt="2022-06-10T09:09:11.056" v="1163" actId="478"/>
          <ac:spMkLst>
            <pc:docMk/>
            <pc:sldMk cId="1834678013" sldId="372"/>
            <ac:spMk id="4" creationId="{4C978F63-1FB4-307B-6A07-30E4A2E95196}"/>
          </ac:spMkLst>
        </pc:spChg>
        <pc:spChg chg="add del mod">
          <ac:chgData name="Richard Ball" userId="c2c6c2dd-6ddc-437e-8cdd-d7a74390accc" providerId="ADAL" clId="{AB578016-6D37-4118-AC1B-9CA86BBAF404}" dt="2022-06-10T09:27:00.245" v="1233" actId="478"/>
          <ac:spMkLst>
            <pc:docMk/>
            <pc:sldMk cId="1834678013" sldId="372"/>
            <ac:spMk id="5" creationId="{259CA9F1-FB82-B864-809E-F7EE0FF6D48A}"/>
          </ac:spMkLst>
        </pc:spChg>
        <pc:spChg chg="add">
          <ac:chgData name="Richard Ball" userId="c2c6c2dd-6ddc-437e-8cdd-d7a74390accc" providerId="ADAL" clId="{AB578016-6D37-4118-AC1B-9CA86BBAF404}" dt="2022-06-10T09:28:05.742" v="1235" actId="26606"/>
          <ac:spMkLst>
            <pc:docMk/>
            <pc:sldMk cId="1834678013" sldId="372"/>
            <ac:spMk id="8201" creationId="{B670DBD5-770C-4383-9F54-5B86E86BD5BB}"/>
          </ac:spMkLst>
        </pc:spChg>
        <pc:picChg chg="add del mod">
          <ac:chgData name="Richard Ball" userId="c2c6c2dd-6ddc-437e-8cdd-d7a74390accc" providerId="ADAL" clId="{AB578016-6D37-4118-AC1B-9CA86BBAF404}" dt="2022-06-10T09:26:53.445" v="1230" actId="478"/>
          <ac:picMkLst>
            <pc:docMk/>
            <pc:sldMk cId="1834678013" sldId="372"/>
            <ac:picMk id="8194" creationId="{27782456-6F9B-4361-EC6B-883038103FC1}"/>
          </ac:picMkLst>
        </pc:picChg>
        <pc:picChg chg="add mod">
          <ac:chgData name="Richard Ball" userId="c2c6c2dd-6ddc-437e-8cdd-d7a74390accc" providerId="ADAL" clId="{AB578016-6D37-4118-AC1B-9CA86BBAF404}" dt="2022-06-10T09:28:05.742" v="1235" actId="26606"/>
          <ac:picMkLst>
            <pc:docMk/>
            <pc:sldMk cId="1834678013" sldId="372"/>
            <ac:picMk id="8196" creationId="{56174975-B173-A08E-95F9-45EC910F79CD}"/>
          </ac:picMkLst>
        </pc:picChg>
      </pc:sldChg>
      <pc:sldChg chg="delSp new mod ord">
        <pc:chgData name="Richard Ball" userId="c2c6c2dd-6ddc-437e-8cdd-d7a74390accc" providerId="ADAL" clId="{AB578016-6D37-4118-AC1B-9CA86BBAF404}" dt="2022-06-10T09:20:07.741" v="1228"/>
        <pc:sldMkLst>
          <pc:docMk/>
          <pc:sldMk cId="1382793974" sldId="373"/>
        </pc:sldMkLst>
        <pc:spChg chg="del">
          <ac:chgData name="Richard Ball" userId="c2c6c2dd-6ddc-437e-8cdd-d7a74390accc" providerId="ADAL" clId="{AB578016-6D37-4118-AC1B-9CA86BBAF404}" dt="2022-06-10T09:17:46.595" v="1173" actId="478"/>
          <ac:spMkLst>
            <pc:docMk/>
            <pc:sldMk cId="1382793974" sldId="373"/>
            <ac:spMk id="2" creationId="{0F6F963F-DE07-04A6-6831-9FEB0DF1FD92}"/>
          </ac:spMkLst>
        </pc:spChg>
        <pc:spChg chg="del">
          <ac:chgData name="Richard Ball" userId="c2c6c2dd-6ddc-437e-8cdd-d7a74390accc" providerId="ADAL" clId="{AB578016-6D37-4118-AC1B-9CA86BBAF404}" dt="2022-06-10T09:17:46.595" v="1173" actId="478"/>
          <ac:spMkLst>
            <pc:docMk/>
            <pc:sldMk cId="1382793974" sldId="373"/>
            <ac:spMk id="3" creationId="{375E8CE8-D852-6D49-607B-9101EF11EB4B}"/>
          </ac:spMkLst>
        </pc:spChg>
        <pc:spChg chg="del">
          <ac:chgData name="Richard Ball" userId="c2c6c2dd-6ddc-437e-8cdd-d7a74390accc" providerId="ADAL" clId="{AB578016-6D37-4118-AC1B-9CA86BBAF404}" dt="2022-06-10T09:17:46.595" v="1173" actId="478"/>
          <ac:spMkLst>
            <pc:docMk/>
            <pc:sldMk cId="1382793974" sldId="373"/>
            <ac:spMk id="4" creationId="{E24CD984-A72E-FCE2-D8D8-632219981F92}"/>
          </ac:spMkLst>
        </pc:spChg>
      </pc:sldChg>
      <pc:sldChg chg="addSp delSp modSp new mod setBg">
        <pc:chgData name="Richard Ball" userId="c2c6c2dd-6ddc-437e-8cdd-d7a74390accc" providerId="ADAL" clId="{AB578016-6D37-4118-AC1B-9CA86BBAF404}" dt="2022-06-10T09:56:26.346" v="1242" actId="26606"/>
        <pc:sldMkLst>
          <pc:docMk/>
          <pc:sldMk cId="3692702785" sldId="374"/>
        </pc:sldMkLst>
        <pc:spChg chg="del">
          <ac:chgData name="Richard Ball" userId="c2c6c2dd-6ddc-437e-8cdd-d7a74390accc" providerId="ADAL" clId="{AB578016-6D37-4118-AC1B-9CA86BBAF404}" dt="2022-06-10T09:56:23.741" v="1240" actId="478"/>
          <ac:spMkLst>
            <pc:docMk/>
            <pc:sldMk cId="3692702785" sldId="374"/>
            <ac:spMk id="2" creationId="{84A3EA53-AFD4-A928-D737-177A5BCCE5A0}"/>
          </ac:spMkLst>
        </pc:spChg>
        <pc:spChg chg="del">
          <ac:chgData name="Richard Ball" userId="c2c6c2dd-6ddc-437e-8cdd-d7a74390accc" providerId="ADAL" clId="{AB578016-6D37-4118-AC1B-9CA86BBAF404}" dt="2022-06-10T09:56:23.741" v="1240" actId="478"/>
          <ac:spMkLst>
            <pc:docMk/>
            <pc:sldMk cId="3692702785" sldId="374"/>
            <ac:spMk id="3" creationId="{5FA2CF31-347F-BB9D-A935-4A45BEE1D9EA}"/>
          </ac:spMkLst>
        </pc:spChg>
        <pc:spChg chg="add">
          <ac:chgData name="Richard Ball" userId="c2c6c2dd-6ddc-437e-8cdd-d7a74390accc" providerId="ADAL" clId="{AB578016-6D37-4118-AC1B-9CA86BBAF404}" dt="2022-06-10T09:56:26.346" v="1242" actId="26606"/>
          <ac:spMkLst>
            <pc:docMk/>
            <pc:sldMk cId="3692702785" sldId="374"/>
            <ac:spMk id="9223" creationId="{42A4FC2C-047E-45A5-965D-8E1E3BF09BC6}"/>
          </ac:spMkLst>
        </pc:spChg>
        <pc:picChg chg="add mod">
          <ac:chgData name="Richard Ball" userId="c2c6c2dd-6ddc-437e-8cdd-d7a74390accc" providerId="ADAL" clId="{AB578016-6D37-4118-AC1B-9CA86BBAF404}" dt="2022-06-10T09:56:26.346" v="1242" actId="26606"/>
          <ac:picMkLst>
            <pc:docMk/>
            <pc:sldMk cId="3692702785" sldId="374"/>
            <ac:picMk id="9218" creationId="{5245FA3A-D17A-B5DB-0626-16DE2EA07DB1}"/>
          </ac:picMkLst>
        </pc:picChg>
      </pc:sldChg>
    </pc:docChg>
  </pc:docChgLst>
  <pc:docChgLst>
    <pc:chgData name="Richard Ball" userId="S::richard.ball@sthelens.london::c2c6c2dd-6ddc-437e-8cdd-d7a74390accc" providerId="AD" clId="Web-{37022738-2529-4473-A0B2-8B8AD12DFFC5}"/>
    <pc:docChg chg="modSld">
      <pc:chgData name="Richard Ball" userId="S::richard.ball@sthelens.london::c2c6c2dd-6ddc-437e-8cdd-d7a74390accc" providerId="AD" clId="Web-{37022738-2529-4473-A0B2-8B8AD12DFFC5}" dt="2022-06-06T09:51:09.618" v="13"/>
      <pc:docMkLst>
        <pc:docMk/>
      </pc:docMkLst>
      <pc:sldChg chg="modNotes">
        <pc:chgData name="Richard Ball" userId="S::richard.ball@sthelens.london::c2c6c2dd-6ddc-437e-8cdd-d7a74390accc" providerId="AD" clId="Web-{37022738-2529-4473-A0B2-8B8AD12DFFC5}" dt="2022-06-06T09:51:09.618" v="13"/>
        <pc:sldMkLst>
          <pc:docMk/>
          <pc:sldMk cId="4218207604" sldId="347"/>
        </pc:sldMkLst>
      </pc:sldChg>
    </pc:docChg>
  </pc:docChgLst>
  <pc:docChgLst>
    <pc:chgData name="Richard Ball" userId="c2c6c2dd-6ddc-437e-8cdd-d7a74390accc" providerId="ADAL" clId="{49521186-79BE-4264-A3D6-3BD2A2602A4D}"/>
    <pc:docChg chg="custSel delSld modSld">
      <pc:chgData name="Richard Ball" userId="c2c6c2dd-6ddc-437e-8cdd-d7a74390accc" providerId="ADAL" clId="{49521186-79BE-4264-A3D6-3BD2A2602A4D}" dt="2022-06-06T09:50:00.251" v="67" actId="113"/>
      <pc:docMkLst>
        <pc:docMk/>
      </pc:docMkLst>
      <pc:sldChg chg="del">
        <pc:chgData name="Richard Ball" userId="c2c6c2dd-6ddc-437e-8cdd-d7a74390accc" providerId="ADAL" clId="{49521186-79BE-4264-A3D6-3BD2A2602A4D}" dt="2022-06-06T09:10:42.779" v="0" actId="47"/>
        <pc:sldMkLst>
          <pc:docMk/>
          <pc:sldMk cId="4172523353" sldId="313"/>
        </pc:sldMkLst>
      </pc:sldChg>
      <pc:sldChg chg="addSp delSp modSp mod modAnim">
        <pc:chgData name="Richard Ball" userId="c2c6c2dd-6ddc-437e-8cdd-d7a74390accc" providerId="ADAL" clId="{49521186-79BE-4264-A3D6-3BD2A2602A4D}" dt="2022-06-06T09:50:00.251" v="67" actId="113"/>
        <pc:sldMkLst>
          <pc:docMk/>
          <pc:sldMk cId="4218207604" sldId="347"/>
        </pc:sldMkLst>
        <pc:spChg chg="add mod">
          <ac:chgData name="Richard Ball" userId="c2c6c2dd-6ddc-437e-8cdd-d7a74390accc" providerId="ADAL" clId="{49521186-79BE-4264-A3D6-3BD2A2602A4D}" dt="2022-06-06T09:43:13.639" v="50" actId="1076"/>
          <ac:spMkLst>
            <pc:docMk/>
            <pc:sldMk cId="4218207604" sldId="347"/>
            <ac:spMk id="2" creationId="{39CDB6EF-A7DD-0FDD-F538-011DD2908DAA}"/>
          </ac:spMkLst>
        </pc:spChg>
        <pc:spChg chg="add mod">
          <ac:chgData name="Richard Ball" userId="c2c6c2dd-6ddc-437e-8cdd-d7a74390accc" providerId="ADAL" clId="{49521186-79BE-4264-A3D6-3BD2A2602A4D}" dt="2022-06-06T09:43:21.073" v="51" actId="1076"/>
          <ac:spMkLst>
            <pc:docMk/>
            <pc:sldMk cId="4218207604" sldId="347"/>
            <ac:spMk id="7" creationId="{9F83992B-FB04-68DB-5A2A-FFF5641D6636}"/>
          </ac:spMkLst>
        </pc:spChg>
        <pc:spChg chg="add mod">
          <ac:chgData name="Richard Ball" userId="c2c6c2dd-6ddc-437e-8cdd-d7a74390accc" providerId="ADAL" clId="{49521186-79BE-4264-A3D6-3BD2A2602A4D}" dt="2022-06-06T09:48:54.542" v="55" actId="1076"/>
          <ac:spMkLst>
            <pc:docMk/>
            <pc:sldMk cId="4218207604" sldId="347"/>
            <ac:spMk id="8" creationId="{5EA0DEBC-6C6A-CF8E-3A02-837AC4B8BE2A}"/>
          </ac:spMkLst>
        </pc:spChg>
        <pc:spChg chg="add del mod">
          <ac:chgData name="Richard Ball" userId="c2c6c2dd-6ddc-437e-8cdd-d7a74390accc" providerId="ADAL" clId="{49521186-79BE-4264-A3D6-3BD2A2602A4D}" dt="2022-06-06T09:39:40.567" v="23" actId="478"/>
          <ac:spMkLst>
            <pc:docMk/>
            <pc:sldMk cId="4218207604" sldId="347"/>
            <ac:spMk id="9" creationId="{A0A4605E-A885-6B30-8015-9AAC94EACE9A}"/>
          </ac:spMkLst>
        </pc:spChg>
        <pc:spChg chg="add mod">
          <ac:chgData name="Richard Ball" userId="c2c6c2dd-6ddc-437e-8cdd-d7a74390accc" providerId="ADAL" clId="{49521186-79BE-4264-A3D6-3BD2A2602A4D}" dt="2022-06-06T09:40:26.728" v="28" actId="20577"/>
          <ac:spMkLst>
            <pc:docMk/>
            <pc:sldMk cId="4218207604" sldId="347"/>
            <ac:spMk id="11" creationId="{9A2D742D-B06E-FF9C-F7A1-6CFC54E0A617}"/>
          </ac:spMkLst>
        </pc:spChg>
        <pc:spChg chg="add mod">
          <ac:chgData name="Richard Ball" userId="c2c6c2dd-6ddc-437e-8cdd-d7a74390accc" providerId="ADAL" clId="{49521186-79BE-4264-A3D6-3BD2A2602A4D}" dt="2022-06-06T09:50:00.251" v="67" actId="113"/>
          <ac:spMkLst>
            <pc:docMk/>
            <pc:sldMk cId="4218207604" sldId="347"/>
            <ac:spMk id="13" creationId="{4BA657A2-857A-3FD1-8ECF-0A2C7E4D3DFF}"/>
          </ac:spMkLst>
        </pc:spChg>
        <pc:picChg chg="add mod">
          <ac:chgData name="Richard Ball" userId="c2c6c2dd-6ddc-437e-8cdd-d7a74390accc" providerId="ADAL" clId="{49521186-79BE-4264-A3D6-3BD2A2602A4D}" dt="2022-06-06T09:38:25.718" v="6" actId="1076"/>
          <ac:picMkLst>
            <pc:docMk/>
            <pc:sldMk cId="4218207604" sldId="347"/>
            <ac:picMk id="3" creationId="{91CB8EE1-CD5C-DFAD-1039-F25205733746}"/>
          </ac:picMkLst>
        </pc:picChg>
        <pc:picChg chg="add mod">
          <ac:chgData name="Richard Ball" userId="c2c6c2dd-6ddc-437e-8cdd-d7a74390accc" providerId="ADAL" clId="{49521186-79BE-4264-A3D6-3BD2A2602A4D}" dt="2022-06-06T09:38:48.979" v="10"/>
          <ac:picMkLst>
            <pc:docMk/>
            <pc:sldMk cId="4218207604" sldId="347"/>
            <ac:picMk id="6" creationId="{88BE6BE8-F811-10FD-8A01-072C5B4871CD}"/>
          </ac:picMkLst>
        </pc:picChg>
      </pc:sldChg>
    </pc:docChg>
  </pc:docChgLst>
  <pc:docChgLst>
    <pc:chgData name="Richard Ball" userId="c2c6c2dd-6ddc-437e-8cdd-d7a74390accc" providerId="ADAL" clId="{D7D0BFCD-48C7-4569-817B-967226F547C7}"/>
    <pc:docChg chg="addSld modSld">
      <pc:chgData name="Richard Ball" userId="c2c6c2dd-6ddc-437e-8cdd-d7a74390accc" providerId="ADAL" clId="{D7D0BFCD-48C7-4569-817B-967226F547C7}" dt="2023-02-22T14:22:01.670" v="11" actId="20577"/>
      <pc:docMkLst>
        <pc:docMk/>
      </pc:docMkLst>
      <pc:sldChg chg="modSp new mod">
        <pc:chgData name="Richard Ball" userId="c2c6c2dd-6ddc-437e-8cdd-d7a74390accc" providerId="ADAL" clId="{D7D0BFCD-48C7-4569-817B-967226F547C7}" dt="2023-02-22T14:22:01.670" v="11" actId="20577"/>
        <pc:sldMkLst>
          <pc:docMk/>
          <pc:sldMk cId="188513515" sldId="375"/>
        </pc:sldMkLst>
        <pc:spChg chg="mod">
          <ac:chgData name="Richard Ball" userId="c2c6c2dd-6ddc-437e-8cdd-d7a74390accc" providerId="ADAL" clId="{D7D0BFCD-48C7-4569-817B-967226F547C7}" dt="2023-02-22T14:22:01.670" v="11" actId="20577"/>
          <ac:spMkLst>
            <pc:docMk/>
            <pc:sldMk cId="188513515" sldId="375"/>
            <ac:spMk id="2" creationId="{BF7058F8-0C71-6453-0531-6DD12AF7C423}"/>
          </ac:spMkLst>
        </pc:spChg>
      </pc:sldChg>
    </pc:docChg>
  </pc:docChgLst>
  <pc:docChgLst>
    <pc:chgData name="Richard Ball" userId="c2c6c2dd-6ddc-437e-8cdd-d7a74390accc" providerId="ADAL" clId="{12BCECA2-102B-4F8C-B20E-547E1D45AB6E}"/>
    <pc:docChg chg="modSld">
      <pc:chgData name="Richard Ball" userId="c2c6c2dd-6ddc-437e-8cdd-d7a74390accc" providerId="ADAL" clId="{12BCECA2-102B-4F8C-B20E-547E1D45AB6E}" dt="2022-05-24T07:33:46.108" v="35" actId="14100"/>
      <pc:docMkLst>
        <pc:docMk/>
      </pc:docMkLst>
      <pc:sldChg chg="modSp mod">
        <pc:chgData name="Richard Ball" userId="c2c6c2dd-6ddc-437e-8cdd-d7a74390accc" providerId="ADAL" clId="{12BCECA2-102B-4F8C-B20E-547E1D45AB6E}" dt="2022-05-24T07:33:46.108" v="35" actId="14100"/>
        <pc:sldMkLst>
          <pc:docMk/>
          <pc:sldMk cId="189970753" sldId="269"/>
        </pc:sldMkLst>
        <pc:spChg chg="mod">
          <ac:chgData name="Richard Ball" userId="c2c6c2dd-6ddc-437e-8cdd-d7a74390accc" providerId="ADAL" clId="{12BCECA2-102B-4F8C-B20E-547E1D45AB6E}" dt="2022-05-24T07:33:46.108" v="35" actId="14100"/>
          <ac:spMkLst>
            <pc:docMk/>
            <pc:sldMk cId="189970753" sldId="269"/>
            <ac:spMk id="7" creationId="{E1D25DB4-AB4D-44B1-8510-00FA5C0CDBC3}"/>
          </ac:spMkLst>
        </pc:spChg>
      </pc:sldChg>
    </pc:docChg>
  </pc:docChgLst>
  <pc:docChgLst>
    <pc:chgData name="Richard Ball" userId="c2c6c2dd-6ddc-437e-8cdd-d7a74390accc" providerId="ADAL" clId="{F759E640-1DEB-43E2-AB1C-77580E7C0D22}"/>
    <pc:docChg chg="custSel addSld delSld modSld sldOrd">
      <pc:chgData name="Richard Ball" userId="c2c6c2dd-6ddc-437e-8cdd-d7a74390accc" providerId="ADAL" clId="{F759E640-1DEB-43E2-AB1C-77580E7C0D22}" dt="2023-06-29T10:01:51.755" v="474" actId="14100"/>
      <pc:docMkLst>
        <pc:docMk/>
      </pc:docMkLst>
      <pc:sldChg chg="addSp delSp modSp">
        <pc:chgData name="Richard Ball" userId="c2c6c2dd-6ddc-437e-8cdd-d7a74390accc" providerId="ADAL" clId="{F759E640-1DEB-43E2-AB1C-77580E7C0D22}" dt="2023-06-29T07:38:19.462" v="391" actId="167"/>
        <pc:sldMkLst>
          <pc:docMk/>
          <pc:sldMk cId="4005145646" sldId="310"/>
        </pc:sldMkLst>
        <pc:picChg chg="add del mod">
          <ac:chgData name="Richard Ball" userId="c2c6c2dd-6ddc-437e-8cdd-d7a74390accc" providerId="ADAL" clId="{F759E640-1DEB-43E2-AB1C-77580E7C0D22}" dt="2023-06-29T07:36:18.375" v="379" actId="478"/>
          <ac:picMkLst>
            <pc:docMk/>
            <pc:sldMk cId="4005145646" sldId="310"/>
            <ac:picMk id="5" creationId="{92E268E3-D6D3-540F-7FC3-F9C8A8DE9FA2}"/>
          </ac:picMkLst>
        </pc:picChg>
        <pc:picChg chg="add mod">
          <ac:chgData name="Richard Ball" userId="c2c6c2dd-6ddc-437e-8cdd-d7a74390accc" providerId="ADAL" clId="{F759E640-1DEB-43E2-AB1C-77580E7C0D22}" dt="2023-06-29T07:38:19.462" v="391" actId="167"/>
          <ac:picMkLst>
            <pc:docMk/>
            <pc:sldMk cId="4005145646" sldId="310"/>
            <ac:picMk id="6" creationId="{61B6FAF7-4466-ABE9-4E15-AB1DB0039E24}"/>
          </ac:picMkLst>
        </pc:picChg>
        <pc:picChg chg="del">
          <ac:chgData name="Richard Ball" userId="c2c6c2dd-6ddc-437e-8cdd-d7a74390accc" providerId="ADAL" clId="{F759E640-1DEB-43E2-AB1C-77580E7C0D22}" dt="2023-06-29T07:38:10.476" v="386" actId="478"/>
          <ac:picMkLst>
            <pc:docMk/>
            <pc:sldMk cId="4005145646" sldId="310"/>
            <ac:picMk id="5122" creationId="{00000000-0000-0000-0000-000000000000}"/>
          </ac:picMkLst>
        </pc:picChg>
      </pc:sldChg>
      <pc:sldChg chg="delSp mod">
        <pc:chgData name="Richard Ball" userId="c2c6c2dd-6ddc-437e-8cdd-d7a74390accc" providerId="ADAL" clId="{F759E640-1DEB-43E2-AB1C-77580E7C0D22}" dt="2023-06-28T13:28:46.993" v="285" actId="33639"/>
        <pc:sldMkLst>
          <pc:docMk/>
          <pc:sldMk cId="378230638" sldId="311"/>
        </pc:sldMkLst>
        <pc:inkChg chg="del">
          <ac:chgData name="Richard Ball" userId="c2c6c2dd-6ddc-437e-8cdd-d7a74390accc" providerId="ADAL" clId="{F759E640-1DEB-43E2-AB1C-77580E7C0D22}" dt="2023-06-28T13:28:46.993" v="285" actId="33639"/>
          <ac:inkMkLst>
            <pc:docMk/>
            <pc:sldMk cId="378230638" sldId="311"/>
            <ac:inkMk id="12" creationId="{C9A1D2C8-A37E-BD1C-E5F4-A9349E88B989}"/>
          </ac:inkMkLst>
        </pc:inkChg>
      </pc:sldChg>
      <pc:sldChg chg="modSp mod">
        <pc:chgData name="Richard Ball" userId="c2c6c2dd-6ddc-437e-8cdd-d7a74390accc" providerId="ADAL" clId="{F759E640-1DEB-43E2-AB1C-77580E7C0D22}" dt="2023-06-28T13:43:50.901" v="342" actId="404"/>
        <pc:sldMkLst>
          <pc:docMk/>
          <pc:sldMk cId="272380325" sldId="335"/>
        </pc:sldMkLst>
        <pc:spChg chg="mod">
          <ac:chgData name="Richard Ball" userId="c2c6c2dd-6ddc-437e-8cdd-d7a74390accc" providerId="ADAL" clId="{F759E640-1DEB-43E2-AB1C-77580E7C0D22}" dt="2023-06-28T13:43:50.901" v="342" actId="404"/>
          <ac:spMkLst>
            <pc:docMk/>
            <pc:sldMk cId="272380325" sldId="335"/>
            <ac:spMk id="9" creationId="{B66A3B1C-099E-4EBB-8A48-739574C1D18B}"/>
          </ac:spMkLst>
        </pc:spChg>
      </pc:sldChg>
      <pc:sldChg chg="addSp modSp mod modAnim">
        <pc:chgData name="Richard Ball" userId="c2c6c2dd-6ddc-437e-8cdd-d7a74390accc" providerId="ADAL" clId="{F759E640-1DEB-43E2-AB1C-77580E7C0D22}" dt="2023-06-28T13:31:11.173" v="288" actId="1076"/>
        <pc:sldMkLst>
          <pc:docMk/>
          <pc:sldMk cId="4093575426" sldId="341"/>
        </pc:sldMkLst>
        <pc:spChg chg="add mod">
          <ac:chgData name="Richard Ball" userId="c2c6c2dd-6ddc-437e-8cdd-d7a74390accc" providerId="ADAL" clId="{F759E640-1DEB-43E2-AB1C-77580E7C0D22}" dt="2023-06-28T13:31:11.173" v="288" actId="1076"/>
          <ac:spMkLst>
            <pc:docMk/>
            <pc:sldMk cId="4093575426" sldId="341"/>
            <ac:spMk id="2" creationId="{AB659EA8-A492-73EA-E179-8B86EE4589E6}"/>
          </ac:spMkLst>
        </pc:spChg>
      </pc:sldChg>
      <pc:sldChg chg="modSp">
        <pc:chgData name="Richard Ball" userId="c2c6c2dd-6ddc-437e-8cdd-d7a74390accc" providerId="ADAL" clId="{F759E640-1DEB-43E2-AB1C-77580E7C0D22}" dt="2023-06-28T13:31:47.161" v="289" actId="20577"/>
        <pc:sldMkLst>
          <pc:docMk/>
          <pc:sldMk cId="2785440328" sldId="342"/>
        </pc:sldMkLst>
        <pc:spChg chg="mod">
          <ac:chgData name="Richard Ball" userId="c2c6c2dd-6ddc-437e-8cdd-d7a74390accc" providerId="ADAL" clId="{F759E640-1DEB-43E2-AB1C-77580E7C0D22}" dt="2023-06-28T13:31:47.161" v="289" actId="20577"/>
          <ac:spMkLst>
            <pc:docMk/>
            <pc:sldMk cId="2785440328" sldId="342"/>
            <ac:spMk id="3" creationId="{0E883464-E8D7-5A80-C11A-8351E146F9FC}"/>
          </ac:spMkLst>
        </pc:spChg>
      </pc:sldChg>
      <pc:sldChg chg="modSp mod">
        <pc:chgData name="Richard Ball" userId="c2c6c2dd-6ddc-437e-8cdd-d7a74390accc" providerId="ADAL" clId="{F759E640-1DEB-43E2-AB1C-77580E7C0D22}" dt="2023-06-28T13:41:18.561" v="319" actId="20577"/>
        <pc:sldMkLst>
          <pc:docMk/>
          <pc:sldMk cId="2555862515" sldId="343"/>
        </pc:sldMkLst>
        <pc:spChg chg="mod">
          <ac:chgData name="Richard Ball" userId="c2c6c2dd-6ddc-437e-8cdd-d7a74390accc" providerId="ADAL" clId="{F759E640-1DEB-43E2-AB1C-77580E7C0D22}" dt="2023-06-28T13:41:18.561" v="319" actId="20577"/>
          <ac:spMkLst>
            <pc:docMk/>
            <pc:sldMk cId="2555862515" sldId="343"/>
            <ac:spMk id="2" creationId="{B771086F-8EF3-109B-60B7-5FF099082CB4}"/>
          </ac:spMkLst>
        </pc:spChg>
        <pc:spChg chg="mod">
          <ac:chgData name="Richard Ball" userId="c2c6c2dd-6ddc-437e-8cdd-d7a74390accc" providerId="ADAL" clId="{F759E640-1DEB-43E2-AB1C-77580E7C0D22}" dt="2023-06-28T13:40:38.277" v="299" actId="1076"/>
          <ac:spMkLst>
            <pc:docMk/>
            <pc:sldMk cId="2555862515" sldId="343"/>
            <ac:spMk id="3" creationId="{43A9DE5E-968A-1F25-BA94-8BD9DA9B4584}"/>
          </ac:spMkLst>
        </pc:spChg>
        <pc:spChg chg="mod">
          <ac:chgData name="Richard Ball" userId="c2c6c2dd-6ddc-437e-8cdd-d7a74390accc" providerId="ADAL" clId="{F759E640-1DEB-43E2-AB1C-77580E7C0D22}" dt="2023-06-28T13:40:42.939" v="300" actId="1076"/>
          <ac:spMkLst>
            <pc:docMk/>
            <pc:sldMk cId="2555862515" sldId="343"/>
            <ac:spMk id="7" creationId="{31087C48-F610-462D-42B2-C762AE448245}"/>
          </ac:spMkLst>
        </pc:spChg>
      </pc:sldChg>
      <pc:sldChg chg="delSp modSp mod">
        <pc:chgData name="Richard Ball" userId="c2c6c2dd-6ddc-437e-8cdd-d7a74390accc" providerId="ADAL" clId="{F759E640-1DEB-43E2-AB1C-77580E7C0D22}" dt="2023-06-28T13:30:12.156" v="286" actId="113"/>
        <pc:sldMkLst>
          <pc:docMk/>
          <pc:sldMk cId="3111905898" sldId="349"/>
        </pc:sldMkLst>
        <pc:spChg chg="mod">
          <ac:chgData name="Richard Ball" userId="c2c6c2dd-6ddc-437e-8cdd-d7a74390accc" providerId="ADAL" clId="{F759E640-1DEB-43E2-AB1C-77580E7C0D22}" dt="2023-06-28T13:30:12.156" v="286" actId="113"/>
          <ac:spMkLst>
            <pc:docMk/>
            <pc:sldMk cId="3111905898" sldId="349"/>
            <ac:spMk id="3" creationId="{00000000-0000-0000-0000-000000000000}"/>
          </ac:spMkLst>
        </pc:spChg>
        <pc:inkChg chg="del">
          <ac:chgData name="Richard Ball" userId="c2c6c2dd-6ddc-437e-8cdd-d7a74390accc" providerId="ADAL" clId="{F759E640-1DEB-43E2-AB1C-77580E7C0D22}" dt="2023-06-28T13:28:46.993" v="285" actId="33639"/>
          <ac:inkMkLst>
            <pc:docMk/>
            <pc:sldMk cId="3111905898" sldId="349"/>
            <ac:inkMk id="5" creationId="{2A76D6B4-CEA6-5121-ADB4-C85F952D3743}"/>
          </ac:inkMkLst>
        </pc:inkChg>
      </pc:sldChg>
      <pc:sldChg chg="ord">
        <pc:chgData name="Richard Ball" userId="c2c6c2dd-6ddc-437e-8cdd-d7a74390accc" providerId="ADAL" clId="{F759E640-1DEB-43E2-AB1C-77580E7C0D22}" dt="2023-06-28T13:32:13.082" v="293"/>
        <pc:sldMkLst>
          <pc:docMk/>
          <pc:sldMk cId="2870826533" sldId="356"/>
        </pc:sldMkLst>
      </pc:sldChg>
      <pc:sldChg chg="del">
        <pc:chgData name="Richard Ball" userId="c2c6c2dd-6ddc-437e-8cdd-d7a74390accc" providerId="ADAL" clId="{F759E640-1DEB-43E2-AB1C-77580E7C0D22}" dt="2023-06-28T13:39:26.588" v="294" actId="47"/>
        <pc:sldMkLst>
          <pc:docMk/>
          <pc:sldMk cId="3090578498" sldId="357"/>
        </pc:sldMkLst>
      </pc:sldChg>
      <pc:sldChg chg="delSp mod">
        <pc:chgData name="Richard Ball" userId="c2c6c2dd-6ddc-437e-8cdd-d7a74390accc" providerId="ADAL" clId="{F759E640-1DEB-43E2-AB1C-77580E7C0D22}" dt="2023-06-28T13:28:46.993" v="285" actId="33639"/>
        <pc:sldMkLst>
          <pc:docMk/>
          <pc:sldMk cId="733682197" sldId="359"/>
        </pc:sldMkLst>
        <pc:inkChg chg="del">
          <ac:chgData name="Richard Ball" userId="c2c6c2dd-6ddc-437e-8cdd-d7a74390accc" providerId="ADAL" clId="{F759E640-1DEB-43E2-AB1C-77580E7C0D22}" dt="2023-06-28T13:28:46.993" v="285" actId="33639"/>
          <ac:inkMkLst>
            <pc:docMk/>
            <pc:sldMk cId="733682197" sldId="359"/>
            <ac:inkMk id="2" creationId="{41D94E81-DC7C-C89F-C8BE-94A1D8F14A00}"/>
          </ac:inkMkLst>
        </pc:inkChg>
      </pc:sldChg>
      <pc:sldChg chg="addSp delSp modSp mod">
        <pc:chgData name="Richard Ball" userId="c2c6c2dd-6ddc-437e-8cdd-d7a74390accc" providerId="ADAL" clId="{F759E640-1DEB-43E2-AB1C-77580E7C0D22}" dt="2023-06-28T13:44:04.608" v="368" actId="115"/>
        <pc:sldMkLst>
          <pc:docMk/>
          <pc:sldMk cId="4068874473" sldId="364"/>
        </pc:sldMkLst>
        <pc:spChg chg="mod">
          <ac:chgData name="Richard Ball" userId="c2c6c2dd-6ddc-437e-8cdd-d7a74390accc" providerId="ADAL" clId="{F759E640-1DEB-43E2-AB1C-77580E7C0D22}" dt="2023-06-28T13:44:04.608" v="368" actId="115"/>
          <ac:spMkLst>
            <pc:docMk/>
            <pc:sldMk cId="4068874473" sldId="364"/>
            <ac:spMk id="2" creationId="{5494AF2B-9912-34CE-2B7F-C2D477ECDDEC}"/>
          </ac:spMkLst>
        </pc:spChg>
        <pc:spChg chg="del mod">
          <ac:chgData name="Richard Ball" userId="c2c6c2dd-6ddc-437e-8cdd-d7a74390accc" providerId="ADAL" clId="{F759E640-1DEB-43E2-AB1C-77580E7C0D22}" dt="2023-06-28T13:43:59.834" v="364" actId="478"/>
          <ac:spMkLst>
            <pc:docMk/>
            <pc:sldMk cId="4068874473" sldId="364"/>
            <ac:spMk id="3" creationId="{A5D6E80F-F7DF-9047-548A-4596DBC9133D}"/>
          </ac:spMkLst>
        </pc:spChg>
        <pc:spChg chg="add del mod">
          <ac:chgData name="Richard Ball" userId="c2c6c2dd-6ddc-437e-8cdd-d7a74390accc" providerId="ADAL" clId="{F759E640-1DEB-43E2-AB1C-77580E7C0D22}" dt="2023-06-28T13:44:02.122" v="366" actId="478"/>
          <ac:spMkLst>
            <pc:docMk/>
            <pc:sldMk cId="4068874473" sldId="364"/>
            <ac:spMk id="5" creationId="{EBAF878C-B626-5DC8-D44E-C653C68717AD}"/>
          </ac:spMkLst>
        </pc:spChg>
      </pc:sldChg>
      <pc:sldChg chg="ord">
        <pc:chgData name="Richard Ball" userId="c2c6c2dd-6ddc-437e-8cdd-d7a74390accc" providerId="ADAL" clId="{F759E640-1DEB-43E2-AB1C-77580E7C0D22}" dt="2023-06-28T13:32:11.108" v="291"/>
        <pc:sldMkLst>
          <pc:docMk/>
          <pc:sldMk cId="3692702785" sldId="374"/>
        </pc:sldMkLst>
      </pc:sldChg>
      <pc:sldChg chg="addSp delSp modSp new mod ord">
        <pc:chgData name="Richard Ball" userId="c2c6c2dd-6ddc-437e-8cdd-d7a74390accc" providerId="ADAL" clId="{F759E640-1DEB-43E2-AB1C-77580E7C0D22}" dt="2023-06-29T06:46:43.357" v="369" actId="14100"/>
        <pc:sldMkLst>
          <pc:docMk/>
          <pc:sldMk cId="4290605859" sldId="376"/>
        </pc:sldMkLst>
        <pc:spChg chg="mod">
          <ac:chgData name="Richard Ball" userId="c2c6c2dd-6ddc-437e-8cdd-d7a74390accc" providerId="ADAL" clId="{F759E640-1DEB-43E2-AB1C-77580E7C0D22}" dt="2023-06-23T11:11:04.714" v="22" actId="1076"/>
          <ac:spMkLst>
            <pc:docMk/>
            <pc:sldMk cId="4290605859" sldId="376"/>
            <ac:spMk id="2" creationId="{233EBB82-CFBD-7D19-04F5-D2D1F689CCC6}"/>
          </ac:spMkLst>
        </pc:spChg>
        <pc:spChg chg="mod">
          <ac:chgData name="Richard Ball" userId="c2c6c2dd-6ddc-437e-8cdd-d7a74390accc" providerId="ADAL" clId="{F759E640-1DEB-43E2-AB1C-77580E7C0D22}" dt="2023-06-23T11:12:02.123" v="278" actId="27636"/>
          <ac:spMkLst>
            <pc:docMk/>
            <pc:sldMk cId="4290605859" sldId="376"/>
            <ac:spMk id="3" creationId="{12E0B39C-13F5-C191-D8DD-F2BBFB69DC3E}"/>
          </ac:spMkLst>
        </pc:spChg>
        <pc:spChg chg="del mod">
          <ac:chgData name="Richard Ball" userId="c2c6c2dd-6ddc-437e-8cdd-d7a74390accc" providerId="ADAL" clId="{F759E640-1DEB-43E2-AB1C-77580E7C0D22}" dt="2023-06-23T11:10:32.955" v="4" actId="478"/>
          <ac:spMkLst>
            <pc:docMk/>
            <pc:sldMk cId="4290605859" sldId="376"/>
            <ac:spMk id="4" creationId="{868FDE3F-812F-2DDE-874D-13F4DFEA5290}"/>
          </ac:spMkLst>
        </pc:spChg>
        <pc:picChg chg="add mod">
          <ac:chgData name="Richard Ball" userId="c2c6c2dd-6ddc-437e-8cdd-d7a74390accc" providerId="ADAL" clId="{F759E640-1DEB-43E2-AB1C-77580E7C0D22}" dt="2023-06-29T06:46:43.357" v="369" actId="14100"/>
          <ac:picMkLst>
            <pc:docMk/>
            <pc:sldMk cId="4290605859" sldId="376"/>
            <ac:picMk id="6" creationId="{B37B7E0F-ED4D-7503-B620-2D4FAA74ACE8}"/>
          </ac:picMkLst>
        </pc:picChg>
      </pc:sldChg>
      <pc:sldChg chg="modSp add mod">
        <pc:chgData name="Richard Ball" userId="c2c6c2dd-6ddc-437e-8cdd-d7a74390accc" providerId="ADAL" clId="{F759E640-1DEB-43E2-AB1C-77580E7C0D22}" dt="2023-06-29T09:25:52.029" v="393" actId="113"/>
        <pc:sldMkLst>
          <pc:docMk/>
          <pc:sldMk cId="572074794" sldId="377"/>
        </pc:sldMkLst>
        <pc:spChg chg="mod">
          <ac:chgData name="Richard Ball" userId="c2c6c2dd-6ddc-437e-8cdd-d7a74390accc" providerId="ADAL" clId="{F759E640-1DEB-43E2-AB1C-77580E7C0D22}" dt="2023-06-29T09:25:52.029" v="393" actId="113"/>
          <ac:spMkLst>
            <pc:docMk/>
            <pc:sldMk cId="572074794" sldId="377"/>
            <ac:spMk id="2" creationId="{233EBB82-CFBD-7D19-04F5-D2D1F689CCC6}"/>
          </ac:spMkLst>
        </pc:spChg>
        <pc:spChg chg="mod">
          <ac:chgData name="Richard Ball" userId="c2c6c2dd-6ddc-437e-8cdd-d7a74390accc" providerId="ADAL" clId="{F759E640-1DEB-43E2-AB1C-77580E7C0D22}" dt="2023-06-29T07:14:32.859" v="373" actId="113"/>
          <ac:spMkLst>
            <pc:docMk/>
            <pc:sldMk cId="572074794" sldId="377"/>
            <ac:spMk id="3" creationId="{12E0B39C-13F5-C191-D8DD-F2BBFB69DC3E}"/>
          </ac:spMkLst>
        </pc:spChg>
        <pc:picChg chg="mod">
          <ac:chgData name="Richard Ball" userId="c2c6c2dd-6ddc-437e-8cdd-d7a74390accc" providerId="ADAL" clId="{F759E640-1DEB-43E2-AB1C-77580E7C0D22}" dt="2023-06-29T07:14:21.721" v="372" actId="14100"/>
          <ac:picMkLst>
            <pc:docMk/>
            <pc:sldMk cId="572074794" sldId="377"/>
            <ac:picMk id="6" creationId="{B37B7E0F-ED4D-7503-B620-2D4FAA74ACE8}"/>
          </ac:picMkLst>
        </pc:picChg>
      </pc:sldChg>
      <pc:sldChg chg="addSp delSp modSp new mod">
        <pc:chgData name="Richard Ball" userId="c2c6c2dd-6ddc-437e-8cdd-d7a74390accc" providerId="ADAL" clId="{F759E640-1DEB-43E2-AB1C-77580E7C0D22}" dt="2023-06-29T10:01:51.755" v="474" actId="14100"/>
        <pc:sldMkLst>
          <pc:docMk/>
          <pc:sldMk cId="2770302105" sldId="378"/>
        </pc:sldMkLst>
        <pc:spChg chg="del">
          <ac:chgData name="Richard Ball" userId="c2c6c2dd-6ddc-437e-8cdd-d7a74390accc" providerId="ADAL" clId="{F759E640-1DEB-43E2-AB1C-77580E7C0D22}" dt="2023-06-23T11:12:24.037" v="281" actId="478"/>
          <ac:spMkLst>
            <pc:docMk/>
            <pc:sldMk cId="2770302105" sldId="378"/>
            <ac:spMk id="2" creationId="{37E66FBB-CFEE-1315-B049-D6B84C8A17FA}"/>
          </ac:spMkLst>
        </pc:spChg>
        <pc:spChg chg="del">
          <ac:chgData name="Richard Ball" userId="c2c6c2dd-6ddc-437e-8cdd-d7a74390accc" providerId="ADAL" clId="{F759E640-1DEB-43E2-AB1C-77580E7C0D22}" dt="2023-06-23T11:12:24.037" v="281" actId="478"/>
          <ac:spMkLst>
            <pc:docMk/>
            <pc:sldMk cId="2770302105" sldId="378"/>
            <ac:spMk id="3" creationId="{A693C0C6-B854-09DC-A229-8962DCC4AB2F}"/>
          </ac:spMkLst>
        </pc:spChg>
        <pc:spChg chg="del">
          <ac:chgData name="Richard Ball" userId="c2c6c2dd-6ddc-437e-8cdd-d7a74390accc" providerId="ADAL" clId="{F759E640-1DEB-43E2-AB1C-77580E7C0D22}" dt="2023-06-23T11:12:24.037" v="281" actId="478"/>
          <ac:spMkLst>
            <pc:docMk/>
            <pc:sldMk cId="2770302105" sldId="378"/>
            <ac:spMk id="4" creationId="{4567838F-78AD-9ECB-0CD4-876D6B0526A3}"/>
          </ac:spMkLst>
        </pc:spChg>
        <pc:spChg chg="add mod">
          <ac:chgData name="Richard Ball" userId="c2c6c2dd-6ddc-437e-8cdd-d7a74390accc" providerId="ADAL" clId="{F759E640-1DEB-43E2-AB1C-77580E7C0D22}" dt="2023-06-29T10:01:51.755" v="474" actId="14100"/>
          <ac:spMkLst>
            <pc:docMk/>
            <pc:sldMk cId="2770302105" sldId="378"/>
            <ac:spMk id="4" creationId="{F3903B9D-992E-C40E-32E9-AA19AF0A99CF}"/>
          </ac:spMkLst>
        </pc:spChg>
        <pc:picChg chg="add mod">
          <ac:chgData name="Richard Ball" userId="c2c6c2dd-6ddc-437e-8cdd-d7a74390accc" providerId="ADAL" clId="{F759E640-1DEB-43E2-AB1C-77580E7C0D22}" dt="2023-06-29T07:15:01.060" v="377" actId="14100"/>
          <ac:picMkLst>
            <pc:docMk/>
            <pc:sldMk cId="2770302105" sldId="378"/>
            <ac:picMk id="3" creationId="{0A374BDC-BA9E-3864-95A9-B711270A86FD}"/>
          </ac:picMkLst>
        </pc:picChg>
        <pc:picChg chg="add del mod">
          <ac:chgData name="Richard Ball" userId="c2c6c2dd-6ddc-437e-8cdd-d7a74390accc" providerId="ADAL" clId="{F759E640-1DEB-43E2-AB1C-77580E7C0D22}" dt="2023-06-29T07:14:43.755" v="374" actId="478"/>
          <ac:picMkLst>
            <pc:docMk/>
            <pc:sldMk cId="2770302105" sldId="378"/>
            <ac:picMk id="6" creationId="{E14676FA-8D81-FEE1-0FF3-A86BC8103EEE}"/>
          </ac:picMkLst>
        </pc:picChg>
      </pc:sldChg>
      <pc:sldChg chg="delSp add setBg delDesignElem">
        <pc:chgData name="Richard Ball" userId="c2c6c2dd-6ddc-437e-8cdd-d7a74390accc" providerId="ADAL" clId="{F759E640-1DEB-43E2-AB1C-77580E7C0D22}" dt="2023-06-29T06:49:37.233" v="371"/>
        <pc:sldMkLst>
          <pc:docMk/>
          <pc:sldMk cId="1671293426" sldId="379"/>
        </pc:sldMkLst>
        <pc:spChg chg="del">
          <ac:chgData name="Richard Ball" userId="c2c6c2dd-6ddc-437e-8cdd-d7a74390accc" providerId="ADAL" clId="{F759E640-1DEB-43E2-AB1C-77580E7C0D22}" dt="2023-06-29T06:49:37.233" v="371"/>
          <ac:spMkLst>
            <pc:docMk/>
            <pc:sldMk cId="1671293426" sldId="379"/>
            <ac:spMk id="8201" creationId="{B670DBD5-770C-4383-9F54-5B86E86BD5BB}"/>
          </ac:spMkLst>
        </pc:spChg>
      </pc:sldChg>
      <pc:sldChg chg="add">
        <pc:chgData name="Richard Ball" userId="c2c6c2dd-6ddc-437e-8cdd-d7a74390accc" providerId="ADAL" clId="{F759E640-1DEB-43E2-AB1C-77580E7C0D22}" dt="2023-06-29T06:49:37.233" v="371"/>
        <pc:sldMkLst>
          <pc:docMk/>
          <pc:sldMk cId="2436942833" sldId="380"/>
        </pc:sldMkLst>
      </pc:sldChg>
      <pc:sldChg chg="add">
        <pc:chgData name="Richard Ball" userId="c2c6c2dd-6ddc-437e-8cdd-d7a74390accc" providerId="ADAL" clId="{F759E640-1DEB-43E2-AB1C-77580E7C0D22}" dt="2023-06-29T06:49:37.233" v="371"/>
        <pc:sldMkLst>
          <pc:docMk/>
          <pc:sldMk cId="74935290" sldId="381"/>
        </pc:sldMkLst>
      </pc:sldChg>
      <pc:sldChg chg="add">
        <pc:chgData name="Richard Ball" userId="c2c6c2dd-6ddc-437e-8cdd-d7a74390accc" providerId="ADAL" clId="{F759E640-1DEB-43E2-AB1C-77580E7C0D22}" dt="2023-06-29T06:49:37.233" v="371"/>
        <pc:sldMkLst>
          <pc:docMk/>
          <pc:sldMk cId="3298187746" sldId="382"/>
        </pc:sldMkLst>
      </pc:sldChg>
      <pc:sldChg chg="add">
        <pc:chgData name="Richard Ball" userId="c2c6c2dd-6ddc-437e-8cdd-d7a74390accc" providerId="ADAL" clId="{F759E640-1DEB-43E2-AB1C-77580E7C0D22}" dt="2023-06-29T06:49:37.233" v="371"/>
        <pc:sldMkLst>
          <pc:docMk/>
          <pc:sldMk cId="3579543539" sldId="383"/>
        </pc:sldMkLst>
      </pc:sldChg>
      <pc:sldChg chg="add">
        <pc:chgData name="Richard Ball" userId="c2c6c2dd-6ddc-437e-8cdd-d7a74390accc" providerId="ADAL" clId="{F759E640-1DEB-43E2-AB1C-77580E7C0D22}" dt="2023-06-29T06:49:37.233" v="371"/>
        <pc:sldMkLst>
          <pc:docMk/>
          <pc:sldMk cId="2736742095" sldId="384"/>
        </pc:sldMkLst>
      </pc:sldChg>
      <pc:sldChg chg="add">
        <pc:chgData name="Richard Ball" userId="c2c6c2dd-6ddc-437e-8cdd-d7a74390accc" providerId="ADAL" clId="{F759E640-1DEB-43E2-AB1C-77580E7C0D22}" dt="2023-06-29T06:49:37.233" v="371"/>
        <pc:sldMkLst>
          <pc:docMk/>
          <pc:sldMk cId="2967456646" sldId="385"/>
        </pc:sldMkLst>
      </pc:sldChg>
      <pc:sldChg chg="add">
        <pc:chgData name="Richard Ball" userId="c2c6c2dd-6ddc-437e-8cdd-d7a74390accc" providerId="ADAL" clId="{F759E640-1DEB-43E2-AB1C-77580E7C0D22}" dt="2023-06-29T06:49:37.233" v="371"/>
        <pc:sldMkLst>
          <pc:docMk/>
          <pc:sldMk cId="3371116434" sldId="386"/>
        </pc:sldMkLst>
      </pc:sldChg>
      <pc:sldChg chg="add">
        <pc:chgData name="Richard Ball" userId="c2c6c2dd-6ddc-437e-8cdd-d7a74390accc" providerId="ADAL" clId="{F759E640-1DEB-43E2-AB1C-77580E7C0D22}" dt="2023-06-29T06:49:37.233" v="371"/>
        <pc:sldMkLst>
          <pc:docMk/>
          <pc:sldMk cId="2597534814" sldId="387"/>
        </pc:sldMkLst>
      </pc:sldChg>
      <pc:sldChg chg="addSp delSp modSp new del mod">
        <pc:chgData name="Richard Ball" userId="c2c6c2dd-6ddc-437e-8cdd-d7a74390accc" providerId="ADAL" clId="{F759E640-1DEB-43E2-AB1C-77580E7C0D22}" dt="2023-06-29T07:38:22.238" v="392" actId="47"/>
        <pc:sldMkLst>
          <pc:docMk/>
          <pc:sldMk cId="2650957214" sldId="395"/>
        </pc:sldMkLst>
        <pc:spChg chg="del">
          <ac:chgData name="Richard Ball" userId="c2c6c2dd-6ddc-437e-8cdd-d7a74390accc" providerId="ADAL" clId="{F759E640-1DEB-43E2-AB1C-77580E7C0D22}" dt="2023-06-29T07:37:52.806" v="381" actId="478"/>
          <ac:spMkLst>
            <pc:docMk/>
            <pc:sldMk cId="2650957214" sldId="395"/>
            <ac:spMk id="2" creationId="{200E57E3-2905-0862-6A66-21D9015ECFCB}"/>
          </ac:spMkLst>
        </pc:spChg>
        <pc:spChg chg="del">
          <ac:chgData name="Richard Ball" userId="c2c6c2dd-6ddc-437e-8cdd-d7a74390accc" providerId="ADAL" clId="{F759E640-1DEB-43E2-AB1C-77580E7C0D22}" dt="2023-06-29T07:37:52.806" v="381" actId="478"/>
          <ac:spMkLst>
            <pc:docMk/>
            <pc:sldMk cId="2650957214" sldId="395"/>
            <ac:spMk id="3" creationId="{DC242CD7-4272-28E8-0EE9-2D1AB15BDDDD}"/>
          </ac:spMkLst>
        </pc:spChg>
        <pc:picChg chg="add del mod">
          <ac:chgData name="Richard Ball" userId="c2c6c2dd-6ddc-437e-8cdd-d7a74390accc" providerId="ADAL" clId="{F759E640-1DEB-43E2-AB1C-77580E7C0D22}" dt="2023-06-29T07:38:07.020" v="385" actId="478"/>
          <ac:picMkLst>
            <pc:docMk/>
            <pc:sldMk cId="2650957214" sldId="395"/>
            <ac:picMk id="1026" creationId="{048D513F-6BB1-C7E3-553B-BAAF0B2F5D9C}"/>
          </ac:picMkLst>
        </pc:picChg>
      </pc:sldChg>
      <pc:sldChg chg="addSp delSp modSp new mod setBg">
        <pc:chgData name="Richard Ball" userId="c2c6c2dd-6ddc-437e-8cdd-d7a74390accc" providerId="ADAL" clId="{F759E640-1DEB-43E2-AB1C-77580E7C0D22}" dt="2023-06-29T09:43:49.674" v="469" actId="1076"/>
        <pc:sldMkLst>
          <pc:docMk/>
          <pc:sldMk cId="3714980574" sldId="395"/>
        </pc:sldMkLst>
        <pc:spChg chg="del mod">
          <ac:chgData name="Richard Ball" userId="c2c6c2dd-6ddc-437e-8cdd-d7a74390accc" providerId="ADAL" clId="{F759E640-1DEB-43E2-AB1C-77580E7C0D22}" dt="2023-06-29T09:43:02.715" v="457" actId="478"/>
          <ac:spMkLst>
            <pc:docMk/>
            <pc:sldMk cId="3714980574" sldId="395"/>
            <ac:spMk id="2" creationId="{53782486-B052-77F4-5945-3E94ABF8656A}"/>
          </ac:spMkLst>
        </pc:spChg>
        <pc:spChg chg="mod ord">
          <ac:chgData name="Richard Ball" userId="c2c6c2dd-6ddc-437e-8cdd-d7a74390accc" providerId="ADAL" clId="{F759E640-1DEB-43E2-AB1C-77580E7C0D22}" dt="2023-06-29T09:43:49.674" v="469" actId="1076"/>
          <ac:spMkLst>
            <pc:docMk/>
            <pc:sldMk cId="3714980574" sldId="395"/>
            <ac:spMk id="3" creationId="{59568349-47DF-D413-5249-5E9447E98830}"/>
          </ac:spMkLst>
        </pc:spChg>
        <pc:spChg chg="add">
          <ac:chgData name="Richard Ball" userId="c2c6c2dd-6ddc-437e-8cdd-d7a74390accc" providerId="ADAL" clId="{F759E640-1DEB-43E2-AB1C-77580E7C0D22}" dt="2023-06-29T09:43:44.321" v="461" actId="26606"/>
          <ac:spMkLst>
            <pc:docMk/>
            <pc:sldMk cId="3714980574" sldId="395"/>
            <ac:spMk id="2055" creationId="{04812C46-200A-4DEB-A05E-3ED6C68C2387}"/>
          </ac:spMkLst>
        </pc:spChg>
        <pc:spChg chg="add">
          <ac:chgData name="Richard Ball" userId="c2c6c2dd-6ddc-437e-8cdd-d7a74390accc" providerId="ADAL" clId="{F759E640-1DEB-43E2-AB1C-77580E7C0D22}" dt="2023-06-29T09:43:44.321" v="461" actId="26606"/>
          <ac:spMkLst>
            <pc:docMk/>
            <pc:sldMk cId="3714980574" sldId="395"/>
            <ac:spMk id="2057" creationId="{D1EA859B-E555-4109-94F3-6700E046E008}"/>
          </ac:spMkLst>
        </pc:spChg>
        <pc:picChg chg="add mod">
          <ac:chgData name="Richard Ball" userId="c2c6c2dd-6ddc-437e-8cdd-d7a74390accc" providerId="ADAL" clId="{F759E640-1DEB-43E2-AB1C-77580E7C0D22}" dt="2023-06-29T09:43:44.321" v="461" actId="26606"/>
          <ac:picMkLst>
            <pc:docMk/>
            <pc:sldMk cId="3714980574" sldId="395"/>
            <ac:picMk id="2050" creationId="{90D6A89F-3E1C-5A6A-A2B7-A31A3D83A52E}"/>
          </ac:picMkLst>
        </pc:picChg>
      </pc:sldChg>
    </pc:docChg>
  </pc:docChgLst>
  <pc:docChgLst>
    <pc:chgData name="Richard Ball" userId="S::richard.ball@sthelens.london::c2c6c2dd-6ddc-437e-8cdd-d7a74390accc" providerId="AD" clId="Web-{8C3DD430-DB28-4381-DD36-104B1FAFA59E}"/>
    <pc:docChg chg="delSld modSld">
      <pc:chgData name="Richard Ball" userId="S::richard.ball@sthelens.london::c2c6c2dd-6ddc-437e-8cdd-d7a74390accc" providerId="AD" clId="Web-{8C3DD430-DB28-4381-DD36-104B1FAFA59E}" dt="2022-06-06T09:19:40.255" v="9"/>
      <pc:docMkLst>
        <pc:docMk/>
      </pc:docMkLst>
      <pc:sldChg chg="del">
        <pc:chgData name="Richard Ball" userId="S::richard.ball@sthelens.london::c2c6c2dd-6ddc-437e-8cdd-d7a74390accc" providerId="AD" clId="Web-{8C3DD430-DB28-4381-DD36-104B1FAFA59E}" dt="2022-06-06T09:19:30.661" v="0"/>
        <pc:sldMkLst>
          <pc:docMk/>
          <pc:sldMk cId="3979297582" sldId="338"/>
        </pc:sldMkLst>
      </pc:sldChg>
      <pc:sldChg chg="delSp delAnim">
        <pc:chgData name="Richard Ball" userId="S::richard.ball@sthelens.london::c2c6c2dd-6ddc-437e-8cdd-d7a74390accc" providerId="AD" clId="Web-{8C3DD430-DB28-4381-DD36-104B1FAFA59E}" dt="2022-06-06T09:19:40.255" v="9"/>
        <pc:sldMkLst>
          <pc:docMk/>
          <pc:sldMk cId="4218207604" sldId="347"/>
        </pc:sldMkLst>
        <pc:spChg chg="del">
          <ac:chgData name="Richard Ball" userId="S::richard.ball@sthelens.london::c2c6c2dd-6ddc-437e-8cdd-d7a74390accc" providerId="AD" clId="Web-{8C3DD430-DB28-4381-DD36-104B1FAFA59E}" dt="2022-06-06T09:19:40.255" v="9"/>
          <ac:spMkLst>
            <pc:docMk/>
            <pc:sldMk cId="4218207604" sldId="347"/>
            <ac:spMk id="7" creationId="{0B9805B9-D6E5-0193-553D-8CE807AF7191}"/>
          </ac:spMkLst>
        </pc:spChg>
        <pc:spChg chg="del">
          <ac:chgData name="Richard Ball" userId="S::richard.ball@sthelens.london::c2c6c2dd-6ddc-437e-8cdd-d7a74390accc" providerId="AD" clId="Web-{8C3DD430-DB28-4381-DD36-104B1FAFA59E}" dt="2022-06-06T09:19:34.849" v="3"/>
          <ac:spMkLst>
            <pc:docMk/>
            <pc:sldMk cId="4218207604" sldId="347"/>
            <ac:spMk id="8" creationId="{3C752808-5E27-1752-F92D-88C68527D4B2}"/>
          </ac:spMkLst>
        </pc:spChg>
        <pc:spChg chg="del">
          <ac:chgData name="Richard Ball" userId="S::richard.ball@sthelens.london::c2c6c2dd-6ddc-437e-8cdd-d7a74390accc" providerId="AD" clId="Web-{8C3DD430-DB28-4381-DD36-104B1FAFA59E}" dt="2022-06-06T09:19:38.068" v="8"/>
          <ac:spMkLst>
            <pc:docMk/>
            <pc:sldMk cId="4218207604" sldId="347"/>
            <ac:spMk id="9" creationId="{DBC86631-8175-ADF4-C1BA-FE9F902D3F5C}"/>
          </ac:spMkLst>
        </pc:spChg>
        <pc:spChg chg="del">
          <ac:chgData name="Richard Ball" userId="S::richard.ball@sthelens.london::c2c6c2dd-6ddc-437e-8cdd-d7a74390accc" providerId="AD" clId="Web-{8C3DD430-DB28-4381-DD36-104B1FAFA59E}" dt="2022-06-06T09:19:38.068" v="7"/>
          <ac:spMkLst>
            <pc:docMk/>
            <pc:sldMk cId="4218207604" sldId="347"/>
            <ac:spMk id="10" creationId="{C9EB6FAA-3371-6AB5-EE29-96B95EA0AE80}"/>
          </ac:spMkLst>
        </pc:spChg>
        <pc:spChg chg="del">
          <ac:chgData name="Richard Ball" userId="S::richard.ball@sthelens.london::c2c6c2dd-6ddc-437e-8cdd-d7a74390accc" providerId="AD" clId="Web-{8C3DD430-DB28-4381-DD36-104B1FAFA59E}" dt="2022-06-06T09:19:38.068" v="6"/>
          <ac:spMkLst>
            <pc:docMk/>
            <pc:sldMk cId="4218207604" sldId="347"/>
            <ac:spMk id="11" creationId="{7A3B957C-3D12-26AD-B497-5B0A986A4429}"/>
          </ac:spMkLst>
        </pc:spChg>
        <pc:spChg chg="del">
          <ac:chgData name="Richard Ball" userId="S::richard.ball@sthelens.london::c2c6c2dd-6ddc-437e-8cdd-d7a74390accc" providerId="AD" clId="Web-{8C3DD430-DB28-4381-DD36-104B1FAFA59E}" dt="2022-06-06T09:19:38.068" v="5"/>
          <ac:spMkLst>
            <pc:docMk/>
            <pc:sldMk cId="4218207604" sldId="347"/>
            <ac:spMk id="12" creationId="{BE5A57B4-171B-8923-8724-65356D0452AE}"/>
          </ac:spMkLst>
        </pc:spChg>
        <pc:spChg chg="del">
          <ac:chgData name="Richard Ball" userId="S::richard.ball@sthelens.london::c2c6c2dd-6ddc-437e-8cdd-d7a74390accc" providerId="AD" clId="Web-{8C3DD430-DB28-4381-DD36-104B1FAFA59E}" dt="2022-06-06T09:19:38.068" v="4"/>
          <ac:spMkLst>
            <pc:docMk/>
            <pc:sldMk cId="4218207604" sldId="347"/>
            <ac:spMk id="13" creationId="{D612EB14-2755-700A-A805-AABDDE5BD499}"/>
          </ac:spMkLst>
        </pc:spChg>
        <pc:picChg chg="del">
          <ac:chgData name="Richard Ball" userId="S::richard.ball@sthelens.london::c2c6c2dd-6ddc-437e-8cdd-d7a74390accc" providerId="AD" clId="Web-{8C3DD430-DB28-4381-DD36-104B1FAFA59E}" dt="2022-06-06T09:19:33.724" v="2"/>
          <ac:picMkLst>
            <pc:docMk/>
            <pc:sldMk cId="4218207604" sldId="347"/>
            <ac:picMk id="4" creationId="{EE5ECF26-21E2-E81F-0871-649790C4BA50}"/>
          </ac:picMkLst>
        </pc:picChg>
        <pc:picChg chg="del">
          <ac:chgData name="Richard Ball" userId="S::richard.ball@sthelens.london::c2c6c2dd-6ddc-437e-8cdd-d7a74390accc" providerId="AD" clId="Web-{8C3DD430-DB28-4381-DD36-104B1FAFA59E}" dt="2022-06-06T09:19:32.755" v="1"/>
          <ac:picMkLst>
            <pc:docMk/>
            <pc:sldMk cId="4218207604" sldId="347"/>
            <ac:picMk id="6" creationId="{945AB95C-4B6F-ED67-277D-C41EC3D02F3D}"/>
          </ac:picMkLst>
        </pc:picChg>
      </pc:sldChg>
    </pc:docChg>
  </pc:docChgLst>
  <pc:docChgLst>
    <pc:chgData name="Richard Ball" userId="S::richard.ball@sthelens.london::c2c6c2dd-6ddc-437e-8cdd-d7a74390accc" providerId="AD" clId="Web-{F37B68B0-0182-B785-950E-FFAD58115ECA}"/>
    <pc:docChg chg="addSld modSld">
      <pc:chgData name="Richard Ball" userId="S::richard.ball@sthelens.london::c2c6c2dd-6ddc-437e-8cdd-d7a74390accc" providerId="AD" clId="Web-{F37B68B0-0182-B785-950E-FFAD58115ECA}" dt="2022-06-09T10:21:00.495" v="14" actId="20577"/>
      <pc:docMkLst>
        <pc:docMk/>
      </pc:docMkLst>
      <pc:sldChg chg="modSp new">
        <pc:chgData name="Richard Ball" userId="S::richard.ball@sthelens.london::c2c6c2dd-6ddc-437e-8cdd-d7a74390accc" providerId="AD" clId="Web-{F37B68B0-0182-B785-950E-FFAD58115ECA}" dt="2022-06-09T10:21:00.495" v="14" actId="20577"/>
        <pc:sldMkLst>
          <pc:docMk/>
          <pc:sldMk cId="4068874473" sldId="364"/>
        </pc:sldMkLst>
        <pc:spChg chg="mod">
          <ac:chgData name="Richard Ball" userId="S::richard.ball@sthelens.london::c2c6c2dd-6ddc-437e-8cdd-d7a74390accc" providerId="AD" clId="Web-{F37B68B0-0182-B785-950E-FFAD58115ECA}" dt="2022-06-09T10:21:00.495" v="14" actId="20577"/>
          <ac:spMkLst>
            <pc:docMk/>
            <pc:sldMk cId="4068874473" sldId="364"/>
            <ac:spMk id="2" creationId="{5494AF2B-9912-34CE-2B7F-C2D477ECDDEC}"/>
          </ac:spMkLst>
        </pc:spChg>
        <pc:spChg chg="mod">
          <ac:chgData name="Richard Ball" userId="S::richard.ball@sthelens.london::c2c6c2dd-6ddc-437e-8cdd-d7a74390accc" providerId="AD" clId="Web-{F37B68B0-0182-B785-950E-FFAD58115ECA}" dt="2022-06-09T10:20:19.682" v="11" actId="20577"/>
          <ac:spMkLst>
            <pc:docMk/>
            <pc:sldMk cId="4068874473" sldId="364"/>
            <ac:spMk id="3" creationId="{A5D6E80F-F7DF-9047-548A-4596DBC9133D}"/>
          </ac:spMkLst>
        </pc:spChg>
      </pc:sldChg>
    </pc:docChg>
  </pc:docChgLst>
  <pc:docChgLst>
    <pc:chgData name="Marisa Wyburn" userId="S::marisa.wyburn@sthelens.london::f9bf2b7a-00de-48b4-8fc8-225d4909fb1d" providerId="AD" clId="Web-{09F27F01-AB3E-8B17-B920-5367902E5C16}"/>
    <pc:docChg chg="modSld">
      <pc:chgData name="Marisa Wyburn" userId="S::marisa.wyburn@sthelens.london::f9bf2b7a-00de-48b4-8fc8-225d4909fb1d" providerId="AD" clId="Web-{09F27F01-AB3E-8B17-B920-5367902E5C16}" dt="2022-05-23T12:39:31.215" v="1" actId="20577"/>
      <pc:docMkLst>
        <pc:docMk/>
      </pc:docMkLst>
      <pc:sldChg chg="modSp">
        <pc:chgData name="Marisa Wyburn" userId="S::marisa.wyburn@sthelens.london::f9bf2b7a-00de-48b4-8fc8-225d4909fb1d" providerId="AD" clId="Web-{09F27F01-AB3E-8B17-B920-5367902E5C16}" dt="2022-05-23T12:39:31.215" v="1" actId="20577"/>
        <pc:sldMkLst>
          <pc:docMk/>
          <pc:sldMk cId="1217857166" sldId="358"/>
        </pc:sldMkLst>
        <pc:spChg chg="mod">
          <ac:chgData name="Marisa Wyburn" userId="S::marisa.wyburn@sthelens.london::f9bf2b7a-00de-48b4-8fc8-225d4909fb1d" providerId="AD" clId="Web-{09F27F01-AB3E-8B17-B920-5367902E5C16}" dt="2022-05-23T12:39:31.215" v="1" actId="20577"/>
          <ac:spMkLst>
            <pc:docMk/>
            <pc:sldMk cId="1217857166" sldId="358"/>
            <ac:spMk id="5" creationId="{9532F211-5584-F376-B741-C0A5778C9A3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ADE21-7526-43B7-AE5A-454B60A43CE1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535C0-7010-454A-A26D-B5CDA803CE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535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535C0-7010-454A-A26D-B5CDA803CE1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749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Inbreeding likely led to the Habsburg jaw because of what's called</a:t>
            </a:r>
            <a:r>
              <a:rPr lang="en-GB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genetic homozygosity</a:t>
            </a:r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— or the inheritance of the same form of a gene from both parents, the authors suggest. Genetic homozygosity occurs more often when relatives mate, because they share a greater proportion of genes.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535C0-7010-454A-A26D-B5CDA803CE1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116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535C0-7010-454A-A26D-B5CDA803CE1E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611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535C0-7010-454A-A26D-B5CDA803CE1E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3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535C0-7010-454A-A26D-B5CDA803CE1E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462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535C0-7010-454A-A26D-B5CDA803CE1E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754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535C0-7010-454A-A26D-B5CDA803CE1E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532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535C0-7010-454A-A26D-B5CDA803CE1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616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535C0-7010-454A-A26D-B5CDA803CE1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181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535C0-7010-454A-A26D-B5CDA803CE1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866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RICHNESS VS EVENESSS QUESTIONS FIRST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535C0-7010-454A-A26D-B5CDA803CE1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4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535C0-7010-454A-A26D-B5CDA803CE1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815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Homologous - </a:t>
            </a:r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having the same relation, relative position, or structure.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535C0-7010-454A-A26D-B5CDA803CE1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669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Normally the genes have two alleles but there are many such examples in which a gene carry more than two alleles. For e.g. in human ABO blood grouping is controlled by the gene I in which it have three alleles </a:t>
            </a:r>
            <a:r>
              <a:rPr lang="en-GB" b="0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i.e</a:t>
            </a:r>
            <a:r>
              <a:rPr lang="en-GB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, IA, IB and </a:t>
            </a:r>
            <a:r>
              <a:rPr lang="en-GB" b="0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GB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by which it regulate the type of blood group a person have.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535C0-7010-454A-A26D-B5CDA803CE1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3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535C0-7010-454A-A26D-B5CDA803CE1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06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C44E7-6666-421E-95C8-5EC8ECBFD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BE72D-97ED-4B48-AD69-F5EDFE417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E0040-4784-4A71-9984-85D9568AF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AB21-DDA2-48AA-A480-2CFAB6DD26FC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66A54-2C95-40CD-A6FD-5C2A4159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17083-EEAD-450D-BDEA-C9DE28B97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4E2F-1023-4BCC-B3CC-A0232E1336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00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C5741-905A-4572-AA31-A0BB97D56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07D6A-D46F-4AAB-8345-6D34E9E6C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5513A-F7F2-4402-9922-0AFA57A9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AB21-DDA2-48AA-A480-2CFAB6DD26FC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01050-9DBE-4989-ABED-06861F494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F5F07-0DB9-4C48-80B9-9373A3F45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4E2F-1023-4BCC-B3CC-A0232E1336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095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6B0FF3-7EB8-41C7-ADDC-277BCBF66C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3AE0CF-A0FA-4FA6-9B8C-81E8E467B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EC69D-0FC2-48E1-8BED-BA8130F76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AB21-DDA2-48AA-A480-2CFAB6DD26FC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B0EEC-B088-4722-9CC0-9AB085776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477C4-7DAD-4074-B3FC-53480C99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4E2F-1023-4BCC-B3CC-A0232E1336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412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ED7F-A653-4BD4-A08E-0BB3BC78E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1BD7E-8226-443C-A506-2600A605C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31916-1251-43FF-BDB8-EEAA67E94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AB21-DDA2-48AA-A480-2CFAB6DD26FC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68090-820F-4DBE-96E7-34CF7B111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761E3-60C0-4348-A323-EC2C4F38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4E2F-1023-4BCC-B3CC-A0232E1336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502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C1CA3-C053-455B-83EE-450179471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92DE9-585F-468F-8B2A-95730C285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396C3-A33A-4AB9-9AF7-9D9F1E842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AB21-DDA2-48AA-A480-2CFAB6DD26FC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BC8C2-0C6B-4198-9CAD-8CCD1458A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E6580-D29E-4D02-8EB9-4B359511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4E2F-1023-4BCC-B3CC-A0232E1336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451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6168-F1B6-498A-874E-6B6ECF155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BDD61-C897-4F88-95A8-07BB7395D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D5A22-9CC5-45EE-A901-0A76EF30E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B94C0B-B689-4477-8DAA-359EEAFCE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AB21-DDA2-48AA-A480-2CFAB6DD26FC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9CCD5-375F-4873-AB43-6E2094EBE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5FC90-37F2-4D86-AEF3-CC3A33A04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4E2F-1023-4BCC-B3CC-A0232E1336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464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BB36-A0CE-4E37-B70E-79E210F4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9A523-1A6D-46D4-B12C-8B5181AC1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CC3C5-BDA1-4962-A966-E211E6F3B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CBDF9-774A-493D-85C7-EA7138B74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035D15-C4B1-4CA3-BE05-E02801773D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B50080-E8DA-48F0-872A-AE0390E4F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AB21-DDA2-48AA-A480-2CFAB6DD26FC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25A173-5F08-4D13-A86A-6ECEBE3A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74D22B-3623-4501-8290-A99254F0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4E2F-1023-4BCC-B3CC-A0232E1336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89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79691-FFF9-4E51-803E-D11867876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735CFD-8CBF-44EF-B64D-3CA184969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AB21-DDA2-48AA-A480-2CFAB6DD26FC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65B3A-99E3-4332-93B6-FC36081A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ACE43-E66C-431A-AD58-9C5A1C2F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4E2F-1023-4BCC-B3CC-A0232E1336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493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CEA0FD-5007-4D94-9973-CC00F09A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AB21-DDA2-48AA-A480-2CFAB6DD26FC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945FF-740E-4180-94F9-25739CC7E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54E7F-CAD6-4B32-87C6-D6712BF4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4E2F-1023-4BCC-B3CC-A0232E1336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92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CE13-5C2B-4B6A-B93E-3C8320FB6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753F2-864A-4784-8209-6DCA4939B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0810E9-1B30-42C4-B70E-6794C8464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1F9D5-3767-48B7-AF1F-A9362177E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AB21-DDA2-48AA-A480-2CFAB6DD26FC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28C1F5-83DF-4544-99F6-13629D139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2DF53-6948-436B-9FC1-DDB73DA93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4E2F-1023-4BCC-B3CC-A0232E1336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09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E9B9-2288-4695-B594-7481C2386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D4D8C-4D0E-4356-9319-7BAC38BF0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5EC60-1322-4B1D-9858-E1F9B3D46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81E79-00B3-476A-B122-62DC04699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AB21-DDA2-48AA-A480-2CFAB6DD26FC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02823-B09B-4752-9014-F756A38C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D3F7E-83C5-4DDB-83AD-4B7526BE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4E2F-1023-4BCC-B3CC-A0232E1336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63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CE764D-6B5B-4762-86DE-DB1C3B238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179C4-8130-4891-ADC6-D67BBE9A9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6C82C-397A-42B7-9FA9-6209DAB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AB21-DDA2-48AA-A480-2CFAB6DD26FC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FF69D-B100-49BE-9BA7-382B43972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269AB-71C1-4722-8D14-625E4AEB8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34E2F-1023-4BCC-B3CC-A0232E13363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AEBA4F2-1141-E360-E57A-AC1247A43DE7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D25BF-BB84-6C77-49A9-D2346C6016ED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75D896-CC6A-5515-32D1-696A87052D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D381F-9550-D1AC-B006-4A0ACF735EC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0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nn.com/2019/02/25/sport/boxing-left-hand-scli-intl/index.html" TargetMode="External"/><Relationship Id="rId2" Type="http://schemas.openxmlformats.org/officeDocument/2006/relationships/hyperlink" Target="https://cnn.com/2019/08/13/us/left-handers-day/index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EBB82-CFBD-7D19-04F5-D2D1F689C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17" y="-140485"/>
            <a:ext cx="10515600" cy="1325563"/>
          </a:xfrm>
        </p:spPr>
        <p:txBody>
          <a:bodyPr/>
          <a:lstStyle/>
          <a:p>
            <a:r>
              <a:rPr lang="en-GB" dirty="0"/>
              <a:t>PAG Write 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0B39C-13F5-C191-D8DD-F2BBFB69D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816" y="1054248"/>
            <a:ext cx="3337558" cy="5502537"/>
          </a:xfrm>
        </p:spPr>
        <p:txBody>
          <a:bodyPr>
            <a:normAutofit/>
          </a:bodyPr>
          <a:lstStyle/>
          <a:p>
            <a:r>
              <a:rPr lang="en-GB" dirty="0"/>
              <a:t>This has been set as an assignment</a:t>
            </a:r>
          </a:p>
          <a:p>
            <a:r>
              <a:rPr lang="en-GB" dirty="0"/>
              <a:t>You will need to use all the data you gathered from your field day</a:t>
            </a:r>
          </a:p>
          <a:p>
            <a:r>
              <a:rPr lang="en-GB" dirty="0"/>
              <a:t>This must be completed in full by Tuesday 4</a:t>
            </a:r>
            <a:r>
              <a:rPr lang="en-GB" baseline="30000" dirty="0"/>
              <a:t>th</a:t>
            </a:r>
            <a:r>
              <a:rPr lang="en-GB" dirty="0"/>
              <a:t> July to sign off you year 12 PAG book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7B7E0F-ED4D-7503-B620-2D4FAA74A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373" y="0"/>
            <a:ext cx="8705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05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7C5D15-6F72-73DD-D7AD-B0D0A7361C3A}"/>
              </a:ext>
            </a:extLst>
          </p:cNvPr>
          <p:cNvSpPr txBox="1"/>
          <p:nvPr/>
        </p:nvSpPr>
        <p:spPr>
          <a:xfrm>
            <a:off x="4510451" y="404553"/>
            <a:ext cx="1939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Histone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596D87-7EA8-6442-5432-1E394474D82B}"/>
              </a:ext>
            </a:extLst>
          </p:cNvPr>
          <p:cNvSpPr txBox="1"/>
          <p:nvPr/>
        </p:nvSpPr>
        <p:spPr>
          <a:xfrm>
            <a:off x="10753135" y="2828835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/>
              <a:t>e</a:t>
            </a: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4D870ED6-BC89-2806-B877-941612B53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85" y="2073678"/>
            <a:ext cx="4161905" cy="277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C5E67B45-8913-5CDF-9DE9-40BF38170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258" y="1668087"/>
            <a:ext cx="3240232" cy="32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85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EBB82-CFBD-7D19-04F5-D2D1F689C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17" y="-140485"/>
            <a:ext cx="10515600" cy="1325563"/>
          </a:xfrm>
        </p:spPr>
        <p:txBody>
          <a:bodyPr/>
          <a:lstStyle/>
          <a:p>
            <a:r>
              <a:rPr lang="en-GB" b="1" dirty="0"/>
              <a:t>PAG Write 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0B39C-13F5-C191-D8DD-F2BBFB69D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816" y="1054248"/>
            <a:ext cx="3337558" cy="5502537"/>
          </a:xfrm>
        </p:spPr>
        <p:txBody>
          <a:bodyPr>
            <a:normAutofit/>
          </a:bodyPr>
          <a:lstStyle/>
          <a:p>
            <a:r>
              <a:rPr lang="en-GB" dirty="0"/>
              <a:t>This has been set as an assignment</a:t>
            </a:r>
          </a:p>
          <a:p>
            <a:r>
              <a:rPr lang="en-GB" dirty="0"/>
              <a:t>You will need to use all the data you gathered from your field day</a:t>
            </a:r>
          </a:p>
          <a:p>
            <a:r>
              <a:rPr lang="en-GB" dirty="0"/>
              <a:t>This </a:t>
            </a:r>
            <a:r>
              <a:rPr lang="en-GB" b="1" dirty="0"/>
              <a:t>must be completed </a:t>
            </a:r>
            <a:r>
              <a:rPr lang="en-GB" dirty="0"/>
              <a:t>in full by Tuesday 4</a:t>
            </a:r>
            <a:r>
              <a:rPr lang="en-GB" baseline="30000" dirty="0"/>
              <a:t>th</a:t>
            </a:r>
            <a:r>
              <a:rPr lang="en-GB" dirty="0"/>
              <a:t> July to sign off you year 12 PAG book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7B7E0F-ED4D-7503-B620-2D4FAA74A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373" y="0"/>
            <a:ext cx="8705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74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374BDC-BA9E-3864-95A9-B711270A8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903B9D-992E-C40E-32E9-AA19AF0A99CF}"/>
              </a:ext>
            </a:extLst>
          </p:cNvPr>
          <p:cNvSpPr/>
          <p:nvPr/>
        </p:nvSpPr>
        <p:spPr>
          <a:xfrm>
            <a:off x="1990165" y="2802367"/>
            <a:ext cx="2307515" cy="112417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302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2B63F5-3422-8C3C-3DAF-2BFC0E00D52B}"/>
              </a:ext>
            </a:extLst>
          </p:cNvPr>
          <p:cNvSpPr txBox="1"/>
          <p:nvPr/>
        </p:nvSpPr>
        <p:spPr>
          <a:xfrm>
            <a:off x="70757" y="103414"/>
            <a:ext cx="4056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/>
              <a:t>Knowledge retrieval 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CB8EE1-CD5C-DFAD-1039-F25205733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54" y="661917"/>
            <a:ext cx="7193315" cy="54069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CDB6EF-A7DD-0FDD-F538-011DD2908DAA}"/>
              </a:ext>
            </a:extLst>
          </p:cNvPr>
          <p:cNvSpPr/>
          <p:nvPr/>
        </p:nvSpPr>
        <p:spPr>
          <a:xfrm rot="16200000">
            <a:off x="8633916" y="4777152"/>
            <a:ext cx="350520" cy="958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83992B-FB04-68DB-5A2A-FFF5641D6636}"/>
              </a:ext>
            </a:extLst>
          </p:cNvPr>
          <p:cNvSpPr/>
          <p:nvPr/>
        </p:nvSpPr>
        <p:spPr>
          <a:xfrm>
            <a:off x="9620597" y="1058487"/>
            <a:ext cx="958734" cy="3895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A0DEBC-6C6A-CF8E-3A02-837AC4B8BE2A}"/>
              </a:ext>
            </a:extLst>
          </p:cNvPr>
          <p:cNvSpPr/>
          <p:nvPr/>
        </p:nvSpPr>
        <p:spPr>
          <a:xfrm>
            <a:off x="10779292" y="1058487"/>
            <a:ext cx="880693" cy="4898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D742D-B06E-FF9C-F7A1-6CFC54E0A617}"/>
              </a:ext>
            </a:extLst>
          </p:cNvPr>
          <p:cNvSpPr txBox="1"/>
          <p:nvPr/>
        </p:nvSpPr>
        <p:spPr>
          <a:xfrm>
            <a:off x="70757" y="661917"/>
            <a:ext cx="4412082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effectLst/>
                <a:latin typeface="Helvetica" panose="020B0604020202020204" pitchFamily="34" charset="0"/>
              </a:rPr>
              <a:t>On a biology field trip, some students carried out a survey of butterfly species in two areas of heathland.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effectLst/>
                <a:latin typeface="Calibri" panose="020F0502020204030204" pitchFamily="34" charset="0"/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effectLst/>
                <a:latin typeface="Helvetica" panose="020B0604020202020204" pitchFamily="34" charset="0"/>
              </a:rPr>
              <a:t>Area 1</a:t>
            </a:r>
            <a:r>
              <a:rPr lang="en-GB" sz="1800" dirty="0">
                <a:effectLst/>
                <a:latin typeface="Helvetica" panose="020B0604020202020204" pitchFamily="34" charset="0"/>
              </a:rPr>
              <a:t> was the area accessible to walkers.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effectLst/>
                <a:latin typeface="Helvetica" panose="020B0604020202020204" pitchFamily="34" charset="0"/>
              </a:rPr>
              <a:t>Area 2</a:t>
            </a:r>
            <a:r>
              <a:rPr lang="en-GB" sz="1800" dirty="0">
                <a:effectLst/>
                <a:latin typeface="Helvetica" panose="020B0604020202020204" pitchFamily="34" charset="0"/>
              </a:rPr>
              <a:t> was the fenced off area.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effectLst/>
                <a:latin typeface="Calibri" panose="020F0502020204030204" pitchFamily="34" charset="0"/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effectLst/>
                <a:latin typeface="Helvetica" panose="020B0604020202020204" pitchFamily="34" charset="0"/>
              </a:rPr>
              <a:t>The aim of the survey was to compare the biodiversity of butterfly species in the two areas.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Helvetica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sz="1800" dirty="0">
              <a:effectLst/>
              <a:latin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A657A2-857A-3FD1-8ECF-0A2C7E4D3DFF}"/>
              </a:ext>
            </a:extLst>
          </p:cNvPr>
          <p:cNvSpPr txBox="1"/>
          <p:nvPr/>
        </p:nvSpPr>
        <p:spPr>
          <a:xfrm>
            <a:off x="92638" y="4192353"/>
            <a:ext cx="43683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Simpson's Index of Diversity in </a:t>
            </a:r>
            <a:r>
              <a:rPr lang="en-GB" sz="1800" b="1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Area 2</a:t>
            </a:r>
            <a:r>
              <a:rPr lang="en-GB" sz="1800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is greater than in </a:t>
            </a:r>
            <a:r>
              <a:rPr lang="en-GB" sz="1800" b="1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Area 1</a:t>
            </a:r>
            <a:r>
              <a:rPr lang="en-GB" sz="1800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.</a:t>
            </a:r>
            <a:br>
              <a:rPr lang="en-GB" sz="1800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</a:br>
            <a:r>
              <a:rPr lang="en-GB" sz="1800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Use the formula to show that this is the case.     </a:t>
            </a:r>
            <a:r>
              <a:rPr lang="en-GB" sz="1800" b="1" i="1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n-GB" sz="1800" b="1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= 1−(Σ(</a:t>
            </a:r>
            <a:r>
              <a:rPr lang="en-GB" sz="1800" b="1" i="1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n/N</a:t>
            </a:r>
            <a:r>
              <a:rPr lang="en-GB" sz="1800" b="1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)</a:t>
            </a:r>
            <a:r>
              <a:rPr lang="en-GB" sz="1800" b="1" baseline="30000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GB" sz="1800" b="1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)</a:t>
            </a:r>
            <a:br>
              <a:rPr lang="en-GB" sz="1800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</a:br>
            <a:br>
              <a:rPr lang="en-GB" sz="1800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</a:br>
            <a:r>
              <a:rPr lang="en-GB" sz="1800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You may use the blank spaces in the table to assist in your calculations.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20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A cat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C75935C6-A01A-0353-BAEF-C82D99683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9" r="3" b="33415"/>
          <a:stretch/>
        </p:blipFill>
        <p:spPr bwMode="auto">
          <a:xfrm>
            <a:off x="1" y="1"/>
            <a:ext cx="2970465" cy="338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cat sitting on a window sill&#10;&#10;Description automatically generated with medium confidence">
            <a:extLst>
              <a:ext uri="{FF2B5EF4-FFF2-40B4-BE49-F238E27FC236}">
                <a16:creationId xmlns:a16="http://schemas.microsoft.com/office/drawing/2014/main" id="{0FA5A9ED-8795-38AA-ADF0-4B20CFEF1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7" r="3" b="26997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F51F8D18-A478-AB32-7182-AA9D70435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r="12848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2658BAE-13E0-5411-3A2F-615C19343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0" r="15986" b="-3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grey cat with yellow eyes&#10;&#10;Description automatically generated with medium confidence">
            <a:extLst>
              <a:ext uri="{FF2B5EF4-FFF2-40B4-BE49-F238E27FC236}">
                <a16:creationId xmlns:a16="http://schemas.microsoft.com/office/drawing/2014/main" id="{0FA8404F-0A7B-3873-7092-0F57AD72C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2" r="3" b="30062"/>
          <a:stretch/>
        </p:blipFill>
        <p:spPr bwMode="auto">
          <a:xfrm>
            <a:off x="-1017" y="3474720"/>
            <a:ext cx="2970465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Rectangle 1044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43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Genetic Biodiversity</a:t>
            </a: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7CDF0FFF-9A86-B5FE-3F26-5F9E2551C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r="16190" b="2"/>
          <a:stretch/>
        </p:blipFill>
        <p:spPr bwMode="auto">
          <a:xfrm>
            <a:off x="3059902" y="3474719"/>
            <a:ext cx="2970466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4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18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PH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C18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E1D25DB4-AB4D-44B1-8510-00FA5C0CD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25" y="4277356"/>
            <a:ext cx="11554691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rgbClr val="C18272"/>
                </a:solidFill>
              </a:rPr>
              <a:t>Genetic biodiversity: </a:t>
            </a:r>
            <a:r>
              <a:rPr lang="en-US" sz="3200" dirty="0">
                <a:solidFill>
                  <a:srgbClr val="C18272"/>
                </a:solidFill>
                <a:highlight>
                  <a:srgbClr val="FFFF00"/>
                </a:highlight>
              </a:rPr>
              <a:t>the proportion of gene variants within a species</a:t>
            </a:r>
            <a:br>
              <a:rPr lang="en-US" sz="3200" dirty="0">
                <a:solidFill>
                  <a:srgbClr val="C18272"/>
                </a:solidFill>
              </a:rPr>
            </a:br>
            <a:endParaRPr lang="en-US" sz="3200" dirty="0">
              <a:solidFill>
                <a:srgbClr val="C18272"/>
              </a:solidFill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1557AF8-BBF5-4791-B9DA-539072498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79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135560" y="161878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6FF176-4960-E0F9-AE3C-07D68F5850A8}"/>
              </a:ext>
            </a:extLst>
          </p:cNvPr>
          <p:cNvSpPr/>
          <p:nvPr/>
        </p:nvSpPr>
        <p:spPr>
          <a:xfrm>
            <a:off x="3873731" y="4727171"/>
            <a:ext cx="7996844" cy="8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7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4149DA-EAF9-413A-A1C7-43A1D0ADB4AF}"/>
              </a:ext>
            </a:extLst>
          </p:cNvPr>
          <p:cNvSpPr txBox="1"/>
          <p:nvPr/>
        </p:nvSpPr>
        <p:spPr>
          <a:xfrm>
            <a:off x="2338647" y="168889"/>
            <a:ext cx="67873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>
                <a:solidFill>
                  <a:srgbClr val="00B0F0"/>
                </a:solidFill>
              </a:rPr>
              <a:t>Poly</a:t>
            </a:r>
            <a:r>
              <a:rPr lang="en-GB" sz="8800" dirty="0">
                <a:solidFill>
                  <a:srgbClr val="FF0000"/>
                </a:solidFill>
              </a:rPr>
              <a:t>morph</a:t>
            </a:r>
            <a:r>
              <a:rPr lang="en-GB" sz="8800" dirty="0"/>
              <a:t>ism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A081E2-3B1C-3D72-F365-7B6809512D6D}"/>
              </a:ext>
            </a:extLst>
          </p:cNvPr>
          <p:cNvSpPr txBox="1"/>
          <p:nvPr/>
        </p:nvSpPr>
        <p:spPr>
          <a:xfrm>
            <a:off x="2689202" y="1583574"/>
            <a:ext cx="112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F0"/>
                </a:solidFill>
              </a:rPr>
              <a:t>Many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4FA08-C6CF-7309-4687-3525D9B57AD0}"/>
              </a:ext>
            </a:extLst>
          </p:cNvPr>
          <p:cNvSpPr txBox="1"/>
          <p:nvPr/>
        </p:nvSpPr>
        <p:spPr>
          <a:xfrm>
            <a:off x="4609442" y="1615439"/>
            <a:ext cx="1817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variations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4106DF-6366-A343-134F-3438B7D9062F}"/>
              </a:ext>
            </a:extLst>
          </p:cNvPr>
          <p:cNvSpPr txBox="1"/>
          <p:nvPr/>
        </p:nvSpPr>
        <p:spPr>
          <a:xfrm>
            <a:off x="2421775" y="4737742"/>
            <a:ext cx="9387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dirty="0">
                <a:solidFill>
                  <a:srgbClr val="111111"/>
                </a:solidFill>
                <a:effectLst/>
                <a:latin typeface="Roboto" panose="020B0604020202020204" pitchFamily="2" charset="0"/>
              </a:rPr>
              <a:t>the</a:t>
            </a:r>
            <a:r>
              <a:rPr lang="en-GB" sz="2800" b="1" i="0" dirty="0">
                <a:solidFill>
                  <a:srgbClr val="111111"/>
                </a:solidFill>
                <a:effectLst/>
                <a:latin typeface="Roboto" panose="020B0604020202020204" pitchFamily="2" charset="0"/>
              </a:rPr>
              <a:t> specific site on a chromosome where a gene is found</a:t>
            </a:r>
            <a:endParaRPr lang="en-GB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5321E2-B223-CD05-C00F-B183EE7CBCB1}"/>
              </a:ext>
            </a:extLst>
          </p:cNvPr>
          <p:cNvSpPr txBox="1"/>
          <p:nvPr/>
        </p:nvSpPr>
        <p:spPr>
          <a:xfrm>
            <a:off x="2338647" y="3443103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600" dirty="0">
                <a:solidFill>
                  <a:srgbClr val="00B050"/>
                </a:solidFill>
              </a:rPr>
              <a:t>Locus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8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793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97" y="413453"/>
            <a:ext cx="10515600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/>
              <a:t>Key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2439" y="1832429"/>
            <a:ext cx="10635343" cy="3795748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sz="3200" b="1" u="sng" dirty="0"/>
              <a:t>Polymorphism: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wo or more alleles </a:t>
            </a:r>
            <a:r>
              <a:rPr lang="en-GB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en-GB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occupy the </a:t>
            </a:r>
            <a:r>
              <a:rPr lang="en-GB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same locus </a:t>
            </a:r>
            <a:r>
              <a:rPr lang="en-GB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a population (*when a gene has two or more alleles).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endParaRPr lang="en-GB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en-GB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This leads to </a:t>
            </a:r>
            <a:r>
              <a:rPr lang="en-GB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phenotype variation</a:t>
            </a:r>
            <a:r>
              <a:rPr lang="en-GB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eg</a:t>
            </a:r>
            <a:r>
              <a:rPr lang="en-GB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blood groups, dog breeds, flower colour, and increases genetic diversity.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endParaRPr lang="en-GB" sz="2000" b="1" u="sng" dirty="0"/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endParaRPr lang="en-GB" sz="2000" b="1" u="sng" dirty="0"/>
          </a:p>
          <a:p>
            <a:pPr marL="0" indent="0">
              <a:buNone/>
            </a:pP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999316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D345E1E-B286-3AD3-645C-840785279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54" y="158406"/>
            <a:ext cx="8721582" cy="654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FC2EBC-E48B-D9AD-2AA0-91A57B80E671}"/>
              </a:ext>
            </a:extLst>
          </p:cNvPr>
          <p:cNvSpPr/>
          <p:nvPr/>
        </p:nvSpPr>
        <p:spPr>
          <a:xfrm>
            <a:off x="5098472" y="158406"/>
            <a:ext cx="4034443" cy="412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755C41-925B-D326-0DCD-20C11DED5197}"/>
              </a:ext>
            </a:extLst>
          </p:cNvPr>
          <p:cNvSpPr/>
          <p:nvPr/>
        </p:nvSpPr>
        <p:spPr>
          <a:xfrm>
            <a:off x="5098473" y="2721034"/>
            <a:ext cx="2128058" cy="1170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A1D2F3-1790-59AD-37AF-A4958B3FFBEB}"/>
              </a:ext>
            </a:extLst>
          </p:cNvPr>
          <p:cNvSpPr/>
          <p:nvPr/>
        </p:nvSpPr>
        <p:spPr>
          <a:xfrm>
            <a:off x="5195454" y="6079839"/>
            <a:ext cx="4247804" cy="412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2E873-F3CD-8863-9B8D-C09B83E104BD}"/>
              </a:ext>
            </a:extLst>
          </p:cNvPr>
          <p:cNvSpPr txBox="1"/>
          <p:nvPr/>
        </p:nvSpPr>
        <p:spPr>
          <a:xfrm>
            <a:off x="44335" y="-35504"/>
            <a:ext cx="456645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sz="1800" b="1" u="sng" dirty="0"/>
              <a:t>Polymorphism: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wo or more alleles </a:t>
            </a:r>
            <a:r>
              <a:rPr lang="en-GB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occupy the same locus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14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Freeform: Shape 820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196" name="Picture 4" descr="See the source image">
            <a:extLst>
              <a:ext uri="{FF2B5EF4-FFF2-40B4-BE49-F238E27FC236}">
                <a16:creationId xmlns:a16="http://schemas.microsoft.com/office/drawing/2014/main" id="{56174975-B173-A08E-95F9-45EC910F7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8" b="11748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678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36" y="169918"/>
            <a:ext cx="10515600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/>
              <a:t>Key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336" y="1813345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Loci: </a:t>
            </a: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The position of a gene on a chromosome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2BB634-B455-44D6-B687-081A74FF78AF}"/>
              </a:ext>
            </a:extLst>
          </p:cNvPr>
          <p:cNvGrpSpPr/>
          <p:nvPr/>
        </p:nvGrpSpPr>
        <p:grpSpPr>
          <a:xfrm>
            <a:off x="1685978" y="2376958"/>
            <a:ext cx="5743617" cy="3715281"/>
            <a:chOff x="2063196" y="1486695"/>
            <a:chExt cx="7412636" cy="5276586"/>
          </a:xfrm>
        </p:grpSpPr>
        <p:pic>
          <p:nvPicPr>
            <p:cNvPr id="5" name="Picture 2" descr="http://www.bbc.co.uk/schools/gcsebitesize/science/images/26_alleles.gif">
              <a:extLst>
                <a:ext uri="{FF2B5EF4-FFF2-40B4-BE49-F238E27FC236}">
                  <a16:creationId xmlns:a16="http://schemas.microsoft.com/office/drawing/2014/main" id="{8E35A1C4-1581-498E-B11F-CECF416839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r="17282"/>
            <a:stretch/>
          </p:blipFill>
          <p:spPr bwMode="auto">
            <a:xfrm>
              <a:off x="2063196" y="1486695"/>
              <a:ext cx="7412636" cy="496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F883E2-D200-42A2-8580-2BA23AC6DF21}"/>
                </a:ext>
              </a:extLst>
            </p:cNvPr>
            <p:cNvSpPr txBox="1"/>
            <p:nvPr/>
          </p:nvSpPr>
          <p:spPr>
            <a:xfrm>
              <a:off x="3014936" y="6092621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/>
                <a:t>b  </a:t>
              </a:r>
              <a:r>
                <a:rPr lang="en-GB" sz="3600" b="1" dirty="0" err="1"/>
                <a:t>B</a:t>
              </a:r>
              <a:endParaRPr lang="en-GB" sz="3600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B9EC57-98DD-4E55-847C-801D1E7F13A3}"/>
                </a:ext>
              </a:extLst>
            </p:cNvPr>
            <p:cNvSpPr txBox="1"/>
            <p:nvPr/>
          </p:nvSpPr>
          <p:spPr>
            <a:xfrm>
              <a:off x="5591944" y="6092621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/>
                <a:t>B  </a:t>
              </a:r>
              <a:r>
                <a:rPr lang="en-GB" sz="3600" b="1" dirty="0" err="1"/>
                <a:t>B</a:t>
              </a:r>
              <a:endParaRPr lang="en-GB" sz="36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65E1AF-D5AC-4D65-BE2F-041E77FD1D30}"/>
                </a:ext>
              </a:extLst>
            </p:cNvPr>
            <p:cNvSpPr txBox="1"/>
            <p:nvPr/>
          </p:nvSpPr>
          <p:spPr>
            <a:xfrm>
              <a:off x="8179688" y="6116950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/>
                <a:t>b  </a:t>
              </a:r>
              <a:r>
                <a:rPr lang="en-GB" sz="3600" b="1" dirty="0" err="1"/>
                <a:t>b</a:t>
              </a:r>
              <a:endParaRPr lang="en-GB" sz="3600" b="1" dirty="0"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D5810F-7408-44FD-8785-5386A004BD36}"/>
              </a:ext>
            </a:extLst>
          </p:cNvPr>
          <p:cNvCxnSpPr>
            <a:cxnSpLocks/>
          </p:cNvCxnSpPr>
          <p:nvPr/>
        </p:nvCxnSpPr>
        <p:spPr>
          <a:xfrm flipH="1">
            <a:off x="7239390" y="2690309"/>
            <a:ext cx="607825" cy="8767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A185EC6-749E-6EC3-19B9-95BD1C5B1A30}"/>
              </a:ext>
            </a:extLst>
          </p:cNvPr>
          <p:cNvSpPr txBox="1"/>
          <p:nvPr/>
        </p:nvSpPr>
        <p:spPr>
          <a:xfrm>
            <a:off x="171450" y="6357668"/>
            <a:ext cx="11849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*Loci - a particular position or place where something occurs or is situated.</a:t>
            </a:r>
            <a:endParaRPr lang="en-GB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6DB6E-D318-F6C3-86AE-12DA24A07DE2}"/>
              </a:ext>
            </a:extLst>
          </p:cNvPr>
          <p:cNvSpPr txBox="1"/>
          <p:nvPr/>
        </p:nvSpPr>
        <p:spPr>
          <a:xfrm>
            <a:off x="8002385" y="3157183"/>
            <a:ext cx="41896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highlight>
                  <a:srgbClr val="FFFF00"/>
                </a:highlight>
              </a:rPr>
              <a:t>“</a:t>
            </a:r>
            <a:r>
              <a:rPr lang="en-GB" sz="2800" b="1" dirty="0">
                <a:highlight>
                  <a:srgbClr val="FFFF00"/>
                </a:highlight>
              </a:rPr>
              <a:t>The number of genes that have alleles</a:t>
            </a:r>
            <a:r>
              <a:rPr lang="en-GB" sz="2800" dirty="0">
                <a:highlight>
                  <a:srgbClr val="FFFF00"/>
                </a:highlight>
              </a:rPr>
              <a:t>” is just another way of saying “</a:t>
            </a:r>
            <a:r>
              <a:rPr lang="en-GB" sz="2800" b="1" dirty="0">
                <a:highlight>
                  <a:srgbClr val="FFFF00"/>
                </a:highlight>
              </a:rPr>
              <a:t>the proportion of gene loci are polymorphic</a:t>
            </a:r>
            <a:r>
              <a:rPr lang="en-GB" sz="2800" dirty="0">
                <a:highlight>
                  <a:srgbClr val="FFFF00"/>
                </a:highlight>
              </a:rPr>
              <a:t>”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5A25DE-FF22-4E76-BCF6-60750858C2B8}"/>
              </a:ext>
            </a:extLst>
          </p:cNvPr>
          <p:cNvSpPr txBox="1"/>
          <p:nvPr/>
        </p:nvSpPr>
        <p:spPr>
          <a:xfrm>
            <a:off x="7608843" y="231265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Gene position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4A1695-5F4A-EF3C-8F6A-CF8DF153DC17}"/>
              </a:ext>
            </a:extLst>
          </p:cNvPr>
          <p:cNvSpPr/>
          <p:nvPr/>
        </p:nvSpPr>
        <p:spPr>
          <a:xfrm>
            <a:off x="6313906" y="3485804"/>
            <a:ext cx="925484" cy="2695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FFC8D2-631D-A2EF-44A5-1922F13D0E3A}"/>
              </a:ext>
            </a:extLst>
          </p:cNvPr>
          <p:cNvSpPr txBox="1"/>
          <p:nvPr/>
        </p:nvSpPr>
        <p:spPr>
          <a:xfrm>
            <a:off x="5264728" y="351602"/>
            <a:ext cx="6096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sz="1800" b="1" u="sng" dirty="0"/>
              <a:t>Polymorphism: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wo or more alleles </a:t>
            </a:r>
            <a:r>
              <a:rPr lang="en-GB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occupy the same locus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230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/>
              <a:t>Key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2177456"/>
            <a:ext cx="10635343" cy="379574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sz="2000" b="1" u="sng" dirty="0"/>
              <a:t>Polymorphism: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wo or more alleles 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occupy the same locus in a population (when a gene has two or more alleles).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This leads to </a:t>
            </a:r>
            <a:r>
              <a:rPr lang="en-GB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phenotype variation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eg</a:t>
            </a:r>
            <a:r>
              <a:rPr lang="en-GB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blood groups, dog breeds, carrot colour, and increases genetic diversity.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endParaRPr lang="en-GB" sz="2400" b="1" u="sng" dirty="0"/>
          </a:p>
          <a:p>
            <a:pPr marL="0" indent="0">
              <a:spcAft>
                <a:spcPts val="1200"/>
              </a:spcAft>
              <a:buNone/>
            </a:pPr>
            <a:r>
              <a:rPr lang="en-GB" sz="2400" b="1" u="sng" dirty="0">
                <a:highlight>
                  <a:srgbClr val="FFFF00"/>
                </a:highlight>
              </a:rPr>
              <a:t>Monomorphism: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GB" sz="2400" dirty="0">
                <a:highlight>
                  <a:srgbClr val="FFFF00"/>
                </a:highlight>
              </a:rPr>
              <a:t>When a gene has only one type allele. Most genes are ‘monomorphic’ this ensures that the basic structure of a species is similar (</a:t>
            </a:r>
            <a:r>
              <a:rPr lang="en-GB" sz="2400" dirty="0" err="1">
                <a:highlight>
                  <a:srgbClr val="FFFF00"/>
                </a:highlight>
              </a:rPr>
              <a:t>e.g</a:t>
            </a:r>
            <a:r>
              <a:rPr lang="en-GB" sz="2400" dirty="0">
                <a:highlight>
                  <a:srgbClr val="FFFF00"/>
                </a:highlight>
              </a:rPr>
              <a:t> the </a:t>
            </a:r>
            <a:r>
              <a:rPr lang="en-GB" sz="2400" b="1" dirty="0">
                <a:highlight>
                  <a:srgbClr val="FFFF00"/>
                </a:highlight>
              </a:rPr>
              <a:t>hox gene </a:t>
            </a:r>
            <a:r>
              <a:rPr lang="en-GB" sz="2400" dirty="0">
                <a:highlight>
                  <a:srgbClr val="FFFF00"/>
                </a:highlight>
              </a:rPr>
              <a:t>– body plan)</a:t>
            </a:r>
          </a:p>
          <a:p>
            <a:pPr marL="0" indent="0">
              <a:buNone/>
            </a:pPr>
            <a:endParaRPr lang="en-GB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6FE0CB-73B6-E141-6EF5-C48E6AA975B0}"/>
              </a:ext>
            </a:extLst>
          </p:cNvPr>
          <p:cNvSpPr txBox="1"/>
          <p:nvPr/>
        </p:nvSpPr>
        <p:spPr>
          <a:xfrm>
            <a:off x="321564" y="6080674"/>
            <a:ext cx="592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*Technically for two version of alleles this is called dimorphic </a:t>
            </a:r>
          </a:p>
        </p:txBody>
      </p:sp>
    </p:spTree>
    <p:extLst>
      <p:ext uri="{BB962C8B-B14F-4D97-AF65-F5344CB8AC3E}">
        <p14:creationId xmlns:p14="http://schemas.microsoft.com/office/powerpoint/2010/main" val="3111905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32F211-5584-F376-B741-C0A5778C9A3A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Interfered </a:t>
            </a: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withs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hox gene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10719FF-8ED5-0DD8-0FDC-FD1CA08E7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690128"/>
            <a:ext cx="6780700" cy="54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8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8254C9-122D-C18F-2A09-4A67DA3B6554}"/>
              </a:ext>
            </a:extLst>
          </p:cNvPr>
          <p:cNvSpPr txBox="1"/>
          <p:nvPr/>
        </p:nvSpPr>
        <p:spPr>
          <a:xfrm>
            <a:off x="454429" y="137587"/>
            <a:ext cx="1145493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Remind me!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921AB-2D2B-6708-754D-B3A49CC84A30}"/>
              </a:ext>
            </a:extLst>
          </p:cNvPr>
          <p:cNvSpPr txBox="1"/>
          <p:nvPr/>
        </p:nvSpPr>
        <p:spPr>
          <a:xfrm>
            <a:off x="6018414" y="1356556"/>
            <a:ext cx="3153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Monomorphic Gene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BE20A-FC78-207D-2867-4A3321A30BD8}"/>
              </a:ext>
            </a:extLst>
          </p:cNvPr>
          <p:cNvSpPr txBox="1"/>
          <p:nvPr/>
        </p:nvSpPr>
        <p:spPr>
          <a:xfrm>
            <a:off x="5530734" y="3677981"/>
            <a:ext cx="42561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00B050"/>
                </a:solidFill>
              </a:rPr>
              <a:t>Most genes are monomorphic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FDD4A8-ED23-667A-C9A5-B93154A2E0CC}"/>
              </a:ext>
            </a:extLst>
          </p:cNvPr>
          <p:cNvSpPr txBox="1"/>
          <p:nvPr/>
        </p:nvSpPr>
        <p:spPr>
          <a:xfrm>
            <a:off x="2460567" y="1910141"/>
            <a:ext cx="12912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/>
              <a:t>Loci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D2BB2C-2021-22E4-4E6C-13F06AB5737C}"/>
              </a:ext>
            </a:extLst>
          </p:cNvPr>
          <p:cNvSpPr txBox="1"/>
          <p:nvPr/>
        </p:nvSpPr>
        <p:spPr>
          <a:xfrm>
            <a:off x="775855" y="3677981"/>
            <a:ext cx="29759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Polymorphic Gene</a:t>
            </a:r>
          </a:p>
        </p:txBody>
      </p:sp>
    </p:spTree>
    <p:extLst>
      <p:ext uri="{BB962C8B-B14F-4D97-AF65-F5344CB8AC3E}">
        <p14:creationId xmlns:p14="http://schemas.microsoft.com/office/powerpoint/2010/main" val="236680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4 ih genetic principles in blood banking">
            <a:extLst>
              <a:ext uri="{FF2B5EF4-FFF2-40B4-BE49-F238E27FC236}">
                <a16:creationId xmlns:a16="http://schemas.microsoft.com/office/drawing/2014/main" id="{61B6FAF7-4466-ABE9-4E15-AB1DB0039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8" t="16341" r="4003" b="7382"/>
          <a:stretch/>
        </p:blipFill>
        <p:spPr bwMode="auto">
          <a:xfrm>
            <a:off x="7062394" y="0"/>
            <a:ext cx="4787153" cy="676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 dirty="0"/>
              <a:t>Understanding Genetic Biodiversity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543" y="2608901"/>
            <a:ext cx="5921624" cy="34622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3200" dirty="0"/>
              <a:t>Individuals of the same species have the </a:t>
            </a:r>
            <a:r>
              <a:rPr lang="en-GB" sz="3200" b="1" dirty="0"/>
              <a:t>same genes </a:t>
            </a:r>
            <a:r>
              <a:rPr lang="en-GB" sz="3200" dirty="0"/>
              <a:t>but they may have different versions of the genes (alleles).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E7215-E7E9-ADC0-0E16-1E980F650981}"/>
              </a:ext>
            </a:extLst>
          </p:cNvPr>
          <p:cNvSpPr txBox="1"/>
          <p:nvPr/>
        </p:nvSpPr>
        <p:spPr>
          <a:xfrm>
            <a:off x="48985" y="4844312"/>
            <a:ext cx="7821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highlight>
                  <a:srgbClr val="FFFF00"/>
                </a:highlight>
              </a:rPr>
              <a:t>EXAM TIP:</a:t>
            </a:r>
          </a:p>
          <a:p>
            <a:endParaRPr lang="en-GB" sz="2400" dirty="0">
              <a:highlight>
                <a:srgbClr val="FFFF00"/>
              </a:highlight>
            </a:endParaRPr>
          </a:p>
          <a:p>
            <a:r>
              <a:rPr lang="en-GB" sz="2400" dirty="0">
                <a:highlight>
                  <a:srgbClr val="FFFF00"/>
                </a:highlight>
              </a:rPr>
              <a:t>Do </a:t>
            </a:r>
            <a:r>
              <a:rPr lang="en-GB" sz="2400" b="1" u="sng" dirty="0">
                <a:highlight>
                  <a:srgbClr val="FFFF00"/>
                </a:highlight>
              </a:rPr>
              <a:t>NOT</a:t>
            </a:r>
            <a:r>
              <a:rPr lang="en-GB" sz="2400" dirty="0">
                <a:highlight>
                  <a:srgbClr val="FFFF00"/>
                </a:highlight>
              </a:rPr>
              <a:t> use genes and alleles interchangeably. The variation in the same species is due to the difference in alleles </a:t>
            </a:r>
          </a:p>
        </p:txBody>
      </p:sp>
    </p:spTree>
    <p:extLst>
      <p:ext uri="{BB962C8B-B14F-4D97-AF65-F5344CB8AC3E}">
        <p14:creationId xmlns:p14="http://schemas.microsoft.com/office/powerpoint/2010/main" val="4005145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: 06b.01_gene-pool | Pete the Vet">
            <a:extLst>
              <a:ext uri="{FF2B5EF4-FFF2-40B4-BE49-F238E27FC236}">
                <a16:creationId xmlns:a16="http://schemas.microsoft.com/office/drawing/2014/main" id="{90D6A89F-3E1C-5A6A-A2B7-A31A3D83A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" r="6955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68349-47DF-D413-5249-5E9447E98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696" y="1665029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/>
              <a:t>Why is having a large gene pool within a species important?</a:t>
            </a:r>
          </a:p>
        </p:txBody>
      </p:sp>
    </p:spTree>
    <p:extLst>
      <p:ext uri="{BB962C8B-B14F-4D97-AF65-F5344CB8AC3E}">
        <p14:creationId xmlns:p14="http://schemas.microsoft.com/office/powerpoint/2010/main" val="3714980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13ABB10-35DA-E711-DF2F-91EE05F7B59B}"/>
              </a:ext>
            </a:extLst>
          </p:cNvPr>
          <p:cNvSpPr/>
          <p:nvPr/>
        </p:nvSpPr>
        <p:spPr>
          <a:xfrm>
            <a:off x="6328756" y="853440"/>
            <a:ext cx="5652655" cy="5397731"/>
          </a:xfrm>
          <a:custGeom>
            <a:avLst/>
            <a:gdLst>
              <a:gd name="connsiteX0" fmla="*/ 2750023 w 3166280"/>
              <a:gd name="connsiteY0" fmla="*/ 409432 h 3480179"/>
              <a:gd name="connsiteX1" fmla="*/ 1303361 w 3166280"/>
              <a:gd name="connsiteY1" fmla="*/ 0 h 3480179"/>
              <a:gd name="connsiteX2" fmla="*/ 334370 w 3166280"/>
              <a:gd name="connsiteY2" fmla="*/ 682388 h 3480179"/>
              <a:gd name="connsiteX3" fmla="*/ 0 w 3166280"/>
              <a:gd name="connsiteY3" fmla="*/ 1603611 h 3480179"/>
              <a:gd name="connsiteX4" fmla="*/ 184244 w 3166280"/>
              <a:gd name="connsiteY4" fmla="*/ 2695432 h 3480179"/>
              <a:gd name="connsiteX5" fmla="*/ 1105468 w 3166280"/>
              <a:gd name="connsiteY5" fmla="*/ 3480179 h 3480179"/>
              <a:gd name="connsiteX6" fmla="*/ 2702256 w 3166280"/>
              <a:gd name="connsiteY6" fmla="*/ 2995683 h 3480179"/>
              <a:gd name="connsiteX7" fmla="*/ 3166280 w 3166280"/>
              <a:gd name="connsiteY7" fmla="*/ 1849271 h 3480179"/>
              <a:gd name="connsiteX8" fmla="*/ 3070746 w 3166280"/>
              <a:gd name="connsiteY8" fmla="*/ 887104 h 3480179"/>
              <a:gd name="connsiteX9" fmla="*/ 2750023 w 3166280"/>
              <a:gd name="connsiteY9" fmla="*/ 409432 h 348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6280" h="3480179">
                <a:moveTo>
                  <a:pt x="2750023" y="409432"/>
                </a:moveTo>
                <a:lnTo>
                  <a:pt x="1303361" y="0"/>
                </a:lnTo>
                <a:lnTo>
                  <a:pt x="334370" y="682388"/>
                </a:lnTo>
                <a:lnTo>
                  <a:pt x="0" y="1603611"/>
                </a:lnTo>
                <a:lnTo>
                  <a:pt x="184244" y="2695432"/>
                </a:lnTo>
                <a:lnTo>
                  <a:pt x="1105468" y="3480179"/>
                </a:lnTo>
                <a:lnTo>
                  <a:pt x="2702256" y="2995683"/>
                </a:lnTo>
                <a:lnTo>
                  <a:pt x="3166280" y="1849271"/>
                </a:lnTo>
                <a:lnTo>
                  <a:pt x="3070746" y="887104"/>
                </a:lnTo>
                <a:lnTo>
                  <a:pt x="2750023" y="40943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209E8F7-F00B-DD61-6953-C9B8CFD674E6}"/>
              </a:ext>
            </a:extLst>
          </p:cNvPr>
          <p:cNvSpPr/>
          <p:nvPr/>
        </p:nvSpPr>
        <p:spPr>
          <a:xfrm>
            <a:off x="684642" y="1228299"/>
            <a:ext cx="3075315" cy="3293825"/>
          </a:xfrm>
          <a:custGeom>
            <a:avLst/>
            <a:gdLst>
              <a:gd name="connsiteX0" fmla="*/ 2750023 w 3166280"/>
              <a:gd name="connsiteY0" fmla="*/ 409432 h 3480179"/>
              <a:gd name="connsiteX1" fmla="*/ 1303361 w 3166280"/>
              <a:gd name="connsiteY1" fmla="*/ 0 h 3480179"/>
              <a:gd name="connsiteX2" fmla="*/ 334370 w 3166280"/>
              <a:gd name="connsiteY2" fmla="*/ 682388 h 3480179"/>
              <a:gd name="connsiteX3" fmla="*/ 0 w 3166280"/>
              <a:gd name="connsiteY3" fmla="*/ 1603611 h 3480179"/>
              <a:gd name="connsiteX4" fmla="*/ 184244 w 3166280"/>
              <a:gd name="connsiteY4" fmla="*/ 2695432 h 3480179"/>
              <a:gd name="connsiteX5" fmla="*/ 1105468 w 3166280"/>
              <a:gd name="connsiteY5" fmla="*/ 3480179 h 3480179"/>
              <a:gd name="connsiteX6" fmla="*/ 2702256 w 3166280"/>
              <a:gd name="connsiteY6" fmla="*/ 2995683 h 3480179"/>
              <a:gd name="connsiteX7" fmla="*/ 3166280 w 3166280"/>
              <a:gd name="connsiteY7" fmla="*/ 1849271 h 3480179"/>
              <a:gd name="connsiteX8" fmla="*/ 3070746 w 3166280"/>
              <a:gd name="connsiteY8" fmla="*/ 887104 h 3480179"/>
              <a:gd name="connsiteX9" fmla="*/ 2750023 w 3166280"/>
              <a:gd name="connsiteY9" fmla="*/ 409432 h 348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6280" h="3480179">
                <a:moveTo>
                  <a:pt x="2750023" y="409432"/>
                </a:moveTo>
                <a:lnTo>
                  <a:pt x="1303361" y="0"/>
                </a:lnTo>
                <a:lnTo>
                  <a:pt x="334370" y="682388"/>
                </a:lnTo>
                <a:lnTo>
                  <a:pt x="0" y="1603611"/>
                </a:lnTo>
                <a:lnTo>
                  <a:pt x="184244" y="2695432"/>
                </a:lnTo>
                <a:lnTo>
                  <a:pt x="1105468" y="3480179"/>
                </a:lnTo>
                <a:lnTo>
                  <a:pt x="2702256" y="2995683"/>
                </a:lnTo>
                <a:lnTo>
                  <a:pt x="3166280" y="1849271"/>
                </a:lnTo>
                <a:lnTo>
                  <a:pt x="3070746" y="887104"/>
                </a:lnTo>
                <a:lnTo>
                  <a:pt x="2750023" y="40943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05C904F1-485B-293F-BF1B-E52A30A79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436" y="2516007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31784B76-C33D-0B1E-5C75-9982E8C40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836" y="1642087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048C0460-FE4A-A9F4-6F05-B0350B5EE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79" y="3429000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35763A34-7971-6C98-5FA8-E72043523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45" y="2832749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B769BC13-1863-00CD-25E6-F8EF2FA38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950" y="3325774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A1C2F7B8-5C86-D6D0-2C20-E973331A6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45" y="2001927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C641AC20-7181-53F9-F4A6-4CC4323B7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750" y="2084097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73FFA2B0-9F48-729A-5736-25F2B18D0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500" y="1941938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6B1301C1-5D3B-40C2-7D1B-E86485EF6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900" y="1068018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ee the source image">
            <a:extLst>
              <a:ext uri="{FF2B5EF4-FFF2-40B4-BE49-F238E27FC236}">
                <a16:creationId xmlns:a16="http://schemas.microsoft.com/office/drawing/2014/main" id="{BFE44803-85EF-2FD1-A8F0-528F6EAA4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43" y="2854931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ee the source image">
            <a:extLst>
              <a:ext uri="{FF2B5EF4-FFF2-40B4-BE49-F238E27FC236}">
                <a16:creationId xmlns:a16="http://schemas.microsoft.com/office/drawing/2014/main" id="{3CA72820-BD60-E63F-19EB-53ADA694D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709" y="2258680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ee the source image">
            <a:extLst>
              <a:ext uri="{FF2B5EF4-FFF2-40B4-BE49-F238E27FC236}">
                <a16:creationId xmlns:a16="http://schemas.microsoft.com/office/drawing/2014/main" id="{3A00D5E1-D8A6-D8AD-08DB-BEB3EC037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014" y="2751705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ee the source image">
            <a:extLst>
              <a:ext uri="{FF2B5EF4-FFF2-40B4-BE49-F238E27FC236}">
                <a16:creationId xmlns:a16="http://schemas.microsoft.com/office/drawing/2014/main" id="{47918736-9332-75CD-1BA6-3ABCC2D4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709" y="1427858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ee the source image">
            <a:extLst>
              <a:ext uri="{FF2B5EF4-FFF2-40B4-BE49-F238E27FC236}">
                <a16:creationId xmlns:a16="http://schemas.microsoft.com/office/drawing/2014/main" id="{E3E5DF22-F907-A560-534F-2B838ED0F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814" y="1510028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e the source image">
            <a:extLst>
              <a:ext uri="{FF2B5EF4-FFF2-40B4-BE49-F238E27FC236}">
                <a16:creationId xmlns:a16="http://schemas.microsoft.com/office/drawing/2014/main" id="{3C735B5F-B7A2-7FB0-3E8E-829EDE5A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119" y="2793098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ee the source image">
            <a:extLst>
              <a:ext uri="{FF2B5EF4-FFF2-40B4-BE49-F238E27FC236}">
                <a16:creationId xmlns:a16="http://schemas.microsoft.com/office/drawing/2014/main" id="{BC13276A-BCD7-D298-48D3-9F4526B84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519" y="1919178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ee the source image">
            <a:extLst>
              <a:ext uri="{FF2B5EF4-FFF2-40B4-BE49-F238E27FC236}">
                <a16:creationId xmlns:a16="http://schemas.microsoft.com/office/drawing/2014/main" id="{208CB3E1-6850-5A40-1B31-7D5B45F26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862" y="3706091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ee the source image">
            <a:extLst>
              <a:ext uri="{FF2B5EF4-FFF2-40B4-BE49-F238E27FC236}">
                <a16:creationId xmlns:a16="http://schemas.microsoft.com/office/drawing/2014/main" id="{2BB9CA5B-33FE-5CA4-A2C0-7C166C1B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328" y="3109840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ee the source image">
            <a:extLst>
              <a:ext uri="{FF2B5EF4-FFF2-40B4-BE49-F238E27FC236}">
                <a16:creationId xmlns:a16="http://schemas.microsoft.com/office/drawing/2014/main" id="{EC5CA312-B109-1346-9357-7EEDD6A16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633" y="3602865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ee the source image">
            <a:extLst>
              <a:ext uri="{FF2B5EF4-FFF2-40B4-BE49-F238E27FC236}">
                <a16:creationId xmlns:a16="http://schemas.microsoft.com/office/drawing/2014/main" id="{F7859D65-398A-27F9-46EE-8DEC9B54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328" y="2279018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ee the source image">
            <a:extLst>
              <a:ext uri="{FF2B5EF4-FFF2-40B4-BE49-F238E27FC236}">
                <a16:creationId xmlns:a16="http://schemas.microsoft.com/office/drawing/2014/main" id="{18CE5693-9754-926B-320F-C6A610D98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433" y="2361188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ee the source image">
            <a:extLst>
              <a:ext uri="{FF2B5EF4-FFF2-40B4-BE49-F238E27FC236}">
                <a16:creationId xmlns:a16="http://schemas.microsoft.com/office/drawing/2014/main" id="{E2CF3D56-188E-DBDE-5657-3E0546D72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34" y="4425292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ee the source image">
            <a:extLst>
              <a:ext uri="{FF2B5EF4-FFF2-40B4-BE49-F238E27FC236}">
                <a16:creationId xmlns:a16="http://schemas.microsoft.com/office/drawing/2014/main" id="{0C209913-24DC-B075-C1C6-44948F509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034" y="3551372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ee the source image">
            <a:extLst>
              <a:ext uri="{FF2B5EF4-FFF2-40B4-BE49-F238E27FC236}">
                <a16:creationId xmlns:a16="http://schemas.microsoft.com/office/drawing/2014/main" id="{2E3C6B3B-F139-1E9C-F888-C331B3031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377" y="5338285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ee the source image">
            <a:extLst>
              <a:ext uri="{FF2B5EF4-FFF2-40B4-BE49-F238E27FC236}">
                <a16:creationId xmlns:a16="http://schemas.microsoft.com/office/drawing/2014/main" id="{B41C62B5-E24C-648C-6773-21E1D22DD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43" y="4742034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ee the source image">
            <a:extLst>
              <a:ext uri="{FF2B5EF4-FFF2-40B4-BE49-F238E27FC236}">
                <a16:creationId xmlns:a16="http://schemas.microsoft.com/office/drawing/2014/main" id="{FFCADAD6-D8A1-2D2D-E963-07C952712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148" y="5235059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ee the source image">
            <a:extLst>
              <a:ext uri="{FF2B5EF4-FFF2-40B4-BE49-F238E27FC236}">
                <a16:creationId xmlns:a16="http://schemas.microsoft.com/office/drawing/2014/main" id="{32DABDA7-1819-D825-ECB2-1F2AA8DA9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43" y="3911212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See the source image">
            <a:extLst>
              <a:ext uri="{FF2B5EF4-FFF2-40B4-BE49-F238E27FC236}">
                <a16:creationId xmlns:a16="http://schemas.microsoft.com/office/drawing/2014/main" id="{AB2567A7-203B-0A81-A84D-F3FDB4BFB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948" y="3993382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ee the source image">
            <a:extLst>
              <a:ext uri="{FF2B5EF4-FFF2-40B4-BE49-F238E27FC236}">
                <a16:creationId xmlns:a16="http://schemas.microsoft.com/office/drawing/2014/main" id="{DA5C9AFE-93DE-CF2B-1C8C-916E06B9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34" y="3625000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See the source image">
            <a:extLst>
              <a:ext uri="{FF2B5EF4-FFF2-40B4-BE49-F238E27FC236}">
                <a16:creationId xmlns:a16="http://schemas.microsoft.com/office/drawing/2014/main" id="{5C018634-B4C4-0529-0BF3-1A04AEFBA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134" y="2751080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See the source image">
            <a:extLst>
              <a:ext uri="{FF2B5EF4-FFF2-40B4-BE49-F238E27FC236}">
                <a16:creationId xmlns:a16="http://schemas.microsoft.com/office/drawing/2014/main" id="{6BC71BF6-7AD6-5D70-4DE0-4CDF6A0D7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477" y="4537993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ee the source image">
            <a:extLst>
              <a:ext uri="{FF2B5EF4-FFF2-40B4-BE49-F238E27FC236}">
                <a16:creationId xmlns:a16="http://schemas.microsoft.com/office/drawing/2014/main" id="{D32C9B50-78D5-2276-B958-0156BA959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43" y="3941742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See the source image">
            <a:extLst>
              <a:ext uri="{FF2B5EF4-FFF2-40B4-BE49-F238E27FC236}">
                <a16:creationId xmlns:a16="http://schemas.microsoft.com/office/drawing/2014/main" id="{84C5D186-3C84-45D8-066A-DC9C261B7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248" y="4434767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See the source image">
            <a:extLst>
              <a:ext uri="{FF2B5EF4-FFF2-40B4-BE49-F238E27FC236}">
                <a16:creationId xmlns:a16="http://schemas.microsoft.com/office/drawing/2014/main" id="{EC203FB3-460D-C9C6-A1E4-01FF2F8F7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43" y="3110920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See the source image">
            <a:extLst>
              <a:ext uri="{FF2B5EF4-FFF2-40B4-BE49-F238E27FC236}">
                <a16:creationId xmlns:a16="http://schemas.microsoft.com/office/drawing/2014/main" id="{A453C69A-785A-BDAA-9364-B6BD2579C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048" y="3193090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49" name="Straight Connector 2048">
            <a:extLst>
              <a:ext uri="{FF2B5EF4-FFF2-40B4-BE49-F238E27FC236}">
                <a16:creationId xmlns:a16="http://schemas.microsoft.com/office/drawing/2014/main" id="{2E24FD62-5523-FE17-7031-C705B6070399}"/>
              </a:ext>
            </a:extLst>
          </p:cNvPr>
          <p:cNvCxnSpPr>
            <a:cxnSpLocks/>
          </p:cNvCxnSpPr>
          <p:nvPr/>
        </p:nvCxnSpPr>
        <p:spPr>
          <a:xfrm>
            <a:off x="5436524" y="525541"/>
            <a:ext cx="0" cy="58964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TextBox 2051">
            <a:extLst>
              <a:ext uri="{FF2B5EF4-FFF2-40B4-BE49-F238E27FC236}">
                <a16:creationId xmlns:a16="http://schemas.microsoft.com/office/drawing/2014/main" id="{2E33249B-6A07-14CE-0C58-9EFB4C774202}"/>
              </a:ext>
            </a:extLst>
          </p:cNvPr>
          <p:cNvSpPr txBox="1"/>
          <p:nvPr/>
        </p:nvSpPr>
        <p:spPr>
          <a:xfrm>
            <a:off x="0" y="-18311"/>
            <a:ext cx="123732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</a:rPr>
              <a:t>Explain which population of frog is more likely to survive if we introduce a change to the environment</a:t>
            </a: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4BD6D2E0-9C08-554D-92E3-3A754D9C06DC}"/>
              </a:ext>
            </a:extLst>
          </p:cNvPr>
          <p:cNvSpPr txBox="1"/>
          <p:nvPr/>
        </p:nvSpPr>
        <p:spPr>
          <a:xfrm>
            <a:off x="1359992" y="3795903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Low O</a:t>
            </a:r>
            <a:r>
              <a:rPr lang="en-GB" sz="3200" baseline="-25000" dirty="0"/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E403C1-0B0A-F7D0-B38C-B19F24EABF1B}"/>
              </a:ext>
            </a:extLst>
          </p:cNvPr>
          <p:cNvSpPr txBox="1"/>
          <p:nvPr/>
        </p:nvSpPr>
        <p:spPr>
          <a:xfrm>
            <a:off x="7241719" y="4978969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Low O</a:t>
            </a:r>
            <a:r>
              <a:rPr lang="en-GB" sz="3200" baseline="-25000" dirty="0"/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E5BC68-D642-7056-E879-31FD2F86878D}"/>
              </a:ext>
            </a:extLst>
          </p:cNvPr>
          <p:cNvSpPr txBox="1"/>
          <p:nvPr/>
        </p:nvSpPr>
        <p:spPr>
          <a:xfrm>
            <a:off x="2045436" y="802051"/>
            <a:ext cx="3147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High temperature</a:t>
            </a:r>
            <a:endParaRPr lang="en-GB" sz="3200" baseline="-25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1F05F9-CEBD-C6A9-2F3B-B3BE667E28E4}"/>
              </a:ext>
            </a:extLst>
          </p:cNvPr>
          <p:cNvSpPr txBox="1"/>
          <p:nvPr/>
        </p:nvSpPr>
        <p:spPr>
          <a:xfrm>
            <a:off x="8707284" y="443647"/>
            <a:ext cx="3147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High temperature</a:t>
            </a:r>
            <a:endParaRPr lang="en-GB" sz="3200" baseline="-25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4EAB5CA-66B5-ACB5-2D8A-62CAD21C0712}"/>
              </a:ext>
            </a:extLst>
          </p:cNvPr>
          <p:cNvSpPr txBox="1"/>
          <p:nvPr/>
        </p:nvSpPr>
        <p:spPr>
          <a:xfrm>
            <a:off x="-89860" y="2300052"/>
            <a:ext cx="1850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Pollutants</a:t>
            </a:r>
            <a:endParaRPr lang="en-GB" sz="3200" baseline="-25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79BDB9-F291-0895-6BBD-541F3D90DE4E}"/>
              </a:ext>
            </a:extLst>
          </p:cNvPr>
          <p:cNvSpPr txBox="1"/>
          <p:nvPr/>
        </p:nvSpPr>
        <p:spPr>
          <a:xfrm>
            <a:off x="6230461" y="1685187"/>
            <a:ext cx="1850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Pollutants</a:t>
            </a:r>
            <a:endParaRPr lang="en-GB" sz="3200" baseline="-25000" dirty="0"/>
          </a:p>
        </p:txBody>
      </p:sp>
      <p:sp>
        <p:nvSpPr>
          <p:cNvPr id="2054" name="Multiplication Sign 2053">
            <a:extLst>
              <a:ext uri="{FF2B5EF4-FFF2-40B4-BE49-F238E27FC236}">
                <a16:creationId xmlns:a16="http://schemas.microsoft.com/office/drawing/2014/main" id="{7A5CF1C5-D836-5C16-2992-BE32A5F00E1E}"/>
              </a:ext>
            </a:extLst>
          </p:cNvPr>
          <p:cNvSpPr/>
          <p:nvPr/>
        </p:nvSpPr>
        <p:spPr>
          <a:xfrm>
            <a:off x="1348560" y="1925494"/>
            <a:ext cx="533044" cy="58477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Multiplication Sign 51">
            <a:extLst>
              <a:ext uri="{FF2B5EF4-FFF2-40B4-BE49-F238E27FC236}">
                <a16:creationId xmlns:a16="http://schemas.microsoft.com/office/drawing/2014/main" id="{FE8EA5DA-C110-48D7-0288-E022D46B0FAF}"/>
              </a:ext>
            </a:extLst>
          </p:cNvPr>
          <p:cNvSpPr/>
          <p:nvPr/>
        </p:nvSpPr>
        <p:spPr>
          <a:xfrm>
            <a:off x="2195428" y="1552339"/>
            <a:ext cx="533044" cy="58477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Multiplication Sign 52">
            <a:extLst>
              <a:ext uri="{FF2B5EF4-FFF2-40B4-BE49-F238E27FC236}">
                <a16:creationId xmlns:a16="http://schemas.microsoft.com/office/drawing/2014/main" id="{50F622EA-CD97-9A36-EEFF-B95F42B09FEC}"/>
              </a:ext>
            </a:extLst>
          </p:cNvPr>
          <p:cNvSpPr/>
          <p:nvPr/>
        </p:nvSpPr>
        <p:spPr>
          <a:xfrm>
            <a:off x="2001379" y="2467718"/>
            <a:ext cx="533044" cy="58477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Multiplication Sign 53">
            <a:extLst>
              <a:ext uri="{FF2B5EF4-FFF2-40B4-BE49-F238E27FC236}">
                <a16:creationId xmlns:a16="http://schemas.microsoft.com/office/drawing/2014/main" id="{10EACEAA-282A-21A9-F3AF-0321E41662ED}"/>
              </a:ext>
            </a:extLst>
          </p:cNvPr>
          <p:cNvSpPr/>
          <p:nvPr/>
        </p:nvSpPr>
        <p:spPr>
          <a:xfrm>
            <a:off x="1351973" y="2771770"/>
            <a:ext cx="533044" cy="58477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Multiplication Sign 55">
            <a:extLst>
              <a:ext uri="{FF2B5EF4-FFF2-40B4-BE49-F238E27FC236}">
                <a16:creationId xmlns:a16="http://schemas.microsoft.com/office/drawing/2014/main" id="{83E08E64-74EE-8C44-5ADC-E59198323F50}"/>
              </a:ext>
            </a:extLst>
          </p:cNvPr>
          <p:cNvSpPr/>
          <p:nvPr/>
        </p:nvSpPr>
        <p:spPr>
          <a:xfrm>
            <a:off x="2416191" y="3249341"/>
            <a:ext cx="533044" cy="58477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Multiplication Sign 56">
            <a:extLst>
              <a:ext uri="{FF2B5EF4-FFF2-40B4-BE49-F238E27FC236}">
                <a16:creationId xmlns:a16="http://schemas.microsoft.com/office/drawing/2014/main" id="{69CE609F-B544-6B02-B7B0-3DBB808DAF91}"/>
              </a:ext>
            </a:extLst>
          </p:cNvPr>
          <p:cNvSpPr/>
          <p:nvPr/>
        </p:nvSpPr>
        <p:spPr>
          <a:xfrm>
            <a:off x="2703145" y="2035784"/>
            <a:ext cx="533044" cy="58477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Multiplication Sign 57">
            <a:extLst>
              <a:ext uri="{FF2B5EF4-FFF2-40B4-BE49-F238E27FC236}">
                <a16:creationId xmlns:a16="http://schemas.microsoft.com/office/drawing/2014/main" id="{66B12586-3B7E-F2F3-45CB-15EFF9B20FE5}"/>
              </a:ext>
            </a:extLst>
          </p:cNvPr>
          <p:cNvSpPr/>
          <p:nvPr/>
        </p:nvSpPr>
        <p:spPr>
          <a:xfrm>
            <a:off x="10313597" y="3629658"/>
            <a:ext cx="533044" cy="58477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Multiplication Sign 58">
            <a:extLst>
              <a:ext uri="{FF2B5EF4-FFF2-40B4-BE49-F238E27FC236}">
                <a16:creationId xmlns:a16="http://schemas.microsoft.com/office/drawing/2014/main" id="{64642C81-BD70-3FDA-0669-941B7703EC35}"/>
              </a:ext>
            </a:extLst>
          </p:cNvPr>
          <p:cNvSpPr/>
          <p:nvPr/>
        </p:nvSpPr>
        <p:spPr>
          <a:xfrm>
            <a:off x="9491426" y="1442234"/>
            <a:ext cx="533044" cy="58477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Multiplication Sign 59">
            <a:extLst>
              <a:ext uri="{FF2B5EF4-FFF2-40B4-BE49-F238E27FC236}">
                <a16:creationId xmlns:a16="http://schemas.microsoft.com/office/drawing/2014/main" id="{81BA94F8-A29A-F417-D251-461FAE36C147}"/>
              </a:ext>
            </a:extLst>
          </p:cNvPr>
          <p:cNvSpPr/>
          <p:nvPr/>
        </p:nvSpPr>
        <p:spPr>
          <a:xfrm>
            <a:off x="7962356" y="3157795"/>
            <a:ext cx="533044" cy="58477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Multiplication Sign 60">
            <a:extLst>
              <a:ext uri="{FF2B5EF4-FFF2-40B4-BE49-F238E27FC236}">
                <a16:creationId xmlns:a16="http://schemas.microsoft.com/office/drawing/2014/main" id="{05FEF8F7-4435-B2A3-6E9F-20A1C98DAC58}"/>
              </a:ext>
            </a:extLst>
          </p:cNvPr>
          <p:cNvSpPr/>
          <p:nvPr/>
        </p:nvSpPr>
        <p:spPr>
          <a:xfrm>
            <a:off x="6592309" y="3891076"/>
            <a:ext cx="533044" cy="58477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Multiplication Sign 61">
            <a:extLst>
              <a:ext uri="{FF2B5EF4-FFF2-40B4-BE49-F238E27FC236}">
                <a16:creationId xmlns:a16="http://schemas.microsoft.com/office/drawing/2014/main" id="{C0D16739-7825-13ED-FFFF-0B7E49F0DFE2}"/>
              </a:ext>
            </a:extLst>
          </p:cNvPr>
          <p:cNvSpPr/>
          <p:nvPr/>
        </p:nvSpPr>
        <p:spPr>
          <a:xfrm>
            <a:off x="11285974" y="2274757"/>
            <a:ext cx="533044" cy="58477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3" name="Picture 2" descr="See the source image">
            <a:extLst>
              <a:ext uri="{FF2B5EF4-FFF2-40B4-BE49-F238E27FC236}">
                <a16:creationId xmlns:a16="http://schemas.microsoft.com/office/drawing/2014/main" id="{5F1CBC4C-0B61-40EB-1E3F-010E37B98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04" y="2718995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See the source image">
            <a:extLst>
              <a:ext uri="{FF2B5EF4-FFF2-40B4-BE49-F238E27FC236}">
                <a16:creationId xmlns:a16="http://schemas.microsoft.com/office/drawing/2014/main" id="{29945966-4E7A-4FFB-F584-9D79BA6A8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682" y="4650722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See the source image">
            <a:extLst>
              <a:ext uri="{FF2B5EF4-FFF2-40B4-BE49-F238E27FC236}">
                <a16:creationId xmlns:a16="http://schemas.microsoft.com/office/drawing/2014/main" id="{F9D8041F-3B2A-94BE-0D4C-650561EB9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580" y="2299081"/>
            <a:ext cx="416514" cy="4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AB659EA8-A492-73EA-E179-8B86EE4589E6}"/>
              </a:ext>
            </a:extLst>
          </p:cNvPr>
          <p:cNvSpPr/>
          <p:nvPr/>
        </p:nvSpPr>
        <p:spPr>
          <a:xfrm>
            <a:off x="8978369" y="4358334"/>
            <a:ext cx="533044" cy="58477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57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46" grpId="0"/>
      <p:bldP spid="47" grpId="0"/>
      <p:bldP spid="48" grpId="0"/>
      <p:bldP spid="49" grpId="0"/>
      <p:bldP spid="50" grpId="0"/>
      <p:bldP spid="2054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DFE81830-3285-5FF3-D148-E05B6606F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2" r="-3" b="19795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55D06863-1E88-F11D-7613-B5688753E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r="15537" b="2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3DDBBFA-1F10-BAC0-CB34-511088BE4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2" r="12512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F3FBDC-24D9-5A67-FF2B-9ED0EE851A32}"/>
              </a:ext>
            </a:extLst>
          </p:cNvPr>
          <p:cNvSpPr txBox="1"/>
          <p:nvPr/>
        </p:nvSpPr>
        <p:spPr>
          <a:xfrm>
            <a:off x="3863147" y="-1"/>
            <a:ext cx="6097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Habsburg family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4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416D8-43D0-E9CD-6F80-5361D68D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49" y="-89304"/>
            <a:ext cx="10515600" cy="1325563"/>
          </a:xfrm>
        </p:spPr>
        <p:txBody>
          <a:bodyPr/>
          <a:lstStyle/>
          <a:p>
            <a:r>
              <a:rPr lang="en-GB" b="1" u="sng" dirty="0">
                <a:solidFill>
                  <a:srgbClr val="FF0000"/>
                </a:solidFill>
              </a:rPr>
              <a:t>Importance of genetic diversity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83464-E8D7-5A80-C11A-8351E146F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15778"/>
            <a:ext cx="12147665" cy="4351338"/>
          </a:xfrm>
        </p:spPr>
        <p:txBody>
          <a:bodyPr>
            <a:noAutofit/>
          </a:bodyPr>
          <a:lstStyle/>
          <a:p>
            <a:r>
              <a:rPr lang="en-GB" sz="3600" dirty="0"/>
              <a:t>…………… populations have greater genetic diversity (larger ……….. pool)</a:t>
            </a:r>
          </a:p>
          <a:p>
            <a:r>
              <a:rPr lang="en-GB" sz="3600" dirty="0"/>
              <a:t>……………… populations have lower ……………. diversity (shallow gene pool)  </a:t>
            </a:r>
          </a:p>
          <a:p>
            <a:r>
              <a:rPr lang="en-GB" sz="3600" dirty="0"/>
              <a:t>Greater genetic ………………. (large gene pool) ……………….. the chance of some organisms having the traits/genes to ……………..</a:t>
            </a:r>
          </a:p>
          <a:p>
            <a:r>
              <a:rPr lang="en-GB" sz="3600" dirty="0"/>
              <a:t>Genes in small population (smaller gene pools) become more uniform and any disabilities in the genes are more likely to be …………………… as phenotypes </a:t>
            </a:r>
          </a:p>
        </p:txBody>
      </p:sp>
    </p:spTree>
    <p:extLst>
      <p:ext uri="{BB962C8B-B14F-4D97-AF65-F5344CB8AC3E}">
        <p14:creationId xmlns:p14="http://schemas.microsoft.com/office/powerpoint/2010/main" val="816586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416D8-43D0-E9CD-6F80-5361D68D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49" y="-89304"/>
            <a:ext cx="10515600" cy="1325563"/>
          </a:xfrm>
        </p:spPr>
        <p:txBody>
          <a:bodyPr/>
          <a:lstStyle/>
          <a:p>
            <a:r>
              <a:rPr lang="en-GB" b="1" u="sng" dirty="0">
                <a:solidFill>
                  <a:srgbClr val="FF0000"/>
                </a:solidFill>
              </a:rPr>
              <a:t>Importance of genetic diversity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83464-E8D7-5A80-C11A-8351E146F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" y="1315778"/>
            <a:ext cx="12097789" cy="4351338"/>
          </a:xfrm>
        </p:spPr>
        <p:txBody>
          <a:bodyPr>
            <a:noAutofit/>
          </a:bodyPr>
          <a:lstStyle/>
          <a:p>
            <a:r>
              <a:rPr lang="en-GB" sz="3600" dirty="0">
                <a:highlight>
                  <a:srgbClr val="FFFF00"/>
                </a:highlight>
              </a:rPr>
              <a:t>Large</a:t>
            </a:r>
            <a:r>
              <a:rPr lang="en-GB" sz="3600" dirty="0"/>
              <a:t> populations have greater genetic diversity (larger </a:t>
            </a:r>
            <a:r>
              <a:rPr lang="en-GB" sz="3600" dirty="0">
                <a:highlight>
                  <a:srgbClr val="FFFF00"/>
                </a:highlight>
              </a:rPr>
              <a:t>gene</a:t>
            </a:r>
            <a:r>
              <a:rPr lang="en-GB" sz="3600" dirty="0"/>
              <a:t> pool)</a:t>
            </a:r>
          </a:p>
          <a:p>
            <a:r>
              <a:rPr lang="en-GB" sz="3600" dirty="0">
                <a:highlight>
                  <a:srgbClr val="FFFF00"/>
                </a:highlight>
              </a:rPr>
              <a:t>Small</a:t>
            </a:r>
            <a:r>
              <a:rPr lang="en-GB" sz="3600" dirty="0"/>
              <a:t> populations have lower </a:t>
            </a:r>
            <a:r>
              <a:rPr lang="en-GB" sz="3600" dirty="0">
                <a:highlight>
                  <a:srgbClr val="FFFF00"/>
                </a:highlight>
              </a:rPr>
              <a:t>genetic</a:t>
            </a:r>
            <a:r>
              <a:rPr lang="en-GB" sz="3600" dirty="0"/>
              <a:t> diversity (shallow gene pool)  </a:t>
            </a:r>
          </a:p>
          <a:p>
            <a:r>
              <a:rPr lang="en-GB" sz="3600" dirty="0"/>
              <a:t>Greater genetic </a:t>
            </a:r>
            <a:r>
              <a:rPr lang="en-GB" sz="3600" dirty="0">
                <a:highlight>
                  <a:srgbClr val="FFFF00"/>
                </a:highlight>
              </a:rPr>
              <a:t>diversity</a:t>
            </a:r>
            <a:r>
              <a:rPr lang="en-GB" sz="3600" dirty="0"/>
              <a:t> (large gene pool) </a:t>
            </a:r>
            <a:r>
              <a:rPr lang="en-GB" sz="3600" dirty="0">
                <a:highlight>
                  <a:srgbClr val="FFFF00"/>
                </a:highlight>
              </a:rPr>
              <a:t>increases</a:t>
            </a:r>
            <a:r>
              <a:rPr lang="en-GB" sz="3600" dirty="0"/>
              <a:t> the chance of some organisms having the traits/genes to </a:t>
            </a:r>
            <a:r>
              <a:rPr lang="en-GB" sz="3600" dirty="0">
                <a:highlight>
                  <a:srgbClr val="FFFF00"/>
                </a:highlight>
              </a:rPr>
              <a:t>survive</a:t>
            </a:r>
          </a:p>
          <a:p>
            <a:r>
              <a:rPr lang="en-GB" sz="3600" dirty="0"/>
              <a:t>Genes in small population (smaller gene pools) become more uniform and any disabilities in the genes are more likely to be </a:t>
            </a:r>
            <a:r>
              <a:rPr lang="en-GB" sz="3600" dirty="0">
                <a:highlight>
                  <a:srgbClr val="FFFF00"/>
                </a:highlight>
              </a:rPr>
              <a:t>expressed</a:t>
            </a:r>
            <a:r>
              <a:rPr lang="en-GB" sz="3600" dirty="0"/>
              <a:t> as phenotypes </a:t>
            </a:r>
          </a:p>
        </p:txBody>
      </p:sp>
    </p:spTree>
    <p:extLst>
      <p:ext uri="{BB962C8B-B14F-4D97-AF65-F5344CB8AC3E}">
        <p14:creationId xmlns:p14="http://schemas.microsoft.com/office/powerpoint/2010/main" val="278544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7C5D15-6F72-73DD-D7AD-B0D0A7361C3A}"/>
              </a:ext>
            </a:extLst>
          </p:cNvPr>
          <p:cNvSpPr txBox="1"/>
          <p:nvPr/>
        </p:nvSpPr>
        <p:spPr>
          <a:xfrm>
            <a:off x="3540632" y="66502"/>
            <a:ext cx="39140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Golgi apparatus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596D87-7EA8-6442-5432-1E394474D82B}"/>
              </a:ext>
            </a:extLst>
          </p:cNvPr>
          <p:cNvSpPr txBox="1"/>
          <p:nvPr/>
        </p:nvSpPr>
        <p:spPr>
          <a:xfrm>
            <a:off x="4418837" y="2867628"/>
            <a:ext cx="8306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err="1"/>
              <a:t>gi</a:t>
            </a:r>
            <a:endParaRPr lang="en-GB" sz="7200" dirty="0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F55201CD-83B7-D010-21A5-1E3DAC30C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58" y="2054102"/>
            <a:ext cx="3064428" cy="306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C0557480-86E6-DA80-088C-88E5AB99B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811" y="1972955"/>
            <a:ext cx="4702264" cy="313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51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B37AE-6852-58C2-C7CC-B7159DAF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Handedness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123D6-E18A-3292-6E84-46BD77E35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6361"/>
            <a:ext cx="10515600" cy="4351338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solidFill>
                  <a:srgbClr val="262626"/>
                </a:solidFill>
                <a:latin typeface="CNN"/>
              </a:rPr>
              <a:t>A n</a:t>
            </a:r>
            <a:r>
              <a:rPr lang="en-GB" b="0" i="0" dirty="0">
                <a:solidFill>
                  <a:srgbClr val="262626"/>
                </a:solidFill>
                <a:effectLst/>
                <a:latin typeface="CNN"/>
              </a:rPr>
              <a:t>ew study, conducted by scientists from the University of Oxford for the first time</a:t>
            </a:r>
            <a:r>
              <a:rPr lang="en-GB" dirty="0">
                <a:solidFill>
                  <a:srgbClr val="262626"/>
                </a:solidFill>
                <a:latin typeface="CNN"/>
              </a:rPr>
              <a:t> has </a:t>
            </a:r>
            <a:r>
              <a:rPr lang="en-GB" b="0" i="0" dirty="0">
                <a:solidFill>
                  <a:srgbClr val="262626"/>
                </a:solidFill>
                <a:effectLst/>
                <a:latin typeface="CNN"/>
              </a:rPr>
              <a:t>identified the genetic differences associated with </a:t>
            </a:r>
            <a:r>
              <a:rPr lang="en-GB" b="0" i="0" u="none" strike="noStrike" dirty="0">
                <a:solidFill>
                  <a:srgbClr val="006598"/>
                </a:solidFill>
                <a:effectLst/>
                <a:latin typeface="CNN"/>
                <a:hlinkClick r:id="rId2"/>
              </a:rPr>
              <a:t>left-handedness</a:t>
            </a:r>
            <a:r>
              <a:rPr lang="en-GB" b="0" i="0" dirty="0">
                <a:solidFill>
                  <a:srgbClr val="262626"/>
                </a:solidFill>
                <a:effectLst/>
                <a:latin typeface="CNN"/>
              </a:rPr>
              <a:t>, a trait found in 10% of the human population.</a:t>
            </a:r>
          </a:p>
          <a:p>
            <a:pPr algn="l"/>
            <a:endParaRPr lang="en-GB" b="0" i="0" dirty="0">
              <a:solidFill>
                <a:srgbClr val="262626"/>
              </a:solidFill>
              <a:effectLst/>
              <a:latin typeface="CNN"/>
            </a:endParaRPr>
          </a:p>
          <a:p>
            <a:pPr algn="l"/>
            <a:r>
              <a:rPr lang="en-GB" b="0" i="0" dirty="0">
                <a:solidFill>
                  <a:srgbClr val="262626"/>
                </a:solidFill>
                <a:effectLst/>
                <a:latin typeface="CNN"/>
              </a:rPr>
              <a:t>What's more, those genetic variants result in differences in brain structure, which might mean that </a:t>
            </a:r>
            <a:r>
              <a:rPr lang="en-GB" b="0" i="0" u="none" strike="noStrike" dirty="0">
                <a:solidFill>
                  <a:srgbClr val="006598"/>
                </a:solidFill>
                <a:effectLst/>
                <a:latin typeface="CNN"/>
                <a:hlinkClick r:id="rId3"/>
              </a:rPr>
              <a:t>left-handed</a:t>
            </a:r>
            <a:r>
              <a:rPr lang="en-GB" b="0" i="0" dirty="0">
                <a:solidFill>
                  <a:srgbClr val="262626"/>
                </a:solidFill>
                <a:effectLst/>
                <a:latin typeface="CNN"/>
              </a:rPr>
              <a:t> people have better verbal skills than the right-handed majority.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826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5245FA3A-D17A-B5DB-0626-16DE2EA07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702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A2643-3ECD-CCFE-43B8-BC8E0C0F2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708"/>
            <a:ext cx="10515600" cy="6335352"/>
          </a:xfrm>
        </p:spPr>
        <p:txBody>
          <a:bodyPr>
            <a:normAutofit/>
          </a:bodyPr>
          <a:lstStyle/>
          <a:p>
            <a:pPr algn="ctr"/>
            <a:r>
              <a:rPr lang="en-GB" sz="6000" dirty="0"/>
              <a:t>Would it possible to lose or increase a trait within a population (like left handedness) completely by chance?</a:t>
            </a:r>
          </a:p>
        </p:txBody>
      </p:sp>
    </p:spTree>
    <p:extLst>
      <p:ext uri="{BB962C8B-B14F-4D97-AF65-F5344CB8AC3E}">
        <p14:creationId xmlns:p14="http://schemas.microsoft.com/office/powerpoint/2010/main" val="2553684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18711-6904-0B49-9BE3-46F542F0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64" y="1825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u="sng" dirty="0"/>
              <a:t>Genetic drift – change in frequency of an existing gene</a:t>
            </a:r>
          </a:p>
        </p:txBody>
      </p:sp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6A9C2B82-12FF-F36A-BD65-FE9A1E33D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"/>
          <a:stretch/>
        </p:blipFill>
        <p:spPr bwMode="auto">
          <a:xfrm>
            <a:off x="306174" y="1098645"/>
            <a:ext cx="7881045" cy="56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e the source image">
            <a:extLst>
              <a:ext uri="{FF2B5EF4-FFF2-40B4-BE49-F238E27FC236}">
                <a16:creationId xmlns:a16="http://schemas.microsoft.com/office/drawing/2014/main" id="{F6F9047D-4633-C9B2-A7EA-DE0046056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0" t="2627" r="6910"/>
          <a:stretch/>
        </p:blipFill>
        <p:spPr bwMode="auto">
          <a:xfrm>
            <a:off x="8911140" y="1343818"/>
            <a:ext cx="3065039" cy="401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94646A-1C42-F5B1-A687-6D420914B9A0}"/>
              </a:ext>
            </a:extLst>
          </p:cNvPr>
          <p:cNvSpPr/>
          <p:nvPr/>
        </p:nvSpPr>
        <p:spPr>
          <a:xfrm>
            <a:off x="2305396" y="1130531"/>
            <a:ext cx="5896495" cy="382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965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8D436F-9ACD-4C92-AFC8-C934C527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538E0-A884-4E60-A6AB-77D830E2F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4D147-3916-5C4E-1C6A-EBAC3731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162" y="3050434"/>
            <a:ext cx="3722933" cy="757130"/>
          </a:xfrm>
          <a:ln w="25400" cap="sq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Genetic drift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0D7DD0-1C67-4D4C-9E06-678233DB8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BA1D32-BDCB-742F-7FAD-C11120144A49}"/>
              </a:ext>
            </a:extLst>
          </p:cNvPr>
          <p:cNvSpPr txBox="1">
            <a:spLocks/>
          </p:cNvSpPr>
          <p:nvPr/>
        </p:nvSpPr>
        <p:spPr>
          <a:xfrm>
            <a:off x="6437572" y="566490"/>
            <a:ext cx="5596775" cy="56432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4800" dirty="0"/>
              <a:t>Can happen in all populations</a:t>
            </a:r>
          </a:p>
          <a:p>
            <a:pPr marL="0"/>
            <a:endParaRPr lang="en-US" sz="4800" dirty="0"/>
          </a:p>
          <a:p>
            <a:pPr marL="0"/>
            <a:r>
              <a:rPr lang="en-US" sz="4800" dirty="0"/>
              <a:t>Has a drastic effect in small populations</a:t>
            </a:r>
          </a:p>
          <a:p>
            <a:pPr marL="0"/>
            <a:endParaRPr lang="en-US" sz="4800" dirty="0"/>
          </a:p>
          <a:p>
            <a:pPr marL="0"/>
            <a:r>
              <a:rPr lang="en-US" sz="4800" dirty="0"/>
              <a:t>Driven by chance, not selection</a:t>
            </a:r>
          </a:p>
          <a:p>
            <a:pPr marL="0"/>
            <a:endParaRPr lang="en-US" sz="4800" dirty="0"/>
          </a:p>
          <a:p>
            <a:pPr marL="0"/>
            <a:r>
              <a:rPr lang="en-US" sz="4800" dirty="0"/>
              <a:t>Two main types are </a:t>
            </a:r>
            <a:r>
              <a:rPr lang="en-US" sz="4800" b="1" dirty="0"/>
              <a:t>Founder effect </a:t>
            </a:r>
            <a:r>
              <a:rPr lang="en-US" sz="4800" dirty="0"/>
              <a:t>and </a:t>
            </a:r>
            <a:r>
              <a:rPr lang="en-US" sz="4800" b="1" dirty="0"/>
              <a:t>Genetic bottlenecks</a:t>
            </a:r>
          </a:p>
          <a:p>
            <a:pPr marL="0"/>
            <a:endParaRPr lang="en-US" sz="4800" dirty="0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724A9209-3AC1-6669-637B-8DA6A7392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1" y="4079651"/>
            <a:ext cx="52387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64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2C70-4AE4-6E6B-9A97-2629004DF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8" y="-251138"/>
            <a:ext cx="10515600" cy="1325563"/>
          </a:xfrm>
        </p:spPr>
        <p:txBody>
          <a:bodyPr/>
          <a:lstStyle/>
          <a:p>
            <a:r>
              <a:rPr lang="en-GB" b="1" u="sng" dirty="0"/>
              <a:t>Bottleneck effect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9E36B1-C704-9F9E-3AF6-2499C3611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1" t="23333" r="52732" b="40833"/>
          <a:stretch/>
        </p:blipFill>
        <p:spPr>
          <a:xfrm>
            <a:off x="3957637" y="607219"/>
            <a:ext cx="4407695" cy="2457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22A85E-2B86-100B-E4E6-58234EBDFD75}"/>
              </a:ext>
            </a:extLst>
          </p:cNvPr>
          <p:cNvSpPr txBox="1"/>
          <p:nvPr/>
        </p:nvSpPr>
        <p:spPr>
          <a:xfrm>
            <a:off x="5022582" y="0"/>
            <a:ext cx="2362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u="sng" dirty="0" err="1">
                <a:solidFill>
                  <a:srgbClr val="FF0000"/>
                </a:solidFill>
              </a:rPr>
              <a:t>Darwinville</a:t>
            </a:r>
            <a:endParaRPr lang="en-GB" sz="3600" b="1" u="sng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00A85C-0668-CC5D-4381-7358C094E7A0}"/>
              </a:ext>
            </a:extLst>
          </p:cNvPr>
          <p:cNvSpPr txBox="1"/>
          <p:nvPr/>
        </p:nvSpPr>
        <p:spPr>
          <a:xfrm>
            <a:off x="8429222" y="1297335"/>
            <a:ext cx="3148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95 right-handed</a:t>
            </a:r>
          </a:p>
          <a:p>
            <a:r>
              <a:rPr lang="en-GB" sz="3200" dirty="0"/>
              <a:t>5 left-handed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0066B7-6B45-4F58-F15B-92939A8F3B88}"/>
              </a:ext>
            </a:extLst>
          </p:cNvPr>
          <p:cNvSpPr txBox="1"/>
          <p:nvPr/>
        </p:nvSpPr>
        <p:spPr>
          <a:xfrm>
            <a:off x="126642" y="3750508"/>
            <a:ext cx="1193871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100" dirty="0"/>
              <a:t>A random occurrence destroys part of the population (storm, poaching, disease)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100" dirty="0"/>
              <a:t>The random occurrence happened to kill all of the left handed people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100" dirty="0"/>
              <a:t>The new, smaller population has a reduction in the gene pool due to a random event</a:t>
            </a: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A728A5BA-D29C-FAA7-2607-64C70027660E}"/>
              </a:ext>
            </a:extLst>
          </p:cNvPr>
          <p:cNvSpPr/>
          <p:nvPr/>
        </p:nvSpPr>
        <p:spPr>
          <a:xfrm>
            <a:off x="4301544" y="824248"/>
            <a:ext cx="2362506" cy="200266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92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99CDD519-2DC4-F1F1-AE17-AD349D209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r="-2" b="10447"/>
          <a:stretch/>
        </p:blipFill>
        <p:spPr bwMode="auto">
          <a:xfrm>
            <a:off x="198739" y="171717"/>
            <a:ext cx="5804105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C158F25F-506A-9528-AC27-14ED41474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9" r="2" b="14129"/>
          <a:stretch/>
        </p:blipFill>
        <p:spPr bwMode="auto">
          <a:xfrm>
            <a:off x="6195373" y="171717"/>
            <a:ext cx="5797883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ncrypted-tbn0.gstatic.com/images?q=tbn:ANd9GcRHGV2Z5Wu7xH85S9Iu3lL9QR6-10LF21h-vFdFoL1N_Dh4O5yUUg">
            <a:extLst>
              <a:ext uri="{FF2B5EF4-FFF2-40B4-BE49-F238E27FC236}">
                <a16:creationId xmlns:a16="http://schemas.microsoft.com/office/drawing/2014/main" id="{93DD3AC8-7A65-F3B2-6C64-677B880E2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 r="1" b="15180"/>
          <a:stretch/>
        </p:blipFill>
        <p:spPr bwMode="auto">
          <a:xfrm>
            <a:off x="198739" y="3510858"/>
            <a:ext cx="5804105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e the source image">
            <a:extLst>
              <a:ext uri="{FF2B5EF4-FFF2-40B4-BE49-F238E27FC236}">
                <a16:creationId xmlns:a16="http://schemas.microsoft.com/office/drawing/2014/main" id="{4577F323-435A-6C3B-098B-B2FE976C9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9" r="2" b="20082"/>
          <a:stretch/>
        </p:blipFill>
        <p:spPr bwMode="auto">
          <a:xfrm>
            <a:off x="6195372" y="3510858"/>
            <a:ext cx="5797883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266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2C70-4AE4-6E6B-9A97-2629004DF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8" y="-251138"/>
            <a:ext cx="10515600" cy="1325563"/>
          </a:xfrm>
        </p:spPr>
        <p:txBody>
          <a:bodyPr/>
          <a:lstStyle/>
          <a:p>
            <a:r>
              <a:rPr lang="en-GB" b="1" u="sng" dirty="0"/>
              <a:t>Founder effect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9E36B1-C704-9F9E-3AF6-2499C3611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1" t="23333" r="52732" b="40833"/>
          <a:stretch/>
        </p:blipFill>
        <p:spPr>
          <a:xfrm>
            <a:off x="3957637" y="607219"/>
            <a:ext cx="4407695" cy="2457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22A85E-2B86-100B-E4E6-58234EBDFD75}"/>
              </a:ext>
            </a:extLst>
          </p:cNvPr>
          <p:cNvSpPr txBox="1"/>
          <p:nvPr/>
        </p:nvSpPr>
        <p:spPr>
          <a:xfrm>
            <a:off x="5022582" y="0"/>
            <a:ext cx="2362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u="sng" dirty="0" err="1">
                <a:solidFill>
                  <a:srgbClr val="FF0000"/>
                </a:solidFill>
              </a:rPr>
              <a:t>Darwinville</a:t>
            </a:r>
            <a:endParaRPr lang="en-GB" sz="3600" b="1" u="sng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00A85C-0668-CC5D-4381-7358C094E7A0}"/>
              </a:ext>
            </a:extLst>
          </p:cNvPr>
          <p:cNvSpPr txBox="1"/>
          <p:nvPr/>
        </p:nvSpPr>
        <p:spPr>
          <a:xfrm>
            <a:off x="8429222" y="1297335"/>
            <a:ext cx="3148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95 right-handed</a:t>
            </a:r>
          </a:p>
          <a:p>
            <a:r>
              <a:rPr lang="en-GB" sz="3200" dirty="0"/>
              <a:t>5 left-handed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FFD38C-D2E6-6A93-D737-AAB9C536A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67" t="20753" r="47913" b="38685"/>
          <a:stretch/>
        </p:blipFill>
        <p:spPr>
          <a:xfrm>
            <a:off x="930802" y="3038218"/>
            <a:ext cx="2720655" cy="1641454"/>
          </a:xfrm>
          <a:prstGeom prst="rect">
            <a:avLst/>
          </a:prstGeom>
        </p:spPr>
      </p:pic>
      <p:sp>
        <p:nvSpPr>
          <p:cNvPr id="11" name="Arrow: Bent 10">
            <a:extLst>
              <a:ext uri="{FF2B5EF4-FFF2-40B4-BE49-F238E27FC236}">
                <a16:creationId xmlns:a16="http://schemas.microsoft.com/office/drawing/2014/main" id="{849487E0-812E-CA9A-C0B4-08FCF7D54523}"/>
              </a:ext>
            </a:extLst>
          </p:cNvPr>
          <p:cNvSpPr/>
          <p:nvPr/>
        </p:nvSpPr>
        <p:spPr>
          <a:xfrm rot="10800000">
            <a:off x="3829352" y="2879271"/>
            <a:ext cx="1944568" cy="148751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695655-02E5-58D9-61C6-C9C8C002D483}"/>
              </a:ext>
            </a:extLst>
          </p:cNvPr>
          <p:cNvSpPr txBox="1"/>
          <p:nvPr/>
        </p:nvSpPr>
        <p:spPr>
          <a:xfrm>
            <a:off x="192126" y="4779363"/>
            <a:ext cx="1193871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100" dirty="0"/>
              <a:t>A small group leaves the population to start a new colony who happen to all be left handed.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100" dirty="0"/>
              <a:t>The gene frequency for left handedness has increased.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100" dirty="0"/>
              <a:t>Drastically changing the gene pool</a:t>
            </a:r>
          </a:p>
        </p:txBody>
      </p:sp>
    </p:spTree>
    <p:extLst>
      <p:ext uri="{BB962C8B-B14F-4D97-AF65-F5344CB8AC3E}">
        <p14:creationId xmlns:p14="http://schemas.microsoft.com/office/powerpoint/2010/main" val="322937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1086F-8EF3-109B-60B7-5FF099082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0"/>
            <a:ext cx="12061939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Link: decreasing population numbers, inbreeding and extinction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9DE5E-968A-1F25-BA94-8BD9DA9B4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3567"/>
            <a:ext cx="12236824" cy="571182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2400" dirty="0">
                <a:solidFill>
                  <a:srgbClr val="00B0F0"/>
                </a:solidFill>
              </a:rPr>
              <a:t>When a population number drops (destruction of habitat, new species introduced, pollution etc)</a:t>
            </a:r>
          </a:p>
          <a:p>
            <a:pPr marL="0" indent="0" algn="ctr">
              <a:buNone/>
            </a:pPr>
            <a:endParaRPr lang="en-GB" sz="2400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GB" sz="2400" dirty="0">
                <a:solidFill>
                  <a:srgbClr val="00B0F0"/>
                </a:solidFill>
              </a:rPr>
              <a:t>Increases the likelihood of Inbreeding</a:t>
            </a:r>
          </a:p>
          <a:p>
            <a:pPr marL="0" indent="0" algn="ctr">
              <a:buNone/>
            </a:pPr>
            <a:endParaRPr lang="en-GB" sz="2400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GB" sz="2400" dirty="0">
                <a:solidFill>
                  <a:srgbClr val="00B0F0"/>
                </a:solidFill>
              </a:rPr>
              <a:t>Disabilities or undesirable traits are passed on more frequently</a:t>
            </a:r>
          </a:p>
          <a:p>
            <a:pPr marL="0" indent="0" algn="ctr">
              <a:buNone/>
            </a:pPr>
            <a:endParaRPr lang="en-GB" sz="2400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GB" sz="2400" dirty="0">
                <a:solidFill>
                  <a:srgbClr val="00B0F0"/>
                </a:solidFill>
              </a:rPr>
              <a:t>Species become more vulnerable to environmental changes</a:t>
            </a:r>
          </a:p>
          <a:p>
            <a:pPr marL="0" indent="0" algn="ctr">
              <a:buNone/>
            </a:pPr>
            <a:endParaRPr lang="en-GB" sz="2400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GB" sz="2400" dirty="0">
                <a:solidFill>
                  <a:srgbClr val="00B0F0"/>
                </a:solidFill>
              </a:rPr>
              <a:t>Leading to possible extinction events</a:t>
            </a:r>
          </a:p>
          <a:p>
            <a:pPr algn="ctr"/>
            <a:endParaRPr lang="en-GB" dirty="0"/>
          </a:p>
          <a:p>
            <a:pPr marL="0" indent="0" algn="ctr">
              <a:buNone/>
            </a:pPr>
            <a:r>
              <a:rPr lang="en-GB" dirty="0"/>
              <a:t>Extinction events are usually preceded by a drop in genetic biodiversity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>
                <a:highlight>
                  <a:srgbClr val="FFFF00"/>
                </a:highlight>
              </a:rPr>
              <a:t>Drop in genetic biodiversity </a:t>
            </a:r>
            <a:r>
              <a:rPr lang="en-GB" dirty="0">
                <a:highlight>
                  <a:srgbClr val="FFFF00"/>
                </a:highlight>
                <a:sym typeface="Wingdings" panose="05000000000000000000" pitchFamily="2" charset="2"/>
              </a:rPr>
              <a:t> Extinction </a:t>
            </a:r>
            <a:r>
              <a:rPr lang="en-GB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D0D46B36-F68B-A35F-09EF-6E5FCFF7C0A0}"/>
              </a:ext>
            </a:extLst>
          </p:cNvPr>
          <p:cNvSpPr/>
          <p:nvPr/>
        </p:nvSpPr>
        <p:spPr>
          <a:xfrm>
            <a:off x="5793694" y="1596043"/>
            <a:ext cx="484632" cy="407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058D7D6D-B4FE-5483-49AE-2A20563014A3}"/>
              </a:ext>
            </a:extLst>
          </p:cNvPr>
          <p:cNvSpPr/>
          <p:nvPr/>
        </p:nvSpPr>
        <p:spPr>
          <a:xfrm>
            <a:off x="5793694" y="2474829"/>
            <a:ext cx="484632" cy="407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7EA6A351-25AB-6664-444D-241FB823E5C9}"/>
              </a:ext>
            </a:extLst>
          </p:cNvPr>
          <p:cNvSpPr/>
          <p:nvPr/>
        </p:nvSpPr>
        <p:spPr>
          <a:xfrm>
            <a:off x="5793694" y="3279147"/>
            <a:ext cx="484632" cy="407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1087C48-F610-462D-42B2-C762AE448245}"/>
              </a:ext>
            </a:extLst>
          </p:cNvPr>
          <p:cNvSpPr/>
          <p:nvPr/>
        </p:nvSpPr>
        <p:spPr>
          <a:xfrm>
            <a:off x="5793694" y="4019263"/>
            <a:ext cx="484632" cy="407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86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1DEA-1818-F495-4424-BF23FE1D7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576" y="-219822"/>
            <a:ext cx="10515600" cy="1325563"/>
          </a:xfrm>
        </p:spPr>
        <p:txBody>
          <a:bodyPr/>
          <a:lstStyle/>
          <a:p>
            <a:pPr algn="ctr"/>
            <a:r>
              <a:rPr lang="en-GB" b="1" dirty="0"/>
              <a:t>Preserving genetic diversity </a:t>
            </a: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C2EDE945-0EF1-29AA-E148-731B61CB7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933213"/>
            <a:ext cx="4289855" cy="348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1D4B7F63-233C-AEB7-BBE7-62A8FCC35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59" y="846343"/>
            <a:ext cx="4317054" cy="287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ee the source image">
            <a:extLst>
              <a:ext uri="{FF2B5EF4-FFF2-40B4-BE49-F238E27FC236}">
                <a16:creationId xmlns:a16="http://schemas.microsoft.com/office/drawing/2014/main" id="{4F0582F1-4DE1-06AA-0445-F7220A46E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53" y="3115769"/>
            <a:ext cx="4977007" cy="348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5B7AF6-1B45-A4C4-AA34-59EE25D9F6A3}"/>
              </a:ext>
            </a:extLst>
          </p:cNvPr>
          <p:cNvSpPr txBox="1"/>
          <p:nvPr/>
        </p:nvSpPr>
        <p:spPr>
          <a:xfrm>
            <a:off x="8163960" y="3767792"/>
            <a:ext cx="397816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Increases the chances of finding new things like: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Drugs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Antibiotics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Bio fuels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New resistant crops</a:t>
            </a:r>
          </a:p>
          <a:p>
            <a:endParaRPr lang="en-GB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3BFA3BB-0689-8C9E-6836-04C9C813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0" y="4084422"/>
            <a:ext cx="3767059" cy="253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49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7C5D15-6F72-73DD-D7AD-B0D0A7361C3A}"/>
              </a:ext>
            </a:extLst>
          </p:cNvPr>
          <p:cNvSpPr txBox="1"/>
          <p:nvPr/>
        </p:nvSpPr>
        <p:spPr>
          <a:xfrm>
            <a:off x="3540632" y="66502"/>
            <a:ext cx="3991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Spearman's rank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C2DFB4BE-A7CE-A59C-3C44-1E111C8AC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98" y="1832186"/>
            <a:ext cx="3289676" cy="360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8B713F9C-6330-24B9-B6AF-1E35E3644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4"/>
          <a:stretch/>
        </p:blipFill>
        <p:spPr bwMode="auto">
          <a:xfrm>
            <a:off x="4563786" y="1781033"/>
            <a:ext cx="3064428" cy="294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596D87-7EA8-6442-5432-1E394474D82B}"/>
              </a:ext>
            </a:extLst>
          </p:cNvPr>
          <p:cNvSpPr txBox="1"/>
          <p:nvPr/>
        </p:nvSpPr>
        <p:spPr>
          <a:xfrm>
            <a:off x="7250706" y="2828835"/>
            <a:ext cx="75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/>
              <a:t>‘s</a:t>
            </a:r>
          </a:p>
        </p:txBody>
      </p:sp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F669CC46-A1B1-592C-DD99-68FF6D150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t="14129" r="26535" b="-895"/>
          <a:stretch/>
        </p:blipFill>
        <p:spPr bwMode="auto">
          <a:xfrm>
            <a:off x="8571014" y="1807655"/>
            <a:ext cx="3439016" cy="355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37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8254C9-122D-C18F-2A09-4A67DA3B6554}"/>
              </a:ext>
            </a:extLst>
          </p:cNvPr>
          <p:cNvSpPr txBox="1"/>
          <p:nvPr/>
        </p:nvSpPr>
        <p:spPr>
          <a:xfrm>
            <a:off x="193964" y="137587"/>
            <a:ext cx="11837323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Calculating Genetic Biodiversity: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1900" dirty="0"/>
              <a:t>The proportion of polymorphic genes can be calculated using the following formula:</a:t>
            </a:r>
          </a:p>
          <a:p>
            <a:endParaRPr lang="en-GB" sz="1900" dirty="0"/>
          </a:p>
          <a:p>
            <a:endParaRPr lang="en-GB" sz="1900" dirty="0"/>
          </a:p>
          <a:p>
            <a:pPr algn="ctr"/>
            <a:r>
              <a:rPr lang="en-GB" sz="1900" dirty="0">
                <a:highlight>
                  <a:srgbClr val="FFFF00"/>
                </a:highlight>
              </a:rPr>
              <a:t>Proportion of polymorphic gene loci = Total number of Polymorphic Gene Loci ÷ Total number of all gene loci (x100%)</a:t>
            </a:r>
          </a:p>
          <a:p>
            <a:endParaRPr lang="en-GB" sz="1900" dirty="0"/>
          </a:p>
          <a:p>
            <a:endParaRPr lang="en-GB" sz="1900" dirty="0"/>
          </a:p>
          <a:p>
            <a:pPr algn="ctr"/>
            <a:endParaRPr lang="en-GB" sz="1900" dirty="0"/>
          </a:p>
          <a:p>
            <a:pPr algn="ctr"/>
            <a:r>
              <a:rPr lang="en-GB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greater the proportion of polymorphic gene loci, the greater the genetic biodiversity within a species.</a:t>
            </a:r>
          </a:p>
          <a:p>
            <a:pPr algn="ctr"/>
            <a:endParaRPr lang="en-GB" sz="1900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1FBEB0-D996-A8E2-466D-85D9E978B47A}"/>
              </a:ext>
            </a:extLst>
          </p:cNvPr>
          <p:cNvSpPr/>
          <p:nvPr/>
        </p:nvSpPr>
        <p:spPr>
          <a:xfrm>
            <a:off x="193964" y="2211185"/>
            <a:ext cx="11881658" cy="94211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7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78" y="-203290"/>
            <a:ext cx="6440823" cy="1143000"/>
          </a:xfrm>
        </p:spPr>
        <p:txBody>
          <a:bodyPr>
            <a:normAutofit/>
          </a:bodyPr>
          <a:lstStyle/>
          <a:p>
            <a:r>
              <a:rPr lang="en-GB" sz="4000" b="1" u="sng" dirty="0">
                <a:solidFill>
                  <a:srgbClr val="FF0000"/>
                </a:solidFill>
              </a:rPr>
              <a:t>Calculating genetic 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665" y="1512849"/>
            <a:ext cx="10515600" cy="4632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u="sng" dirty="0"/>
              <a:t>Worked examples: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908" y="939710"/>
            <a:ext cx="6543052" cy="105769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262149"/>
            <a:ext cx="7406557" cy="59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12509"/>
            <a:ext cx="7677234" cy="61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75888"/>
            <a:ext cx="5253493" cy="51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25331"/>
            <a:ext cx="7517288" cy="222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2666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76" y="336177"/>
            <a:ext cx="10454910" cy="13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89" y="2723405"/>
            <a:ext cx="10344865" cy="89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76" y="4534369"/>
            <a:ext cx="10271494" cy="78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0" y="522685"/>
            <a:ext cx="403964" cy="43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285" y="1721175"/>
            <a:ext cx="5955545" cy="89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132" y="3643320"/>
            <a:ext cx="7112931" cy="71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285" y="5401368"/>
            <a:ext cx="5991181" cy="117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3149193-337B-7B0C-CF7D-CA0BCDDB5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043" y="1842532"/>
            <a:ext cx="4362494" cy="70520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5940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4" y="375704"/>
            <a:ext cx="10671493" cy="171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" y="3558041"/>
            <a:ext cx="8709300" cy="40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68" y="5174069"/>
            <a:ext cx="8709307" cy="65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28" y="2400244"/>
            <a:ext cx="5900319" cy="102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89" y="4154448"/>
            <a:ext cx="5633812" cy="75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524" y="5927157"/>
            <a:ext cx="5541065" cy="39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41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4AF2B-9912-34CE-2B7F-C2D477ECD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cs typeface="Calibri Light"/>
              </a:rPr>
              <a:t>Additional questions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4068874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66A3B1C-099E-4EBB-8A48-739574C1D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89" y="-29291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Additional questions</a:t>
            </a:r>
            <a:endParaRPr lang="en-GB" sz="3200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EE354FE-43DC-47E2-BE31-92710BF05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50" t="6349" r="3667" b="22133"/>
          <a:stretch/>
        </p:blipFill>
        <p:spPr>
          <a:xfrm>
            <a:off x="3663142" y="0"/>
            <a:ext cx="8290559" cy="664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03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2C06C-E814-46BE-A56A-0181366CA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82" y="2202313"/>
            <a:ext cx="11388436" cy="19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107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2BE6B-E50D-F2B4-407D-8814278C9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159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ee the source image">
            <a:extLst>
              <a:ext uri="{FF2B5EF4-FFF2-40B4-BE49-F238E27FC236}">
                <a16:creationId xmlns:a16="http://schemas.microsoft.com/office/drawing/2014/main" id="{56174975-B173-A08E-95F9-45EC910F7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8" b="11748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934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7C5D15-6F72-73DD-D7AD-B0D0A7361C3A}"/>
              </a:ext>
            </a:extLst>
          </p:cNvPr>
          <p:cNvSpPr txBox="1"/>
          <p:nvPr/>
        </p:nvSpPr>
        <p:spPr>
          <a:xfrm>
            <a:off x="3540632" y="66502"/>
            <a:ext cx="39140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Golgi apparatus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596D87-7EA8-6442-5432-1E394474D82B}"/>
              </a:ext>
            </a:extLst>
          </p:cNvPr>
          <p:cNvSpPr txBox="1"/>
          <p:nvPr/>
        </p:nvSpPr>
        <p:spPr>
          <a:xfrm>
            <a:off x="4418837" y="2867628"/>
            <a:ext cx="8306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err="1"/>
              <a:t>gi</a:t>
            </a:r>
            <a:endParaRPr lang="en-GB" sz="7200" dirty="0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F55201CD-83B7-D010-21A5-1E3DAC30C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58" y="2054102"/>
            <a:ext cx="3064428" cy="306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C0557480-86E6-DA80-088C-88E5AB99B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811" y="1972955"/>
            <a:ext cx="4702264" cy="313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9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7C5D15-6F72-73DD-D7AD-B0D0A7361C3A}"/>
              </a:ext>
            </a:extLst>
          </p:cNvPr>
          <p:cNvSpPr txBox="1"/>
          <p:nvPr/>
        </p:nvSpPr>
        <p:spPr>
          <a:xfrm>
            <a:off x="4333112" y="160713"/>
            <a:ext cx="2621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nucleotide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596D87-7EA8-6442-5432-1E394474D82B}"/>
              </a:ext>
            </a:extLst>
          </p:cNvPr>
          <p:cNvSpPr txBox="1"/>
          <p:nvPr/>
        </p:nvSpPr>
        <p:spPr>
          <a:xfrm>
            <a:off x="5017353" y="2939671"/>
            <a:ext cx="1343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err="1"/>
              <a:t>leo</a:t>
            </a:r>
            <a:endParaRPr lang="en-GB" sz="7200" dirty="0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9D05F17E-58CB-FCBA-73F8-A9BCCC7D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6" y="2073678"/>
            <a:ext cx="45148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65142ACE-4AA8-6246-7707-5A846162C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554" y="2073678"/>
            <a:ext cx="5480487" cy="30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7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7C5D15-6F72-73DD-D7AD-B0D0A7361C3A}"/>
              </a:ext>
            </a:extLst>
          </p:cNvPr>
          <p:cNvSpPr txBox="1"/>
          <p:nvPr/>
        </p:nvSpPr>
        <p:spPr>
          <a:xfrm>
            <a:off x="3540632" y="66502"/>
            <a:ext cx="3991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Spearman's rank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C2DFB4BE-A7CE-A59C-3C44-1E111C8AC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98" y="1832186"/>
            <a:ext cx="3289676" cy="360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8B713F9C-6330-24B9-B6AF-1E35E3644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4"/>
          <a:stretch/>
        </p:blipFill>
        <p:spPr bwMode="auto">
          <a:xfrm>
            <a:off x="4563786" y="1781033"/>
            <a:ext cx="3064428" cy="294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596D87-7EA8-6442-5432-1E394474D82B}"/>
              </a:ext>
            </a:extLst>
          </p:cNvPr>
          <p:cNvSpPr txBox="1"/>
          <p:nvPr/>
        </p:nvSpPr>
        <p:spPr>
          <a:xfrm>
            <a:off x="7250706" y="2828835"/>
            <a:ext cx="75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/>
              <a:t>‘s</a:t>
            </a:r>
          </a:p>
        </p:txBody>
      </p:sp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F669CC46-A1B1-592C-DD99-68FF6D150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t="14129" r="26535" b="-895"/>
          <a:stretch/>
        </p:blipFill>
        <p:spPr bwMode="auto">
          <a:xfrm>
            <a:off x="8571014" y="1807655"/>
            <a:ext cx="3439016" cy="355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3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7C5D15-6F72-73DD-D7AD-B0D0A7361C3A}"/>
              </a:ext>
            </a:extLst>
          </p:cNvPr>
          <p:cNvSpPr txBox="1"/>
          <p:nvPr/>
        </p:nvSpPr>
        <p:spPr>
          <a:xfrm>
            <a:off x="4333112" y="160713"/>
            <a:ext cx="2621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nucleotide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596D87-7EA8-6442-5432-1E394474D82B}"/>
              </a:ext>
            </a:extLst>
          </p:cNvPr>
          <p:cNvSpPr txBox="1"/>
          <p:nvPr/>
        </p:nvSpPr>
        <p:spPr>
          <a:xfrm>
            <a:off x="5017353" y="2939671"/>
            <a:ext cx="1343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err="1"/>
              <a:t>leo</a:t>
            </a:r>
            <a:endParaRPr lang="en-GB" sz="7200" dirty="0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9D05F17E-58CB-FCBA-73F8-A9BCCC7D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6" y="2073678"/>
            <a:ext cx="45148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65142ACE-4AA8-6246-7707-5A846162C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554" y="2073678"/>
            <a:ext cx="5480487" cy="30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18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7C5D15-6F72-73DD-D7AD-B0D0A7361C3A}"/>
              </a:ext>
            </a:extLst>
          </p:cNvPr>
          <p:cNvSpPr txBox="1"/>
          <p:nvPr/>
        </p:nvSpPr>
        <p:spPr>
          <a:xfrm>
            <a:off x="4523054" y="0"/>
            <a:ext cx="28089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Sweep nets</a:t>
            </a:r>
          </a:p>
        </p:txBody>
      </p:sp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030D1CAE-F1DF-926C-3947-630BDB5F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31" y="1802131"/>
            <a:ext cx="45148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net">
            <a:extLst>
              <a:ext uri="{FF2B5EF4-FFF2-40B4-BE49-F238E27FC236}">
                <a16:creationId xmlns:a16="http://schemas.microsoft.com/office/drawing/2014/main" id="{1D457AD2-A659-3C7E-0BAD-ADDA59358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38" y="1968212"/>
            <a:ext cx="43434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54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impsons">
            <a:extLst>
              <a:ext uri="{FF2B5EF4-FFF2-40B4-BE49-F238E27FC236}">
                <a16:creationId xmlns:a16="http://schemas.microsoft.com/office/drawing/2014/main" id="{583AEFED-D5E6-D337-23D6-3E1A9896C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75" y="1821526"/>
            <a:ext cx="39243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39A5B62F-D0B6-3548-C79E-498346B64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2" b="-1"/>
          <a:stretch/>
        </p:blipFill>
        <p:spPr bwMode="auto">
          <a:xfrm>
            <a:off x="5536370" y="2111433"/>
            <a:ext cx="5895975" cy="23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7C5D15-6F72-73DD-D7AD-B0D0A7361C3A}"/>
              </a:ext>
            </a:extLst>
          </p:cNvPr>
          <p:cNvSpPr txBox="1"/>
          <p:nvPr/>
        </p:nvSpPr>
        <p:spPr>
          <a:xfrm>
            <a:off x="3675156" y="0"/>
            <a:ext cx="37224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Simpsons index</a:t>
            </a:r>
          </a:p>
        </p:txBody>
      </p:sp>
    </p:spTree>
    <p:extLst>
      <p:ext uri="{BB962C8B-B14F-4D97-AF65-F5344CB8AC3E}">
        <p14:creationId xmlns:p14="http://schemas.microsoft.com/office/powerpoint/2010/main" val="273674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7C5D15-6F72-73DD-D7AD-B0D0A7361C3A}"/>
              </a:ext>
            </a:extLst>
          </p:cNvPr>
          <p:cNvSpPr txBox="1"/>
          <p:nvPr/>
        </p:nvSpPr>
        <p:spPr>
          <a:xfrm>
            <a:off x="3675156" y="0"/>
            <a:ext cx="3561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Frame quadrat</a:t>
            </a:r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7F31BF9B-F66C-9321-0505-08EE0FA69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61" y="1345104"/>
            <a:ext cx="3502168" cy="388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ee the source image">
            <a:extLst>
              <a:ext uri="{FF2B5EF4-FFF2-40B4-BE49-F238E27FC236}">
                <a16:creationId xmlns:a16="http://schemas.microsoft.com/office/drawing/2014/main" id="{0DA78551-97D8-D428-5D45-54DE28BC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64" y="2127651"/>
            <a:ext cx="3910071" cy="260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ee the source image">
            <a:extLst>
              <a:ext uri="{FF2B5EF4-FFF2-40B4-BE49-F238E27FC236}">
                <a16:creationId xmlns:a16="http://schemas.microsoft.com/office/drawing/2014/main" id="{48D709F5-250C-7821-42D7-A1260029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18" y="2312769"/>
            <a:ext cx="3726007" cy="223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45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58F8-0C71-6453-0531-6DD12AF7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CE651-A3CE-4716-3753-312F1F3DD5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38768-A5FD-2EBC-45D1-FF0BE236E8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1164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7C5D15-6F72-73DD-D7AD-B0D0A7361C3A}"/>
              </a:ext>
            </a:extLst>
          </p:cNvPr>
          <p:cNvSpPr txBox="1"/>
          <p:nvPr/>
        </p:nvSpPr>
        <p:spPr>
          <a:xfrm>
            <a:off x="4510451" y="404553"/>
            <a:ext cx="1939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Histone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596D87-7EA8-6442-5432-1E394474D82B}"/>
              </a:ext>
            </a:extLst>
          </p:cNvPr>
          <p:cNvSpPr txBox="1"/>
          <p:nvPr/>
        </p:nvSpPr>
        <p:spPr>
          <a:xfrm>
            <a:off x="10753135" y="2828835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/>
              <a:t>e</a:t>
            </a: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4D870ED6-BC89-2806-B877-941612B53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85" y="2073678"/>
            <a:ext cx="4161905" cy="277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C5E67B45-8913-5CDF-9DE9-40BF38170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258" y="1668087"/>
            <a:ext cx="3240232" cy="32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53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7C5D15-6F72-73DD-D7AD-B0D0A7361C3A}"/>
              </a:ext>
            </a:extLst>
          </p:cNvPr>
          <p:cNvSpPr txBox="1"/>
          <p:nvPr/>
        </p:nvSpPr>
        <p:spPr>
          <a:xfrm>
            <a:off x="4523054" y="0"/>
            <a:ext cx="28089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Sweep nets</a:t>
            </a:r>
          </a:p>
        </p:txBody>
      </p:sp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030D1CAE-F1DF-926C-3947-630BDB5F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31" y="1802131"/>
            <a:ext cx="45148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net">
            <a:extLst>
              <a:ext uri="{FF2B5EF4-FFF2-40B4-BE49-F238E27FC236}">
                <a16:creationId xmlns:a16="http://schemas.microsoft.com/office/drawing/2014/main" id="{1D457AD2-A659-3C7E-0BAD-ADDA59358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38" y="1968212"/>
            <a:ext cx="43434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8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impsons">
            <a:extLst>
              <a:ext uri="{FF2B5EF4-FFF2-40B4-BE49-F238E27FC236}">
                <a16:creationId xmlns:a16="http://schemas.microsoft.com/office/drawing/2014/main" id="{583AEFED-D5E6-D337-23D6-3E1A9896C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75" y="1821526"/>
            <a:ext cx="39243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39A5B62F-D0B6-3548-C79E-498346B64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2" b="-1"/>
          <a:stretch/>
        </p:blipFill>
        <p:spPr bwMode="auto">
          <a:xfrm>
            <a:off x="5536370" y="2111433"/>
            <a:ext cx="5895975" cy="23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7C5D15-6F72-73DD-D7AD-B0D0A7361C3A}"/>
              </a:ext>
            </a:extLst>
          </p:cNvPr>
          <p:cNvSpPr txBox="1"/>
          <p:nvPr/>
        </p:nvSpPr>
        <p:spPr>
          <a:xfrm>
            <a:off x="3675156" y="0"/>
            <a:ext cx="37224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Simpsons index</a:t>
            </a:r>
          </a:p>
        </p:txBody>
      </p:sp>
    </p:spTree>
    <p:extLst>
      <p:ext uri="{BB962C8B-B14F-4D97-AF65-F5344CB8AC3E}">
        <p14:creationId xmlns:p14="http://schemas.microsoft.com/office/powerpoint/2010/main" val="285950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7C5D15-6F72-73DD-D7AD-B0D0A7361C3A}"/>
              </a:ext>
            </a:extLst>
          </p:cNvPr>
          <p:cNvSpPr txBox="1"/>
          <p:nvPr/>
        </p:nvSpPr>
        <p:spPr>
          <a:xfrm>
            <a:off x="3675156" y="0"/>
            <a:ext cx="3561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Frame quadrat</a:t>
            </a:r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7F31BF9B-F66C-9321-0505-08EE0FA69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61" y="1345104"/>
            <a:ext cx="3502168" cy="388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ee the source image">
            <a:extLst>
              <a:ext uri="{FF2B5EF4-FFF2-40B4-BE49-F238E27FC236}">
                <a16:creationId xmlns:a16="http://schemas.microsoft.com/office/drawing/2014/main" id="{0DA78551-97D8-D428-5D45-54DE28BC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64" y="2127651"/>
            <a:ext cx="3910071" cy="260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ee the source image">
            <a:extLst>
              <a:ext uri="{FF2B5EF4-FFF2-40B4-BE49-F238E27FC236}">
                <a16:creationId xmlns:a16="http://schemas.microsoft.com/office/drawing/2014/main" id="{48D709F5-250C-7821-42D7-A1260029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18" y="2312769"/>
            <a:ext cx="3726007" cy="223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83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58F8-0C71-6453-0531-6DD12AF7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CE651-A3CE-4716-3753-312F1F3DD5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38768-A5FD-2EBC-45D1-FF0BE236E8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13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B15F77-6AC1-4353-8091-EC0AD6B420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62BA65-EED1-420D-A253-D52FEC559D17}">
  <ds:schemaRefs>
    <ds:schemaRef ds:uri="b83ea8ec-d1ce-4b1c-906d-dc0b29db250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9a9f016-2850-430d-a9d7-5d156f797ecb"/>
  </ds:schemaRefs>
</ds:datastoreItem>
</file>

<file path=customXml/itemProps3.xml><?xml version="1.0" encoding="utf-8"?>
<ds:datastoreItem xmlns:ds="http://schemas.openxmlformats.org/officeDocument/2006/customXml" ds:itemID="{A2489EF7-D3B0-4284-AE37-CE39C13D50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1264</Words>
  <Application>Microsoft Office PowerPoint</Application>
  <PresentationFormat>Widescreen</PresentationFormat>
  <Paragraphs>188</Paragraphs>
  <Slides>56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Calibri</vt:lpstr>
      <vt:lpstr>Calibri Light</vt:lpstr>
      <vt:lpstr>CNN</vt:lpstr>
      <vt:lpstr>gg sans</vt:lpstr>
      <vt:lpstr>Helvetica</vt:lpstr>
      <vt:lpstr>Roboto</vt:lpstr>
      <vt:lpstr>Times New Roman</vt:lpstr>
      <vt:lpstr>Wingdings</vt:lpstr>
      <vt:lpstr>Office Theme</vt:lpstr>
      <vt:lpstr>PAG Write up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slide</vt:lpstr>
      <vt:lpstr>PowerPoint Presentation</vt:lpstr>
      <vt:lpstr>PAG Write up </vt:lpstr>
      <vt:lpstr>PowerPoint Presentation</vt:lpstr>
      <vt:lpstr>PowerPoint Presentation</vt:lpstr>
      <vt:lpstr>Genetic Biodiversity</vt:lpstr>
      <vt:lpstr>Genetic biodiversity: the proportion of gene variants within a species </vt:lpstr>
      <vt:lpstr>PowerPoint Presentation</vt:lpstr>
      <vt:lpstr>PowerPoint Presentation</vt:lpstr>
      <vt:lpstr>Key terms</vt:lpstr>
      <vt:lpstr>PowerPoint Presentation</vt:lpstr>
      <vt:lpstr>Key terms</vt:lpstr>
      <vt:lpstr>Key terms</vt:lpstr>
      <vt:lpstr>PowerPoint Presentation</vt:lpstr>
      <vt:lpstr>PowerPoint Presentation</vt:lpstr>
      <vt:lpstr>Understanding Genetic Biodiversity</vt:lpstr>
      <vt:lpstr>PowerPoint Presentation</vt:lpstr>
      <vt:lpstr>PowerPoint Presentation</vt:lpstr>
      <vt:lpstr>PowerPoint Presentation</vt:lpstr>
      <vt:lpstr>Importance of genetic diversity </vt:lpstr>
      <vt:lpstr>Importance of genetic diversity </vt:lpstr>
      <vt:lpstr>Handedness </vt:lpstr>
      <vt:lpstr>PowerPoint Presentation</vt:lpstr>
      <vt:lpstr>Would it possible to lose or increase a trait within a population (like left handedness) completely by chance?</vt:lpstr>
      <vt:lpstr>Genetic drift – change in frequency of an existing gene</vt:lpstr>
      <vt:lpstr>Genetic drift</vt:lpstr>
      <vt:lpstr>Bottleneck effect</vt:lpstr>
      <vt:lpstr>PowerPoint Presentation</vt:lpstr>
      <vt:lpstr>Founder effect</vt:lpstr>
      <vt:lpstr>Link: decreasing population numbers, inbreeding and extinction events</vt:lpstr>
      <vt:lpstr>Preserving genetic diversity </vt:lpstr>
      <vt:lpstr>PowerPoint Presentation</vt:lpstr>
      <vt:lpstr>Calculating genetic diversity</vt:lpstr>
      <vt:lpstr>PowerPoint Presentation</vt:lpstr>
      <vt:lpstr>PowerPoint Presentation</vt:lpstr>
      <vt:lpstr>Additional questions</vt:lpstr>
      <vt:lpstr>Additional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slide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 Biodiversity</dc:title>
  <dc:creator>Marisa Wyburn</dc:creator>
  <cp:lastModifiedBy>Chezka Mae Madrona</cp:lastModifiedBy>
  <cp:revision>15</cp:revision>
  <dcterms:created xsi:type="dcterms:W3CDTF">2020-04-22T18:24:31Z</dcterms:created>
  <dcterms:modified xsi:type="dcterms:W3CDTF">2025-07-23T07:43:17Z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Order">
    <vt:r8>9600</vt:r8>
  </property>
  <property fmtid="{D5CDD505-2E9C-101B-9397-08002B2CF9AE}" pid="4" name="Topic">
    <vt:lpwstr/>
  </property>
  <property fmtid="{D5CDD505-2E9C-101B-9397-08002B2CF9AE}" pid="5" name="Term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Exam Board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Week">
    <vt:lpwstr/>
  </property>
  <property fmtid="{D5CDD505-2E9C-101B-9397-08002B2CF9AE}" pid="12" name="Staff Category">
    <vt:lpwstr/>
  </property>
  <property fmtid="{D5CDD505-2E9C-101B-9397-08002B2CF9AE}" pid="13" name="MediaServiceImageTags">
    <vt:lpwstr/>
  </property>
</Properties>
</file>