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8"/>
  </p:notesMasterIdLst>
  <p:sldIdLst>
    <p:sldId id="256" r:id="rId4"/>
    <p:sldId id="286" r:id="rId5"/>
    <p:sldId id="306" r:id="rId6"/>
    <p:sldId id="268" r:id="rId7"/>
    <p:sldId id="305" r:id="rId8"/>
    <p:sldId id="307" r:id="rId9"/>
    <p:sldId id="309" r:id="rId10"/>
    <p:sldId id="308" r:id="rId11"/>
    <p:sldId id="322" r:id="rId12"/>
    <p:sldId id="325" r:id="rId13"/>
    <p:sldId id="257" r:id="rId14"/>
    <p:sldId id="283" r:id="rId15"/>
    <p:sldId id="284" r:id="rId16"/>
    <p:sldId id="285"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89AF4F-CC42-4105-A2D7-DEB607ECB9D3}" v="107" dt="2025-03-31T13:42:56.8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2" d="100"/>
          <a:sy n="92" d="100"/>
        </p:scale>
        <p:origin x="49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Wassell" userId="609912a88ec840f0" providerId="LiveId" clId="{4D89AF4F-CC42-4105-A2D7-DEB607ECB9D3}"/>
    <pc:docChg chg="custSel modSld">
      <pc:chgData name="Paul Wassell" userId="609912a88ec840f0" providerId="LiveId" clId="{4D89AF4F-CC42-4105-A2D7-DEB607ECB9D3}" dt="2025-03-31T13:43:58.957" v="2771" actId="1076"/>
      <pc:docMkLst>
        <pc:docMk/>
      </pc:docMkLst>
      <pc:sldChg chg="addSp delSp modSp mod">
        <pc:chgData name="Paul Wassell" userId="609912a88ec840f0" providerId="LiveId" clId="{4D89AF4F-CC42-4105-A2D7-DEB607ECB9D3}" dt="2025-03-31T13:37:35.953" v="2088"/>
        <pc:sldMkLst>
          <pc:docMk/>
          <pc:sldMk cId="1123867300" sldId="256"/>
        </pc:sldMkLst>
        <pc:spChg chg="add mod">
          <ac:chgData name="Paul Wassell" userId="609912a88ec840f0" providerId="LiveId" clId="{4D89AF4F-CC42-4105-A2D7-DEB607ECB9D3}" dt="2025-03-31T13:27:51.957" v="1500" actId="403"/>
          <ac:spMkLst>
            <pc:docMk/>
            <pc:sldMk cId="1123867300" sldId="256"/>
            <ac:spMk id="4" creationId="{C035D603-E1B4-0D25-86BC-9DC86F3F1584}"/>
          </ac:spMkLst>
        </pc:spChg>
        <pc:spChg chg="add mod">
          <ac:chgData name="Paul Wassell" userId="609912a88ec840f0" providerId="LiveId" clId="{4D89AF4F-CC42-4105-A2D7-DEB607ECB9D3}" dt="2025-03-31T13:29:33.222" v="1641" actId="403"/>
          <ac:spMkLst>
            <pc:docMk/>
            <pc:sldMk cId="1123867300" sldId="256"/>
            <ac:spMk id="5" creationId="{0EECF0CF-327B-D108-DBF5-7F175727D389}"/>
          </ac:spMkLst>
        </pc:spChg>
        <pc:spChg chg="add mod">
          <ac:chgData name="Paul Wassell" userId="609912a88ec840f0" providerId="LiveId" clId="{4D89AF4F-CC42-4105-A2D7-DEB607ECB9D3}" dt="2025-03-31T13:31:24.219" v="1974" actId="14861"/>
          <ac:spMkLst>
            <pc:docMk/>
            <pc:sldMk cId="1123867300" sldId="256"/>
            <ac:spMk id="6" creationId="{86C38622-70EE-3FF5-334C-BF85F97D0858}"/>
          </ac:spMkLst>
        </pc:spChg>
        <pc:picChg chg="add del mod modCrop">
          <ac:chgData name="Paul Wassell" userId="609912a88ec840f0" providerId="LiveId" clId="{4D89AF4F-CC42-4105-A2D7-DEB607ECB9D3}" dt="2025-03-31T13:35:59.775" v="2072" actId="21"/>
          <ac:picMkLst>
            <pc:docMk/>
            <pc:sldMk cId="1123867300" sldId="256"/>
            <ac:picMk id="8" creationId="{DCAA32D0-222C-1D12-4824-FC28D2B8A6C4}"/>
          </ac:picMkLst>
        </pc:picChg>
        <pc:picChg chg="add mod">
          <ac:chgData name="Paul Wassell" userId="609912a88ec840f0" providerId="LiveId" clId="{4D89AF4F-CC42-4105-A2D7-DEB607ECB9D3}" dt="2025-03-31T13:37:35.953" v="2088"/>
          <ac:picMkLst>
            <pc:docMk/>
            <pc:sldMk cId="1123867300" sldId="256"/>
            <ac:picMk id="9" creationId="{0B02C4E3-77D1-D24C-BA5B-CE6C986520B9}"/>
          </ac:picMkLst>
        </pc:picChg>
      </pc:sldChg>
      <pc:sldChg chg="addSp modSp mod">
        <pc:chgData name="Paul Wassell" userId="609912a88ec840f0" providerId="LiveId" clId="{4D89AF4F-CC42-4105-A2D7-DEB607ECB9D3}" dt="2025-03-31T13:43:58.957" v="2771" actId="1076"/>
        <pc:sldMkLst>
          <pc:docMk/>
          <pc:sldMk cId="1029496426" sldId="257"/>
        </pc:sldMkLst>
        <pc:spChg chg="add mod">
          <ac:chgData name="Paul Wassell" userId="609912a88ec840f0" providerId="LiveId" clId="{4D89AF4F-CC42-4105-A2D7-DEB607ECB9D3}" dt="2025-03-31T13:42:49.472" v="2512" actId="403"/>
          <ac:spMkLst>
            <pc:docMk/>
            <pc:sldMk cId="1029496426" sldId="257"/>
            <ac:spMk id="6" creationId="{69B7971A-04EA-EED3-7C25-1F7F07E73D92}"/>
          </ac:spMkLst>
        </pc:spChg>
        <pc:spChg chg="add mod">
          <ac:chgData name="Paul Wassell" userId="609912a88ec840f0" providerId="LiveId" clId="{4D89AF4F-CC42-4105-A2D7-DEB607ECB9D3}" dt="2025-03-31T13:43:58.957" v="2771" actId="1076"/>
          <ac:spMkLst>
            <pc:docMk/>
            <pc:sldMk cId="1029496426" sldId="257"/>
            <ac:spMk id="7" creationId="{65E32C8D-37E8-8BDE-34E7-7EDD293015A9}"/>
          </ac:spMkLst>
        </pc:spChg>
        <pc:graphicFrameChg chg="add mod modGraphic">
          <ac:chgData name="Paul Wassell" userId="609912a88ec840f0" providerId="LiveId" clId="{4D89AF4F-CC42-4105-A2D7-DEB607ECB9D3}" dt="2025-03-31T13:41:59.068" v="2457" actId="14734"/>
          <ac:graphicFrameMkLst>
            <pc:docMk/>
            <pc:sldMk cId="1029496426" sldId="257"/>
            <ac:graphicFrameMk id="4" creationId="{9B77D26B-FE87-6E5F-47DE-D8235B036AED}"/>
          </ac:graphicFrameMkLst>
        </pc:graphicFrameChg>
        <pc:picChg chg="add mod">
          <ac:chgData name="Paul Wassell" userId="609912a88ec840f0" providerId="LiveId" clId="{4D89AF4F-CC42-4105-A2D7-DEB607ECB9D3}" dt="2025-03-31T13:42:20.312" v="2460" actId="1076"/>
          <ac:picMkLst>
            <pc:docMk/>
            <pc:sldMk cId="1029496426" sldId="257"/>
            <ac:picMk id="5" creationId="{03A7617A-6AAB-575F-4905-AB93ECCC9D3B}"/>
          </ac:picMkLst>
        </pc:picChg>
      </pc:sldChg>
      <pc:sldChg chg="modSp mod">
        <pc:chgData name="Paul Wassell" userId="609912a88ec840f0" providerId="LiveId" clId="{4D89AF4F-CC42-4105-A2D7-DEB607ECB9D3}" dt="2025-03-31T13:38:37.889" v="2317" actId="404"/>
        <pc:sldMkLst>
          <pc:docMk/>
          <pc:sldMk cId="2100789379" sldId="284"/>
        </pc:sldMkLst>
        <pc:spChg chg="mod">
          <ac:chgData name="Paul Wassell" userId="609912a88ec840f0" providerId="LiveId" clId="{4D89AF4F-CC42-4105-A2D7-DEB607ECB9D3}" dt="2025-03-31T13:38:37.889" v="2317" actId="404"/>
          <ac:spMkLst>
            <pc:docMk/>
            <pc:sldMk cId="2100789379" sldId="284"/>
            <ac:spMk id="7" creationId="{A64E8691-7A36-4950-9E06-7ACAC88C6BF8}"/>
          </ac:spMkLst>
        </pc:spChg>
      </pc:sldChg>
      <pc:sldChg chg="setBg">
        <pc:chgData name="Paul Wassell" userId="609912a88ec840f0" providerId="LiveId" clId="{4D89AF4F-CC42-4105-A2D7-DEB607ECB9D3}" dt="2025-03-31T13:38:40.621" v="2318"/>
        <pc:sldMkLst>
          <pc:docMk/>
          <pc:sldMk cId="519037562" sldId="285"/>
        </pc:sldMkLst>
      </pc:sldChg>
      <pc:sldChg chg="modSp mod">
        <pc:chgData name="Paul Wassell" userId="609912a88ec840f0" providerId="LiveId" clId="{4D89AF4F-CC42-4105-A2D7-DEB607ECB9D3}" dt="2025-03-31T13:38:25.551" v="2315" actId="403"/>
        <pc:sldMkLst>
          <pc:docMk/>
          <pc:sldMk cId="2137395148" sldId="286"/>
        </pc:sldMkLst>
        <pc:spChg chg="mod">
          <ac:chgData name="Paul Wassell" userId="609912a88ec840f0" providerId="LiveId" clId="{4D89AF4F-CC42-4105-A2D7-DEB607ECB9D3}" dt="2025-03-31T13:38:25.551" v="2315" actId="403"/>
          <ac:spMkLst>
            <pc:docMk/>
            <pc:sldMk cId="2137395148" sldId="286"/>
            <ac:spMk id="3" creationId="{3B283262-93F2-21DF-2CB3-F4B9AC5EDA77}"/>
          </ac:spMkLst>
        </pc:spChg>
      </pc:sldChg>
      <pc:sldChg chg="modSp mod">
        <pc:chgData name="Paul Wassell" userId="609912a88ec840f0" providerId="LiveId" clId="{4D89AF4F-CC42-4105-A2D7-DEB607ECB9D3}" dt="2025-03-31T13:11:59.944" v="230" actId="13926"/>
        <pc:sldMkLst>
          <pc:docMk/>
          <pc:sldMk cId="2068619300" sldId="307"/>
        </pc:sldMkLst>
        <pc:spChg chg="mod">
          <ac:chgData name="Paul Wassell" userId="609912a88ec840f0" providerId="LiveId" clId="{4D89AF4F-CC42-4105-A2D7-DEB607ECB9D3}" dt="2025-03-31T13:11:59.944" v="230" actId="13926"/>
          <ac:spMkLst>
            <pc:docMk/>
            <pc:sldMk cId="2068619300" sldId="307"/>
            <ac:spMk id="10" creationId="{D813EC5B-A501-7D84-1922-108854384B05}"/>
          </ac:spMkLst>
        </pc:spChg>
      </pc:sldChg>
      <pc:sldChg chg="modSp mod">
        <pc:chgData name="Paul Wassell" userId="609912a88ec840f0" providerId="LiveId" clId="{4D89AF4F-CC42-4105-A2D7-DEB607ECB9D3}" dt="2025-03-31T13:18:36.600" v="1230" actId="13926"/>
        <pc:sldMkLst>
          <pc:docMk/>
          <pc:sldMk cId="1183324709" sldId="308"/>
        </pc:sldMkLst>
        <pc:spChg chg="mod">
          <ac:chgData name="Paul Wassell" userId="609912a88ec840f0" providerId="LiveId" clId="{4D89AF4F-CC42-4105-A2D7-DEB607ECB9D3}" dt="2025-03-31T13:18:36.600" v="1230" actId="13926"/>
          <ac:spMkLst>
            <pc:docMk/>
            <pc:sldMk cId="1183324709" sldId="308"/>
            <ac:spMk id="2" creationId="{71619388-EABF-BE24-DAD5-BAC624C6F8C7}"/>
          </ac:spMkLst>
        </pc:spChg>
        <pc:spChg chg="mod">
          <ac:chgData name="Paul Wassell" userId="609912a88ec840f0" providerId="LiveId" clId="{4D89AF4F-CC42-4105-A2D7-DEB607ECB9D3}" dt="2025-03-31T13:18:32.308" v="1229" actId="13926"/>
          <ac:spMkLst>
            <pc:docMk/>
            <pc:sldMk cId="1183324709" sldId="308"/>
            <ac:spMk id="4" creationId="{57B6FB64-C37B-0FBB-B58B-C05C90EA14D9}"/>
          </ac:spMkLst>
        </pc:spChg>
        <pc:spChg chg="mod">
          <ac:chgData name="Paul Wassell" userId="609912a88ec840f0" providerId="LiveId" clId="{4D89AF4F-CC42-4105-A2D7-DEB607ECB9D3}" dt="2025-03-31T13:17:12.876" v="773" actId="13926"/>
          <ac:spMkLst>
            <pc:docMk/>
            <pc:sldMk cId="1183324709" sldId="308"/>
            <ac:spMk id="5" creationId="{8BF60248-1BD6-2F94-87D9-DC6DBDC838AD}"/>
          </ac:spMkLst>
        </pc:spChg>
        <pc:spChg chg="mod">
          <ac:chgData name="Paul Wassell" userId="609912a88ec840f0" providerId="LiveId" clId="{4D89AF4F-CC42-4105-A2D7-DEB607ECB9D3}" dt="2025-03-31T13:18:28.584" v="1228" actId="13926"/>
          <ac:spMkLst>
            <pc:docMk/>
            <pc:sldMk cId="1183324709" sldId="308"/>
            <ac:spMk id="7" creationId="{F639AAB3-24BC-5085-7E59-22857A9EBE7E}"/>
          </ac:spMkLst>
        </pc:spChg>
      </pc:sldChg>
      <pc:sldChg chg="modSp mod">
        <pc:chgData name="Paul Wassell" userId="609912a88ec840f0" providerId="LiveId" clId="{4D89AF4F-CC42-4105-A2D7-DEB607ECB9D3}" dt="2025-03-31T13:14:06.400" v="772" actId="13926"/>
        <pc:sldMkLst>
          <pc:docMk/>
          <pc:sldMk cId="1042543492" sldId="309"/>
        </pc:sldMkLst>
        <pc:spChg chg="mod">
          <ac:chgData name="Paul Wassell" userId="609912a88ec840f0" providerId="LiveId" clId="{4D89AF4F-CC42-4105-A2D7-DEB607ECB9D3}" dt="2025-03-31T13:14:06.400" v="772" actId="13926"/>
          <ac:spMkLst>
            <pc:docMk/>
            <pc:sldMk cId="1042543492" sldId="309"/>
            <ac:spMk id="10" creationId="{AE7DD8C8-FF6B-4DF2-4B3B-C11912D9A5A4}"/>
          </ac:spMkLst>
        </pc:spChg>
      </pc:sldChg>
      <pc:sldChg chg="modSp mod">
        <pc:chgData name="Paul Wassell" userId="609912a88ec840f0" providerId="LiveId" clId="{4D89AF4F-CC42-4105-A2D7-DEB607ECB9D3}" dt="2025-03-31T13:21:54.618" v="1387" actId="20577"/>
        <pc:sldMkLst>
          <pc:docMk/>
          <pc:sldMk cId="786198276" sldId="322"/>
        </pc:sldMkLst>
        <pc:spChg chg="mod">
          <ac:chgData name="Paul Wassell" userId="609912a88ec840f0" providerId="LiveId" clId="{4D89AF4F-CC42-4105-A2D7-DEB607ECB9D3}" dt="2025-03-31T13:21:54.618" v="1387" actId="20577"/>
          <ac:spMkLst>
            <pc:docMk/>
            <pc:sldMk cId="786198276" sldId="322"/>
            <ac:spMk id="3" creationId="{729021B6-784D-45A4-9688-080AAE4EE6B9}"/>
          </ac:spMkLst>
        </pc:spChg>
        <pc:spChg chg="mod">
          <ac:chgData name="Paul Wassell" userId="609912a88ec840f0" providerId="LiveId" clId="{4D89AF4F-CC42-4105-A2D7-DEB607ECB9D3}" dt="2025-03-31T13:19:47.617" v="1240" actId="20577"/>
          <ac:spMkLst>
            <pc:docMk/>
            <pc:sldMk cId="786198276" sldId="322"/>
            <ac:spMk id="5" creationId="{68C0DB1F-FD0D-4311-8FBF-AC3A94EA0B5F}"/>
          </ac:spMkLst>
        </pc:spChg>
        <pc:spChg chg="mod">
          <ac:chgData name="Paul Wassell" userId="609912a88ec840f0" providerId="LiveId" clId="{4D89AF4F-CC42-4105-A2D7-DEB607ECB9D3}" dt="2025-03-31T13:20:04.597" v="1282" actId="20577"/>
          <ac:spMkLst>
            <pc:docMk/>
            <pc:sldMk cId="786198276" sldId="322"/>
            <ac:spMk id="6" creationId="{5320E539-35CA-4CDF-AAB3-5BE64BC85A9A}"/>
          </ac:spMkLst>
        </pc:spChg>
      </pc:sldChg>
      <pc:sldChg chg="modSp mod">
        <pc:chgData name="Paul Wassell" userId="609912a88ec840f0" providerId="LiveId" clId="{4D89AF4F-CC42-4105-A2D7-DEB607ECB9D3}" dt="2025-03-31T13:22:39.029" v="1455" actId="20577"/>
        <pc:sldMkLst>
          <pc:docMk/>
          <pc:sldMk cId="2931369325" sldId="325"/>
        </pc:sldMkLst>
        <pc:spChg chg="mod">
          <ac:chgData name="Paul Wassell" userId="609912a88ec840f0" providerId="LiveId" clId="{4D89AF4F-CC42-4105-A2D7-DEB607ECB9D3}" dt="2025-03-31T13:22:10.464" v="1394" actId="20577"/>
          <ac:spMkLst>
            <pc:docMk/>
            <pc:sldMk cId="2931369325" sldId="325"/>
            <ac:spMk id="3" creationId="{BB6D83C6-C3A5-48A0-ADD4-908A04562C3E}"/>
          </ac:spMkLst>
        </pc:spChg>
        <pc:spChg chg="mod">
          <ac:chgData name="Paul Wassell" userId="609912a88ec840f0" providerId="LiveId" clId="{4D89AF4F-CC42-4105-A2D7-DEB607ECB9D3}" dt="2025-03-31T13:22:26.289" v="1419" actId="20577"/>
          <ac:spMkLst>
            <pc:docMk/>
            <pc:sldMk cId="2931369325" sldId="325"/>
            <ac:spMk id="4" creationId="{2AFFAB91-66E8-4C4A-A985-4B13F68BAF86}"/>
          </ac:spMkLst>
        </pc:spChg>
        <pc:spChg chg="mod">
          <ac:chgData name="Paul Wassell" userId="609912a88ec840f0" providerId="LiveId" clId="{4D89AF4F-CC42-4105-A2D7-DEB607ECB9D3}" dt="2025-03-31T13:22:39.029" v="1455" actId="20577"/>
          <ac:spMkLst>
            <pc:docMk/>
            <pc:sldMk cId="2931369325" sldId="325"/>
            <ac:spMk id="5" creationId="{11D68BE7-5ADC-44D7-9EB7-1E52F649099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DF9C95-2F7A-48C0-9083-22701AA77EED}" type="datetimeFigureOut">
              <a:rPr lang="en-GB" smtClean="0"/>
              <a:t>12/08/2025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3F5960-B8C1-45A5-B67A-77110BBDD740}" type="slidenum">
              <a:rPr lang="en-GB" smtClean="0"/>
              <a:t>‹#›</a:t>
            </a:fld>
            <a:endParaRPr lang="en-GB"/>
          </a:p>
        </p:txBody>
      </p:sp>
    </p:spTree>
    <p:extLst>
      <p:ext uri="{BB962C8B-B14F-4D97-AF65-F5344CB8AC3E}">
        <p14:creationId xmlns:p14="http://schemas.microsoft.com/office/powerpoint/2010/main" val="535617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AE565E-A638-4504-AA0F-C62A433861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2260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D73D03-5019-4B89-BAFB-5C079CDAB60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2264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BBB684-5DEA-433C-8318-8CD12077EFC3}"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E99E83-E356-4FF6-8F10-06803CC0C2AD}" type="slidenum">
              <a:rPr lang="en-GB" smtClean="0"/>
              <a:t>‹#›</a:t>
            </a:fld>
            <a:endParaRPr lang="en-GB"/>
          </a:p>
        </p:txBody>
      </p:sp>
    </p:spTree>
    <p:extLst>
      <p:ext uri="{BB962C8B-B14F-4D97-AF65-F5344CB8AC3E}">
        <p14:creationId xmlns:p14="http://schemas.microsoft.com/office/powerpoint/2010/main" val="2113006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BBB684-5DEA-433C-8318-8CD12077EFC3}"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E99E83-E356-4FF6-8F10-06803CC0C2AD}" type="slidenum">
              <a:rPr lang="en-GB" smtClean="0"/>
              <a:t>‹#›</a:t>
            </a:fld>
            <a:endParaRPr lang="en-GB"/>
          </a:p>
        </p:txBody>
      </p:sp>
    </p:spTree>
    <p:extLst>
      <p:ext uri="{BB962C8B-B14F-4D97-AF65-F5344CB8AC3E}">
        <p14:creationId xmlns:p14="http://schemas.microsoft.com/office/powerpoint/2010/main" val="3860477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BBB684-5DEA-433C-8318-8CD12077EFC3}"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E99E83-E356-4FF6-8F10-06803CC0C2AD}" type="slidenum">
              <a:rPr lang="en-GB" smtClean="0"/>
              <a:t>‹#›</a:t>
            </a:fld>
            <a:endParaRPr lang="en-GB"/>
          </a:p>
        </p:txBody>
      </p:sp>
    </p:spTree>
    <p:extLst>
      <p:ext uri="{BB962C8B-B14F-4D97-AF65-F5344CB8AC3E}">
        <p14:creationId xmlns:p14="http://schemas.microsoft.com/office/powerpoint/2010/main" val="1341419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632D23-B303-437F-B493-6C2FD1438DBE}"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A57369-49C9-4EB8-98A5-D6CFD439E49E}" type="slidenum">
              <a:rPr lang="en-GB" smtClean="0"/>
              <a:t>‹#›</a:t>
            </a:fld>
            <a:endParaRPr lang="en-GB"/>
          </a:p>
        </p:txBody>
      </p:sp>
    </p:spTree>
    <p:extLst>
      <p:ext uri="{BB962C8B-B14F-4D97-AF65-F5344CB8AC3E}">
        <p14:creationId xmlns:p14="http://schemas.microsoft.com/office/powerpoint/2010/main" val="4099108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632D23-B303-437F-B493-6C2FD1438DBE}"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A57369-49C9-4EB8-98A5-D6CFD439E49E}" type="slidenum">
              <a:rPr lang="en-GB" smtClean="0"/>
              <a:t>‹#›</a:t>
            </a:fld>
            <a:endParaRPr lang="en-GB"/>
          </a:p>
        </p:txBody>
      </p:sp>
    </p:spTree>
    <p:extLst>
      <p:ext uri="{BB962C8B-B14F-4D97-AF65-F5344CB8AC3E}">
        <p14:creationId xmlns:p14="http://schemas.microsoft.com/office/powerpoint/2010/main" val="2697863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632D23-B303-437F-B493-6C2FD1438DBE}"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A57369-49C9-4EB8-98A5-D6CFD439E49E}" type="slidenum">
              <a:rPr lang="en-GB" smtClean="0"/>
              <a:t>‹#›</a:t>
            </a:fld>
            <a:endParaRPr lang="en-GB"/>
          </a:p>
        </p:txBody>
      </p:sp>
    </p:spTree>
    <p:extLst>
      <p:ext uri="{BB962C8B-B14F-4D97-AF65-F5344CB8AC3E}">
        <p14:creationId xmlns:p14="http://schemas.microsoft.com/office/powerpoint/2010/main" val="410613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632D23-B303-437F-B493-6C2FD1438DBE}"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A57369-49C9-4EB8-98A5-D6CFD439E49E}" type="slidenum">
              <a:rPr lang="en-GB" smtClean="0"/>
              <a:t>‹#›</a:t>
            </a:fld>
            <a:endParaRPr lang="en-GB"/>
          </a:p>
        </p:txBody>
      </p:sp>
    </p:spTree>
    <p:extLst>
      <p:ext uri="{BB962C8B-B14F-4D97-AF65-F5344CB8AC3E}">
        <p14:creationId xmlns:p14="http://schemas.microsoft.com/office/powerpoint/2010/main" val="3225773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632D23-B303-437F-B493-6C2FD1438DBE}"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A57369-49C9-4EB8-98A5-D6CFD439E49E}" type="slidenum">
              <a:rPr lang="en-GB" smtClean="0"/>
              <a:t>‹#›</a:t>
            </a:fld>
            <a:endParaRPr lang="en-GB"/>
          </a:p>
        </p:txBody>
      </p:sp>
    </p:spTree>
    <p:extLst>
      <p:ext uri="{BB962C8B-B14F-4D97-AF65-F5344CB8AC3E}">
        <p14:creationId xmlns:p14="http://schemas.microsoft.com/office/powerpoint/2010/main" val="496024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632D23-B303-437F-B493-6C2FD1438DBE}"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A57369-49C9-4EB8-98A5-D6CFD439E49E}" type="slidenum">
              <a:rPr lang="en-GB" smtClean="0"/>
              <a:t>‹#›</a:t>
            </a:fld>
            <a:endParaRPr lang="en-GB"/>
          </a:p>
        </p:txBody>
      </p:sp>
    </p:spTree>
    <p:extLst>
      <p:ext uri="{BB962C8B-B14F-4D97-AF65-F5344CB8AC3E}">
        <p14:creationId xmlns:p14="http://schemas.microsoft.com/office/powerpoint/2010/main" val="1332989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32D23-B303-437F-B493-6C2FD1438DBE}"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A57369-49C9-4EB8-98A5-D6CFD439E49E}" type="slidenum">
              <a:rPr lang="en-GB" smtClean="0"/>
              <a:t>‹#›</a:t>
            </a:fld>
            <a:endParaRPr lang="en-GB"/>
          </a:p>
        </p:txBody>
      </p:sp>
    </p:spTree>
    <p:extLst>
      <p:ext uri="{BB962C8B-B14F-4D97-AF65-F5344CB8AC3E}">
        <p14:creationId xmlns:p14="http://schemas.microsoft.com/office/powerpoint/2010/main" val="3066123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32D23-B303-437F-B493-6C2FD1438DBE}"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A57369-49C9-4EB8-98A5-D6CFD439E49E}" type="slidenum">
              <a:rPr lang="en-GB" smtClean="0"/>
              <a:t>‹#›</a:t>
            </a:fld>
            <a:endParaRPr lang="en-GB"/>
          </a:p>
        </p:txBody>
      </p:sp>
    </p:spTree>
    <p:extLst>
      <p:ext uri="{BB962C8B-B14F-4D97-AF65-F5344CB8AC3E}">
        <p14:creationId xmlns:p14="http://schemas.microsoft.com/office/powerpoint/2010/main" val="186169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BBB684-5DEA-433C-8318-8CD12077EFC3}"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E99E83-E356-4FF6-8F10-06803CC0C2AD}" type="slidenum">
              <a:rPr lang="en-GB" smtClean="0"/>
              <a:t>‹#›</a:t>
            </a:fld>
            <a:endParaRPr lang="en-GB"/>
          </a:p>
        </p:txBody>
      </p:sp>
    </p:spTree>
    <p:extLst>
      <p:ext uri="{BB962C8B-B14F-4D97-AF65-F5344CB8AC3E}">
        <p14:creationId xmlns:p14="http://schemas.microsoft.com/office/powerpoint/2010/main" val="1637877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32D23-B303-437F-B493-6C2FD1438DBE}"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A57369-49C9-4EB8-98A5-D6CFD439E49E}" type="slidenum">
              <a:rPr lang="en-GB" smtClean="0"/>
              <a:t>‹#›</a:t>
            </a:fld>
            <a:endParaRPr lang="en-GB"/>
          </a:p>
        </p:txBody>
      </p:sp>
    </p:spTree>
    <p:extLst>
      <p:ext uri="{BB962C8B-B14F-4D97-AF65-F5344CB8AC3E}">
        <p14:creationId xmlns:p14="http://schemas.microsoft.com/office/powerpoint/2010/main" val="3761077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632D23-B303-437F-B493-6C2FD1438DBE}"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A57369-49C9-4EB8-98A5-D6CFD439E49E}" type="slidenum">
              <a:rPr lang="en-GB" smtClean="0"/>
              <a:t>‹#›</a:t>
            </a:fld>
            <a:endParaRPr lang="en-GB"/>
          </a:p>
        </p:txBody>
      </p:sp>
    </p:spTree>
    <p:extLst>
      <p:ext uri="{BB962C8B-B14F-4D97-AF65-F5344CB8AC3E}">
        <p14:creationId xmlns:p14="http://schemas.microsoft.com/office/powerpoint/2010/main" val="1560075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632D23-B303-437F-B493-6C2FD1438DBE}"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A57369-49C9-4EB8-98A5-D6CFD439E49E}" type="slidenum">
              <a:rPr lang="en-GB" smtClean="0"/>
              <a:t>‹#›</a:t>
            </a:fld>
            <a:endParaRPr lang="en-GB"/>
          </a:p>
        </p:txBody>
      </p:sp>
    </p:spTree>
    <p:extLst>
      <p:ext uri="{BB962C8B-B14F-4D97-AF65-F5344CB8AC3E}">
        <p14:creationId xmlns:p14="http://schemas.microsoft.com/office/powerpoint/2010/main" val="1359610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7A30D9-9F58-4807-95F7-3EE67EB79514}"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14073005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7A30D9-9F58-4807-95F7-3EE67EB79514}"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1598344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7A30D9-9F58-4807-95F7-3EE67EB79514}"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12656979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7A30D9-9F58-4807-95F7-3EE67EB79514}"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3599450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7A30D9-9F58-4807-95F7-3EE67EB79514}"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2087350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7A30D9-9F58-4807-95F7-3EE67EB79514}"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4878726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7A30D9-9F58-4807-95F7-3EE67EB79514}"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2552505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BBB684-5DEA-433C-8318-8CD12077EFC3}"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E99E83-E356-4FF6-8F10-06803CC0C2AD}" type="slidenum">
              <a:rPr lang="en-GB" smtClean="0"/>
              <a:t>‹#›</a:t>
            </a:fld>
            <a:endParaRPr lang="en-GB"/>
          </a:p>
        </p:txBody>
      </p:sp>
    </p:spTree>
    <p:extLst>
      <p:ext uri="{BB962C8B-B14F-4D97-AF65-F5344CB8AC3E}">
        <p14:creationId xmlns:p14="http://schemas.microsoft.com/office/powerpoint/2010/main" val="5062320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7A30D9-9F58-4807-95F7-3EE67EB79514}"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34374947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7A30D9-9F58-4807-95F7-3EE67EB79514}"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33268581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7A30D9-9F58-4807-95F7-3EE67EB79514}"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23769499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7A30D9-9F58-4807-95F7-3EE67EB79514}"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475FFB-F4D5-43F9-9444-BF91F27AAABD}" type="slidenum">
              <a:rPr lang="en-GB" smtClean="0"/>
              <a:t>‹#›</a:t>
            </a:fld>
            <a:endParaRPr lang="en-GB"/>
          </a:p>
        </p:txBody>
      </p:sp>
    </p:spTree>
    <p:extLst>
      <p:ext uri="{BB962C8B-B14F-4D97-AF65-F5344CB8AC3E}">
        <p14:creationId xmlns:p14="http://schemas.microsoft.com/office/powerpoint/2010/main" val="1027696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BBB684-5DEA-433C-8318-8CD12077EFC3}"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E99E83-E356-4FF6-8F10-06803CC0C2AD}" type="slidenum">
              <a:rPr lang="en-GB" smtClean="0"/>
              <a:t>‹#›</a:t>
            </a:fld>
            <a:endParaRPr lang="en-GB"/>
          </a:p>
        </p:txBody>
      </p:sp>
    </p:spTree>
    <p:extLst>
      <p:ext uri="{BB962C8B-B14F-4D97-AF65-F5344CB8AC3E}">
        <p14:creationId xmlns:p14="http://schemas.microsoft.com/office/powerpoint/2010/main" val="3771151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BBB684-5DEA-433C-8318-8CD12077EFC3}"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FE99E83-E356-4FF6-8F10-06803CC0C2AD}" type="slidenum">
              <a:rPr lang="en-GB" smtClean="0"/>
              <a:t>‹#›</a:t>
            </a:fld>
            <a:endParaRPr lang="en-GB"/>
          </a:p>
        </p:txBody>
      </p:sp>
    </p:spTree>
    <p:extLst>
      <p:ext uri="{BB962C8B-B14F-4D97-AF65-F5344CB8AC3E}">
        <p14:creationId xmlns:p14="http://schemas.microsoft.com/office/powerpoint/2010/main" val="1927693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BBB684-5DEA-433C-8318-8CD12077EFC3}"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FE99E83-E356-4FF6-8F10-06803CC0C2AD}" type="slidenum">
              <a:rPr lang="en-GB" smtClean="0"/>
              <a:t>‹#›</a:t>
            </a:fld>
            <a:endParaRPr lang="en-GB"/>
          </a:p>
        </p:txBody>
      </p:sp>
    </p:spTree>
    <p:extLst>
      <p:ext uri="{BB962C8B-B14F-4D97-AF65-F5344CB8AC3E}">
        <p14:creationId xmlns:p14="http://schemas.microsoft.com/office/powerpoint/2010/main" val="3938283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BBB684-5DEA-433C-8318-8CD12077EFC3}"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FE99E83-E356-4FF6-8F10-06803CC0C2AD}" type="slidenum">
              <a:rPr lang="en-GB" smtClean="0"/>
              <a:t>‹#›</a:t>
            </a:fld>
            <a:endParaRPr lang="en-GB"/>
          </a:p>
        </p:txBody>
      </p:sp>
    </p:spTree>
    <p:extLst>
      <p:ext uri="{BB962C8B-B14F-4D97-AF65-F5344CB8AC3E}">
        <p14:creationId xmlns:p14="http://schemas.microsoft.com/office/powerpoint/2010/main" val="1360544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BBB684-5DEA-433C-8318-8CD12077EFC3}"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E99E83-E356-4FF6-8F10-06803CC0C2AD}" type="slidenum">
              <a:rPr lang="en-GB" smtClean="0"/>
              <a:t>‹#›</a:t>
            </a:fld>
            <a:endParaRPr lang="en-GB"/>
          </a:p>
        </p:txBody>
      </p:sp>
    </p:spTree>
    <p:extLst>
      <p:ext uri="{BB962C8B-B14F-4D97-AF65-F5344CB8AC3E}">
        <p14:creationId xmlns:p14="http://schemas.microsoft.com/office/powerpoint/2010/main" val="1457397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BBB684-5DEA-433C-8318-8CD12077EFC3}"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E99E83-E356-4FF6-8F10-06803CC0C2AD}" type="slidenum">
              <a:rPr lang="en-GB" smtClean="0"/>
              <a:t>‹#›</a:t>
            </a:fld>
            <a:endParaRPr lang="en-GB"/>
          </a:p>
        </p:txBody>
      </p:sp>
    </p:spTree>
    <p:extLst>
      <p:ext uri="{BB962C8B-B14F-4D97-AF65-F5344CB8AC3E}">
        <p14:creationId xmlns:p14="http://schemas.microsoft.com/office/powerpoint/2010/main" val="407206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www.exampaperspractice.co.uk/"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hyperlink" Target="http://www.exampaperspractice.co.uk/" TargetMode="Externa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ABBB684-5DEA-433C-8318-8CD12077EFC3}"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FE99E83-E356-4FF6-8F10-06803CC0C2AD}" type="slidenum">
              <a:rPr lang="en-GB" smtClean="0"/>
              <a:t>‹#›</a:t>
            </a:fld>
            <a:endParaRPr lang="en-GB"/>
          </a:p>
        </p:txBody>
      </p:sp>
      <p:sp>
        <p:nvSpPr>
          <p:cNvPr id="7" name="Footer Placeholder 2">
            <a:extLst>
              <a:ext uri="{FF2B5EF4-FFF2-40B4-BE49-F238E27FC236}">
                <a16:creationId xmlns:a16="http://schemas.microsoft.com/office/drawing/2014/main" id="{F88233EC-DBCA-4005-8AA7-BE61B1C22AB6}"/>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4C04B79-E6E0-4270-5FC4-B604BCC317CE}"/>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CE0F7918-AEA6-272A-C309-5A9671C43D98}"/>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1E147B3C-FE3E-EE37-7F5C-8DAD1173DFE8}"/>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3671110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632D23-B303-437F-B493-6C2FD1438DBE}"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57369-49C9-4EB8-98A5-D6CFD439E49E}" type="slidenum">
              <a:rPr lang="en-GB" smtClean="0"/>
              <a:t>‹#›</a:t>
            </a:fld>
            <a:endParaRPr lang="en-GB"/>
          </a:p>
        </p:txBody>
      </p:sp>
      <p:sp>
        <p:nvSpPr>
          <p:cNvPr id="7" name="Footer Placeholder 2">
            <a:extLst>
              <a:ext uri="{FF2B5EF4-FFF2-40B4-BE49-F238E27FC236}">
                <a16:creationId xmlns:a16="http://schemas.microsoft.com/office/drawing/2014/main" id="{26574E24-BF4B-2B1B-F73B-A30C5BAA87A3}"/>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8ED349F-D2BD-D4CD-D674-6A10EC384D72}"/>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48791C30-4CB3-6D70-95D2-1A0553F0EA39}"/>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813342F7-2688-F16D-3602-45FDCB29EC76}"/>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13846509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07A30D9-9F58-4807-95F7-3EE67EB79514}"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8475FFB-F4D5-43F9-9444-BF91F27AAABD}" type="slidenum">
              <a:rPr lang="en-GB" smtClean="0"/>
              <a:t>‹#›</a:t>
            </a:fld>
            <a:endParaRPr lang="en-GB"/>
          </a:p>
        </p:txBody>
      </p:sp>
      <p:sp>
        <p:nvSpPr>
          <p:cNvPr id="7" name="Footer Placeholder 2">
            <a:extLst>
              <a:ext uri="{FF2B5EF4-FFF2-40B4-BE49-F238E27FC236}">
                <a16:creationId xmlns:a16="http://schemas.microsoft.com/office/drawing/2014/main" id="{231EA296-4CA0-6D2F-AF7E-8849A8D76916}"/>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6D36C85-0325-831D-F139-536671EA9297}"/>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D13515B1-B5E4-3239-3400-464FA02F7637}"/>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1DAF0A9B-1B4B-81BC-5233-AE3BE342C15B}"/>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35679153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35D603-E1B4-0D25-86BC-9DC86F3F1584}"/>
              </a:ext>
            </a:extLst>
          </p:cNvPr>
          <p:cNvSpPr txBox="1"/>
          <p:nvPr/>
        </p:nvSpPr>
        <p:spPr>
          <a:xfrm>
            <a:off x="486137" y="324091"/>
            <a:ext cx="8287473" cy="58477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algn="ctr"/>
            <a:r>
              <a:rPr lang="en-GB" sz="3200" b="1" u="sng" dirty="0"/>
              <a:t>Magazine Article Features</a:t>
            </a:r>
          </a:p>
        </p:txBody>
      </p:sp>
      <p:sp>
        <p:nvSpPr>
          <p:cNvPr id="5" name="TextBox 4">
            <a:extLst>
              <a:ext uri="{FF2B5EF4-FFF2-40B4-BE49-F238E27FC236}">
                <a16:creationId xmlns:a16="http://schemas.microsoft.com/office/drawing/2014/main" id="{0EECF0CF-327B-D108-DBF5-7F175727D389}"/>
              </a:ext>
            </a:extLst>
          </p:cNvPr>
          <p:cNvSpPr txBox="1"/>
          <p:nvPr/>
        </p:nvSpPr>
        <p:spPr>
          <a:xfrm>
            <a:off x="486137" y="1215342"/>
            <a:ext cx="8287473" cy="1815882"/>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sz="2800" dirty="0"/>
              <a:t>This term we have already explored speeches and writing to argue texts.</a:t>
            </a:r>
          </a:p>
          <a:p>
            <a:endParaRPr lang="en-GB" sz="2800" dirty="0"/>
          </a:p>
          <a:p>
            <a:r>
              <a:rPr lang="en-GB" sz="2800" dirty="0"/>
              <a:t>We are now focusing on writing </a:t>
            </a:r>
            <a:r>
              <a:rPr lang="en-GB" sz="2800" b="1" dirty="0"/>
              <a:t>magazine articles</a:t>
            </a:r>
            <a:r>
              <a:rPr lang="en-GB" sz="2800" dirty="0"/>
              <a:t>.</a:t>
            </a:r>
          </a:p>
        </p:txBody>
      </p:sp>
      <p:sp>
        <p:nvSpPr>
          <p:cNvPr id="6" name="TextBox 5">
            <a:extLst>
              <a:ext uri="{FF2B5EF4-FFF2-40B4-BE49-F238E27FC236}">
                <a16:creationId xmlns:a16="http://schemas.microsoft.com/office/drawing/2014/main" id="{86C38622-70EE-3FF5-334C-BF85F97D0858}"/>
              </a:ext>
            </a:extLst>
          </p:cNvPr>
          <p:cNvSpPr txBox="1"/>
          <p:nvPr/>
        </p:nvSpPr>
        <p:spPr>
          <a:xfrm>
            <a:off x="486138" y="3275635"/>
            <a:ext cx="5567422" cy="2554545"/>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GB" sz="2000" dirty="0">
                <a:solidFill>
                  <a:srgbClr val="FF0000"/>
                </a:solidFill>
              </a:rPr>
              <a:t>What are the key features of a magazine article that you should include in your exam task answer?</a:t>
            </a:r>
          </a:p>
          <a:p>
            <a:r>
              <a:rPr lang="en-GB" sz="2000" dirty="0">
                <a:solidFill>
                  <a:schemeClr val="accent2">
                    <a:lumMod val="50000"/>
                  </a:schemeClr>
                </a:solidFill>
              </a:rPr>
              <a:t>How is a magazine article different to a speech?</a:t>
            </a:r>
          </a:p>
          <a:p>
            <a:r>
              <a:rPr lang="en-GB" sz="2000" dirty="0">
                <a:solidFill>
                  <a:srgbClr val="00B050"/>
                </a:solidFill>
              </a:rPr>
              <a:t>Why would a magazine article have a very different audience to a speech and how would this affect the language of the writing? Provide examples.</a:t>
            </a:r>
          </a:p>
        </p:txBody>
      </p:sp>
      <p:pic>
        <p:nvPicPr>
          <p:cNvPr id="9" name="Picture 8">
            <a:extLst>
              <a:ext uri="{FF2B5EF4-FFF2-40B4-BE49-F238E27FC236}">
                <a16:creationId xmlns:a16="http://schemas.microsoft.com/office/drawing/2014/main" id="{0B02C4E3-77D1-D24C-BA5B-CE6C986520B9}"/>
              </a:ext>
            </a:extLst>
          </p:cNvPr>
          <p:cNvPicPr>
            <a:picLocks noChangeAspect="1"/>
          </p:cNvPicPr>
          <p:nvPr/>
        </p:nvPicPr>
        <p:blipFill>
          <a:blip r:embed="rId2">
            <a:grayscl/>
            <a:extLst>
              <a:ext uri="{BEBA8EAE-BF5A-486C-A8C5-ECC9F3942E4B}">
                <a14:imgProps xmlns:a14="http://schemas.microsoft.com/office/drawing/2010/main">
                  <a14:imgLayer r:embed="rId3">
                    <a14:imgEffect>
                      <a14:artisticGlowDiffused/>
                    </a14:imgEffect>
                  </a14:imgLayer>
                </a14:imgProps>
              </a:ext>
            </a:extLst>
          </a:blip>
          <a:stretch>
            <a:fillRect/>
          </a:stretch>
        </p:blipFill>
        <p:spPr>
          <a:xfrm>
            <a:off x="5928213" y="3273241"/>
            <a:ext cx="3383573" cy="3584759"/>
          </a:xfrm>
          <a:prstGeom prst="rect">
            <a:avLst/>
          </a:prstGeom>
          <a:effectLst>
            <a:outerShdw blurRad="177800" dist="50800" dir="5400000" algn="ctr" rotWithShape="0">
              <a:srgbClr val="000000">
                <a:alpha val="43137"/>
              </a:srgbClr>
            </a:outerShdw>
          </a:effectLst>
        </p:spPr>
      </p:pic>
    </p:spTree>
    <p:extLst>
      <p:ext uri="{BB962C8B-B14F-4D97-AF65-F5344CB8AC3E}">
        <p14:creationId xmlns:p14="http://schemas.microsoft.com/office/powerpoint/2010/main" val="1123867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4F83F-13BB-4BDB-9099-C46DD1D60312}"/>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latin typeface="+mn-lt"/>
              </a:rPr>
              <a:t>A s</a:t>
            </a:r>
            <a:r>
              <a:rPr lang="en-GB" u="sng" dirty="0">
                <a:latin typeface="+mn-lt"/>
              </a:rPr>
              <a:t>trapline</a:t>
            </a:r>
            <a:r>
              <a:rPr lang="en-GB" dirty="0">
                <a:latin typeface="+mn-lt"/>
              </a:rPr>
              <a:t> is a short heading that goes underneath the headline</a:t>
            </a:r>
          </a:p>
        </p:txBody>
      </p:sp>
      <p:sp>
        <p:nvSpPr>
          <p:cNvPr id="3" name="Content Placeholder 2">
            <a:extLst>
              <a:ext uri="{FF2B5EF4-FFF2-40B4-BE49-F238E27FC236}">
                <a16:creationId xmlns:a16="http://schemas.microsoft.com/office/drawing/2014/main" id="{BB6D83C6-C3A5-48A0-ADD4-908A04562C3E}"/>
              </a:ext>
            </a:extLst>
          </p:cNvPr>
          <p:cNvSpPr>
            <a:spLocks noGrp="1"/>
          </p:cNvSpPr>
          <p:nvPr>
            <p:ph idx="1"/>
          </p:nvPr>
        </p:nvSpPr>
        <p:spPr>
          <a:xfrm>
            <a:off x="628650" y="1825625"/>
            <a:ext cx="7886700" cy="1027311"/>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2500" lnSpcReduction="20000"/>
          </a:bodyPr>
          <a:lstStyle/>
          <a:p>
            <a:pPr marL="0" indent="0">
              <a:buNone/>
            </a:pPr>
            <a:r>
              <a:rPr lang="en-GB" dirty="0"/>
              <a:t>It provides the reader with a </a:t>
            </a:r>
            <a:r>
              <a:rPr lang="en-GB" b="1" dirty="0"/>
              <a:t>little more information </a:t>
            </a:r>
            <a:r>
              <a:rPr lang="en-GB" dirty="0"/>
              <a:t>about the purposes and focus of the article and helps to </a:t>
            </a:r>
            <a:r>
              <a:rPr lang="en-GB" b="1" dirty="0"/>
              <a:t>hook them into reading </a:t>
            </a:r>
            <a:r>
              <a:rPr lang="en-GB" dirty="0"/>
              <a:t>the whole piece.</a:t>
            </a:r>
          </a:p>
        </p:txBody>
      </p:sp>
      <p:sp>
        <p:nvSpPr>
          <p:cNvPr id="4" name="Rectangle 3">
            <a:extLst>
              <a:ext uri="{FF2B5EF4-FFF2-40B4-BE49-F238E27FC236}">
                <a16:creationId xmlns:a16="http://schemas.microsoft.com/office/drawing/2014/main" id="{2AFFAB91-66E8-4C4A-A985-4B13F68BAF86}"/>
              </a:ext>
            </a:extLst>
          </p:cNvPr>
          <p:cNvSpPr/>
          <p:nvPr/>
        </p:nvSpPr>
        <p:spPr>
          <a:xfrm>
            <a:off x="1389462" y="3136612"/>
            <a:ext cx="3017173" cy="584775"/>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rPr>
              <a:t>Callous Captivity</a:t>
            </a:r>
          </a:p>
        </p:txBody>
      </p:sp>
      <p:sp>
        <p:nvSpPr>
          <p:cNvPr id="5" name="TextBox 4">
            <a:extLst>
              <a:ext uri="{FF2B5EF4-FFF2-40B4-BE49-F238E27FC236}">
                <a16:creationId xmlns:a16="http://schemas.microsoft.com/office/drawing/2014/main" id="{11D68BE7-5ADC-44D7-9EB7-1E52F6490997}"/>
              </a:ext>
            </a:extLst>
          </p:cNvPr>
          <p:cNvSpPr txBox="1"/>
          <p:nvPr/>
        </p:nvSpPr>
        <p:spPr>
          <a:xfrm>
            <a:off x="1389462" y="3861048"/>
            <a:ext cx="6365076" cy="338554"/>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Unless we change our ways now, our animals will be doomed forever</a:t>
            </a:r>
          </a:p>
        </p:txBody>
      </p:sp>
      <p:sp>
        <p:nvSpPr>
          <p:cNvPr id="6" name="TextBox 5">
            <a:extLst>
              <a:ext uri="{FF2B5EF4-FFF2-40B4-BE49-F238E27FC236}">
                <a16:creationId xmlns:a16="http://schemas.microsoft.com/office/drawing/2014/main" id="{90D5A34E-CE88-4CCB-9823-CA7BF8E4FCD0}"/>
              </a:ext>
            </a:extLst>
          </p:cNvPr>
          <p:cNvSpPr txBox="1"/>
          <p:nvPr/>
        </p:nvSpPr>
        <p:spPr>
          <a:xfrm>
            <a:off x="7957542" y="3136612"/>
            <a:ext cx="111561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Headline</a:t>
            </a:r>
          </a:p>
        </p:txBody>
      </p:sp>
      <p:sp>
        <p:nvSpPr>
          <p:cNvPr id="7" name="TextBox 6">
            <a:extLst>
              <a:ext uri="{FF2B5EF4-FFF2-40B4-BE49-F238E27FC236}">
                <a16:creationId xmlns:a16="http://schemas.microsoft.com/office/drawing/2014/main" id="{65238365-C4C5-4121-B31D-83F8C9C358F1}"/>
              </a:ext>
            </a:extLst>
          </p:cNvPr>
          <p:cNvSpPr txBox="1"/>
          <p:nvPr/>
        </p:nvSpPr>
        <p:spPr>
          <a:xfrm>
            <a:off x="179512" y="3871624"/>
            <a:ext cx="111561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Strapline</a:t>
            </a:r>
          </a:p>
        </p:txBody>
      </p:sp>
      <p:sp>
        <p:nvSpPr>
          <p:cNvPr id="8" name="TextBox 7">
            <a:extLst>
              <a:ext uri="{FF2B5EF4-FFF2-40B4-BE49-F238E27FC236}">
                <a16:creationId xmlns:a16="http://schemas.microsoft.com/office/drawing/2014/main" id="{8FBD08A1-B43F-4386-B796-A1A01562722F}"/>
              </a:ext>
            </a:extLst>
          </p:cNvPr>
          <p:cNvSpPr txBox="1"/>
          <p:nvPr/>
        </p:nvSpPr>
        <p:spPr>
          <a:xfrm>
            <a:off x="628650" y="4367484"/>
            <a:ext cx="5023470" cy="2308324"/>
          </a:xfrm>
          <a:prstGeom prst="rect">
            <a:avLst/>
          </a:prstGeom>
          <a:solidFill>
            <a:schemeClr val="bg1"/>
          </a:solidFill>
          <a:ln w="38100">
            <a:solidFill>
              <a:srgbClr val="7030A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030A0"/>
                </a:solidFill>
                <a:effectLst/>
                <a:uLnTx/>
                <a:uFillTx/>
                <a:latin typeface="Calibri" panose="020F0502020204030204"/>
                <a:ea typeface="+mn-ea"/>
                <a:cs typeface="+mn-cs"/>
              </a:rPr>
              <a:t>Create a strapline to go with the headline you’ve created in this lesson.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030A0"/>
                </a:solidFill>
                <a:effectLst/>
                <a:uLnTx/>
                <a:uFillTx/>
                <a:latin typeface="Calibri" panose="020F0502020204030204"/>
                <a:ea typeface="+mn-ea"/>
                <a:cs typeface="+mn-cs"/>
              </a:rPr>
              <a:t>Success criteria: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GB" sz="1800" b="1" i="0" u="none" strike="noStrike" kern="1200" cap="none" spc="0" normalizeH="0" baseline="0" noProof="0" dirty="0">
                <a:ln>
                  <a:noFill/>
                </a:ln>
                <a:solidFill>
                  <a:srgbClr val="7030A0"/>
                </a:solidFill>
                <a:effectLst/>
                <a:uLnTx/>
                <a:uFillTx/>
                <a:latin typeface="Calibri" panose="020F0502020204030204"/>
                <a:ea typeface="+mn-ea"/>
                <a:cs typeface="+mn-cs"/>
              </a:rPr>
              <a:t>Short and to-the-point</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GB" sz="1800" b="1" i="0" u="none" strike="noStrike" kern="1200" cap="none" spc="0" normalizeH="0" baseline="0" noProof="0" dirty="0">
                <a:ln>
                  <a:noFill/>
                </a:ln>
                <a:solidFill>
                  <a:srgbClr val="7030A0"/>
                </a:solidFill>
                <a:effectLst/>
                <a:uLnTx/>
                <a:uFillTx/>
                <a:latin typeface="Calibri" panose="020F0502020204030204"/>
                <a:ea typeface="+mn-ea"/>
                <a:cs typeface="+mn-cs"/>
              </a:rPr>
              <a:t>Adds extra detail for the reader</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GB" sz="1800" b="1" i="0" u="none" strike="noStrike" kern="1200" cap="none" spc="0" normalizeH="0" baseline="0" noProof="0" dirty="0">
                <a:ln>
                  <a:noFill/>
                </a:ln>
                <a:solidFill>
                  <a:srgbClr val="7030A0"/>
                </a:solidFill>
                <a:effectLst/>
                <a:uLnTx/>
                <a:uFillTx/>
                <a:latin typeface="Calibri" panose="020F0502020204030204"/>
                <a:ea typeface="+mn-ea"/>
                <a:cs typeface="+mn-cs"/>
              </a:rPr>
              <a:t>Sums up what the article is about</a:t>
            </a:r>
          </a:p>
        </p:txBody>
      </p:sp>
      <p:sp>
        <p:nvSpPr>
          <p:cNvPr id="9" name="Content Placeholder 2">
            <a:extLst>
              <a:ext uri="{FF2B5EF4-FFF2-40B4-BE49-F238E27FC236}">
                <a16:creationId xmlns:a16="http://schemas.microsoft.com/office/drawing/2014/main" id="{D12C57C2-C4E8-4834-8B4F-320EBE05FF8E}"/>
              </a:ext>
            </a:extLst>
          </p:cNvPr>
          <p:cNvSpPr txBox="1">
            <a:spLocks/>
          </p:cNvSpPr>
          <p:nvPr/>
        </p:nvSpPr>
        <p:spPr>
          <a:xfrm>
            <a:off x="5796136" y="4367485"/>
            <a:ext cx="2719214" cy="230832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You could employ one of these key techniques to engage the reader: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Alliteration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Repetition/Anaphora</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Making a huge statement</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Asking a rhetorical question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Using pronouns to engage the reader</a:t>
            </a:r>
            <a:endParaRPr kumimoji="0" lang="en-GB" sz="20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Emotive language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descr="A close up of a logo&#10;&#10;Description automatically generated">
            <a:extLst>
              <a:ext uri="{FF2B5EF4-FFF2-40B4-BE49-F238E27FC236}">
                <a16:creationId xmlns:a16="http://schemas.microsoft.com/office/drawing/2014/main" id="{866BA626-9595-4854-8665-2170E9C302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9340" y="4725144"/>
            <a:ext cx="932020" cy="908720"/>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DBB0B7FC-1AF9-4F3E-8CC6-A6F61C15AA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0951" y="5460815"/>
            <a:ext cx="1203177" cy="1341521"/>
          </a:xfrm>
          <a:prstGeom prst="rect">
            <a:avLst/>
          </a:prstGeom>
        </p:spPr>
      </p:pic>
    </p:spTree>
    <p:extLst>
      <p:ext uri="{BB962C8B-B14F-4D97-AF65-F5344CB8AC3E}">
        <p14:creationId xmlns:p14="http://schemas.microsoft.com/office/powerpoint/2010/main" val="2931369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B77D26B-FE87-6E5F-47DE-D8235B036AED}"/>
              </a:ext>
            </a:extLst>
          </p:cNvPr>
          <p:cNvGraphicFramePr>
            <a:graphicFrameLocks noGrp="1"/>
          </p:cNvGraphicFramePr>
          <p:nvPr>
            <p:extLst>
              <p:ext uri="{D42A27DB-BD31-4B8C-83A1-F6EECF244321}">
                <p14:modId xmlns:p14="http://schemas.microsoft.com/office/powerpoint/2010/main" val="2190679043"/>
              </p:ext>
            </p:extLst>
          </p:nvPr>
        </p:nvGraphicFramePr>
        <p:xfrm>
          <a:off x="402771" y="1832428"/>
          <a:ext cx="3820886" cy="36728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418115">
                  <a:extLst>
                    <a:ext uri="{9D8B030D-6E8A-4147-A177-3AD203B41FA5}">
                      <a16:colId xmlns:a16="http://schemas.microsoft.com/office/drawing/2014/main" val="3516170119"/>
                    </a:ext>
                  </a:extLst>
                </a:gridCol>
                <a:gridCol w="402771">
                  <a:extLst>
                    <a:ext uri="{9D8B030D-6E8A-4147-A177-3AD203B41FA5}">
                      <a16:colId xmlns:a16="http://schemas.microsoft.com/office/drawing/2014/main" val="216202348"/>
                    </a:ext>
                  </a:extLst>
                </a:gridCol>
              </a:tblGrid>
              <a:tr h="370840">
                <a:tc>
                  <a:txBody>
                    <a:bodyPr/>
                    <a:lstStyle/>
                    <a:p>
                      <a:r>
                        <a:rPr lang="en-GB" dirty="0"/>
                        <a:t>Success criteria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520448637"/>
                  </a:ext>
                </a:extLst>
              </a:tr>
              <a:tr h="370840">
                <a:tc gridSpan="2">
                  <a:txBody>
                    <a:bodyPr/>
                    <a:lstStyle/>
                    <a:p>
                      <a:r>
                        <a:rPr lang="en-GB" dirty="0"/>
                        <a:t>Headline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4230257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Calibri" panose="020F0502020204030204"/>
                          <a:ea typeface="+mn-ea"/>
                          <a:cs typeface="+mn-cs"/>
                        </a:rPr>
                        <a:t>Short and to-the-point</a:t>
                      </a:r>
                    </a:p>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97650789"/>
                  </a:ext>
                </a:extLst>
              </a:tr>
              <a:tr h="370840">
                <a:tc>
                  <a:txBody>
                    <a:bodyPr/>
                    <a:lstStyle/>
                    <a:p>
                      <a:r>
                        <a:rPr lang="en-GB" b="1" dirty="0">
                          <a:solidFill>
                            <a:schemeClr val="tx1"/>
                          </a:solidFill>
                        </a:rPr>
                        <a:t>Uses a language technique to engage the reader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454925884"/>
                  </a:ext>
                </a:extLst>
              </a:tr>
              <a:tr h="370840">
                <a:tc gridSpan="2">
                  <a:txBody>
                    <a:bodyPr/>
                    <a:lstStyle/>
                    <a:p>
                      <a:r>
                        <a:rPr lang="en-GB" dirty="0">
                          <a:solidFill>
                            <a:schemeClr val="tx1"/>
                          </a:solidFill>
                        </a:rPr>
                        <a:t>Strapline (below the headline)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047259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Calibri" panose="020F0502020204030204"/>
                          <a:ea typeface="+mn-ea"/>
                          <a:cs typeface="+mn-cs"/>
                        </a:rPr>
                        <a:t>Adds extra detail for the reader</a:t>
                      </a:r>
                    </a:p>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3058136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Calibri" panose="020F0502020204030204"/>
                          <a:ea typeface="+mn-ea"/>
                          <a:cs typeface="+mn-cs"/>
                        </a:rPr>
                        <a:t>Sums up what the article is about</a:t>
                      </a:r>
                    </a:p>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969374583"/>
                  </a:ext>
                </a:extLst>
              </a:tr>
            </a:tbl>
          </a:graphicData>
        </a:graphic>
      </p:graphicFrame>
      <p:pic>
        <p:nvPicPr>
          <p:cNvPr id="5" name="Picture 4" descr="A green check mark on a black background&#10;&#10;AI-generated content may be incorrect.">
            <a:extLst>
              <a:ext uri="{FF2B5EF4-FFF2-40B4-BE49-F238E27FC236}">
                <a16:creationId xmlns:a16="http://schemas.microsoft.com/office/drawing/2014/main" id="{03A7617A-6AAB-575F-4905-AB93ECCC9D3B}"/>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3902689" y="1832428"/>
            <a:ext cx="320968" cy="297397"/>
          </a:xfrm>
          <a:prstGeom prst="rect">
            <a:avLst/>
          </a:prstGeom>
        </p:spPr>
      </p:pic>
      <p:sp>
        <p:nvSpPr>
          <p:cNvPr id="6" name="TextBox 5">
            <a:extLst>
              <a:ext uri="{FF2B5EF4-FFF2-40B4-BE49-F238E27FC236}">
                <a16:creationId xmlns:a16="http://schemas.microsoft.com/office/drawing/2014/main" id="{69B7971A-04EA-EED3-7C25-1F7F07E73D92}"/>
              </a:ext>
            </a:extLst>
          </p:cNvPr>
          <p:cNvSpPr txBox="1"/>
          <p:nvPr/>
        </p:nvSpPr>
        <p:spPr>
          <a:xfrm>
            <a:off x="402771" y="261257"/>
            <a:ext cx="8414658" cy="64633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sz="3600" dirty="0"/>
              <a:t>Swap books with another student</a:t>
            </a:r>
          </a:p>
        </p:txBody>
      </p:sp>
      <p:sp>
        <p:nvSpPr>
          <p:cNvPr id="7" name="TextBox 6">
            <a:extLst>
              <a:ext uri="{FF2B5EF4-FFF2-40B4-BE49-F238E27FC236}">
                <a16:creationId xmlns:a16="http://schemas.microsoft.com/office/drawing/2014/main" id="{65E32C8D-37E8-8BDE-34E7-7EDD293015A9}"/>
              </a:ext>
            </a:extLst>
          </p:cNvPr>
          <p:cNvSpPr txBox="1"/>
          <p:nvPr/>
        </p:nvSpPr>
        <p:spPr>
          <a:xfrm>
            <a:off x="5116286" y="1832428"/>
            <a:ext cx="3701143" cy="2862322"/>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GB" dirty="0"/>
              <a:t>Look at their headline and strapline for their article</a:t>
            </a:r>
          </a:p>
          <a:p>
            <a:endParaRPr lang="en-GB" dirty="0"/>
          </a:p>
          <a:p>
            <a:r>
              <a:rPr lang="en-GB" b="1" dirty="0">
                <a:solidFill>
                  <a:srgbClr val="7030A0"/>
                </a:solidFill>
              </a:rPr>
              <a:t>What did they do well? Use the success criteria to help you assess this</a:t>
            </a:r>
          </a:p>
          <a:p>
            <a:r>
              <a:rPr lang="en-GB" b="1" dirty="0">
                <a:solidFill>
                  <a:srgbClr val="7030A0"/>
                </a:solidFill>
              </a:rPr>
              <a:t>How could they improve their headline and strapline? Provide examples based on the success criteria</a:t>
            </a:r>
          </a:p>
        </p:txBody>
      </p:sp>
    </p:spTree>
    <p:extLst>
      <p:ext uri="{BB962C8B-B14F-4D97-AF65-F5344CB8AC3E}">
        <p14:creationId xmlns:p14="http://schemas.microsoft.com/office/powerpoint/2010/main" val="1029496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C26C5-CFC6-4E53-B644-65ADF2E90072}"/>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When you write to ‘explain’ your ideas, you’re not arguing for them</a:t>
            </a:r>
          </a:p>
        </p:txBody>
      </p:sp>
      <p:sp>
        <p:nvSpPr>
          <p:cNvPr id="3" name="Content Placeholder 2">
            <a:extLst>
              <a:ext uri="{FF2B5EF4-FFF2-40B4-BE49-F238E27FC236}">
                <a16:creationId xmlns:a16="http://schemas.microsoft.com/office/drawing/2014/main" id="{E628B65A-5BAA-473E-8157-0DE6F9EA0D75}"/>
              </a:ext>
            </a:extLst>
          </p:cNvPr>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pPr marL="0" indent="0">
              <a:buNone/>
            </a:pPr>
            <a:r>
              <a:rPr lang="en-GB" dirty="0"/>
              <a:t>This means  you are less likely to use techniques such as emotive language or repetition because you are calmly </a:t>
            </a:r>
            <a:r>
              <a:rPr lang="en-GB" b="1" dirty="0"/>
              <a:t>explaining</a:t>
            </a:r>
            <a:r>
              <a:rPr lang="en-GB" dirty="0"/>
              <a:t> your opinions about a topic, rather than arguing for one side or persuading people to agree with you.</a:t>
            </a:r>
          </a:p>
          <a:p>
            <a:pPr marL="0" indent="0">
              <a:buNone/>
            </a:pPr>
            <a:endParaRPr lang="en-GB" dirty="0"/>
          </a:p>
          <a:p>
            <a:pPr marL="0" indent="0">
              <a:buNone/>
            </a:pPr>
            <a:r>
              <a:rPr lang="en-GB" dirty="0"/>
              <a:t>Therefore, the tone of your writing will change as the purpose is about conveying your opinions to the reader, rather than making them think you are correct.</a:t>
            </a:r>
          </a:p>
        </p:txBody>
      </p:sp>
    </p:spTree>
    <p:extLst>
      <p:ext uri="{BB962C8B-B14F-4D97-AF65-F5344CB8AC3E}">
        <p14:creationId xmlns:p14="http://schemas.microsoft.com/office/powerpoint/2010/main" val="561520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7CAE2-8582-4F92-B97A-03CCFF8332FE}"/>
              </a:ext>
            </a:extLst>
          </p:cNvPr>
          <p:cNvSpPr>
            <a:spLocks noGrp="1"/>
          </p:cNvSpPr>
          <p:nvPr>
            <p:ph type="title"/>
          </p:nvPr>
        </p:nvSpPr>
        <p:spPr>
          <a:solidFill>
            <a:schemeClr val="bg1"/>
          </a:solidFill>
          <a:ln w="25400">
            <a:solidFill>
              <a:srgbClr val="7030A0"/>
            </a:solidFill>
          </a:ln>
          <a:effectLst>
            <a:outerShdw blurRad="50800" dist="38100" dir="2700000" algn="tl" rotWithShape="0">
              <a:prstClr val="black">
                <a:alpha val="40000"/>
              </a:prstClr>
            </a:outerShdw>
          </a:effectLst>
        </p:spPr>
        <p:txBody>
          <a:bodyPr/>
          <a:lstStyle/>
          <a:p>
            <a:r>
              <a:rPr lang="en-GB" dirty="0"/>
              <a:t>Plenary: Connect Game</a:t>
            </a:r>
          </a:p>
        </p:txBody>
      </p:sp>
      <p:sp>
        <p:nvSpPr>
          <p:cNvPr id="6" name="TextBox 5">
            <a:extLst>
              <a:ext uri="{FF2B5EF4-FFF2-40B4-BE49-F238E27FC236}">
                <a16:creationId xmlns:a16="http://schemas.microsoft.com/office/drawing/2014/main" id="{3CC3CEC6-2007-4B9C-9C5E-010401CC2C58}"/>
              </a:ext>
            </a:extLst>
          </p:cNvPr>
          <p:cNvSpPr txBox="1"/>
          <p:nvPr/>
        </p:nvSpPr>
        <p:spPr>
          <a:xfrm>
            <a:off x="628650" y="1937084"/>
            <a:ext cx="7886700" cy="230832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Using your new understanding and learning from today’s lesson, work in pairs to ask each other questions from the lesson.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Each correct answer earns a circle on the connect board. You have to get four in a row to win! </a:t>
            </a:r>
          </a:p>
        </p:txBody>
      </p:sp>
      <p:sp>
        <p:nvSpPr>
          <p:cNvPr id="7" name="Rectangle 6">
            <a:extLst>
              <a:ext uri="{FF2B5EF4-FFF2-40B4-BE49-F238E27FC236}">
                <a16:creationId xmlns:a16="http://schemas.microsoft.com/office/drawing/2014/main" id="{A64E8691-7A36-4950-9E06-7ACAC88C6BF8}"/>
              </a:ext>
            </a:extLst>
          </p:cNvPr>
          <p:cNvSpPr/>
          <p:nvPr/>
        </p:nvSpPr>
        <p:spPr>
          <a:xfrm>
            <a:off x="628649" y="4461549"/>
            <a:ext cx="7886699" cy="1938992"/>
          </a:xfrm>
          <a:prstGeom prst="rect">
            <a:avLst/>
          </a:prstGeom>
          <a:solidFill>
            <a:schemeClr val="bg1"/>
          </a:solidFill>
          <a:ln w="25400">
            <a:solidFill>
              <a:srgbClr val="7030A0"/>
            </a:solidFill>
          </a:ln>
          <a:effectLst>
            <a:outerShdw blurRad="50800" dist="38100" dir="2700000" algn="tl" rotWithShape="0">
              <a:prstClr val="black">
                <a:alpha val="40000"/>
              </a:prstClr>
            </a:outerShdw>
          </a:effectLst>
        </p:spPr>
        <p:txBody>
          <a:bodyPr wrap="square">
            <a:spAutoFit/>
          </a:bodyPr>
          <a:lstStyle/>
          <a:p>
            <a:pPr marL="0" indent="0">
              <a:buNone/>
            </a:pPr>
            <a:r>
              <a:rPr lang="en-GB" sz="2400" dirty="0">
                <a:solidFill>
                  <a:srgbClr val="FF0000"/>
                </a:solidFill>
              </a:rPr>
              <a:t>To describe the key features of magazine articles</a:t>
            </a:r>
          </a:p>
          <a:p>
            <a:pPr marL="0" indent="0">
              <a:buNone/>
            </a:pPr>
            <a:r>
              <a:rPr lang="en-GB" sz="2400" dirty="0">
                <a:solidFill>
                  <a:schemeClr val="accent2">
                    <a:lumMod val="50000"/>
                  </a:schemeClr>
                </a:solidFill>
              </a:rPr>
              <a:t>To explain how these features can help engage an audience</a:t>
            </a:r>
          </a:p>
          <a:p>
            <a:pPr marL="0" indent="0">
              <a:buNone/>
            </a:pPr>
            <a:r>
              <a:rPr lang="en-GB" sz="2400" dirty="0">
                <a:solidFill>
                  <a:srgbClr val="00B050"/>
                </a:solidFill>
              </a:rPr>
              <a:t>To evaluate the effectiveness of our own headlines and straplines </a:t>
            </a:r>
          </a:p>
        </p:txBody>
      </p:sp>
    </p:spTree>
    <p:extLst>
      <p:ext uri="{BB962C8B-B14F-4D97-AF65-F5344CB8AC3E}">
        <p14:creationId xmlns:p14="http://schemas.microsoft.com/office/powerpoint/2010/main" val="2100789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 name="Rectangle 139">
            <a:extLst>
              <a:ext uri="{FF2B5EF4-FFF2-40B4-BE49-F238E27FC236}">
                <a16:creationId xmlns:a16="http://schemas.microsoft.com/office/drawing/2014/main" id="{DD15D79D-AAF0-49FB-B721-7EFC2FBB1452}"/>
              </a:ext>
            </a:extLst>
          </p:cNvPr>
          <p:cNvSpPr/>
          <p:nvPr/>
        </p:nvSpPr>
        <p:spPr>
          <a:xfrm>
            <a:off x="120316" y="132347"/>
            <a:ext cx="4247147" cy="3296653"/>
          </a:xfrm>
          <a:prstGeom prst="rect">
            <a:avLst/>
          </a:prstGeom>
          <a:noFill/>
          <a:ln w="666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Oval 140">
            <a:extLst>
              <a:ext uri="{FF2B5EF4-FFF2-40B4-BE49-F238E27FC236}">
                <a16:creationId xmlns:a16="http://schemas.microsoft.com/office/drawing/2014/main" id="{D9C99936-1273-44FB-A8DC-CB50412B4DCE}"/>
              </a:ext>
            </a:extLst>
          </p:cNvPr>
          <p:cNvSpPr/>
          <p:nvPr/>
        </p:nvSpPr>
        <p:spPr>
          <a:xfrm>
            <a:off x="348916" y="324853"/>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Oval 141">
            <a:extLst>
              <a:ext uri="{FF2B5EF4-FFF2-40B4-BE49-F238E27FC236}">
                <a16:creationId xmlns:a16="http://schemas.microsoft.com/office/drawing/2014/main" id="{7FD0E40E-C414-4007-A4E2-09F1422C779B}"/>
              </a:ext>
            </a:extLst>
          </p:cNvPr>
          <p:cNvSpPr/>
          <p:nvPr/>
        </p:nvSpPr>
        <p:spPr>
          <a:xfrm>
            <a:off x="888331" y="324852"/>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Oval 142">
            <a:extLst>
              <a:ext uri="{FF2B5EF4-FFF2-40B4-BE49-F238E27FC236}">
                <a16:creationId xmlns:a16="http://schemas.microsoft.com/office/drawing/2014/main" id="{7DD965C4-C352-4154-BD35-48AF8F6F6B95}"/>
              </a:ext>
            </a:extLst>
          </p:cNvPr>
          <p:cNvSpPr/>
          <p:nvPr/>
        </p:nvSpPr>
        <p:spPr>
          <a:xfrm>
            <a:off x="1427746" y="324852"/>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Oval 143">
            <a:extLst>
              <a:ext uri="{FF2B5EF4-FFF2-40B4-BE49-F238E27FC236}">
                <a16:creationId xmlns:a16="http://schemas.microsoft.com/office/drawing/2014/main" id="{A574CF5D-8F1E-4080-B828-67BF1AE01D71}"/>
              </a:ext>
            </a:extLst>
          </p:cNvPr>
          <p:cNvSpPr/>
          <p:nvPr/>
        </p:nvSpPr>
        <p:spPr>
          <a:xfrm>
            <a:off x="1945104" y="324853"/>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Oval 144">
            <a:extLst>
              <a:ext uri="{FF2B5EF4-FFF2-40B4-BE49-F238E27FC236}">
                <a16:creationId xmlns:a16="http://schemas.microsoft.com/office/drawing/2014/main" id="{47A066EE-6084-4498-9A69-12CE246B82B3}"/>
              </a:ext>
            </a:extLst>
          </p:cNvPr>
          <p:cNvSpPr/>
          <p:nvPr/>
        </p:nvSpPr>
        <p:spPr>
          <a:xfrm>
            <a:off x="2484519" y="324852"/>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 name="Oval 145">
            <a:extLst>
              <a:ext uri="{FF2B5EF4-FFF2-40B4-BE49-F238E27FC236}">
                <a16:creationId xmlns:a16="http://schemas.microsoft.com/office/drawing/2014/main" id="{2ED0A602-7AE2-46D6-81A9-6E7688A0E2F6}"/>
              </a:ext>
            </a:extLst>
          </p:cNvPr>
          <p:cNvSpPr/>
          <p:nvPr/>
        </p:nvSpPr>
        <p:spPr>
          <a:xfrm>
            <a:off x="3023934" y="324852"/>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Oval 146">
            <a:extLst>
              <a:ext uri="{FF2B5EF4-FFF2-40B4-BE49-F238E27FC236}">
                <a16:creationId xmlns:a16="http://schemas.microsoft.com/office/drawing/2014/main" id="{934D07D4-A467-4D9A-AA1D-3040EB95B938}"/>
              </a:ext>
            </a:extLst>
          </p:cNvPr>
          <p:cNvSpPr/>
          <p:nvPr/>
        </p:nvSpPr>
        <p:spPr>
          <a:xfrm>
            <a:off x="3565351" y="324852"/>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Oval 147">
            <a:extLst>
              <a:ext uri="{FF2B5EF4-FFF2-40B4-BE49-F238E27FC236}">
                <a16:creationId xmlns:a16="http://schemas.microsoft.com/office/drawing/2014/main" id="{16A47FF9-1DC1-4CDD-81A4-5B6870083D48}"/>
              </a:ext>
            </a:extLst>
          </p:cNvPr>
          <p:cNvSpPr/>
          <p:nvPr/>
        </p:nvSpPr>
        <p:spPr>
          <a:xfrm>
            <a:off x="348916" y="842209"/>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9" name="Oval 148">
            <a:extLst>
              <a:ext uri="{FF2B5EF4-FFF2-40B4-BE49-F238E27FC236}">
                <a16:creationId xmlns:a16="http://schemas.microsoft.com/office/drawing/2014/main" id="{96E81DF8-E8A2-4743-ACF6-808B4AAE3281}"/>
              </a:ext>
            </a:extLst>
          </p:cNvPr>
          <p:cNvSpPr/>
          <p:nvPr/>
        </p:nvSpPr>
        <p:spPr>
          <a:xfrm>
            <a:off x="888331" y="842208"/>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Oval 149">
            <a:extLst>
              <a:ext uri="{FF2B5EF4-FFF2-40B4-BE49-F238E27FC236}">
                <a16:creationId xmlns:a16="http://schemas.microsoft.com/office/drawing/2014/main" id="{22181A9E-F46E-4C41-BB4A-28861D2C8D7F}"/>
              </a:ext>
            </a:extLst>
          </p:cNvPr>
          <p:cNvSpPr/>
          <p:nvPr/>
        </p:nvSpPr>
        <p:spPr>
          <a:xfrm>
            <a:off x="1427746" y="842208"/>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1" name="Oval 150">
            <a:extLst>
              <a:ext uri="{FF2B5EF4-FFF2-40B4-BE49-F238E27FC236}">
                <a16:creationId xmlns:a16="http://schemas.microsoft.com/office/drawing/2014/main" id="{A4B95E04-3043-4401-8295-72B3407C040C}"/>
              </a:ext>
            </a:extLst>
          </p:cNvPr>
          <p:cNvSpPr/>
          <p:nvPr/>
        </p:nvSpPr>
        <p:spPr>
          <a:xfrm>
            <a:off x="1945104" y="842209"/>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2" name="Oval 151">
            <a:extLst>
              <a:ext uri="{FF2B5EF4-FFF2-40B4-BE49-F238E27FC236}">
                <a16:creationId xmlns:a16="http://schemas.microsoft.com/office/drawing/2014/main" id="{3F99A7D8-64E2-4122-9B4F-FFA8642EFE59}"/>
              </a:ext>
            </a:extLst>
          </p:cNvPr>
          <p:cNvSpPr/>
          <p:nvPr/>
        </p:nvSpPr>
        <p:spPr>
          <a:xfrm>
            <a:off x="2484519" y="842208"/>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 name="Oval 152">
            <a:extLst>
              <a:ext uri="{FF2B5EF4-FFF2-40B4-BE49-F238E27FC236}">
                <a16:creationId xmlns:a16="http://schemas.microsoft.com/office/drawing/2014/main" id="{61A08FD1-10E4-43C0-A77C-17538D409C61}"/>
              </a:ext>
            </a:extLst>
          </p:cNvPr>
          <p:cNvSpPr/>
          <p:nvPr/>
        </p:nvSpPr>
        <p:spPr>
          <a:xfrm>
            <a:off x="3023934" y="842208"/>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4" name="Oval 153">
            <a:extLst>
              <a:ext uri="{FF2B5EF4-FFF2-40B4-BE49-F238E27FC236}">
                <a16:creationId xmlns:a16="http://schemas.microsoft.com/office/drawing/2014/main" id="{14C6797F-C7D7-4646-A442-4466039D4BE8}"/>
              </a:ext>
            </a:extLst>
          </p:cNvPr>
          <p:cNvSpPr/>
          <p:nvPr/>
        </p:nvSpPr>
        <p:spPr>
          <a:xfrm>
            <a:off x="3565351" y="842208"/>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5" name="Oval 154">
            <a:extLst>
              <a:ext uri="{FF2B5EF4-FFF2-40B4-BE49-F238E27FC236}">
                <a16:creationId xmlns:a16="http://schemas.microsoft.com/office/drawing/2014/main" id="{542DE60A-F571-4B60-A30B-D25D96C37C2D}"/>
              </a:ext>
            </a:extLst>
          </p:cNvPr>
          <p:cNvSpPr/>
          <p:nvPr/>
        </p:nvSpPr>
        <p:spPr>
          <a:xfrm>
            <a:off x="348916" y="1359565"/>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 name="Oval 155">
            <a:extLst>
              <a:ext uri="{FF2B5EF4-FFF2-40B4-BE49-F238E27FC236}">
                <a16:creationId xmlns:a16="http://schemas.microsoft.com/office/drawing/2014/main" id="{6DEF0C81-6876-4891-AF94-13FCCC13D34A}"/>
              </a:ext>
            </a:extLst>
          </p:cNvPr>
          <p:cNvSpPr/>
          <p:nvPr/>
        </p:nvSpPr>
        <p:spPr>
          <a:xfrm>
            <a:off x="888331" y="1359564"/>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7" name="Oval 156">
            <a:extLst>
              <a:ext uri="{FF2B5EF4-FFF2-40B4-BE49-F238E27FC236}">
                <a16:creationId xmlns:a16="http://schemas.microsoft.com/office/drawing/2014/main" id="{99156E47-6DB5-479F-B3DB-F23A7E0374B2}"/>
              </a:ext>
            </a:extLst>
          </p:cNvPr>
          <p:cNvSpPr/>
          <p:nvPr/>
        </p:nvSpPr>
        <p:spPr>
          <a:xfrm>
            <a:off x="1427746" y="1359564"/>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8" name="Oval 157">
            <a:extLst>
              <a:ext uri="{FF2B5EF4-FFF2-40B4-BE49-F238E27FC236}">
                <a16:creationId xmlns:a16="http://schemas.microsoft.com/office/drawing/2014/main" id="{E46914F3-B359-4191-803B-C9516AE9B1A2}"/>
              </a:ext>
            </a:extLst>
          </p:cNvPr>
          <p:cNvSpPr/>
          <p:nvPr/>
        </p:nvSpPr>
        <p:spPr>
          <a:xfrm>
            <a:off x="1945104" y="1359565"/>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9" name="Oval 158">
            <a:extLst>
              <a:ext uri="{FF2B5EF4-FFF2-40B4-BE49-F238E27FC236}">
                <a16:creationId xmlns:a16="http://schemas.microsoft.com/office/drawing/2014/main" id="{BD343BB6-B111-4473-B199-55CC6D8F33C8}"/>
              </a:ext>
            </a:extLst>
          </p:cNvPr>
          <p:cNvSpPr/>
          <p:nvPr/>
        </p:nvSpPr>
        <p:spPr>
          <a:xfrm>
            <a:off x="2484519" y="1359564"/>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0" name="Oval 159">
            <a:extLst>
              <a:ext uri="{FF2B5EF4-FFF2-40B4-BE49-F238E27FC236}">
                <a16:creationId xmlns:a16="http://schemas.microsoft.com/office/drawing/2014/main" id="{D5933BC0-720B-4B25-B57A-51CBDD37FAB9}"/>
              </a:ext>
            </a:extLst>
          </p:cNvPr>
          <p:cNvSpPr/>
          <p:nvPr/>
        </p:nvSpPr>
        <p:spPr>
          <a:xfrm>
            <a:off x="3023934" y="1359564"/>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1" name="Oval 160">
            <a:extLst>
              <a:ext uri="{FF2B5EF4-FFF2-40B4-BE49-F238E27FC236}">
                <a16:creationId xmlns:a16="http://schemas.microsoft.com/office/drawing/2014/main" id="{3640A537-8DE7-485D-9471-FC90CE73551C}"/>
              </a:ext>
            </a:extLst>
          </p:cNvPr>
          <p:cNvSpPr/>
          <p:nvPr/>
        </p:nvSpPr>
        <p:spPr>
          <a:xfrm>
            <a:off x="3565351" y="1359564"/>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2" name="Oval 161">
            <a:extLst>
              <a:ext uri="{FF2B5EF4-FFF2-40B4-BE49-F238E27FC236}">
                <a16:creationId xmlns:a16="http://schemas.microsoft.com/office/drawing/2014/main" id="{2595B0A0-047E-409F-903E-B4D6E721E7FA}"/>
              </a:ext>
            </a:extLst>
          </p:cNvPr>
          <p:cNvSpPr/>
          <p:nvPr/>
        </p:nvSpPr>
        <p:spPr>
          <a:xfrm>
            <a:off x="348916" y="1876921"/>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 name="Oval 162">
            <a:extLst>
              <a:ext uri="{FF2B5EF4-FFF2-40B4-BE49-F238E27FC236}">
                <a16:creationId xmlns:a16="http://schemas.microsoft.com/office/drawing/2014/main" id="{D90FF09E-7810-44E9-BF58-12BE7347CD5A}"/>
              </a:ext>
            </a:extLst>
          </p:cNvPr>
          <p:cNvSpPr/>
          <p:nvPr/>
        </p:nvSpPr>
        <p:spPr>
          <a:xfrm>
            <a:off x="888331" y="1876920"/>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4" name="Oval 163">
            <a:extLst>
              <a:ext uri="{FF2B5EF4-FFF2-40B4-BE49-F238E27FC236}">
                <a16:creationId xmlns:a16="http://schemas.microsoft.com/office/drawing/2014/main" id="{6E4CF928-1077-4BA2-87DF-5792D2146355}"/>
              </a:ext>
            </a:extLst>
          </p:cNvPr>
          <p:cNvSpPr/>
          <p:nvPr/>
        </p:nvSpPr>
        <p:spPr>
          <a:xfrm>
            <a:off x="1427746" y="1876920"/>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5" name="Oval 164">
            <a:extLst>
              <a:ext uri="{FF2B5EF4-FFF2-40B4-BE49-F238E27FC236}">
                <a16:creationId xmlns:a16="http://schemas.microsoft.com/office/drawing/2014/main" id="{F406AA10-26AE-409F-B8EE-557CE46187FA}"/>
              </a:ext>
            </a:extLst>
          </p:cNvPr>
          <p:cNvSpPr/>
          <p:nvPr/>
        </p:nvSpPr>
        <p:spPr>
          <a:xfrm>
            <a:off x="1945104" y="1876921"/>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6" name="Oval 165">
            <a:extLst>
              <a:ext uri="{FF2B5EF4-FFF2-40B4-BE49-F238E27FC236}">
                <a16:creationId xmlns:a16="http://schemas.microsoft.com/office/drawing/2014/main" id="{0F33BB03-FC37-41CA-86BF-D596F6D92B1B}"/>
              </a:ext>
            </a:extLst>
          </p:cNvPr>
          <p:cNvSpPr/>
          <p:nvPr/>
        </p:nvSpPr>
        <p:spPr>
          <a:xfrm>
            <a:off x="2484519" y="1876920"/>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7" name="Oval 166">
            <a:extLst>
              <a:ext uri="{FF2B5EF4-FFF2-40B4-BE49-F238E27FC236}">
                <a16:creationId xmlns:a16="http://schemas.microsoft.com/office/drawing/2014/main" id="{DE144AC5-CF04-495C-83F0-3AED3C244334}"/>
              </a:ext>
            </a:extLst>
          </p:cNvPr>
          <p:cNvSpPr/>
          <p:nvPr/>
        </p:nvSpPr>
        <p:spPr>
          <a:xfrm>
            <a:off x="3023934" y="1876920"/>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8" name="Oval 167">
            <a:extLst>
              <a:ext uri="{FF2B5EF4-FFF2-40B4-BE49-F238E27FC236}">
                <a16:creationId xmlns:a16="http://schemas.microsoft.com/office/drawing/2014/main" id="{EE4A9DF3-068C-4C2B-A949-51061B2C0221}"/>
              </a:ext>
            </a:extLst>
          </p:cNvPr>
          <p:cNvSpPr/>
          <p:nvPr/>
        </p:nvSpPr>
        <p:spPr>
          <a:xfrm>
            <a:off x="3565351" y="1876920"/>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9" name="Oval 168">
            <a:extLst>
              <a:ext uri="{FF2B5EF4-FFF2-40B4-BE49-F238E27FC236}">
                <a16:creationId xmlns:a16="http://schemas.microsoft.com/office/drawing/2014/main" id="{13F5940F-548D-4D68-84D5-39971A0ED950}"/>
              </a:ext>
            </a:extLst>
          </p:cNvPr>
          <p:cNvSpPr/>
          <p:nvPr/>
        </p:nvSpPr>
        <p:spPr>
          <a:xfrm>
            <a:off x="348916" y="2394277"/>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0" name="Oval 169">
            <a:extLst>
              <a:ext uri="{FF2B5EF4-FFF2-40B4-BE49-F238E27FC236}">
                <a16:creationId xmlns:a16="http://schemas.microsoft.com/office/drawing/2014/main" id="{0790182A-45CD-496B-8D28-6A8D040CB13E}"/>
              </a:ext>
            </a:extLst>
          </p:cNvPr>
          <p:cNvSpPr/>
          <p:nvPr/>
        </p:nvSpPr>
        <p:spPr>
          <a:xfrm>
            <a:off x="888331" y="2394276"/>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1" name="Oval 170">
            <a:extLst>
              <a:ext uri="{FF2B5EF4-FFF2-40B4-BE49-F238E27FC236}">
                <a16:creationId xmlns:a16="http://schemas.microsoft.com/office/drawing/2014/main" id="{B4A9071B-3BA9-4194-B4C4-D563DC94A14A}"/>
              </a:ext>
            </a:extLst>
          </p:cNvPr>
          <p:cNvSpPr/>
          <p:nvPr/>
        </p:nvSpPr>
        <p:spPr>
          <a:xfrm>
            <a:off x="1427746" y="2394276"/>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2" name="Oval 171">
            <a:extLst>
              <a:ext uri="{FF2B5EF4-FFF2-40B4-BE49-F238E27FC236}">
                <a16:creationId xmlns:a16="http://schemas.microsoft.com/office/drawing/2014/main" id="{1A0ABA7E-FDF3-4E90-9884-8ABE3A9679BF}"/>
              </a:ext>
            </a:extLst>
          </p:cNvPr>
          <p:cNvSpPr/>
          <p:nvPr/>
        </p:nvSpPr>
        <p:spPr>
          <a:xfrm>
            <a:off x="1945104" y="2394277"/>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3" name="Oval 172">
            <a:extLst>
              <a:ext uri="{FF2B5EF4-FFF2-40B4-BE49-F238E27FC236}">
                <a16:creationId xmlns:a16="http://schemas.microsoft.com/office/drawing/2014/main" id="{A5769695-D157-4203-A3A7-D7F76E87429E}"/>
              </a:ext>
            </a:extLst>
          </p:cNvPr>
          <p:cNvSpPr/>
          <p:nvPr/>
        </p:nvSpPr>
        <p:spPr>
          <a:xfrm>
            <a:off x="2484519" y="2394276"/>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4" name="Oval 173">
            <a:extLst>
              <a:ext uri="{FF2B5EF4-FFF2-40B4-BE49-F238E27FC236}">
                <a16:creationId xmlns:a16="http://schemas.microsoft.com/office/drawing/2014/main" id="{C79C7550-C046-4197-946E-DADEBBD824F2}"/>
              </a:ext>
            </a:extLst>
          </p:cNvPr>
          <p:cNvSpPr/>
          <p:nvPr/>
        </p:nvSpPr>
        <p:spPr>
          <a:xfrm>
            <a:off x="3023934" y="2394276"/>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5" name="Oval 174">
            <a:extLst>
              <a:ext uri="{FF2B5EF4-FFF2-40B4-BE49-F238E27FC236}">
                <a16:creationId xmlns:a16="http://schemas.microsoft.com/office/drawing/2014/main" id="{B2560C50-A677-43DE-9C43-423A821F50F0}"/>
              </a:ext>
            </a:extLst>
          </p:cNvPr>
          <p:cNvSpPr/>
          <p:nvPr/>
        </p:nvSpPr>
        <p:spPr>
          <a:xfrm>
            <a:off x="3565351" y="2394276"/>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6" name="Oval 175">
            <a:extLst>
              <a:ext uri="{FF2B5EF4-FFF2-40B4-BE49-F238E27FC236}">
                <a16:creationId xmlns:a16="http://schemas.microsoft.com/office/drawing/2014/main" id="{6552C17A-9884-41AF-B577-ED47AB1678BF}"/>
              </a:ext>
            </a:extLst>
          </p:cNvPr>
          <p:cNvSpPr/>
          <p:nvPr/>
        </p:nvSpPr>
        <p:spPr>
          <a:xfrm>
            <a:off x="348916" y="2911633"/>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7" name="Oval 176">
            <a:extLst>
              <a:ext uri="{FF2B5EF4-FFF2-40B4-BE49-F238E27FC236}">
                <a16:creationId xmlns:a16="http://schemas.microsoft.com/office/drawing/2014/main" id="{98834CCB-F178-423F-81DD-90E138CC3209}"/>
              </a:ext>
            </a:extLst>
          </p:cNvPr>
          <p:cNvSpPr/>
          <p:nvPr/>
        </p:nvSpPr>
        <p:spPr>
          <a:xfrm>
            <a:off x="888331" y="2911632"/>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8" name="Oval 177">
            <a:extLst>
              <a:ext uri="{FF2B5EF4-FFF2-40B4-BE49-F238E27FC236}">
                <a16:creationId xmlns:a16="http://schemas.microsoft.com/office/drawing/2014/main" id="{75C7AE25-4A09-4699-9513-47359E56DE66}"/>
              </a:ext>
            </a:extLst>
          </p:cNvPr>
          <p:cNvSpPr/>
          <p:nvPr/>
        </p:nvSpPr>
        <p:spPr>
          <a:xfrm>
            <a:off x="1427746" y="2911632"/>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 name="Oval 178">
            <a:extLst>
              <a:ext uri="{FF2B5EF4-FFF2-40B4-BE49-F238E27FC236}">
                <a16:creationId xmlns:a16="http://schemas.microsoft.com/office/drawing/2014/main" id="{8C9ED8F4-DB37-4E64-A214-CE29276F1AC6}"/>
              </a:ext>
            </a:extLst>
          </p:cNvPr>
          <p:cNvSpPr/>
          <p:nvPr/>
        </p:nvSpPr>
        <p:spPr>
          <a:xfrm>
            <a:off x="1945104" y="2911633"/>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 name="Oval 179">
            <a:extLst>
              <a:ext uri="{FF2B5EF4-FFF2-40B4-BE49-F238E27FC236}">
                <a16:creationId xmlns:a16="http://schemas.microsoft.com/office/drawing/2014/main" id="{715AE72C-0762-4CDA-A5FF-66860825A4CB}"/>
              </a:ext>
            </a:extLst>
          </p:cNvPr>
          <p:cNvSpPr/>
          <p:nvPr/>
        </p:nvSpPr>
        <p:spPr>
          <a:xfrm>
            <a:off x="2484519" y="2911632"/>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1" name="Oval 180">
            <a:extLst>
              <a:ext uri="{FF2B5EF4-FFF2-40B4-BE49-F238E27FC236}">
                <a16:creationId xmlns:a16="http://schemas.microsoft.com/office/drawing/2014/main" id="{97E6BD01-2FB3-4ABE-B041-5FD3948D598F}"/>
              </a:ext>
            </a:extLst>
          </p:cNvPr>
          <p:cNvSpPr/>
          <p:nvPr/>
        </p:nvSpPr>
        <p:spPr>
          <a:xfrm>
            <a:off x="3023934" y="2911632"/>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2" name="Oval 181">
            <a:extLst>
              <a:ext uri="{FF2B5EF4-FFF2-40B4-BE49-F238E27FC236}">
                <a16:creationId xmlns:a16="http://schemas.microsoft.com/office/drawing/2014/main" id="{E0137C61-A319-4A23-92A3-3352896656CC}"/>
              </a:ext>
            </a:extLst>
          </p:cNvPr>
          <p:cNvSpPr/>
          <p:nvPr/>
        </p:nvSpPr>
        <p:spPr>
          <a:xfrm>
            <a:off x="3565351" y="2911632"/>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3" name="Rectangle 182">
            <a:extLst>
              <a:ext uri="{FF2B5EF4-FFF2-40B4-BE49-F238E27FC236}">
                <a16:creationId xmlns:a16="http://schemas.microsoft.com/office/drawing/2014/main" id="{CCD97FFF-CC5F-4F88-940E-E13E950AB39B}"/>
              </a:ext>
            </a:extLst>
          </p:cNvPr>
          <p:cNvSpPr/>
          <p:nvPr/>
        </p:nvSpPr>
        <p:spPr>
          <a:xfrm>
            <a:off x="132348" y="3561347"/>
            <a:ext cx="4247147" cy="3296653"/>
          </a:xfrm>
          <a:prstGeom prst="rect">
            <a:avLst/>
          </a:prstGeom>
          <a:noFill/>
          <a:ln w="666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 name="Oval 183">
            <a:extLst>
              <a:ext uri="{FF2B5EF4-FFF2-40B4-BE49-F238E27FC236}">
                <a16:creationId xmlns:a16="http://schemas.microsoft.com/office/drawing/2014/main" id="{76857A44-046F-49B2-BD45-DDD8417D623A}"/>
              </a:ext>
            </a:extLst>
          </p:cNvPr>
          <p:cNvSpPr/>
          <p:nvPr/>
        </p:nvSpPr>
        <p:spPr>
          <a:xfrm>
            <a:off x="360948" y="3753853"/>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5" name="Oval 184">
            <a:extLst>
              <a:ext uri="{FF2B5EF4-FFF2-40B4-BE49-F238E27FC236}">
                <a16:creationId xmlns:a16="http://schemas.microsoft.com/office/drawing/2014/main" id="{6789947B-B5D7-4638-A22E-F5BE3475F762}"/>
              </a:ext>
            </a:extLst>
          </p:cNvPr>
          <p:cNvSpPr/>
          <p:nvPr/>
        </p:nvSpPr>
        <p:spPr>
          <a:xfrm>
            <a:off x="900363" y="3753852"/>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6" name="Oval 185">
            <a:extLst>
              <a:ext uri="{FF2B5EF4-FFF2-40B4-BE49-F238E27FC236}">
                <a16:creationId xmlns:a16="http://schemas.microsoft.com/office/drawing/2014/main" id="{46DA278B-7DB0-42DC-866D-B0D0632615BD}"/>
              </a:ext>
            </a:extLst>
          </p:cNvPr>
          <p:cNvSpPr/>
          <p:nvPr/>
        </p:nvSpPr>
        <p:spPr>
          <a:xfrm>
            <a:off x="1439778" y="3753852"/>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7" name="Oval 186">
            <a:extLst>
              <a:ext uri="{FF2B5EF4-FFF2-40B4-BE49-F238E27FC236}">
                <a16:creationId xmlns:a16="http://schemas.microsoft.com/office/drawing/2014/main" id="{0FD556C7-F928-4CC5-968A-D5C71ACB4C55}"/>
              </a:ext>
            </a:extLst>
          </p:cNvPr>
          <p:cNvSpPr/>
          <p:nvPr/>
        </p:nvSpPr>
        <p:spPr>
          <a:xfrm>
            <a:off x="1957136" y="3753853"/>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8" name="Oval 187">
            <a:extLst>
              <a:ext uri="{FF2B5EF4-FFF2-40B4-BE49-F238E27FC236}">
                <a16:creationId xmlns:a16="http://schemas.microsoft.com/office/drawing/2014/main" id="{027B62FC-6BB8-4769-B4B5-BDFC2685DD94}"/>
              </a:ext>
            </a:extLst>
          </p:cNvPr>
          <p:cNvSpPr/>
          <p:nvPr/>
        </p:nvSpPr>
        <p:spPr>
          <a:xfrm>
            <a:off x="2496551" y="3753852"/>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9" name="Oval 188">
            <a:extLst>
              <a:ext uri="{FF2B5EF4-FFF2-40B4-BE49-F238E27FC236}">
                <a16:creationId xmlns:a16="http://schemas.microsoft.com/office/drawing/2014/main" id="{6EBFFE07-F1DE-4945-B2FB-456603926D3F}"/>
              </a:ext>
            </a:extLst>
          </p:cNvPr>
          <p:cNvSpPr/>
          <p:nvPr/>
        </p:nvSpPr>
        <p:spPr>
          <a:xfrm>
            <a:off x="3035966" y="3753852"/>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0" name="Oval 189">
            <a:extLst>
              <a:ext uri="{FF2B5EF4-FFF2-40B4-BE49-F238E27FC236}">
                <a16:creationId xmlns:a16="http://schemas.microsoft.com/office/drawing/2014/main" id="{1D6EB08B-870E-4E2D-98BD-E1D2AF6F33A6}"/>
              </a:ext>
            </a:extLst>
          </p:cNvPr>
          <p:cNvSpPr/>
          <p:nvPr/>
        </p:nvSpPr>
        <p:spPr>
          <a:xfrm>
            <a:off x="3577383" y="3753852"/>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1" name="Oval 190">
            <a:extLst>
              <a:ext uri="{FF2B5EF4-FFF2-40B4-BE49-F238E27FC236}">
                <a16:creationId xmlns:a16="http://schemas.microsoft.com/office/drawing/2014/main" id="{1C95F5F5-20FA-4990-AE26-3E0AABCA4836}"/>
              </a:ext>
            </a:extLst>
          </p:cNvPr>
          <p:cNvSpPr/>
          <p:nvPr/>
        </p:nvSpPr>
        <p:spPr>
          <a:xfrm>
            <a:off x="360948" y="4271209"/>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2" name="Oval 191">
            <a:extLst>
              <a:ext uri="{FF2B5EF4-FFF2-40B4-BE49-F238E27FC236}">
                <a16:creationId xmlns:a16="http://schemas.microsoft.com/office/drawing/2014/main" id="{87905648-D640-4158-B6E3-1D41EC2CDE4D}"/>
              </a:ext>
            </a:extLst>
          </p:cNvPr>
          <p:cNvSpPr/>
          <p:nvPr/>
        </p:nvSpPr>
        <p:spPr>
          <a:xfrm>
            <a:off x="900363" y="4271208"/>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3" name="Oval 192">
            <a:extLst>
              <a:ext uri="{FF2B5EF4-FFF2-40B4-BE49-F238E27FC236}">
                <a16:creationId xmlns:a16="http://schemas.microsoft.com/office/drawing/2014/main" id="{E459CAC6-E41E-4748-8ABD-05DF1991715B}"/>
              </a:ext>
            </a:extLst>
          </p:cNvPr>
          <p:cNvSpPr/>
          <p:nvPr/>
        </p:nvSpPr>
        <p:spPr>
          <a:xfrm>
            <a:off x="1439778" y="4271208"/>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4" name="Oval 193">
            <a:extLst>
              <a:ext uri="{FF2B5EF4-FFF2-40B4-BE49-F238E27FC236}">
                <a16:creationId xmlns:a16="http://schemas.microsoft.com/office/drawing/2014/main" id="{435863A3-0756-4C41-9F12-B2252452A82B}"/>
              </a:ext>
            </a:extLst>
          </p:cNvPr>
          <p:cNvSpPr/>
          <p:nvPr/>
        </p:nvSpPr>
        <p:spPr>
          <a:xfrm>
            <a:off x="1957136" y="4271209"/>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5" name="Oval 194">
            <a:extLst>
              <a:ext uri="{FF2B5EF4-FFF2-40B4-BE49-F238E27FC236}">
                <a16:creationId xmlns:a16="http://schemas.microsoft.com/office/drawing/2014/main" id="{22B7FBF5-5F6E-4D8E-AD2D-57C70FFADC78}"/>
              </a:ext>
            </a:extLst>
          </p:cNvPr>
          <p:cNvSpPr/>
          <p:nvPr/>
        </p:nvSpPr>
        <p:spPr>
          <a:xfrm>
            <a:off x="2496551" y="4271208"/>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6" name="Oval 195">
            <a:extLst>
              <a:ext uri="{FF2B5EF4-FFF2-40B4-BE49-F238E27FC236}">
                <a16:creationId xmlns:a16="http://schemas.microsoft.com/office/drawing/2014/main" id="{8C5CAEF5-856A-499E-8CE2-18E99EEB72C7}"/>
              </a:ext>
            </a:extLst>
          </p:cNvPr>
          <p:cNvSpPr/>
          <p:nvPr/>
        </p:nvSpPr>
        <p:spPr>
          <a:xfrm>
            <a:off x="3035966" y="4271208"/>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7" name="Oval 196">
            <a:extLst>
              <a:ext uri="{FF2B5EF4-FFF2-40B4-BE49-F238E27FC236}">
                <a16:creationId xmlns:a16="http://schemas.microsoft.com/office/drawing/2014/main" id="{6A9634AA-06BD-47F8-846B-4537231D67B6}"/>
              </a:ext>
            </a:extLst>
          </p:cNvPr>
          <p:cNvSpPr/>
          <p:nvPr/>
        </p:nvSpPr>
        <p:spPr>
          <a:xfrm>
            <a:off x="3577383" y="4271208"/>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8" name="Oval 197">
            <a:extLst>
              <a:ext uri="{FF2B5EF4-FFF2-40B4-BE49-F238E27FC236}">
                <a16:creationId xmlns:a16="http://schemas.microsoft.com/office/drawing/2014/main" id="{6ABC01B8-56E3-4401-901E-674A6E9F1114}"/>
              </a:ext>
            </a:extLst>
          </p:cNvPr>
          <p:cNvSpPr/>
          <p:nvPr/>
        </p:nvSpPr>
        <p:spPr>
          <a:xfrm>
            <a:off x="360948" y="4788565"/>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9" name="Oval 198">
            <a:extLst>
              <a:ext uri="{FF2B5EF4-FFF2-40B4-BE49-F238E27FC236}">
                <a16:creationId xmlns:a16="http://schemas.microsoft.com/office/drawing/2014/main" id="{2E24D88B-F06C-41E7-8EFF-BA256F500EAE}"/>
              </a:ext>
            </a:extLst>
          </p:cNvPr>
          <p:cNvSpPr/>
          <p:nvPr/>
        </p:nvSpPr>
        <p:spPr>
          <a:xfrm>
            <a:off x="900363" y="4788564"/>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0" name="Oval 199">
            <a:extLst>
              <a:ext uri="{FF2B5EF4-FFF2-40B4-BE49-F238E27FC236}">
                <a16:creationId xmlns:a16="http://schemas.microsoft.com/office/drawing/2014/main" id="{71B37A7D-CCD9-4834-A80F-BE465B0E8A22}"/>
              </a:ext>
            </a:extLst>
          </p:cNvPr>
          <p:cNvSpPr/>
          <p:nvPr/>
        </p:nvSpPr>
        <p:spPr>
          <a:xfrm>
            <a:off x="1439778" y="4788564"/>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1" name="Oval 200">
            <a:extLst>
              <a:ext uri="{FF2B5EF4-FFF2-40B4-BE49-F238E27FC236}">
                <a16:creationId xmlns:a16="http://schemas.microsoft.com/office/drawing/2014/main" id="{DE3A5428-CC99-41CD-928B-64228F82D3BA}"/>
              </a:ext>
            </a:extLst>
          </p:cNvPr>
          <p:cNvSpPr/>
          <p:nvPr/>
        </p:nvSpPr>
        <p:spPr>
          <a:xfrm>
            <a:off x="1957136" y="4788565"/>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2" name="Oval 201">
            <a:extLst>
              <a:ext uri="{FF2B5EF4-FFF2-40B4-BE49-F238E27FC236}">
                <a16:creationId xmlns:a16="http://schemas.microsoft.com/office/drawing/2014/main" id="{BDFD8F9D-1FCB-4DC9-A296-9E978A92EC79}"/>
              </a:ext>
            </a:extLst>
          </p:cNvPr>
          <p:cNvSpPr/>
          <p:nvPr/>
        </p:nvSpPr>
        <p:spPr>
          <a:xfrm>
            <a:off x="2496551" y="4788564"/>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3" name="Oval 202">
            <a:extLst>
              <a:ext uri="{FF2B5EF4-FFF2-40B4-BE49-F238E27FC236}">
                <a16:creationId xmlns:a16="http://schemas.microsoft.com/office/drawing/2014/main" id="{C4B2993E-AE5B-44D7-84CC-5355E836DC9A}"/>
              </a:ext>
            </a:extLst>
          </p:cNvPr>
          <p:cNvSpPr/>
          <p:nvPr/>
        </p:nvSpPr>
        <p:spPr>
          <a:xfrm>
            <a:off x="3035966" y="4788564"/>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4" name="Oval 203">
            <a:extLst>
              <a:ext uri="{FF2B5EF4-FFF2-40B4-BE49-F238E27FC236}">
                <a16:creationId xmlns:a16="http://schemas.microsoft.com/office/drawing/2014/main" id="{4A5C3EE9-17FA-4C6E-8ACC-130FC0A69804}"/>
              </a:ext>
            </a:extLst>
          </p:cNvPr>
          <p:cNvSpPr/>
          <p:nvPr/>
        </p:nvSpPr>
        <p:spPr>
          <a:xfrm>
            <a:off x="3577383" y="4788564"/>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 name="Oval 204">
            <a:extLst>
              <a:ext uri="{FF2B5EF4-FFF2-40B4-BE49-F238E27FC236}">
                <a16:creationId xmlns:a16="http://schemas.microsoft.com/office/drawing/2014/main" id="{957A987B-D647-4A76-998D-EA298D216780}"/>
              </a:ext>
            </a:extLst>
          </p:cNvPr>
          <p:cNvSpPr/>
          <p:nvPr/>
        </p:nvSpPr>
        <p:spPr>
          <a:xfrm>
            <a:off x="360948" y="5305921"/>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 name="Oval 205">
            <a:extLst>
              <a:ext uri="{FF2B5EF4-FFF2-40B4-BE49-F238E27FC236}">
                <a16:creationId xmlns:a16="http://schemas.microsoft.com/office/drawing/2014/main" id="{D2BE3667-5F16-4B8F-B313-74ECB4D7637D}"/>
              </a:ext>
            </a:extLst>
          </p:cNvPr>
          <p:cNvSpPr/>
          <p:nvPr/>
        </p:nvSpPr>
        <p:spPr>
          <a:xfrm>
            <a:off x="900363" y="5305920"/>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 name="Oval 206">
            <a:extLst>
              <a:ext uri="{FF2B5EF4-FFF2-40B4-BE49-F238E27FC236}">
                <a16:creationId xmlns:a16="http://schemas.microsoft.com/office/drawing/2014/main" id="{5A45362A-E0C4-4B69-A3A6-93166BBCA8CC}"/>
              </a:ext>
            </a:extLst>
          </p:cNvPr>
          <p:cNvSpPr/>
          <p:nvPr/>
        </p:nvSpPr>
        <p:spPr>
          <a:xfrm>
            <a:off x="1439778" y="5305920"/>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8" name="Oval 207">
            <a:extLst>
              <a:ext uri="{FF2B5EF4-FFF2-40B4-BE49-F238E27FC236}">
                <a16:creationId xmlns:a16="http://schemas.microsoft.com/office/drawing/2014/main" id="{91CE2968-CD1A-4EF6-9D29-F7CE86F2CE39}"/>
              </a:ext>
            </a:extLst>
          </p:cNvPr>
          <p:cNvSpPr/>
          <p:nvPr/>
        </p:nvSpPr>
        <p:spPr>
          <a:xfrm>
            <a:off x="1957136" y="5305921"/>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9" name="Oval 208">
            <a:extLst>
              <a:ext uri="{FF2B5EF4-FFF2-40B4-BE49-F238E27FC236}">
                <a16:creationId xmlns:a16="http://schemas.microsoft.com/office/drawing/2014/main" id="{CA39FBA9-66A1-48BB-84DA-0C060ABBDB50}"/>
              </a:ext>
            </a:extLst>
          </p:cNvPr>
          <p:cNvSpPr/>
          <p:nvPr/>
        </p:nvSpPr>
        <p:spPr>
          <a:xfrm>
            <a:off x="2496551" y="5305920"/>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0" name="Oval 209">
            <a:extLst>
              <a:ext uri="{FF2B5EF4-FFF2-40B4-BE49-F238E27FC236}">
                <a16:creationId xmlns:a16="http://schemas.microsoft.com/office/drawing/2014/main" id="{C6FD2556-6F7E-4B2E-BFD1-A87E27E2F612}"/>
              </a:ext>
            </a:extLst>
          </p:cNvPr>
          <p:cNvSpPr/>
          <p:nvPr/>
        </p:nvSpPr>
        <p:spPr>
          <a:xfrm>
            <a:off x="3035966" y="5305920"/>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 name="Oval 210">
            <a:extLst>
              <a:ext uri="{FF2B5EF4-FFF2-40B4-BE49-F238E27FC236}">
                <a16:creationId xmlns:a16="http://schemas.microsoft.com/office/drawing/2014/main" id="{E518E51E-7D11-438F-992D-BFF33115E520}"/>
              </a:ext>
            </a:extLst>
          </p:cNvPr>
          <p:cNvSpPr/>
          <p:nvPr/>
        </p:nvSpPr>
        <p:spPr>
          <a:xfrm>
            <a:off x="3577383" y="5305920"/>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2" name="Oval 211">
            <a:extLst>
              <a:ext uri="{FF2B5EF4-FFF2-40B4-BE49-F238E27FC236}">
                <a16:creationId xmlns:a16="http://schemas.microsoft.com/office/drawing/2014/main" id="{92CC314D-0477-4CC7-8CCC-3F44964480BC}"/>
              </a:ext>
            </a:extLst>
          </p:cNvPr>
          <p:cNvSpPr/>
          <p:nvPr/>
        </p:nvSpPr>
        <p:spPr>
          <a:xfrm>
            <a:off x="360948" y="5823277"/>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3" name="Oval 212">
            <a:extLst>
              <a:ext uri="{FF2B5EF4-FFF2-40B4-BE49-F238E27FC236}">
                <a16:creationId xmlns:a16="http://schemas.microsoft.com/office/drawing/2014/main" id="{B20A4859-3AA9-4B45-B1C2-E121D5BE515C}"/>
              </a:ext>
            </a:extLst>
          </p:cNvPr>
          <p:cNvSpPr/>
          <p:nvPr/>
        </p:nvSpPr>
        <p:spPr>
          <a:xfrm>
            <a:off x="900363" y="5823276"/>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4" name="Oval 213">
            <a:extLst>
              <a:ext uri="{FF2B5EF4-FFF2-40B4-BE49-F238E27FC236}">
                <a16:creationId xmlns:a16="http://schemas.microsoft.com/office/drawing/2014/main" id="{BA8B30C5-B4C4-44B3-8DEC-47D1A28672CA}"/>
              </a:ext>
            </a:extLst>
          </p:cNvPr>
          <p:cNvSpPr/>
          <p:nvPr/>
        </p:nvSpPr>
        <p:spPr>
          <a:xfrm>
            <a:off x="1439778" y="5823276"/>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5" name="Oval 214">
            <a:extLst>
              <a:ext uri="{FF2B5EF4-FFF2-40B4-BE49-F238E27FC236}">
                <a16:creationId xmlns:a16="http://schemas.microsoft.com/office/drawing/2014/main" id="{1AA7FABC-A7EC-4A74-B726-134BABBF4511}"/>
              </a:ext>
            </a:extLst>
          </p:cNvPr>
          <p:cNvSpPr/>
          <p:nvPr/>
        </p:nvSpPr>
        <p:spPr>
          <a:xfrm>
            <a:off x="1957136" y="5823277"/>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6" name="Oval 215">
            <a:extLst>
              <a:ext uri="{FF2B5EF4-FFF2-40B4-BE49-F238E27FC236}">
                <a16:creationId xmlns:a16="http://schemas.microsoft.com/office/drawing/2014/main" id="{64BA7FD0-2C0C-44FE-B034-9A3A69E89546}"/>
              </a:ext>
            </a:extLst>
          </p:cNvPr>
          <p:cNvSpPr/>
          <p:nvPr/>
        </p:nvSpPr>
        <p:spPr>
          <a:xfrm>
            <a:off x="2496551" y="5823276"/>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7" name="Oval 216">
            <a:extLst>
              <a:ext uri="{FF2B5EF4-FFF2-40B4-BE49-F238E27FC236}">
                <a16:creationId xmlns:a16="http://schemas.microsoft.com/office/drawing/2014/main" id="{D3693E90-7777-4B52-9DAF-1D47B775BF75}"/>
              </a:ext>
            </a:extLst>
          </p:cNvPr>
          <p:cNvSpPr/>
          <p:nvPr/>
        </p:nvSpPr>
        <p:spPr>
          <a:xfrm>
            <a:off x="3035966" y="5823276"/>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8" name="Oval 217">
            <a:extLst>
              <a:ext uri="{FF2B5EF4-FFF2-40B4-BE49-F238E27FC236}">
                <a16:creationId xmlns:a16="http://schemas.microsoft.com/office/drawing/2014/main" id="{BC055438-6AB6-484B-950E-7C8A40AFD160}"/>
              </a:ext>
            </a:extLst>
          </p:cNvPr>
          <p:cNvSpPr/>
          <p:nvPr/>
        </p:nvSpPr>
        <p:spPr>
          <a:xfrm>
            <a:off x="3577383" y="5823276"/>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9" name="Oval 218">
            <a:extLst>
              <a:ext uri="{FF2B5EF4-FFF2-40B4-BE49-F238E27FC236}">
                <a16:creationId xmlns:a16="http://schemas.microsoft.com/office/drawing/2014/main" id="{0224A760-0254-478F-9B81-22B37891A6B6}"/>
              </a:ext>
            </a:extLst>
          </p:cNvPr>
          <p:cNvSpPr/>
          <p:nvPr/>
        </p:nvSpPr>
        <p:spPr>
          <a:xfrm>
            <a:off x="360948" y="6340633"/>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0" name="Oval 219">
            <a:extLst>
              <a:ext uri="{FF2B5EF4-FFF2-40B4-BE49-F238E27FC236}">
                <a16:creationId xmlns:a16="http://schemas.microsoft.com/office/drawing/2014/main" id="{256D09AE-5844-4392-98A8-A02A37F778DB}"/>
              </a:ext>
            </a:extLst>
          </p:cNvPr>
          <p:cNvSpPr/>
          <p:nvPr/>
        </p:nvSpPr>
        <p:spPr>
          <a:xfrm>
            <a:off x="900363" y="6340632"/>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1" name="Oval 220">
            <a:extLst>
              <a:ext uri="{FF2B5EF4-FFF2-40B4-BE49-F238E27FC236}">
                <a16:creationId xmlns:a16="http://schemas.microsoft.com/office/drawing/2014/main" id="{18241463-3343-487F-8506-B7778D7982B0}"/>
              </a:ext>
            </a:extLst>
          </p:cNvPr>
          <p:cNvSpPr/>
          <p:nvPr/>
        </p:nvSpPr>
        <p:spPr>
          <a:xfrm>
            <a:off x="1439778" y="6340632"/>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2" name="Oval 221">
            <a:extLst>
              <a:ext uri="{FF2B5EF4-FFF2-40B4-BE49-F238E27FC236}">
                <a16:creationId xmlns:a16="http://schemas.microsoft.com/office/drawing/2014/main" id="{8D00E256-B6C6-4EA7-8A0E-6F0A7BC05132}"/>
              </a:ext>
            </a:extLst>
          </p:cNvPr>
          <p:cNvSpPr/>
          <p:nvPr/>
        </p:nvSpPr>
        <p:spPr>
          <a:xfrm>
            <a:off x="1957136" y="6340633"/>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3" name="Oval 222">
            <a:extLst>
              <a:ext uri="{FF2B5EF4-FFF2-40B4-BE49-F238E27FC236}">
                <a16:creationId xmlns:a16="http://schemas.microsoft.com/office/drawing/2014/main" id="{5EAF2090-38EC-4309-8C3A-E263258A4395}"/>
              </a:ext>
            </a:extLst>
          </p:cNvPr>
          <p:cNvSpPr/>
          <p:nvPr/>
        </p:nvSpPr>
        <p:spPr>
          <a:xfrm>
            <a:off x="2496551" y="6340632"/>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4" name="Oval 223">
            <a:extLst>
              <a:ext uri="{FF2B5EF4-FFF2-40B4-BE49-F238E27FC236}">
                <a16:creationId xmlns:a16="http://schemas.microsoft.com/office/drawing/2014/main" id="{1DF2640F-E573-4938-A2EC-3216A325EF64}"/>
              </a:ext>
            </a:extLst>
          </p:cNvPr>
          <p:cNvSpPr/>
          <p:nvPr/>
        </p:nvSpPr>
        <p:spPr>
          <a:xfrm>
            <a:off x="3035966" y="6340632"/>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5" name="Oval 224">
            <a:extLst>
              <a:ext uri="{FF2B5EF4-FFF2-40B4-BE49-F238E27FC236}">
                <a16:creationId xmlns:a16="http://schemas.microsoft.com/office/drawing/2014/main" id="{81D9B5EA-6D21-4F53-999B-AC9F1BFDE4A7}"/>
              </a:ext>
            </a:extLst>
          </p:cNvPr>
          <p:cNvSpPr/>
          <p:nvPr/>
        </p:nvSpPr>
        <p:spPr>
          <a:xfrm>
            <a:off x="3577383" y="6340632"/>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6" name="Rectangle 225">
            <a:extLst>
              <a:ext uri="{FF2B5EF4-FFF2-40B4-BE49-F238E27FC236}">
                <a16:creationId xmlns:a16="http://schemas.microsoft.com/office/drawing/2014/main" id="{2E1FDE3F-3904-42D5-9351-9A358A959EC4}"/>
              </a:ext>
            </a:extLst>
          </p:cNvPr>
          <p:cNvSpPr/>
          <p:nvPr/>
        </p:nvSpPr>
        <p:spPr>
          <a:xfrm>
            <a:off x="4596063" y="132347"/>
            <a:ext cx="4247147" cy="3296653"/>
          </a:xfrm>
          <a:prstGeom prst="rect">
            <a:avLst/>
          </a:prstGeom>
          <a:noFill/>
          <a:ln w="666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7" name="Oval 226">
            <a:extLst>
              <a:ext uri="{FF2B5EF4-FFF2-40B4-BE49-F238E27FC236}">
                <a16:creationId xmlns:a16="http://schemas.microsoft.com/office/drawing/2014/main" id="{A27DCBCC-64CD-4685-8875-D87EF8D397C2}"/>
              </a:ext>
            </a:extLst>
          </p:cNvPr>
          <p:cNvSpPr/>
          <p:nvPr/>
        </p:nvSpPr>
        <p:spPr>
          <a:xfrm>
            <a:off x="4824663" y="324853"/>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8" name="Oval 227">
            <a:extLst>
              <a:ext uri="{FF2B5EF4-FFF2-40B4-BE49-F238E27FC236}">
                <a16:creationId xmlns:a16="http://schemas.microsoft.com/office/drawing/2014/main" id="{B03D0808-9AE6-4A0D-AE04-4DD53417984D}"/>
              </a:ext>
            </a:extLst>
          </p:cNvPr>
          <p:cNvSpPr/>
          <p:nvPr/>
        </p:nvSpPr>
        <p:spPr>
          <a:xfrm>
            <a:off x="5364078" y="324852"/>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9" name="Oval 228">
            <a:extLst>
              <a:ext uri="{FF2B5EF4-FFF2-40B4-BE49-F238E27FC236}">
                <a16:creationId xmlns:a16="http://schemas.microsoft.com/office/drawing/2014/main" id="{375EDAFB-FF95-4180-B652-CA9ECC46A831}"/>
              </a:ext>
            </a:extLst>
          </p:cNvPr>
          <p:cNvSpPr/>
          <p:nvPr/>
        </p:nvSpPr>
        <p:spPr>
          <a:xfrm>
            <a:off x="5903493" y="324852"/>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0" name="Oval 229">
            <a:extLst>
              <a:ext uri="{FF2B5EF4-FFF2-40B4-BE49-F238E27FC236}">
                <a16:creationId xmlns:a16="http://schemas.microsoft.com/office/drawing/2014/main" id="{DA190717-3B40-465B-8A07-1D168AF4EDD0}"/>
              </a:ext>
            </a:extLst>
          </p:cNvPr>
          <p:cNvSpPr/>
          <p:nvPr/>
        </p:nvSpPr>
        <p:spPr>
          <a:xfrm>
            <a:off x="6420851" y="324853"/>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1" name="Oval 230">
            <a:extLst>
              <a:ext uri="{FF2B5EF4-FFF2-40B4-BE49-F238E27FC236}">
                <a16:creationId xmlns:a16="http://schemas.microsoft.com/office/drawing/2014/main" id="{417E463B-F76F-45DC-A73F-15221FC518B4}"/>
              </a:ext>
            </a:extLst>
          </p:cNvPr>
          <p:cNvSpPr/>
          <p:nvPr/>
        </p:nvSpPr>
        <p:spPr>
          <a:xfrm>
            <a:off x="6960266" y="324852"/>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2" name="Oval 231">
            <a:extLst>
              <a:ext uri="{FF2B5EF4-FFF2-40B4-BE49-F238E27FC236}">
                <a16:creationId xmlns:a16="http://schemas.microsoft.com/office/drawing/2014/main" id="{FD35B920-018D-4DF1-B0B5-3FB3FEC9B73A}"/>
              </a:ext>
            </a:extLst>
          </p:cNvPr>
          <p:cNvSpPr/>
          <p:nvPr/>
        </p:nvSpPr>
        <p:spPr>
          <a:xfrm>
            <a:off x="7499681" y="324852"/>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3" name="Oval 232">
            <a:extLst>
              <a:ext uri="{FF2B5EF4-FFF2-40B4-BE49-F238E27FC236}">
                <a16:creationId xmlns:a16="http://schemas.microsoft.com/office/drawing/2014/main" id="{6604A8A4-4EDD-4CD4-B6BD-A343335C58A4}"/>
              </a:ext>
            </a:extLst>
          </p:cNvPr>
          <p:cNvSpPr/>
          <p:nvPr/>
        </p:nvSpPr>
        <p:spPr>
          <a:xfrm>
            <a:off x="8041098" y="324852"/>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4" name="Oval 233">
            <a:extLst>
              <a:ext uri="{FF2B5EF4-FFF2-40B4-BE49-F238E27FC236}">
                <a16:creationId xmlns:a16="http://schemas.microsoft.com/office/drawing/2014/main" id="{0C45FBD3-1A26-45BC-8160-FFE92A9DFB8A}"/>
              </a:ext>
            </a:extLst>
          </p:cNvPr>
          <p:cNvSpPr/>
          <p:nvPr/>
        </p:nvSpPr>
        <p:spPr>
          <a:xfrm>
            <a:off x="4824663" y="842209"/>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5" name="Oval 234">
            <a:extLst>
              <a:ext uri="{FF2B5EF4-FFF2-40B4-BE49-F238E27FC236}">
                <a16:creationId xmlns:a16="http://schemas.microsoft.com/office/drawing/2014/main" id="{1233F616-119E-4A59-B081-12B628E4BC2C}"/>
              </a:ext>
            </a:extLst>
          </p:cNvPr>
          <p:cNvSpPr/>
          <p:nvPr/>
        </p:nvSpPr>
        <p:spPr>
          <a:xfrm>
            <a:off x="5364078" y="842208"/>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6" name="Oval 235">
            <a:extLst>
              <a:ext uri="{FF2B5EF4-FFF2-40B4-BE49-F238E27FC236}">
                <a16:creationId xmlns:a16="http://schemas.microsoft.com/office/drawing/2014/main" id="{88C96092-B474-4734-96B1-F62F8596ACD3}"/>
              </a:ext>
            </a:extLst>
          </p:cNvPr>
          <p:cNvSpPr/>
          <p:nvPr/>
        </p:nvSpPr>
        <p:spPr>
          <a:xfrm>
            <a:off x="5903493" y="842208"/>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7" name="Oval 236">
            <a:extLst>
              <a:ext uri="{FF2B5EF4-FFF2-40B4-BE49-F238E27FC236}">
                <a16:creationId xmlns:a16="http://schemas.microsoft.com/office/drawing/2014/main" id="{FE57D09E-7F5A-4A16-A8E7-263EF257F852}"/>
              </a:ext>
            </a:extLst>
          </p:cNvPr>
          <p:cNvSpPr/>
          <p:nvPr/>
        </p:nvSpPr>
        <p:spPr>
          <a:xfrm>
            <a:off x="6420851" y="842209"/>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8" name="Oval 237">
            <a:extLst>
              <a:ext uri="{FF2B5EF4-FFF2-40B4-BE49-F238E27FC236}">
                <a16:creationId xmlns:a16="http://schemas.microsoft.com/office/drawing/2014/main" id="{71591833-9CA6-4A9A-AB26-9BA24C05C25B}"/>
              </a:ext>
            </a:extLst>
          </p:cNvPr>
          <p:cNvSpPr/>
          <p:nvPr/>
        </p:nvSpPr>
        <p:spPr>
          <a:xfrm>
            <a:off x="6960266" y="842208"/>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9" name="Oval 238">
            <a:extLst>
              <a:ext uri="{FF2B5EF4-FFF2-40B4-BE49-F238E27FC236}">
                <a16:creationId xmlns:a16="http://schemas.microsoft.com/office/drawing/2014/main" id="{8A2FDBD8-DC9A-4DF9-9869-DF14107BCB13}"/>
              </a:ext>
            </a:extLst>
          </p:cNvPr>
          <p:cNvSpPr/>
          <p:nvPr/>
        </p:nvSpPr>
        <p:spPr>
          <a:xfrm>
            <a:off x="7499681" y="842208"/>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0" name="Oval 239">
            <a:extLst>
              <a:ext uri="{FF2B5EF4-FFF2-40B4-BE49-F238E27FC236}">
                <a16:creationId xmlns:a16="http://schemas.microsoft.com/office/drawing/2014/main" id="{C3D7B228-19F4-43A4-8961-9CEA4BDADFD3}"/>
              </a:ext>
            </a:extLst>
          </p:cNvPr>
          <p:cNvSpPr/>
          <p:nvPr/>
        </p:nvSpPr>
        <p:spPr>
          <a:xfrm>
            <a:off x="8041098" y="842208"/>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1" name="Oval 240">
            <a:extLst>
              <a:ext uri="{FF2B5EF4-FFF2-40B4-BE49-F238E27FC236}">
                <a16:creationId xmlns:a16="http://schemas.microsoft.com/office/drawing/2014/main" id="{04B96F7F-378E-4659-96B2-3E0AEDA4CFEA}"/>
              </a:ext>
            </a:extLst>
          </p:cNvPr>
          <p:cNvSpPr/>
          <p:nvPr/>
        </p:nvSpPr>
        <p:spPr>
          <a:xfrm>
            <a:off x="4824663" y="1359565"/>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2" name="Oval 241">
            <a:extLst>
              <a:ext uri="{FF2B5EF4-FFF2-40B4-BE49-F238E27FC236}">
                <a16:creationId xmlns:a16="http://schemas.microsoft.com/office/drawing/2014/main" id="{774AE954-B86B-493E-AEB2-77C41CB42131}"/>
              </a:ext>
            </a:extLst>
          </p:cNvPr>
          <p:cNvSpPr/>
          <p:nvPr/>
        </p:nvSpPr>
        <p:spPr>
          <a:xfrm>
            <a:off x="5364078" y="1359564"/>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3" name="Oval 242">
            <a:extLst>
              <a:ext uri="{FF2B5EF4-FFF2-40B4-BE49-F238E27FC236}">
                <a16:creationId xmlns:a16="http://schemas.microsoft.com/office/drawing/2014/main" id="{434D4831-35AE-4844-A44E-265E52DEA68A}"/>
              </a:ext>
            </a:extLst>
          </p:cNvPr>
          <p:cNvSpPr/>
          <p:nvPr/>
        </p:nvSpPr>
        <p:spPr>
          <a:xfrm>
            <a:off x="5903493" y="1359564"/>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4" name="Oval 243">
            <a:extLst>
              <a:ext uri="{FF2B5EF4-FFF2-40B4-BE49-F238E27FC236}">
                <a16:creationId xmlns:a16="http://schemas.microsoft.com/office/drawing/2014/main" id="{CED171F8-84C3-478D-866F-8E8DBF56E4CF}"/>
              </a:ext>
            </a:extLst>
          </p:cNvPr>
          <p:cNvSpPr/>
          <p:nvPr/>
        </p:nvSpPr>
        <p:spPr>
          <a:xfrm>
            <a:off x="6420851" y="1359565"/>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5" name="Oval 244">
            <a:extLst>
              <a:ext uri="{FF2B5EF4-FFF2-40B4-BE49-F238E27FC236}">
                <a16:creationId xmlns:a16="http://schemas.microsoft.com/office/drawing/2014/main" id="{849A2087-6A92-492C-961D-2C99DB1041D2}"/>
              </a:ext>
            </a:extLst>
          </p:cNvPr>
          <p:cNvSpPr/>
          <p:nvPr/>
        </p:nvSpPr>
        <p:spPr>
          <a:xfrm>
            <a:off x="6960266" y="1359564"/>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6" name="Oval 245">
            <a:extLst>
              <a:ext uri="{FF2B5EF4-FFF2-40B4-BE49-F238E27FC236}">
                <a16:creationId xmlns:a16="http://schemas.microsoft.com/office/drawing/2014/main" id="{B94543F0-A90B-4D43-A944-AD98C51BA271}"/>
              </a:ext>
            </a:extLst>
          </p:cNvPr>
          <p:cNvSpPr/>
          <p:nvPr/>
        </p:nvSpPr>
        <p:spPr>
          <a:xfrm>
            <a:off x="7499681" y="1359564"/>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7" name="Oval 246">
            <a:extLst>
              <a:ext uri="{FF2B5EF4-FFF2-40B4-BE49-F238E27FC236}">
                <a16:creationId xmlns:a16="http://schemas.microsoft.com/office/drawing/2014/main" id="{B08CA2FE-C144-4207-BD12-7B85A96772A5}"/>
              </a:ext>
            </a:extLst>
          </p:cNvPr>
          <p:cNvSpPr/>
          <p:nvPr/>
        </p:nvSpPr>
        <p:spPr>
          <a:xfrm>
            <a:off x="8041098" y="1359564"/>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8" name="Oval 247">
            <a:extLst>
              <a:ext uri="{FF2B5EF4-FFF2-40B4-BE49-F238E27FC236}">
                <a16:creationId xmlns:a16="http://schemas.microsoft.com/office/drawing/2014/main" id="{F46FABD3-E470-4791-9AC9-496B5D00724D}"/>
              </a:ext>
            </a:extLst>
          </p:cNvPr>
          <p:cNvSpPr/>
          <p:nvPr/>
        </p:nvSpPr>
        <p:spPr>
          <a:xfrm>
            <a:off x="4824663" y="1876921"/>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9" name="Oval 248">
            <a:extLst>
              <a:ext uri="{FF2B5EF4-FFF2-40B4-BE49-F238E27FC236}">
                <a16:creationId xmlns:a16="http://schemas.microsoft.com/office/drawing/2014/main" id="{34F6D752-6176-47C5-8F73-FB10D39853DD}"/>
              </a:ext>
            </a:extLst>
          </p:cNvPr>
          <p:cNvSpPr/>
          <p:nvPr/>
        </p:nvSpPr>
        <p:spPr>
          <a:xfrm>
            <a:off x="5364078" y="1876920"/>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0" name="Oval 249">
            <a:extLst>
              <a:ext uri="{FF2B5EF4-FFF2-40B4-BE49-F238E27FC236}">
                <a16:creationId xmlns:a16="http://schemas.microsoft.com/office/drawing/2014/main" id="{9C3E043D-CE59-441E-96A6-E75694B61D48}"/>
              </a:ext>
            </a:extLst>
          </p:cNvPr>
          <p:cNvSpPr/>
          <p:nvPr/>
        </p:nvSpPr>
        <p:spPr>
          <a:xfrm>
            <a:off x="5903493" y="1876920"/>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1" name="Oval 250">
            <a:extLst>
              <a:ext uri="{FF2B5EF4-FFF2-40B4-BE49-F238E27FC236}">
                <a16:creationId xmlns:a16="http://schemas.microsoft.com/office/drawing/2014/main" id="{032C6713-F231-4954-AFE3-7F1DFFE517F8}"/>
              </a:ext>
            </a:extLst>
          </p:cNvPr>
          <p:cNvSpPr/>
          <p:nvPr/>
        </p:nvSpPr>
        <p:spPr>
          <a:xfrm>
            <a:off x="6420851" y="1876921"/>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2" name="Oval 251">
            <a:extLst>
              <a:ext uri="{FF2B5EF4-FFF2-40B4-BE49-F238E27FC236}">
                <a16:creationId xmlns:a16="http://schemas.microsoft.com/office/drawing/2014/main" id="{22EF5413-2517-4559-A2E4-2586A31D3C52}"/>
              </a:ext>
            </a:extLst>
          </p:cNvPr>
          <p:cNvSpPr/>
          <p:nvPr/>
        </p:nvSpPr>
        <p:spPr>
          <a:xfrm>
            <a:off x="6960266" y="1876920"/>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3" name="Oval 252">
            <a:extLst>
              <a:ext uri="{FF2B5EF4-FFF2-40B4-BE49-F238E27FC236}">
                <a16:creationId xmlns:a16="http://schemas.microsoft.com/office/drawing/2014/main" id="{43BCB74B-79EE-4011-B1AA-DF1EFE3A569D}"/>
              </a:ext>
            </a:extLst>
          </p:cNvPr>
          <p:cNvSpPr/>
          <p:nvPr/>
        </p:nvSpPr>
        <p:spPr>
          <a:xfrm>
            <a:off x="7499681" y="1876920"/>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4" name="Oval 253">
            <a:extLst>
              <a:ext uri="{FF2B5EF4-FFF2-40B4-BE49-F238E27FC236}">
                <a16:creationId xmlns:a16="http://schemas.microsoft.com/office/drawing/2014/main" id="{11188C5D-F1EF-4026-9059-B74B02103654}"/>
              </a:ext>
            </a:extLst>
          </p:cNvPr>
          <p:cNvSpPr/>
          <p:nvPr/>
        </p:nvSpPr>
        <p:spPr>
          <a:xfrm>
            <a:off x="8041098" y="1876920"/>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5" name="Oval 254">
            <a:extLst>
              <a:ext uri="{FF2B5EF4-FFF2-40B4-BE49-F238E27FC236}">
                <a16:creationId xmlns:a16="http://schemas.microsoft.com/office/drawing/2014/main" id="{12F64771-4CA5-4052-9CD3-DE3131D15A0B}"/>
              </a:ext>
            </a:extLst>
          </p:cNvPr>
          <p:cNvSpPr/>
          <p:nvPr/>
        </p:nvSpPr>
        <p:spPr>
          <a:xfrm>
            <a:off x="4824663" y="2394277"/>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6" name="Oval 255">
            <a:extLst>
              <a:ext uri="{FF2B5EF4-FFF2-40B4-BE49-F238E27FC236}">
                <a16:creationId xmlns:a16="http://schemas.microsoft.com/office/drawing/2014/main" id="{7DDAF699-3A1C-4189-B661-604C5BF36CDF}"/>
              </a:ext>
            </a:extLst>
          </p:cNvPr>
          <p:cNvSpPr/>
          <p:nvPr/>
        </p:nvSpPr>
        <p:spPr>
          <a:xfrm>
            <a:off x="5364078" y="2394276"/>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7" name="Oval 256">
            <a:extLst>
              <a:ext uri="{FF2B5EF4-FFF2-40B4-BE49-F238E27FC236}">
                <a16:creationId xmlns:a16="http://schemas.microsoft.com/office/drawing/2014/main" id="{1F4A4D48-0874-4591-BA03-DC862140F755}"/>
              </a:ext>
            </a:extLst>
          </p:cNvPr>
          <p:cNvSpPr/>
          <p:nvPr/>
        </p:nvSpPr>
        <p:spPr>
          <a:xfrm>
            <a:off x="5903493" y="2394276"/>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8" name="Oval 257">
            <a:extLst>
              <a:ext uri="{FF2B5EF4-FFF2-40B4-BE49-F238E27FC236}">
                <a16:creationId xmlns:a16="http://schemas.microsoft.com/office/drawing/2014/main" id="{381658B7-9558-4CFA-9C2E-0F6921B03601}"/>
              </a:ext>
            </a:extLst>
          </p:cNvPr>
          <p:cNvSpPr/>
          <p:nvPr/>
        </p:nvSpPr>
        <p:spPr>
          <a:xfrm>
            <a:off x="6420851" y="2394277"/>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9" name="Oval 258">
            <a:extLst>
              <a:ext uri="{FF2B5EF4-FFF2-40B4-BE49-F238E27FC236}">
                <a16:creationId xmlns:a16="http://schemas.microsoft.com/office/drawing/2014/main" id="{1219F0F7-087F-4779-A6CB-4AC421674623}"/>
              </a:ext>
            </a:extLst>
          </p:cNvPr>
          <p:cNvSpPr/>
          <p:nvPr/>
        </p:nvSpPr>
        <p:spPr>
          <a:xfrm>
            <a:off x="6960266" y="2394276"/>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0" name="Oval 259">
            <a:extLst>
              <a:ext uri="{FF2B5EF4-FFF2-40B4-BE49-F238E27FC236}">
                <a16:creationId xmlns:a16="http://schemas.microsoft.com/office/drawing/2014/main" id="{1A8CD70D-B0DA-4D49-A9A1-0C9E6081B7FD}"/>
              </a:ext>
            </a:extLst>
          </p:cNvPr>
          <p:cNvSpPr/>
          <p:nvPr/>
        </p:nvSpPr>
        <p:spPr>
          <a:xfrm>
            <a:off x="7499681" y="2394276"/>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1" name="Oval 260">
            <a:extLst>
              <a:ext uri="{FF2B5EF4-FFF2-40B4-BE49-F238E27FC236}">
                <a16:creationId xmlns:a16="http://schemas.microsoft.com/office/drawing/2014/main" id="{9D654528-052A-48ED-8A69-73F8BEC9F75E}"/>
              </a:ext>
            </a:extLst>
          </p:cNvPr>
          <p:cNvSpPr/>
          <p:nvPr/>
        </p:nvSpPr>
        <p:spPr>
          <a:xfrm>
            <a:off x="8041098" y="2394276"/>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2" name="Oval 261">
            <a:extLst>
              <a:ext uri="{FF2B5EF4-FFF2-40B4-BE49-F238E27FC236}">
                <a16:creationId xmlns:a16="http://schemas.microsoft.com/office/drawing/2014/main" id="{B9D5FD6A-23EB-4961-9078-5B9130016FD7}"/>
              </a:ext>
            </a:extLst>
          </p:cNvPr>
          <p:cNvSpPr/>
          <p:nvPr/>
        </p:nvSpPr>
        <p:spPr>
          <a:xfrm>
            <a:off x="4824663" y="2911633"/>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3" name="Oval 262">
            <a:extLst>
              <a:ext uri="{FF2B5EF4-FFF2-40B4-BE49-F238E27FC236}">
                <a16:creationId xmlns:a16="http://schemas.microsoft.com/office/drawing/2014/main" id="{6AE213C0-EE5A-4403-850D-AB6BC45F5BF2}"/>
              </a:ext>
            </a:extLst>
          </p:cNvPr>
          <p:cNvSpPr/>
          <p:nvPr/>
        </p:nvSpPr>
        <p:spPr>
          <a:xfrm>
            <a:off x="5364078" y="2911632"/>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4" name="Oval 263">
            <a:extLst>
              <a:ext uri="{FF2B5EF4-FFF2-40B4-BE49-F238E27FC236}">
                <a16:creationId xmlns:a16="http://schemas.microsoft.com/office/drawing/2014/main" id="{A8CA86C8-2F22-4F98-9611-970C0694755E}"/>
              </a:ext>
            </a:extLst>
          </p:cNvPr>
          <p:cNvSpPr/>
          <p:nvPr/>
        </p:nvSpPr>
        <p:spPr>
          <a:xfrm>
            <a:off x="5903493" y="2911632"/>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5" name="Oval 264">
            <a:extLst>
              <a:ext uri="{FF2B5EF4-FFF2-40B4-BE49-F238E27FC236}">
                <a16:creationId xmlns:a16="http://schemas.microsoft.com/office/drawing/2014/main" id="{28D01310-8ECB-4DA0-AC5C-911F5263A4FB}"/>
              </a:ext>
            </a:extLst>
          </p:cNvPr>
          <p:cNvSpPr/>
          <p:nvPr/>
        </p:nvSpPr>
        <p:spPr>
          <a:xfrm>
            <a:off x="6420851" y="2911633"/>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6" name="Oval 265">
            <a:extLst>
              <a:ext uri="{FF2B5EF4-FFF2-40B4-BE49-F238E27FC236}">
                <a16:creationId xmlns:a16="http://schemas.microsoft.com/office/drawing/2014/main" id="{45DCAFD0-507F-47C9-8F64-AF53F11A0B54}"/>
              </a:ext>
            </a:extLst>
          </p:cNvPr>
          <p:cNvSpPr/>
          <p:nvPr/>
        </p:nvSpPr>
        <p:spPr>
          <a:xfrm>
            <a:off x="6960266" y="2911632"/>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7" name="Oval 266">
            <a:extLst>
              <a:ext uri="{FF2B5EF4-FFF2-40B4-BE49-F238E27FC236}">
                <a16:creationId xmlns:a16="http://schemas.microsoft.com/office/drawing/2014/main" id="{B1F87CD1-A481-4569-8B4E-4755AC698FAC}"/>
              </a:ext>
            </a:extLst>
          </p:cNvPr>
          <p:cNvSpPr/>
          <p:nvPr/>
        </p:nvSpPr>
        <p:spPr>
          <a:xfrm>
            <a:off x="7499681" y="2911632"/>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8" name="Oval 267">
            <a:extLst>
              <a:ext uri="{FF2B5EF4-FFF2-40B4-BE49-F238E27FC236}">
                <a16:creationId xmlns:a16="http://schemas.microsoft.com/office/drawing/2014/main" id="{F0A9E4C2-2CD3-41A1-BE32-09C9E1A4802B}"/>
              </a:ext>
            </a:extLst>
          </p:cNvPr>
          <p:cNvSpPr/>
          <p:nvPr/>
        </p:nvSpPr>
        <p:spPr>
          <a:xfrm>
            <a:off x="8041098" y="2911632"/>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9" name="Rectangle 268">
            <a:extLst>
              <a:ext uri="{FF2B5EF4-FFF2-40B4-BE49-F238E27FC236}">
                <a16:creationId xmlns:a16="http://schemas.microsoft.com/office/drawing/2014/main" id="{0F5BEB31-A9A6-475B-A5D3-6DCB69C367B5}"/>
              </a:ext>
            </a:extLst>
          </p:cNvPr>
          <p:cNvSpPr/>
          <p:nvPr/>
        </p:nvSpPr>
        <p:spPr>
          <a:xfrm>
            <a:off x="4596063" y="3561347"/>
            <a:ext cx="4247147" cy="3296653"/>
          </a:xfrm>
          <a:prstGeom prst="rect">
            <a:avLst/>
          </a:prstGeom>
          <a:noFill/>
          <a:ln w="666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0" name="Oval 269">
            <a:extLst>
              <a:ext uri="{FF2B5EF4-FFF2-40B4-BE49-F238E27FC236}">
                <a16:creationId xmlns:a16="http://schemas.microsoft.com/office/drawing/2014/main" id="{2804F638-2DA7-46AF-8696-F49ABB885CFB}"/>
              </a:ext>
            </a:extLst>
          </p:cNvPr>
          <p:cNvSpPr/>
          <p:nvPr/>
        </p:nvSpPr>
        <p:spPr>
          <a:xfrm>
            <a:off x="4824663" y="3753853"/>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1" name="Oval 270">
            <a:extLst>
              <a:ext uri="{FF2B5EF4-FFF2-40B4-BE49-F238E27FC236}">
                <a16:creationId xmlns:a16="http://schemas.microsoft.com/office/drawing/2014/main" id="{C4A8BF98-CA58-423B-BE2A-127D95B4A09B}"/>
              </a:ext>
            </a:extLst>
          </p:cNvPr>
          <p:cNvSpPr/>
          <p:nvPr/>
        </p:nvSpPr>
        <p:spPr>
          <a:xfrm>
            <a:off x="5364078" y="3753852"/>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2" name="Oval 271">
            <a:extLst>
              <a:ext uri="{FF2B5EF4-FFF2-40B4-BE49-F238E27FC236}">
                <a16:creationId xmlns:a16="http://schemas.microsoft.com/office/drawing/2014/main" id="{E97AF11C-8777-4FF3-9DB2-F44AA7355DC8}"/>
              </a:ext>
            </a:extLst>
          </p:cNvPr>
          <p:cNvSpPr/>
          <p:nvPr/>
        </p:nvSpPr>
        <p:spPr>
          <a:xfrm>
            <a:off x="5903493" y="3753852"/>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3" name="Oval 272">
            <a:extLst>
              <a:ext uri="{FF2B5EF4-FFF2-40B4-BE49-F238E27FC236}">
                <a16:creationId xmlns:a16="http://schemas.microsoft.com/office/drawing/2014/main" id="{A7D76082-4DFB-469D-B47F-E57B560B4009}"/>
              </a:ext>
            </a:extLst>
          </p:cNvPr>
          <p:cNvSpPr/>
          <p:nvPr/>
        </p:nvSpPr>
        <p:spPr>
          <a:xfrm>
            <a:off x="6420851" y="3753853"/>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4" name="Oval 273">
            <a:extLst>
              <a:ext uri="{FF2B5EF4-FFF2-40B4-BE49-F238E27FC236}">
                <a16:creationId xmlns:a16="http://schemas.microsoft.com/office/drawing/2014/main" id="{A9A3B9A3-245B-4056-AB4D-6972FF6D5049}"/>
              </a:ext>
            </a:extLst>
          </p:cNvPr>
          <p:cNvSpPr/>
          <p:nvPr/>
        </p:nvSpPr>
        <p:spPr>
          <a:xfrm>
            <a:off x="6960266" y="3753852"/>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5" name="Oval 274">
            <a:extLst>
              <a:ext uri="{FF2B5EF4-FFF2-40B4-BE49-F238E27FC236}">
                <a16:creationId xmlns:a16="http://schemas.microsoft.com/office/drawing/2014/main" id="{1CE3C46E-2A97-4881-AF6F-1EECAD200A65}"/>
              </a:ext>
            </a:extLst>
          </p:cNvPr>
          <p:cNvSpPr/>
          <p:nvPr/>
        </p:nvSpPr>
        <p:spPr>
          <a:xfrm>
            <a:off x="7499681" y="3753852"/>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6" name="Oval 275">
            <a:extLst>
              <a:ext uri="{FF2B5EF4-FFF2-40B4-BE49-F238E27FC236}">
                <a16:creationId xmlns:a16="http://schemas.microsoft.com/office/drawing/2014/main" id="{98BD44BA-D41D-4CFD-B027-111489955A8E}"/>
              </a:ext>
            </a:extLst>
          </p:cNvPr>
          <p:cNvSpPr/>
          <p:nvPr/>
        </p:nvSpPr>
        <p:spPr>
          <a:xfrm>
            <a:off x="8041098" y="3753852"/>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7" name="Oval 276">
            <a:extLst>
              <a:ext uri="{FF2B5EF4-FFF2-40B4-BE49-F238E27FC236}">
                <a16:creationId xmlns:a16="http://schemas.microsoft.com/office/drawing/2014/main" id="{E7810EB6-523A-4828-84B4-8108FDF142A4}"/>
              </a:ext>
            </a:extLst>
          </p:cNvPr>
          <p:cNvSpPr/>
          <p:nvPr/>
        </p:nvSpPr>
        <p:spPr>
          <a:xfrm>
            <a:off x="4824663" y="4271209"/>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8" name="Oval 277">
            <a:extLst>
              <a:ext uri="{FF2B5EF4-FFF2-40B4-BE49-F238E27FC236}">
                <a16:creationId xmlns:a16="http://schemas.microsoft.com/office/drawing/2014/main" id="{4CC6EA41-F8F5-4C68-B80E-5645050D5F16}"/>
              </a:ext>
            </a:extLst>
          </p:cNvPr>
          <p:cNvSpPr/>
          <p:nvPr/>
        </p:nvSpPr>
        <p:spPr>
          <a:xfrm>
            <a:off x="5364078" y="4271208"/>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9" name="Oval 278">
            <a:extLst>
              <a:ext uri="{FF2B5EF4-FFF2-40B4-BE49-F238E27FC236}">
                <a16:creationId xmlns:a16="http://schemas.microsoft.com/office/drawing/2014/main" id="{A2C5ED96-EBA7-4D72-BB2E-405B3D11A961}"/>
              </a:ext>
            </a:extLst>
          </p:cNvPr>
          <p:cNvSpPr/>
          <p:nvPr/>
        </p:nvSpPr>
        <p:spPr>
          <a:xfrm>
            <a:off x="5903493" y="4271208"/>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0" name="Oval 279">
            <a:extLst>
              <a:ext uri="{FF2B5EF4-FFF2-40B4-BE49-F238E27FC236}">
                <a16:creationId xmlns:a16="http://schemas.microsoft.com/office/drawing/2014/main" id="{FC0818AC-FD61-44F4-B411-82778824DE58}"/>
              </a:ext>
            </a:extLst>
          </p:cNvPr>
          <p:cNvSpPr/>
          <p:nvPr/>
        </p:nvSpPr>
        <p:spPr>
          <a:xfrm>
            <a:off x="6420851" y="4271209"/>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1" name="Oval 280">
            <a:extLst>
              <a:ext uri="{FF2B5EF4-FFF2-40B4-BE49-F238E27FC236}">
                <a16:creationId xmlns:a16="http://schemas.microsoft.com/office/drawing/2014/main" id="{391B9E6E-5167-42E5-B524-DAC5AC584D29}"/>
              </a:ext>
            </a:extLst>
          </p:cNvPr>
          <p:cNvSpPr/>
          <p:nvPr/>
        </p:nvSpPr>
        <p:spPr>
          <a:xfrm>
            <a:off x="6960266" y="4271208"/>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2" name="Oval 281">
            <a:extLst>
              <a:ext uri="{FF2B5EF4-FFF2-40B4-BE49-F238E27FC236}">
                <a16:creationId xmlns:a16="http://schemas.microsoft.com/office/drawing/2014/main" id="{24BA1952-EF19-48B4-B5D1-C31E2F8FCA38}"/>
              </a:ext>
            </a:extLst>
          </p:cNvPr>
          <p:cNvSpPr/>
          <p:nvPr/>
        </p:nvSpPr>
        <p:spPr>
          <a:xfrm>
            <a:off x="7499681" y="4271208"/>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3" name="Oval 282">
            <a:extLst>
              <a:ext uri="{FF2B5EF4-FFF2-40B4-BE49-F238E27FC236}">
                <a16:creationId xmlns:a16="http://schemas.microsoft.com/office/drawing/2014/main" id="{9FB3BAA4-50F8-4D98-A57B-09DCC6808496}"/>
              </a:ext>
            </a:extLst>
          </p:cNvPr>
          <p:cNvSpPr/>
          <p:nvPr/>
        </p:nvSpPr>
        <p:spPr>
          <a:xfrm>
            <a:off x="8041098" y="4271208"/>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4" name="Oval 283">
            <a:extLst>
              <a:ext uri="{FF2B5EF4-FFF2-40B4-BE49-F238E27FC236}">
                <a16:creationId xmlns:a16="http://schemas.microsoft.com/office/drawing/2014/main" id="{62C38CCA-C808-4C95-9497-28FF27CE34C1}"/>
              </a:ext>
            </a:extLst>
          </p:cNvPr>
          <p:cNvSpPr/>
          <p:nvPr/>
        </p:nvSpPr>
        <p:spPr>
          <a:xfrm>
            <a:off x="4824663" y="4788565"/>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5" name="Oval 284">
            <a:extLst>
              <a:ext uri="{FF2B5EF4-FFF2-40B4-BE49-F238E27FC236}">
                <a16:creationId xmlns:a16="http://schemas.microsoft.com/office/drawing/2014/main" id="{DB1F2949-269B-43E1-ABFD-4E34FFBF795C}"/>
              </a:ext>
            </a:extLst>
          </p:cNvPr>
          <p:cNvSpPr/>
          <p:nvPr/>
        </p:nvSpPr>
        <p:spPr>
          <a:xfrm>
            <a:off x="5364078" y="4788564"/>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6" name="Oval 285">
            <a:extLst>
              <a:ext uri="{FF2B5EF4-FFF2-40B4-BE49-F238E27FC236}">
                <a16:creationId xmlns:a16="http://schemas.microsoft.com/office/drawing/2014/main" id="{03C1BE07-B7A9-4B1E-82C3-7849E031372D}"/>
              </a:ext>
            </a:extLst>
          </p:cNvPr>
          <p:cNvSpPr/>
          <p:nvPr/>
        </p:nvSpPr>
        <p:spPr>
          <a:xfrm>
            <a:off x="5903493" y="4788564"/>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7" name="Oval 286">
            <a:extLst>
              <a:ext uri="{FF2B5EF4-FFF2-40B4-BE49-F238E27FC236}">
                <a16:creationId xmlns:a16="http://schemas.microsoft.com/office/drawing/2014/main" id="{0A7CD8D9-96E7-4878-A987-17F408AB513C}"/>
              </a:ext>
            </a:extLst>
          </p:cNvPr>
          <p:cNvSpPr/>
          <p:nvPr/>
        </p:nvSpPr>
        <p:spPr>
          <a:xfrm>
            <a:off x="6420851" y="4788565"/>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8" name="Oval 287">
            <a:extLst>
              <a:ext uri="{FF2B5EF4-FFF2-40B4-BE49-F238E27FC236}">
                <a16:creationId xmlns:a16="http://schemas.microsoft.com/office/drawing/2014/main" id="{96E2C93C-5CCC-4A99-9A44-203C899B0FB8}"/>
              </a:ext>
            </a:extLst>
          </p:cNvPr>
          <p:cNvSpPr/>
          <p:nvPr/>
        </p:nvSpPr>
        <p:spPr>
          <a:xfrm>
            <a:off x="6960266" y="4788564"/>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9" name="Oval 288">
            <a:extLst>
              <a:ext uri="{FF2B5EF4-FFF2-40B4-BE49-F238E27FC236}">
                <a16:creationId xmlns:a16="http://schemas.microsoft.com/office/drawing/2014/main" id="{FDF10FF8-B56C-4626-A188-1DC790ADCB56}"/>
              </a:ext>
            </a:extLst>
          </p:cNvPr>
          <p:cNvSpPr/>
          <p:nvPr/>
        </p:nvSpPr>
        <p:spPr>
          <a:xfrm>
            <a:off x="7499681" y="4788564"/>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0" name="Oval 289">
            <a:extLst>
              <a:ext uri="{FF2B5EF4-FFF2-40B4-BE49-F238E27FC236}">
                <a16:creationId xmlns:a16="http://schemas.microsoft.com/office/drawing/2014/main" id="{B6A8F455-067B-4DC1-A965-488AEA640F6D}"/>
              </a:ext>
            </a:extLst>
          </p:cNvPr>
          <p:cNvSpPr/>
          <p:nvPr/>
        </p:nvSpPr>
        <p:spPr>
          <a:xfrm>
            <a:off x="8041098" y="4788564"/>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1" name="Oval 290">
            <a:extLst>
              <a:ext uri="{FF2B5EF4-FFF2-40B4-BE49-F238E27FC236}">
                <a16:creationId xmlns:a16="http://schemas.microsoft.com/office/drawing/2014/main" id="{0B49AAC0-CA5E-4B58-A49E-E329CA9465A7}"/>
              </a:ext>
            </a:extLst>
          </p:cNvPr>
          <p:cNvSpPr/>
          <p:nvPr/>
        </p:nvSpPr>
        <p:spPr>
          <a:xfrm>
            <a:off x="4824663" y="5305921"/>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2" name="Oval 291">
            <a:extLst>
              <a:ext uri="{FF2B5EF4-FFF2-40B4-BE49-F238E27FC236}">
                <a16:creationId xmlns:a16="http://schemas.microsoft.com/office/drawing/2014/main" id="{1D102F87-E74D-472F-9187-8AF84F6882A5}"/>
              </a:ext>
            </a:extLst>
          </p:cNvPr>
          <p:cNvSpPr/>
          <p:nvPr/>
        </p:nvSpPr>
        <p:spPr>
          <a:xfrm>
            <a:off x="5364078" y="5305920"/>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3" name="Oval 292">
            <a:extLst>
              <a:ext uri="{FF2B5EF4-FFF2-40B4-BE49-F238E27FC236}">
                <a16:creationId xmlns:a16="http://schemas.microsoft.com/office/drawing/2014/main" id="{B45FC8DC-82FE-411D-8B72-5045254373CD}"/>
              </a:ext>
            </a:extLst>
          </p:cNvPr>
          <p:cNvSpPr/>
          <p:nvPr/>
        </p:nvSpPr>
        <p:spPr>
          <a:xfrm>
            <a:off x="5903493" y="5305920"/>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4" name="Oval 293">
            <a:extLst>
              <a:ext uri="{FF2B5EF4-FFF2-40B4-BE49-F238E27FC236}">
                <a16:creationId xmlns:a16="http://schemas.microsoft.com/office/drawing/2014/main" id="{4C2C9915-81B7-436E-925F-93FF61D31578}"/>
              </a:ext>
            </a:extLst>
          </p:cNvPr>
          <p:cNvSpPr/>
          <p:nvPr/>
        </p:nvSpPr>
        <p:spPr>
          <a:xfrm>
            <a:off x="6420851" y="5305921"/>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5" name="Oval 294">
            <a:extLst>
              <a:ext uri="{FF2B5EF4-FFF2-40B4-BE49-F238E27FC236}">
                <a16:creationId xmlns:a16="http://schemas.microsoft.com/office/drawing/2014/main" id="{0FA1B03C-CCF5-451E-BC8C-8C0E9C900AB1}"/>
              </a:ext>
            </a:extLst>
          </p:cNvPr>
          <p:cNvSpPr/>
          <p:nvPr/>
        </p:nvSpPr>
        <p:spPr>
          <a:xfrm>
            <a:off x="6960266" y="5305920"/>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6" name="Oval 295">
            <a:extLst>
              <a:ext uri="{FF2B5EF4-FFF2-40B4-BE49-F238E27FC236}">
                <a16:creationId xmlns:a16="http://schemas.microsoft.com/office/drawing/2014/main" id="{20B9DC46-00F1-418B-A27D-FC03651FE7FA}"/>
              </a:ext>
            </a:extLst>
          </p:cNvPr>
          <p:cNvSpPr/>
          <p:nvPr/>
        </p:nvSpPr>
        <p:spPr>
          <a:xfrm>
            <a:off x="7499681" y="5305920"/>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7" name="Oval 296">
            <a:extLst>
              <a:ext uri="{FF2B5EF4-FFF2-40B4-BE49-F238E27FC236}">
                <a16:creationId xmlns:a16="http://schemas.microsoft.com/office/drawing/2014/main" id="{C3D164F9-3039-4204-AEFA-B8A6138A1E7A}"/>
              </a:ext>
            </a:extLst>
          </p:cNvPr>
          <p:cNvSpPr/>
          <p:nvPr/>
        </p:nvSpPr>
        <p:spPr>
          <a:xfrm>
            <a:off x="8041098" y="5305920"/>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8" name="Oval 297">
            <a:extLst>
              <a:ext uri="{FF2B5EF4-FFF2-40B4-BE49-F238E27FC236}">
                <a16:creationId xmlns:a16="http://schemas.microsoft.com/office/drawing/2014/main" id="{56DA2046-FBB1-4D4C-B24B-9E14BC710C4C}"/>
              </a:ext>
            </a:extLst>
          </p:cNvPr>
          <p:cNvSpPr/>
          <p:nvPr/>
        </p:nvSpPr>
        <p:spPr>
          <a:xfrm>
            <a:off x="4824663" y="5823277"/>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9" name="Oval 298">
            <a:extLst>
              <a:ext uri="{FF2B5EF4-FFF2-40B4-BE49-F238E27FC236}">
                <a16:creationId xmlns:a16="http://schemas.microsoft.com/office/drawing/2014/main" id="{F08243E6-BAEB-4791-9AB3-093206C8D602}"/>
              </a:ext>
            </a:extLst>
          </p:cNvPr>
          <p:cNvSpPr/>
          <p:nvPr/>
        </p:nvSpPr>
        <p:spPr>
          <a:xfrm>
            <a:off x="5364078" y="5823276"/>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0" name="Oval 299">
            <a:extLst>
              <a:ext uri="{FF2B5EF4-FFF2-40B4-BE49-F238E27FC236}">
                <a16:creationId xmlns:a16="http://schemas.microsoft.com/office/drawing/2014/main" id="{A82BED13-6443-4DD5-AE73-6011F27CE3E9}"/>
              </a:ext>
            </a:extLst>
          </p:cNvPr>
          <p:cNvSpPr/>
          <p:nvPr/>
        </p:nvSpPr>
        <p:spPr>
          <a:xfrm>
            <a:off x="5903493" y="5823276"/>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1" name="Oval 300">
            <a:extLst>
              <a:ext uri="{FF2B5EF4-FFF2-40B4-BE49-F238E27FC236}">
                <a16:creationId xmlns:a16="http://schemas.microsoft.com/office/drawing/2014/main" id="{1ABE3F14-22B4-4765-A916-2C49685800FD}"/>
              </a:ext>
            </a:extLst>
          </p:cNvPr>
          <p:cNvSpPr/>
          <p:nvPr/>
        </p:nvSpPr>
        <p:spPr>
          <a:xfrm>
            <a:off x="6420851" y="5823277"/>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2" name="Oval 301">
            <a:extLst>
              <a:ext uri="{FF2B5EF4-FFF2-40B4-BE49-F238E27FC236}">
                <a16:creationId xmlns:a16="http://schemas.microsoft.com/office/drawing/2014/main" id="{A9721828-A2DA-4B18-A4BA-CDCC750E3E4C}"/>
              </a:ext>
            </a:extLst>
          </p:cNvPr>
          <p:cNvSpPr/>
          <p:nvPr/>
        </p:nvSpPr>
        <p:spPr>
          <a:xfrm>
            <a:off x="6960266" y="5823276"/>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3" name="Oval 302">
            <a:extLst>
              <a:ext uri="{FF2B5EF4-FFF2-40B4-BE49-F238E27FC236}">
                <a16:creationId xmlns:a16="http://schemas.microsoft.com/office/drawing/2014/main" id="{C6F3ADD6-B079-4651-8F07-F9A955042CF9}"/>
              </a:ext>
            </a:extLst>
          </p:cNvPr>
          <p:cNvSpPr/>
          <p:nvPr/>
        </p:nvSpPr>
        <p:spPr>
          <a:xfrm>
            <a:off x="7499681" y="5823276"/>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4" name="Oval 303">
            <a:extLst>
              <a:ext uri="{FF2B5EF4-FFF2-40B4-BE49-F238E27FC236}">
                <a16:creationId xmlns:a16="http://schemas.microsoft.com/office/drawing/2014/main" id="{33960B4D-1C86-4025-8F09-FEB59B28636E}"/>
              </a:ext>
            </a:extLst>
          </p:cNvPr>
          <p:cNvSpPr/>
          <p:nvPr/>
        </p:nvSpPr>
        <p:spPr>
          <a:xfrm>
            <a:off x="8041098" y="5823276"/>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5" name="Oval 304">
            <a:extLst>
              <a:ext uri="{FF2B5EF4-FFF2-40B4-BE49-F238E27FC236}">
                <a16:creationId xmlns:a16="http://schemas.microsoft.com/office/drawing/2014/main" id="{AE5EFF30-3983-45A8-BF4A-D5979A301B5F}"/>
              </a:ext>
            </a:extLst>
          </p:cNvPr>
          <p:cNvSpPr/>
          <p:nvPr/>
        </p:nvSpPr>
        <p:spPr>
          <a:xfrm>
            <a:off x="4824663" y="6340633"/>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6" name="Oval 305">
            <a:extLst>
              <a:ext uri="{FF2B5EF4-FFF2-40B4-BE49-F238E27FC236}">
                <a16:creationId xmlns:a16="http://schemas.microsoft.com/office/drawing/2014/main" id="{3CBCBFA9-F25B-443B-BD56-BA89EFC92901}"/>
              </a:ext>
            </a:extLst>
          </p:cNvPr>
          <p:cNvSpPr/>
          <p:nvPr/>
        </p:nvSpPr>
        <p:spPr>
          <a:xfrm>
            <a:off x="5364078" y="6340632"/>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 name="Oval 306">
            <a:extLst>
              <a:ext uri="{FF2B5EF4-FFF2-40B4-BE49-F238E27FC236}">
                <a16:creationId xmlns:a16="http://schemas.microsoft.com/office/drawing/2014/main" id="{8C388E12-83F7-41DF-9FAC-CA345C346635}"/>
              </a:ext>
            </a:extLst>
          </p:cNvPr>
          <p:cNvSpPr/>
          <p:nvPr/>
        </p:nvSpPr>
        <p:spPr>
          <a:xfrm>
            <a:off x="5903493" y="6340632"/>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8" name="Oval 307">
            <a:extLst>
              <a:ext uri="{FF2B5EF4-FFF2-40B4-BE49-F238E27FC236}">
                <a16:creationId xmlns:a16="http://schemas.microsoft.com/office/drawing/2014/main" id="{F88E0D4C-7468-4F4B-B573-9D6B51D0D5F0}"/>
              </a:ext>
            </a:extLst>
          </p:cNvPr>
          <p:cNvSpPr/>
          <p:nvPr/>
        </p:nvSpPr>
        <p:spPr>
          <a:xfrm>
            <a:off x="6420851" y="6340633"/>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9" name="Oval 308">
            <a:extLst>
              <a:ext uri="{FF2B5EF4-FFF2-40B4-BE49-F238E27FC236}">
                <a16:creationId xmlns:a16="http://schemas.microsoft.com/office/drawing/2014/main" id="{36AAC63B-F5AE-4256-827D-A70DF4808A8D}"/>
              </a:ext>
            </a:extLst>
          </p:cNvPr>
          <p:cNvSpPr/>
          <p:nvPr/>
        </p:nvSpPr>
        <p:spPr>
          <a:xfrm>
            <a:off x="6960266" y="6340632"/>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0" name="Oval 309">
            <a:extLst>
              <a:ext uri="{FF2B5EF4-FFF2-40B4-BE49-F238E27FC236}">
                <a16:creationId xmlns:a16="http://schemas.microsoft.com/office/drawing/2014/main" id="{29F9605E-F6B1-46C7-B24C-1CE4BA8BCB3C}"/>
              </a:ext>
            </a:extLst>
          </p:cNvPr>
          <p:cNvSpPr/>
          <p:nvPr/>
        </p:nvSpPr>
        <p:spPr>
          <a:xfrm>
            <a:off x="7499681" y="6340632"/>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1" name="Oval 310">
            <a:extLst>
              <a:ext uri="{FF2B5EF4-FFF2-40B4-BE49-F238E27FC236}">
                <a16:creationId xmlns:a16="http://schemas.microsoft.com/office/drawing/2014/main" id="{F4DDFD1D-81EC-435C-A3B7-4B68A1186527}"/>
              </a:ext>
            </a:extLst>
          </p:cNvPr>
          <p:cNvSpPr/>
          <p:nvPr/>
        </p:nvSpPr>
        <p:spPr>
          <a:xfrm>
            <a:off x="8041098" y="6340632"/>
            <a:ext cx="469231" cy="445169"/>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9037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72FBC-B92B-4B30-8BD0-83EC01EA8E44}"/>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Learning outcomes</a:t>
            </a:r>
          </a:p>
        </p:txBody>
      </p:sp>
      <p:sp>
        <p:nvSpPr>
          <p:cNvPr id="3" name="Content Placeholder 2">
            <a:extLst>
              <a:ext uri="{FF2B5EF4-FFF2-40B4-BE49-F238E27FC236}">
                <a16:creationId xmlns:a16="http://schemas.microsoft.com/office/drawing/2014/main" id="{3B283262-93F2-21DF-2CB3-F4B9AC5EDA77}"/>
              </a:ext>
            </a:extLst>
          </p:cNvPr>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marL="0" indent="0">
              <a:buNone/>
            </a:pPr>
            <a:r>
              <a:rPr lang="en-GB" sz="4000" dirty="0">
                <a:solidFill>
                  <a:srgbClr val="FF0000"/>
                </a:solidFill>
              </a:rPr>
              <a:t>To describe the key features of magazine articles</a:t>
            </a:r>
          </a:p>
          <a:p>
            <a:pPr marL="0" indent="0">
              <a:buNone/>
            </a:pPr>
            <a:r>
              <a:rPr lang="en-GB" sz="4000" dirty="0">
                <a:solidFill>
                  <a:schemeClr val="accent2">
                    <a:lumMod val="50000"/>
                  </a:schemeClr>
                </a:solidFill>
              </a:rPr>
              <a:t>To explain how these features can help engage an audience</a:t>
            </a:r>
          </a:p>
          <a:p>
            <a:pPr marL="0" indent="0">
              <a:buNone/>
            </a:pPr>
            <a:r>
              <a:rPr lang="en-GB" sz="4000" dirty="0">
                <a:solidFill>
                  <a:srgbClr val="00B050"/>
                </a:solidFill>
              </a:rPr>
              <a:t>To evaluate the effectiveness of our own headlines and straplines </a:t>
            </a:r>
          </a:p>
        </p:txBody>
      </p:sp>
    </p:spTree>
    <p:extLst>
      <p:ext uri="{BB962C8B-B14F-4D97-AF65-F5344CB8AC3E}">
        <p14:creationId xmlns:p14="http://schemas.microsoft.com/office/powerpoint/2010/main" val="2137395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AAAE683-A4AB-F442-7149-3BEBBCDAC923}"/>
              </a:ext>
            </a:extLst>
          </p:cNvPr>
          <p:cNvGraphicFramePr>
            <a:graphicFrameLocks noGrp="1"/>
          </p:cNvGraphicFramePr>
          <p:nvPr>
            <p:extLst>
              <p:ext uri="{D42A27DB-BD31-4B8C-83A1-F6EECF244321}">
                <p14:modId xmlns:p14="http://schemas.microsoft.com/office/powerpoint/2010/main" val="1870124718"/>
              </p:ext>
            </p:extLst>
          </p:nvPr>
        </p:nvGraphicFramePr>
        <p:xfrm>
          <a:off x="628650" y="1861207"/>
          <a:ext cx="3631914" cy="40589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815957">
                  <a:extLst>
                    <a:ext uri="{9D8B030D-6E8A-4147-A177-3AD203B41FA5}">
                      <a16:colId xmlns:a16="http://schemas.microsoft.com/office/drawing/2014/main" val="2613100854"/>
                    </a:ext>
                  </a:extLst>
                </a:gridCol>
                <a:gridCol w="1815957">
                  <a:extLst>
                    <a:ext uri="{9D8B030D-6E8A-4147-A177-3AD203B41FA5}">
                      <a16:colId xmlns:a16="http://schemas.microsoft.com/office/drawing/2014/main" val="3414167551"/>
                    </a:ext>
                  </a:extLst>
                </a:gridCol>
              </a:tblGrid>
              <a:tr h="370840">
                <a:tc gridSpan="2">
                  <a:txBody>
                    <a:bodyPr/>
                    <a:lstStyle/>
                    <a:p>
                      <a:r>
                        <a:rPr lang="en-GB" sz="1600" b="1" dirty="0">
                          <a:solidFill>
                            <a:schemeClr val="tx1"/>
                          </a:solidFill>
                          <a:highlight>
                            <a:srgbClr val="00FF00"/>
                          </a:highlight>
                        </a:rPr>
                        <a:t>Writing to Explain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hMerge="1">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98057580"/>
                  </a:ext>
                </a:extLst>
              </a:tr>
              <a:tr h="370840">
                <a:tc>
                  <a:txBody>
                    <a:bodyPr/>
                    <a:lstStyle/>
                    <a:p>
                      <a:r>
                        <a:rPr lang="en-GB" sz="1600" b="1" dirty="0">
                          <a:solidFill>
                            <a:schemeClr val="tx1"/>
                          </a:solidFill>
                        </a:rPr>
                        <a:t>What is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1600" dirty="0"/>
                        <a:t>Explaining your opinion on a topic to your reader.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696378857"/>
                  </a:ext>
                </a:extLst>
              </a:tr>
              <a:tr h="370840">
                <a:tc>
                  <a:txBody>
                    <a:bodyPr/>
                    <a:lstStyle/>
                    <a:p>
                      <a:r>
                        <a:rPr lang="en-GB" sz="1600" b="1" dirty="0"/>
                        <a:t>What does it involve?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1600" dirty="0"/>
                        <a:t>You are not convincing people or advising.  You are explaining your perspective on a topic.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852608728"/>
                  </a:ext>
                </a:extLst>
              </a:tr>
              <a:tr h="0">
                <a:tc>
                  <a:txBody>
                    <a:bodyPr/>
                    <a:lstStyle/>
                    <a:p>
                      <a:r>
                        <a:rPr lang="en-GB" sz="1600" b="1" dirty="0"/>
                        <a:t>What key features do you often find in this type of writing?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sz="1600" dirty="0"/>
                        <a:t>Includes facts, opinions, a complex and detailed perspective.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883200351"/>
                  </a:ext>
                </a:extLst>
              </a:tr>
            </a:tbl>
          </a:graphicData>
        </a:graphic>
      </p:graphicFrame>
      <p:sp>
        <p:nvSpPr>
          <p:cNvPr id="5" name="Content Placeholder 2">
            <a:extLst>
              <a:ext uri="{FF2B5EF4-FFF2-40B4-BE49-F238E27FC236}">
                <a16:creationId xmlns:a16="http://schemas.microsoft.com/office/drawing/2014/main" id="{F75301F1-ECD5-95CF-5EC9-ECA96B30B1D7}"/>
              </a:ext>
            </a:extLst>
          </p:cNvPr>
          <p:cNvSpPr txBox="1">
            <a:spLocks/>
          </p:cNvSpPr>
          <p:nvPr/>
        </p:nvSpPr>
        <p:spPr>
          <a:xfrm>
            <a:off x="4445370" y="1861207"/>
            <a:ext cx="4069979" cy="223583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rPr>
              <a:t>Here are the basic features to include: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rPr>
              <a:t>a clear/apt/original title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rPr>
              <a:t>a strapline (heading beneath the main headline)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rPr>
              <a:t>subheadings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rPr>
              <a:t>an introductory (overview) paragraph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rPr>
              <a:t>effectively/fluently sequenced paragraphs.</a:t>
            </a:r>
          </a:p>
        </p:txBody>
      </p:sp>
      <p:sp>
        <p:nvSpPr>
          <p:cNvPr id="6" name="Rectangle: Rounded Corners 5">
            <a:extLst>
              <a:ext uri="{FF2B5EF4-FFF2-40B4-BE49-F238E27FC236}">
                <a16:creationId xmlns:a16="http://schemas.microsoft.com/office/drawing/2014/main" id="{AA22244D-F450-F229-2C55-4771E4F6C4BA}"/>
              </a:ext>
            </a:extLst>
          </p:cNvPr>
          <p:cNvSpPr/>
          <p:nvPr/>
        </p:nvSpPr>
        <p:spPr>
          <a:xfrm rot="20901342">
            <a:off x="7484741" y="1933113"/>
            <a:ext cx="1255059" cy="251012"/>
          </a:xfrm>
          <a:prstGeom prst="roundRect">
            <a:avLst/>
          </a:prstGeom>
          <a:solidFill>
            <a:srgbClr val="7030A0"/>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ptos" panose="02110004020202020204"/>
                <a:ea typeface="+mn-ea"/>
                <a:cs typeface="+mn-cs"/>
              </a:rPr>
              <a:t>Article</a:t>
            </a:r>
          </a:p>
        </p:txBody>
      </p:sp>
      <p:sp>
        <p:nvSpPr>
          <p:cNvPr id="7" name="Content Placeholder 2">
            <a:extLst>
              <a:ext uri="{FF2B5EF4-FFF2-40B4-BE49-F238E27FC236}">
                <a16:creationId xmlns:a16="http://schemas.microsoft.com/office/drawing/2014/main" id="{9D526AB0-A28D-4125-121B-71FE6769A596}"/>
              </a:ext>
            </a:extLst>
          </p:cNvPr>
          <p:cNvSpPr>
            <a:spLocks noGrp="1"/>
          </p:cNvSpPr>
          <p:nvPr>
            <p:ph idx="1"/>
          </p:nvPr>
        </p:nvSpPr>
        <p:spPr>
          <a:xfrm>
            <a:off x="628650" y="225197"/>
            <a:ext cx="7886700" cy="1375003"/>
          </a:xfrm>
          <a:solidFill>
            <a:schemeClr val="bg1"/>
          </a:solidFill>
          <a:ln w="38100">
            <a:solidFill>
              <a:schemeClr val="accent1">
                <a:shade val="15000"/>
              </a:schemeClr>
            </a:solidFill>
          </a:ln>
          <a:effectLst>
            <a:outerShdw blurRad="50800" dist="38100" dir="2700000" algn="tl" rotWithShape="0">
              <a:prstClr val="black">
                <a:alpha val="40000"/>
              </a:prstClr>
            </a:outerShdw>
          </a:effectLst>
        </p:spPr>
        <p:txBody>
          <a:bodyPr>
            <a:normAutofit lnSpcReduction="10000"/>
          </a:bodyPr>
          <a:lstStyle/>
          <a:p>
            <a:pPr marL="0" indent="0">
              <a:buNone/>
            </a:pPr>
            <a:endParaRPr lang="en-GB" sz="1400" dirty="0">
              <a:highlight>
                <a:srgbClr val="FFFF00"/>
              </a:highlight>
            </a:endParaRPr>
          </a:p>
          <a:p>
            <a:pPr marL="0" indent="0">
              <a:buNone/>
            </a:pPr>
            <a:r>
              <a:rPr lang="en-GB" sz="1400" dirty="0">
                <a:highlight>
                  <a:srgbClr val="FFFF00"/>
                </a:highlight>
              </a:rPr>
              <a:t>‘People protest about the cruelty of keeping animals in captivity, but they seem happy enough to eat meat, keep pets and visit zoos. All animals should be free!’</a:t>
            </a:r>
          </a:p>
          <a:p>
            <a:pPr marL="0" indent="0">
              <a:buNone/>
            </a:pPr>
            <a:r>
              <a:rPr lang="en-GB" sz="1400" dirty="0">
                <a:highlight>
                  <a:srgbClr val="00FFFF"/>
                </a:highlight>
              </a:rPr>
              <a:t>Write an article </a:t>
            </a:r>
            <a:r>
              <a:rPr lang="en-GB" sz="1400" dirty="0">
                <a:highlight>
                  <a:srgbClr val="FF00FF"/>
                </a:highlight>
              </a:rPr>
              <a:t>for a magazine</a:t>
            </a:r>
            <a:r>
              <a:rPr lang="en-GB" sz="1400" dirty="0"/>
              <a:t> </a:t>
            </a:r>
            <a:r>
              <a:rPr lang="en-GB" sz="1400" dirty="0">
                <a:highlight>
                  <a:srgbClr val="00FF00"/>
                </a:highlight>
              </a:rPr>
              <a:t>in which you explain your point of view on this</a:t>
            </a:r>
          </a:p>
          <a:p>
            <a:pPr marL="0" indent="0">
              <a:buNone/>
            </a:pPr>
            <a:r>
              <a:rPr lang="en-GB" sz="1400" dirty="0">
                <a:highlight>
                  <a:srgbClr val="00FF00"/>
                </a:highlight>
              </a:rPr>
              <a:t>statement.</a:t>
            </a:r>
          </a:p>
          <a:p>
            <a:pPr marL="0" indent="0">
              <a:buNone/>
            </a:pPr>
            <a:endParaRPr lang="en-GB" sz="2000" dirty="0"/>
          </a:p>
        </p:txBody>
      </p:sp>
      <p:sp>
        <p:nvSpPr>
          <p:cNvPr id="8" name="TextBox 7">
            <a:extLst>
              <a:ext uri="{FF2B5EF4-FFF2-40B4-BE49-F238E27FC236}">
                <a16:creationId xmlns:a16="http://schemas.microsoft.com/office/drawing/2014/main" id="{41C28B41-6436-ADCC-CEC3-3609574FA073}"/>
              </a:ext>
            </a:extLst>
          </p:cNvPr>
          <p:cNvSpPr txBox="1"/>
          <p:nvPr/>
        </p:nvSpPr>
        <p:spPr>
          <a:xfrm>
            <a:off x="4445370" y="4382746"/>
            <a:ext cx="4069979" cy="1600438"/>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When you are </a:t>
            </a:r>
            <a:r>
              <a:rPr kumimoji="0" lang="en-GB" sz="1400" b="0"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writing to </a:t>
            </a:r>
            <a:r>
              <a:rPr kumimoji="0" lang="en-GB" sz="1400" b="1"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explain,</a:t>
            </a:r>
            <a:r>
              <a:rPr kumimoji="0" lang="en-GB" sz="1400" b="0"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 it is different to writing to argue.</a:t>
            </a:r>
            <a:endParaRPr kumimoji="0" lang="en-GB" sz="1400" b="1"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You are explaining your view on a topic, you are not trying to persuade people to agree with you or convince someone about an argument you have.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endParaRPr>
          </a:p>
        </p:txBody>
      </p:sp>
      <p:pic>
        <p:nvPicPr>
          <p:cNvPr id="10" name="Picture 9" descr="A close up of a sign&#10;&#10;Description automatically generated">
            <a:extLst>
              <a:ext uri="{FF2B5EF4-FFF2-40B4-BE49-F238E27FC236}">
                <a16:creationId xmlns:a16="http://schemas.microsoft.com/office/drawing/2014/main" id="{E8BCFEC7-AA2D-69BA-51AD-4D913D089CBD}"/>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449866" y="5757572"/>
            <a:ext cx="1022256" cy="726760"/>
          </a:xfrm>
          <a:prstGeom prst="rect">
            <a:avLst/>
          </a:prstGeom>
        </p:spPr>
      </p:pic>
    </p:spTree>
    <p:extLst>
      <p:ext uri="{BB962C8B-B14F-4D97-AF65-F5344CB8AC3E}">
        <p14:creationId xmlns:p14="http://schemas.microsoft.com/office/powerpoint/2010/main" val="792398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A972E89-9892-4C7E-B11C-83CFDE6FB45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3750426">
            <a:off x="6146462" y="3162466"/>
            <a:ext cx="2658086" cy="1993564"/>
          </a:xfrm>
          <a:prstGeom prst="rect">
            <a:avLst/>
          </a:prstGeom>
          <a:ln w="38100">
            <a:solidFill>
              <a:srgbClr val="7030A0"/>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6DBD7B9-FDC3-4C92-B595-44B25ADC350C}"/>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Now, let’s use our learning to analyse an example article</a:t>
            </a:r>
          </a:p>
        </p:txBody>
      </p:sp>
      <p:sp>
        <p:nvSpPr>
          <p:cNvPr id="3" name="Content Placeholder 2">
            <a:extLst>
              <a:ext uri="{FF2B5EF4-FFF2-40B4-BE49-F238E27FC236}">
                <a16:creationId xmlns:a16="http://schemas.microsoft.com/office/drawing/2014/main" id="{A26E1A73-83F7-47DF-8A6F-CE5C88FFF561}"/>
              </a:ext>
            </a:extLst>
          </p:cNvPr>
          <p:cNvSpPr>
            <a:spLocks noGrp="1"/>
          </p:cNvSpPr>
          <p:nvPr>
            <p:ph idx="1"/>
          </p:nvPr>
        </p:nvSpPr>
        <p:spPr>
          <a:xfrm>
            <a:off x="628650" y="1825624"/>
            <a:ext cx="6274174" cy="4667249"/>
          </a:xfrm>
          <a:solidFill>
            <a:schemeClr val="bg1"/>
          </a:solidFill>
          <a:ln w="38100">
            <a:solidFill>
              <a:srgbClr val="00B050"/>
            </a:solidFill>
          </a:ln>
          <a:effectLst>
            <a:outerShdw blurRad="50800" dist="38100" dir="2700000" algn="tl" rotWithShape="0">
              <a:prstClr val="black">
                <a:alpha val="40000"/>
              </a:prstClr>
            </a:outerShdw>
          </a:effectLst>
        </p:spPr>
        <p:txBody>
          <a:bodyPr>
            <a:normAutofit lnSpcReduction="10000"/>
          </a:bodyPr>
          <a:lstStyle/>
          <a:p>
            <a:pPr marL="0" indent="0">
              <a:buNone/>
            </a:pPr>
            <a:r>
              <a:rPr lang="en-GB" dirty="0"/>
              <a:t>Using your table and your new learning from today’s lesson, work with the person nearest to you to decide:</a:t>
            </a:r>
          </a:p>
          <a:p>
            <a:pPr marL="0" indent="0">
              <a:buNone/>
            </a:pPr>
            <a:endParaRPr lang="en-GB" b="1" dirty="0"/>
          </a:p>
          <a:p>
            <a:pPr marL="0" indent="0">
              <a:buNone/>
            </a:pPr>
            <a:r>
              <a:rPr lang="en-GB" b="1" dirty="0">
                <a:solidFill>
                  <a:srgbClr val="FF0000"/>
                </a:solidFill>
              </a:rPr>
              <a:t>What makes this a good magazine article?</a:t>
            </a:r>
          </a:p>
          <a:p>
            <a:pPr marL="0" indent="0">
              <a:buNone/>
            </a:pPr>
            <a:r>
              <a:rPr lang="en-GB" b="1" dirty="0">
                <a:solidFill>
                  <a:schemeClr val="accent4">
                    <a:lumMod val="50000"/>
                  </a:schemeClr>
                </a:solidFill>
              </a:rPr>
              <a:t>How does the writer make this a </a:t>
            </a:r>
            <a:r>
              <a:rPr lang="en-GB" b="1" u="sng" dirty="0">
                <a:solidFill>
                  <a:schemeClr val="accent4">
                    <a:lumMod val="50000"/>
                  </a:schemeClr>
                </a:solidFill>
              </a:rPr>
              <a:t>writing to explain </a:t>
            </a:r>
            <a:r>
              <a:rPr lang="en-GB" b="1" dirty="0">
                <a:solidFill>
                  <a:schemeClr val="accent4">
                    <a:lumMod val="50000"/>
                  </a:schemeClr>
                </a:solidFill>
              </a:rPr>
              <a:t>piece?</a:t>
            </a:r>
          </a:p>
          <a:p>
            <a:pPr marL="0" indent="0">
              <a:buNone/>
            </a:pPr>
            <a:r>
              <a:rPr lang="en-GB" b="1" dirty="0">
                <a:solidFill>
                  <a:srgbClr val="00B050"/>
                </a:solidFill>
              </a:rPr>
              <a:t>Why does this article meet the requirements of the exam task? Provide examples.</a:t>
            </a:r>
          </a:p>
        </p:txBody>
      </p:sp>
    </p:spTree>
    <p:extLst>
      <p:ext uri="{BB962C8B-B14F-4D97-AF65-F5344CB8AC3E}">
        <p14:creationId xmlns:p14="http://schemas.microsoft.com/office/powerpoint/2010/main" val="68825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EB7C71-1184-43F8-B7AE-4C7958431E81}"/>
              </a:ext>
            </a:extLst>
          </p:cNvPr>
          <p:cNvSpPr>
            <a:spLocks noGrp="1"/>
          </p:cNvSpPr>
          <p:nvPr>
            <p:ph idx="1"/>
          </p:nvPr>
        </p:nvSpPr>
        <p:spPr>
          <a:xfrm rot="16200000">
            <a:off x="2157555" y="-135595"/>
            <a:ext cx="4982086" cy="8447885"/>
          </a:xfrm>
        </p:spPr>
        <p:txBody>
          <a:bodyPr>
            <a:normAutofit fontScale="92500" lnSpcReduction="10000"/>
          </a:bodyPr>
          <a:lstStyle/>
          <a:p>
            <a:pPr marL="0" indent="0">
              <a:lnSpc>
                <a:spcPct val="120000"/>
              </a:lnSpc>
              <a:spcBef>
                <a:spcPts val="0"/>
              </a:spcBef>
              <a:buNone/>
            </a:pPr>
            <a:r>
              <a:rPr lang="en-GB" sz="1200" b="1" dirty="0">
                <a:effectLst/>
                <a:latin typeface="Calibri" panose="020F0502020204030204" pitchFamily="34" charset="0"/>
                <a:ea typeface="Calibri" panose="020F0502020204030204" pitchFamily="34" charset="0"/>
                <a:cs typeface="Times New Roman" panose="02020603050405020304" pitchFamily="18" charset="0"/>
              </a:rPr>
              <a:t>Zoo You Realise? </a:t>
            </a:r>
          </a:p>
          <a:p>
            <a:pPr marL="0" indent="0">
              <a:lnSpc>
                <a:spcPct val="120000"/>
              </a:lnSpc>
              <a:spcBef>
                <a:spcPts val="0"/>
              </a:spcBef>
              <a:buNone/>
            </a:pPr>
            <a:r>
              <a:rPr lang="en-GB" sz="1200" b="1" dirty="0">
                <a:effectLst/>
                <a:latin typeface="Calibri" panose="020F0502020204030204" pitchFamily="34" charset="0"/>
                <a:ea typeface="Calibri" panose="020F0502020204030204" pitchFamily="34" charset="0"/>
                <a:cs typeface="Times New Roman" panose="02020603050405020304" pitchFamily="18" charset="0"/>
              </a:rPr>
              <a:t>It’s time to talk about captivity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Imagine being taken away from all that you know, all those you care for and your entire world as it has been. Imagine being forced to live within walls for the first time, behind bars and limited to eating only what others give you. That is what happens to thousands of animals every year when they are removed from their natural environments and placed into captivity – a less connotative term than ‘prison’. </a:t>
            </a:r>
          </a:p>
          <a:p>
            <a:pPr marL="0" indent="0">
              <a:lnSpc>
                <a:spcPct val="120000"/>
              </a:lnSpc>
              <a:spcBef>
                <a:spcPts val="0"/>
              </a:spcBef>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In some countries, particularly in the US, for instance, animals are held captive for the sake of money. Many of us will be familiar with the recent Netflix documentary that gripped us during 2020: The Tiger King. In this example, Joe Exotic was one of a number of US citizens who have built private zoos and opened them to the public for a fee. The programme highlighted the issues that occur when these businesses are not properly regulated and monitored. </a:t>
            </a:r>
          </a:p>
          <a:p>
            <a:pPr marL="0" indent="0">
              <a:lnSpc>
                <a:spcPct val="120000"/>
              </a:lnSpc>
              <a:spcBef>
                <a:spcPts val="0"/>
              </a:spcBef>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However, captivity is not simply a case of greedy or manipulative business people looking to exploit innocent animals to make a tidy profit. Many zoos across the world are ethically responsible and keep animals for the sake of conservation; if an animal is threatened with extinction because its natural habitat is being wiped out by human influence, then it is only right that humans should take responsibility for preserving and aiding the animals whose lives we have irrevocably damaged. </a:t>
            </a:r>
          </a:p>
          <a:p>
            <a:pPr marL="0" indent="0">
              <a:lnSpc>
                <a:spcPct val="120000"/>
              </a:lnSpc>
              <a:spcBef>
                <a:spcPts val="0"/>
              </a:spcBef>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In one zoo in Birmingham, United Kingdom, there is a door with the sign ‘The Most Dangerous Animal in the World’ on it. When you pull the handle and open to reveal what is on the other side, you discover there is nothing but a mirror. When you consider the impact of human activities such as poaching, deforestation and climate change, that truly is a powerful symbol for all of us. </a:t>
            </a:r>
          </a:p>
          <a:p>
            <a:pPr marL="0" indent="0">
              <a:lnSpc>
                <a:spcPct val="120000"/>
              </a:lnSpc>
              <a:spcBef>
                <a:spcPts val="0"/>
              </a:spcBef>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Therefore, what needs to be addressed is the consistency of conservation work and regulation right across the globe. Children and adults alike both learn so much about the world around them by visiting zoos and seeing the damage human influence can cause to other species, whilst providing different generations the opportunity to reflect on their own behaviours that may be contributing to these issues, such as single-use plastics, using microplastics, and buying palm oil products. </a:t>
            </a:r>
          </a:p>
          <a:p>
            <a:pPr marL="0" indent="0">
              <a:lnSpc>
                <a:spcPct val="120000"/>
              </a:lnSpc>
              <a:spcBef>
                <a:spcPts val="0"/>
              </a:spcBef>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Zoos should not be forms of entertainment for paying customers and opportunistic businesses, but instead charities or non-profit foundations that are there to serve their local communities, aid the ailing animals they house, and educate the wider public about the dangers humans pose to the world around us. Only then can we truly start to feel comfortable and potentially even proud of the work that zoos across the globe carry out each and every day.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GB" sz="2000" dirty="0"/>
          </a:p>
        </p:txBody>
      </p:sp>
      <p:sp>
        <p:nvSpPr>
          <p:cNvPr id="7" name="Content Placeholder 2">
            <a:extLst>
              <a:ext uri="{FF2B5EF4-FFF2-40B4-BE49-F238E27FC236}">
                <a16:creationId xmlns:a16="http://schemas.microsoft.com/office/drawing/2014/main" id="{B8BC8484-7F80-B889-0013-456BE44A3F1D}"/>
              </a:ext>
            </a:extLst>
          </p:cNvPr>
          <p:cNvSpPr txBox="1">
            <a:spLocks/>
          </p:cNvSpPr>
          <p:nvPr/>
        </p:nvSpPr>
        <p:spPr>
          <a:xfrm rot="16200000">
            <a:off x="3655891" y="-699991"/>
            <a:ext cx="1285873" cy="300017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rPr>
              <a:t>Here are the basic features to include: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rPr>
              <a:t>a clear/apt/original title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rPr>
              <a:t>a strapline (heading beneath the main headline)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rPr>
              <a:t>subheadings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rPr>
              <a:t>an introductory (overview) paragraph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panose="020F0502020204030204"/>
                <a:ea typeface="+mn-ea"/>
                <a:cs typeface="+mn-cs"/>
              </a:rPr>
              <a:t>effectively/fluently sequenced paragraphs.</a:t>
            </a:r>
          </a:p>
        </p:txBody>
      </p:sp>
      <p:pic>
        <p:nvPicPr>
          <p:cNvPr id="4" name="Picture 3">
            <a:extLst>
              <a:ext uri="{FF2B5EF4-FFF2-40B4-BE49-F238E27FC236}">
                <a16:creationId xmlns:a16="http://schemas.microsoft.com/office/drawing/2014/main" id="{BFA51567-66E2-7FC2-CC18-238D9DE9173F}"/>
              </a:ext>
            </a:extLst>
          </p:cNvPr>
          <p:cNvPicPr>
            <a:picLocks noChangeAspect="1"/>
          </p:cNvPicPr>
          <p:nvPr/>
        </p:nvPicPr>
        <p:blipFill>
          <a:blip r:embed="rId2"/>
          <a:stretch>
            <a:fillRect/>
          </a:stretch>
        </p:blipFill>
        <p:spPr>
          <a:xfrm rot="16200000">
            <a:off x="1021680" y="-73224"/>
            <a:ext cx="1362705" cy="1746642"/>
          </a:xfrm>
          <a:prstGeom prst="rect">
            <a:avLst/>
          </a:prstGeom>
        </p:spPr>
      </p:pic>
    </p:spTree>
    <p:extLst>
      <p:ext uri="{BB962C8B-B14F-4D97-AF65-F5344CB8AC3E}">
        <p14:creationId xmlns:p14="http://schemas.microsoft.com/office/powerpoint/2010/main" val="1683283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BC8433-EC0D-9745-A7F1-9B78DB3F8E60}"/>
              </a:ext>
            </a:extLst>
          </p:cNvPr>
          <p:cNvSpPr txBox="1"/>
          <p:nvPr/>
        </p:nvSpPr>
        <p:spPr>
          <a:xfrm>
            <a:off x="428987" y="884363"/>
            <a:ext cx="4572000" cy="3179973"/>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indent="0">
              <a:lnSpc>
                <a:spcPct val="120000"/>
              </a:lnSpc>
              <a:spcBef>
                <a:spcPts val="0"/>
              </a:spcBef>
              <a:buNone/>
            </a:pPr>
            <a:r>
              <a:rPr lang="en-GB" sz="12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Imagine being taken away from all that you know, all those you care for and your entire world as it has been. Imagine being forced to live within walls for the first time, behind bars and limited to eating only what others give you. That is what happens to thousands of animals every year when they are removed from their natural environments and placed into captivity – a less connotative term than ‘prison’. </a:t>
            </a:r>
          </a:p>
          <a:p>
            <a:pPr marL="0" indent="0">
              <a:lnSpc>
                <a:spcPct val="120000"/>
              </a:lnSpc>
              <a:spcBef>
                <a:spcPts val="0"/>
              </a:spcBef>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In some countries, particularly in the US, for instance, animals are held captive for the sake of money</a:t>
            </a:r>
            <a:r>
              <a:rPr lang="en-GB" sz="1200" dirty="0">
                <a:effectLst/>
                <a:latin typeface="Calibri" panose="020F0502020204030204" pitchFamily="34" charset="0"/>
                <a:ea typeface="Calibri" panose="020F0502020204030204" pitchFamily="34" charset="0"/>
                <a:cs typeface="Times New Roman" panose="02020603050405020304" pitchFamily="18" charset="0"/>
              </a:rPr>
              <a:t>. Many of us will be familiar with the recent Netflix documentary that gripped us during 2020: The Tiger King. In this example, Joe Exotic was one of a number of US citizens who have built private zoos and opened them to the public for a fee. </a:t>
            </a:r>
            <a:r>
              <a:rPr lang="en-GB" sz="12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The programme highlighted the issues that occur when these businesses are not properly regulated and monitored. </a:t>
            </a:r>
          </a:p>
        </p:txBody>
      </p:sp>
      <p:sp>
        <p:nvSpPr>
          <p:cNvPr id="7" name="TextBox 6">
            <a:extLst>
              <a:ext uri="{FF2B5EF4-FFF2-40B4-BE49-F238E27FC236}">
                <a16:creationId xmlns:a16="http://schemas.microsoft.com/office/drawing/2014/main" id="{D833B737-B75E-8485-EC40-567DCCC4DBB3}"/>
              </a:ext>
            </a:extLst>
          </p:cNvPr>
          <p:cNvSpPr txBox="1"/>
          <p:nvPr/>
        </p:nvSpPr>
        <p:spPr>
          <a:xfrm>
            <a:off x="428987" y="4216078"/>
            <a:ext cx="4572000" cy="240187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indent="0">
              <a:lnSpc>
                <a:spcPct val="120000"/>
              </a:lnSpc>
              <a:spcBef>
                <a:spcPts val="0"/>
              </a:spcBef>
              <a:buNone/>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However, captivity is not simply a case of greedy or manipulative business people looking to exploit innocent animals to make a tidy profit. </a:t>
            </a:r>
            <a:r>
              <a:rPr lang="en-GB" sz="1400" dirty="0">
                <a:effectLst/>
                <a:latin typeface="Calibri" panose="020F0502020204030204" pitchFamily="34" charset="0"/>
                <a:ea typeface="Calibri" panose="020F0502020204030204" pitchFamily="34" charset="0"/>
                <a:cs typeface="Times New Roman" panose="02020603050405020304" pitchFamily="18" charset="0"/>
              </a:rPr>
              <a:t>Many zoos across the world are ethically responsible and keep animals for the sake of conservation; if an animal is threatened with extinction because its natural habitat is being wiped out by human influence, </a:t>
            </a:r>
            <a:r>
              <a:rPr lang="en-GB" sz="14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then it is only right that humans should take responsibility for preserving and aiding the animals whose lives we have irrevocably damaged. </a:t>
            </a:r>
          </a:p>
        </p:txBody>
      </p:sp>
      <p:sp>
        <p:nvSpPr>
          <p:cNvPr id="8" name="Content Placeholder 2">
            <a:extLst>
              <a:ext uri="{FF2B5EF4-FFF2-40B4-BE49-F238E27FC236}">
                <a16:creationId xmlns:a16="http://schemas.microsoft.com/office/drawing/2014/main" id="{340787EB-2A13-3D4F-18FE-E357DA78A6AC}"/>
              </a:ext>
            </a:extLst>
          </p:cNvPr>
          <p:cNvSpPr txBox="1">
            <a:spLocks/>
          </p:cNvSpPr>
          <p:nvPr/>
        </p:nvSpPr>
        <p:spPr>
          <a:xfrm>
            <a:off x="5323462" y="379848"/>
            <a:ext cx="3434775" cy="2260849"/>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rPr>
              <a:t>Here are the basic features to include: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highlight>
                  <a:srgbClr val="FFFF00"/>
                </a:highlight>
                <a:uLnTx/>
                <a:uFillTx/>
                <a:latin typeface="Aptos" panose="02110004020202020204"/>
                <a:ea typeface="+mn-ea"/>
                <a:cs typeface="+mn-cs"/>
              </a:rPr>
              <a:t>a clear/apt/original title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highlight>
                  <a:srgbClr val="FFFF00"/>
                </a:highlight>
                <a:uLnTx/>
                <a:uFillTx/>
                <a:latin typeface="Aptos" panose="02110004020202020204"/>
                <a:ea typeface="+mn-ea"/>
                <a:cs typeface="+mn-cs"/>
              </a:rPr>
              <a:t>a strapline (heading beneath the main headline)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rPr>
              <a:t>subheadings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highlight>
                  <a:srgbClr val="00FF00"/>
                </a:highlight>
                <a:uLnTx/>
                <a:uFillTx/>
                <a:latin typeface="Aptos" panose="02110004020202020204"/>
                <a:ea typeface="+mn-ea"/>
                <a:cs typeface="+mn-cs"/>
              </a:rPr>
              <a:t>an introductory (overview) paragraph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highlight>
                  <a:srgbClr val="00FFFF"/>
                </a:highlight>
                <a:uLnTx/>
                <a:uFillTx/>
                <a:latin typeface="Aptos" panose="02110004020202020204"/>
                <a:ea typeface="+mn-ea"/>
                <a:cs typeface="+mn-cs"/>
              </a:rPr>
              <a:t>effectively/fluently sequenced paragraphs.</a:t>
            </a:r>
          </a:p>
        </p:txBody>
      </p:sp>
      <p:sp>
        <p:nvSpPr>
          <p:cNvPr id="9" name="Rectangle: Rounded Corners 8">
            <a:extLst>
              <a:ext uri="{FF2B5EF4-FFF2-40B4-BE49-F238E27FC236}">
                <a16:creationId xmlns:a16="http://schemas.microsoft.com/office/drawing/2014/main" id="{38553426-4916-B434-F9F0-F74337FFD6AE}"/>
              </a:ext>
            </a:extLst>
          </p:cNvPr>
          <p:cNvSpPr/>
          <p:nvPr/>
        </p:nvSpPr>
        <p:spPr>
          <a:xfrm rot="20901342">
            <a:off x="7642148" y="2348844"/>
            <a:ext cx="1255059" cy="251012"/>
          </a:xfrm>
          <a:prstGeom prst="roundRect">
            <a:avLst/>
          </a:prstGeom>
          <a:solidFill>
            <a:srgbClr val="7030A0"/>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Article</a:t>
            </a:r>
          </a:p>
        </p:txBody>
      </p:sp>
      <p:sp>
        <p:nvSpPr>
          <p:cNvPr id="10" name="TextBox 9">
            <a:extLst>
              <a:ext uri="{FF2B5EF4-FFF2-40B4-BE49-F238E27FC236}">
                <a16:creationId xmlns:a16="http://schemas.microsoft.com/office/drawing/2014/main" id="{D813EC5B-A501-7D84-1922-108854384B05}"/>
              </a:ext>
            </a:extLst>
          </p:cNvPr>
          <p:cNvSpPr txBox="1"/>
          <p:nvPr/>
        </p:nvSpPr>
        <p:spPr>
          <a:xfrm>
            <a:off x="5323462" y="3000375"/>
            <a:ext cx="3391913" cy="353943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The writer has included a title and strapline to engage the audience straight away. </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The headline is a pun on ‘Do you realise?’ and the strapline uses alliteration “time to talk” and “captivity”. These are designed to hook in the audience in and provide a clue as to what the article will be about.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The first paragraph sets out the writer’s perspective on captivity</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explaining that zoos are forms of prisons for animals, and it uses direct address to ask the reader to place themselves in the position of an animal in captivity, thus helping them to understand the writer’s perspective on the treatment of animals. </a:t>
            </a:r>
          </a:p>
        </p:txBody>
      </p:sp>
      <p:sp>
        <p:nvSpPr>
          <p:cNvPr id="3" name="TextBox 2">
            <a:extLst>
              <a:ext uri="{FF2B5EF4-FFF2-40B4-BE49-F238E27FC236}">
                <a16:creationId xmlns:a16="http://schemas.microsoft.com/office/drawing/2014/main" id="{7DB41382-E89A-D0F7-A7FE-3BAB59CB9293}"/>
              </a:ext>
            </a:extLst>
          </p:cNvPr>
          <p:cNvSpPr txBox="1"/>
          <p:nvPr/>
        </p:nvSpPr>
        <p:spPr>
          <a:xfrm>
            <a:off x="428987" y="140471"/>
            <a:ext cx="4572000" cy="59215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indent="0">
              <a:lnSpc>
                <a:spcPct val="120000"/>
              </a:lnSpc>
              <a:spcBef>
                <a:spcPts val="0"/>
              </a:spcBef>
              <a:buNone/>
            </a:pPr>
            <a:r>
              <a:rPr lang="en-GB" sz="1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Zoo You Realise? </a:t>
            </a:r>
          </a:p>
          <a:p>
            <a:pPr marL="0" indent="0">
              <a:lnSpc>
                <a:spcPct val="120000"/>
              </a:lnSpc>
              <a:spcBef>
                <a:spcPts val="0"/>
              </a:spcBef>
              <a:buNone/>
            </a:pPr>
            <a:r>
              <a:rPr lang="en-GB" sz="1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It’s time to talk about captivity</a:t>
            </a:r>
            <a:endParaRPr lang="en-GB"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8619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48CAE06D-6565-4EEF-582A-C9CA7B616E2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DD6C212-786B-BF43-3A61-3DA8E1ABC11C}"/>
              </a:ext>
            </a:extLst>
          </p:cNvPr>
          <p:cNvSpPr txBox="1"/>
          <p:nvPr/>
        </p:nvSpPr>
        <p:spPr>
          <a:xfrm>
            <a:off x="428987" y="884363"/>
            <a:ext cx="4572000" cy="3179973"/>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highlight>
                  <a:srgbClr val="00FF00"/>
                </a:highlight>
                <a:uLnTx/>
                <a:uFillTx/>
                <a:latin typeface="Calibri" panose="020F0502020204030204" pitchFamily="34" charset="0"/>
                <a:ea typeface="Calibri" panose="020F0502020204030204" pitchFamily="34" charset="0"/>
                <a:cs typeface="Times New Roman" panose="02020603050405020304" pitchFamily="18" charset="0"/>
              </a:rPr>
              <a:t>	Imagine being taken away from all that you know, all those you care for and your entire world as it has been. Imagine being forced to live within walls for the first time, behind bars and limited to eating only what others give you. That is what happens to thousands of animals every year when they are removed from their natural environments and placed into captivity – a less connotative term than ‘prison’. </a:t>
            </a: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kern="1200" cap="none" spc="0" normalizeH="0" baseline="0" noProof="0" dirty="0">
                <a:ln>
                  <a:noFill/>
                </a:ln>
                <a:solidFill>
                  <a:prstClr val="black"/>
                </a:solidFill>
                <a:effectLst/>
                <a:highlight>
                  <a:srgbClr val="00FFFF"/>
                </a:highlight>
                <a:uLnTx/>
                <a:uFillTx/>
                <a:latin typeface="Calibri" panose="020F0502020204030204" pitchFamily="34" charset="0"/>
                <a:ea typeface="Calibri" panose="020F0502020204030204" pitchFamily="34" charset="0"/>
                <a:cs typeface="Times New Roman" panose="02020603050405020304" pitchFamily="18" charset="0"/>
              </a:rPr>
              <a:t>In some countries, particularly in the US, for instance, animals are held captive for the sake of money</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Many of us will be familiar with the recent Netflix documentary that gripped us during 2020: The Tiger King. In this example, Joe Exotic was one of a number of US citizens who have built private zoos and opened them to the public for a fee. </a:t>
            </a:r>
            <a:r>
              <a:rPr kumimoji="0" lang="en-GB" sz="1200" b="0" i="0" u="none" strike="noStrike" kern="1200" cap="none" spc="0" normalizeH="0" baseline="0" noProof="0" dirty="0">
                <a:ln>
                  <a:noFill/>
                </a:ln>
                <a:solidFill>
                  <a:prstClr val="black"/>
                </a:solidFill>
                <a:effectLst/>
                <a:highlight>
                  <a:srgbClr val="00FFFF"/>
                </a:highlight>
                <a:uLnTx/>
                <a:uFillTx/>
                <a:latin typeface="Calibri" panose="020F0502020204030204" pitchFamily="34" charset="0"/>
                <a:ea typeface="Calibri" panose="020F0502020204030204" pitchFamily="34" charset="0"/>
                <a:cs typeface="Times New Roman" panose="02020603050405020304" pitchFamily="18" charset="0"/>
              </a:rPr>
              <a:t>The programme highlighted the issues that occur when these businesses are not properly regulated and monitored. </a:t>
            </a:r>
          </a:p>
        </p:txBody>
      </p:sp>
      <p:sp>
        <p:nvSpPr>
          <p:cNvPr id="7" name="TextBox 6">
            <a:extLst>
              <a:ext uri="{FF2B5EF4-FFF2-40B4-BE49-F238E27FC236}">
                <a16:creationId xmlns:a16="http://schemas.microsoft.com/office/drawing/2014/main" id="{0E6ACA06-06FF-EA3E-9F51-B617CE8A9C61}"/>
              </a:ext>
            </a:extLst>
          </p:cNvPr>
          <p:cNvSpPr txBox="1"/>
          <p:nvPr/>
        </p:nvSpPr>
        <p:spPr>
          <a:xfrm>
            <a:off x="428987" y="4216078"/>
            <a:ext cx="4572000" cy="240187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400" b="0" i="0" u="none" strike="noStrike" kern="1200" cap="none" spc="0" normalizeH="0" baseline="0" noProof="0" dirty="0">
                <a:ln>
                  <a:noFill/>
                </a:ln>
                <a:solidFill>
                  <a:prstClr val="black"/>
                </a:solidFill>
                <a:effectLst/>
                <a:highlight>
                  <a:srgbClr val="00FFFF"/>
                </a:highlight>
                <a:uLnTx/>
                <a:uFillTx/>
                <a:latin typeface="Calibri" panose="020F0502020204030204" pitchFamily="34" charset="0"/>
                <a:ea typeface="Calibri" panose="020F0502020204030204" pitchFamily="34" charset="0"/>
                <a:cs typeface="Times New Roman" panose="02020603050405020304" pitchFamily="18" charset="0"/>
              </a:rPr>
              <a:t>However, captivity is not simply a case of greedy or manipulative business people looking to exploit innocent animals to make a tidy profit. </a:t>
            </a: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Many zoos across the world are ethically responsible and keep animals for the sake of conservation; if an animal is threatened with extinction because its natural habitat is being wiped out by human influence, </a:t>
            </a:r>
            <a:r>
              <a:rPr kumimoji="0" lang="en-GB" sz="1400" b="0" i="0" u="none" strike="noStrike" kern="1200" cap="none" spc="0" normalizeH="0" baseline="0" noProof="0" dirty="0">
                <a:ln>
                  <a:noFill/>
                </a:ln>
                <a:solidFill>
                  <a:prstClr val="black"/>
                </a:solidFill>
                <a:effectLst/>
                <a:highlight>
                  <a:srgbClr val="00FFFF"/>
                </a:highlight>
                <a:uLnTx/>
                <a:uFillTx/>
                <a:latin typeface="Calibri" panose="020F0502020204030204" pitchFamily="34" charset="0"/>
                <a:ea typeface="Calibri" panose="020F0502020204030204" pitchFamily="34" charset="0"/>
                <a:cs typeface="Times New Roman" panose="02020603050405020304" pitchFamily="18" charset="0"/>
              </a:rPr>
              <a:t>then it is only right that humans should take responsibility for preserving and aiding the animals whose lives we have irrevocably damaged. </a:t>
            </a:r>
          </a:p>
        </p:txBody>
      </p:sp>
      <p:sp>
        <p:nvSpPr>
          <p:cNvPr id="8" name="Content Placeholder 2">
            <a:extLst>
              <a:ext uri="{FF2B5EF4-FFF2-40B4-BE49-F238E27FC236}">
                <a16:creationId xmlns:a16="http://schemas.microsoft.com/office/drawing/2014/main" id="{252430E4-E03D-4954-3A8E-C185E53A74B8}"/>
              </a:ext>
            </a:extLst>
          </p:cNvPr>
          <p:cNvSpPr txBox="1">
            <a:spLocks/>
          </p:cNvSpPr>
          <p:nvPr/>
        </p:nvSpPr>
        <p:spPr>
          <a:xfrm>
            <a:off x="5323462" y="379848"/>
            <a:ext cx="3434775" cy="2260849"/>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rPr>
              <a:t>Here are the basic features to include: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highlight>
                  <a:srgbClr val="FFFF00"/>
                </a:highlight>
                <a:uLnTx/>
                <a:uFillTx/>
                <a:latin typeface="Aptos" panose="02110004020202020204"/>
                <a:ea typeface="+mn-ea"/>
                <a:cs typeface="+mn-cs"/>
              </a:rPr>
              <a:t>a clear/apt/original title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highlight>
                  <a:srgbClr val="FFFF00"/>
                </a:highlight>
                <a:uLnTx/>
                <a:uFillTx/>
                <a:latin typeface="Aptos" panose="02110004020202020204"/>
                <a:ea typeface="+mn-ea"/>
                <a:cs typeface="+mn-cs"/>
              </a:rPr>
              <a:t>a strapline (heading beneath the main headline)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rPr>
              <a:t>subheadings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highlight>
                  <a:srgbClr val="00FF00"/>
                </a:highlight>
                <a:uLnTx/>
                <a:uFillTx/>
                <a:latin typeface="Aptos" panose="02110004020202020204"/>
                <a:ea typeface="+mn-ea"/>
                <a:cs typeface="+mn-cs"/>
              </a:rPr>
              <a:t>an introductory (overview) paragraph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highlight>
                  <a:srgbClr val="00FFFF"/>
                </a:highlight>
                <a:uLnTx/>
                <a:uFillTx/>
                <a:latin typeface="Aptos" panose="02110004020202020204"/>
                <a:ea typeface="+mn-ea"/>
                <a:cs typeface="+mn-cs"/>
              </a:rPr>
              <a:t>effectively/fluently sequenced paragraphs.</a:t>
            </a:r>
          </a:p>
        </p:txBody>
      </p:sp>
      <p:sp>
        <p:nvSpPr>
          <p:cNvPr id="9" name="Rectangle: Rounded Corners 8">
            <a:extLst>
              <a:ext uri="{FF2B5EF4-FFF2-40B4-BE49-F238E27FC236}">
                <a16:creationId xmlns:a16="http://schemas.microsoft.com/office/drawing/2014/main" id="{FF3FFE3F-A0D8-3413-A2C5-17B705218E0E}"/>
              </a:ext>
            </a:extLst>
          </p:cNvPr>
          <p:cNvSpPr/>
          <p:nvPr/>
        </p:nvSpPr>
        <p:spPr>
          <a:xfrm rot="20901342">
            <a:off x="7642148" y="2348844"/>
            <a:ext cx="1255059" cy="251012"/>
          </a:xfrm>
          <a:prstGeom prst="roundRect">
            <a:avLst/>
          </a:prstGeom>
          <a:solidFill>
            <a:srgbClr val="7030A0"/>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Article</a:t>
            </a:r>
          </a:p>
        </p:txBody>
      </p:sp>
      <p:sp>
        <p:nvSpPr>
          <p:cNvPr id="10" name="TextBox 9">
            <a:extLst>
              <a:ext uri="{FF2B5EF4-FFF2-40B4-BE49-F238E27FC236}">
                <a16:creationId xmlns:a16="http://schemas.microsoft.com/office/drawing/2014/main" id="{AE7DD8C8-FF6B-4DF2-4B3B-C11912D9A5A4}"/>
              </a:ext>
            </a:extLst>
          </p:cNvPr>
          <p:cNvSpPr txBox="1"/>
          <p:nvPr/>
        </p:nvSpPr>
        <p:spPr>
          <a:xfrm>
            <a:off x="5323462" y="3000375"/>
            <a:ext cx="3391913" cy="353943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The writer links together their ideas through the use of linking sentences and connectives. </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The end of the introductory paragraph links directly to the second which focuses in on one specific example of animal captivity.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The writer uses the preposition sentence ‘In sone countries’ to allow the paragraphs to flow together.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Next, the writer uses the connective ‘However’ to link the idea of private businesses exploiting animals to zoos that are ethically run to help animals rather than harm them. </a:t>
            </a:r>
          </a:p>
        </p:txBody>
      </p:sp>
      <p:sp>
        <p:nvSpPr>
          <p:cNvPr id="3" name="TextBox 2">
            <a:extLst>
              <a:ext uri="{FF2B5EF4-FFF2-40B4-BE49-F238E27FC236}">
                <a16:creationId xmlns:a16="http://schemas.microsoft.com/office/drawing/2014/main" id="{D16A958A-0ADF-D2FD-A665-0661C1A08433}"/>
              </a:ext>
            </a:extLst>
          </p:cNvPr>
          <p:cNvSpPr txBox="1"/>
          <p:nvPr/>
        </p:nvSpPr>
        <p:spPr>
          <a:xfrm>
            <a:off x="428987" y="140471"/>
            <a:ext cx="4572000" cy="59215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Times New Roman" panose="02020603050405020304" pitchFamily="18" charset="0"/>
              </a:rPr>
              <a:t>Zoo You Realise? </a:t>
            </a: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Times New Roman" panose="02020603050405020304" pitchFamily="18" charset="0"/>
              </a:rPr>
              <a:t>It’s time to talk about captivity</a:t>
            </a:r>
            <a:endParaRPr kumimoji="0" lang="en-GB" sz="14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2543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6940774A-6AB6-718D-D45D-5697312FD31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BF60248-1BD6-2F94-87D9-DC6DBDC838AD}"/>
              </a:ext>
            </a:extLst>
          </p:cNvPr>
          <p:cNvSpPr txBox="1"/>
          <p:nvPr/>
        </p:nvSpPr>
        <p:spPr>
          <a:xfrm>
            <a:off x="428624" y="288405"/>
            <a:ext cx="4943475" cy="295837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indent="0">
              <a:lnSpc>
                <a:spcPct val="120000"/>
              </a:lnSpc>
              <a:spcBef>
                <a:spcPts val="0"/>
              </a:spcBef>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In one zoo in Birmingham, United Kingdom, there is a door with the sign ‘The Most Dangerous Animal in the World’ on it. </a:t>
            </a:r>
            <a:r>
              <a:rPr lang="en-GB" sz="1200" dirty="0">
                <a:effectLst/>
                <a:latin typeface="Calibri" panose="020F0502020204030204" pitchFamily="34" charset="0"/>
                <a:ea typeface="Calibri" panose="020F0502020204030204" pitchFamily="34" charset="0"/>
                <a:cs typeface="Times New Roman" panose="02020603050405020304" pitchFamily="18" charset="0"/>
              </a:rPr>
              <a:t>When you pull the handle and open to reveal what is on the other side, you discover there is nothing but a mirror. When you consider the impact of human activities such as poaching, deforestation and climate change, that truly is a powerful symbol for all of us. </a:t>
            </a:r>
          </a:p>
          <a:p>
            <a:pPr marL="0" indent="0">
              <a:lnSpc>
                <a:spcPct val="120000"/>
              </a:lnSpc>
              <a:spcBef>
                <a:spcPts val="0"/>
              </a:spcBef>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Therefore, what needs to be addressed is the consistency of conservation work and regulation right across the globe. </a:t>
            </a:r>
            <a:r>
              <a:rPr lang="en-GB" sz="1200" dirty="0">
                <a:effectLst/>
                <a:latin typeface="Calibri" panose="020F0502020204030204" pitchFamily="34" charset="0"/>
                <a:ea typeface="Calibri" panose="020F0502020204030204" pitchFamily="34" charset="0"/>
                <a:cs typeface="Times New Roman" panose="02020603050405020304" pitchFamily="18" charset="0"/>
              </a:rPr>
              <a:t>Children and adults alike both learn so much about the world around them by visiting zoos and seeing the damage human influence can cause to other species, </a:t>
            </a:r>
            <a:r>
              <a:rPr lang="en-GB" sz="12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whilst providing different generations the opportunity to reflect on their own behaviours that may be contributing to these issues, such as single-use plastics, using microplastics, and buying palm oil products. </a:t>
            </a:r>
          </a:p>
        </p:txBody>
      </p:sp>
      <p:sp>
        <p:nvSpPr>
          <p:cNvPr id="7" name="TextBox 6">
            <a:extLst>
              <a:ext uri="{FF2B5EF4-FFF2-40B4-BE49-F238E27FC236}">
                <a16:creationId xmlns:a16="http://schemas.microsoft.com/office/drawing/2014/main" id="{F639AAB3-24BC-5085-7E59-22857A9EBE7E}"/>
              </a:ext>
            </a:extLst>
          </p:cNvPr>
          <p:cNvSpPr txBox="1"/>
          <p:nvPr/>
        </p:nvSpPr>
        <p:spPr>
          <a:xfrm>
            <a:off x="428624" y="3429000"/>
            <a:ext cx="4943474" cy="24518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marR="0" lvl="0" indent="457200" algn="l" defTabSz="457200" rtl="0" eaLnBrk="1" fontAlgn="auto" latinLnBrk="0" hangingPunct="1">
              <a:lnSpc>
                <a:spcPct val="107000"/>
              </a:lnSpc>
              <a:spcBef>
                <a:spcPts val="0"/>
              </a:spcBef>
              <a:spcAft>
                <a:spcPts val="800"/>
              </a:spcAft>
              <a:buClrTx/>
              <a:buSzTx/>
              <a:buFontTx/>
              <a:buNone/>
              <a:tabLst/>
              <a:defRPr/>
            </a:pPr>
            <a:r>
              <a:rPr lang="en-GB" sz="16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Zoos should not be forms of entertainment for paying customers and opportunistic businesses, but instead charities or non-profit foundations </a:t>
            </a:r>
            <a:r>
              <a:rPr lang="en-GB" sz="1600" dirty="0">
                <a:effectLst/>
                <a:latin typeface="Calibri" panose="020F0502020204030204" pitchFamily="34" charset="0"/>
                <a:ea typeface="Calibri" panose="020F0502020204030204" pitchFamily="34" charset="0"/>
                <a:cs typeface="Times New Roman" panose="02020603050405020304" pitchFamily="18" charset="0"/>
              </a:rPr>
              <a:t>that are there to serve their local communities, aid the ailing animals they house, and educate the wider public about the dangers humans pose to the world around us. </a:t>
            </a:r>
            <a:r>
              <a:rPr lang="en-GB" sz="1600"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Only then can we truly start to feel comfortable and potentially even proud of the work that zoos across the globe carry out each and every day.</a:t>
            </a:r>
            <a:endParaRPr kumimoji="0" lang="en-GB" sz="1600" b="0" i="0" u="none" strike="noStrike" kern="1200" cap="none" spc="0" normalizeH="0" baseline="0" noProof="0" dirty="0">
              <a:ln>
                <a:noFill/>
              </a:ln>
              <a:effectLst/>
              <a:highlight>
                <a:srgbClr val="C0C0C0"/>
              </a:highligh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Content Placeholder 2">
            <a:extLst>
              <a:ext uri="{FF2B5EF4-FFF2-40B4-BE49-F238E27FC236}">
                <a16:creationId xmlns:a16="http://schemas.microsoft.com/office/drawing/2014/main" id="{71619388-EABF-BE24-DAD5-BAC624C6F8C7}"/>
              </a:ext>
            </a:extLst>
          </p:cNvPr>
          <p:cNvSpPr txBox="1">
            <a:spLocks/>
          </p:cNvSpPr>
          <p:nvPr/>
        </p:nvSpPr>
        <p:spPr>
          <a:xfrm>
            <a:off x="5657850" y="379848"/>
            <a:ext cx="3100387" cy="2688805"/>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rPr>
              <a:t>Here are the basic features to include: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rPr>
              <a:t>a clear/apt/original title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rPr>
              <a:t>a strapline (heading beneath the main headline)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rPr>
              <a:t>subheadings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rPr>
              <a:t>an introductory (overview) paragraph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highlight>
                  <a:srgbClr val="C0C0C0"/>
                </a:highlight>
                <a:uLnTx/>
                <a:uFillTx/>
                <a:latin typeface="Aptos" panose="02110004020202020204"/>
                <a:ea typeface="+mn-ea"/>
                <a:cs typeface="+mn-cs"/>
              </a:rPr>
              <a:t>effectively/fluently sequenced paragraphs.</a:t>
            </a:r>
          </a:p>
        </p:txBody>
      </p:sp>
      <p:sp>
        <p:nvSpPr>
          <p:cNvPr id="3" name="Rectangle: Rounded Corners 2">
            <a:extLst>
              <a:ext uri="{FF2B5EF4-FFF2-40B4-BE49-F238E27FC236}">
                <a16:creationId xmlns:a16="http://schemas.microsoft.com/office/drawing/2014/main" id="{8CB09D2D-B1FC-FE49-76E8-839C8E7C165B}"/>
              </a:ext>
            </a:extLst>
          </p:cNvPr>
          <p:cNvSpPr/>
          <p:nvPr/>
        </p:nvSpPr>
        <p:spPr>
          <a:xfrm rot="20901342">
            <a:off x="7763131" y="2936034"/>
            <a:ext cx="1267130" cy="265237"/>
          </a:xfrm>
          <a:prstGeom prst="roundRect">
            <a:avLst/>
          </a:prstGeom>
          <a:solidFill>
            <a:srgbClr val="7030A0"/>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prstClr val="white"/>
                </a:solidFill>
                <a:latin typeface="Calibri" panose="020F0502020204030204"/>
              </a:rPr>
              <a:t>Article</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7B6FB64-C37B-0FBB-B58B-C05C90EA14D9}"/>
              </a:ext>
            </a:extLst>
          </p:cNvPr>
          <p:cNvSpPr txBox="1"/>
          <p:nvPr/>
        </p:nvSpPr>
        <p:spPr>
          <a:xfrm>
            <a:off x="5657850" y="3273573"/>
            <a:ext cx="3057526" cy="267765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The writer links their paragraphs together uses connectives and linking sentences that allow the sections of the article to flow into each other.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highlight>
                  <a:srgbClr val="C0C0C0"/>
                </a:highlight>
                <a:uLnTx/>
                <a:uFillTx/>
                <a:latin typeface="Calibri" panose="020F0502020204030204"/>
                <a:ea typeface="+mn-ea"/>
                <a:cs typeface="+mn-cs"/>
              </a:rPr>
              <a:t>They end the article with an answer to how animal captivity should be perceived: as a way of helping animals who need protecting from the harm humans have done to the world, rather than as a way of making money privately. </a:t>
            </a:r>
          </a:p>
        </p:txBody>
      </p:sp>
    </p:spTree>
    <p:extLst>
      <p:ext uri="{BB962C8B-B14F-4D97-AF65-F5344CB8AC3E}">
        <p14:creationId xmlns:p14="http://schemas.microsoft.com/office/powerpoint/2010/main" val="1183324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1" name="Picture 10" descr="A close up of a black background&#10;&#10;Description automatically generated">
            <a:extLst>
              <a:ext uri="{FF2B5EF4-FFF2-40B4-BE49-F238E27FC236}">
                <a16:creationId xmlns:a16="http://schemas.microsoft.com/office/drawing/2014/main" id="{85198D60-A6A5-4F64-93A8-25F151694B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963119"/>
            <a:ext cx="8964487" cy="4167919"/>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8140EFE5-10ED-4FCC-983B-445857AF42D6}"/>
              </a:ext>
            </a:extLst>
          </p:cNvPr>
          <p:cNvSpPr>
            <a:spLocks noGrp="1"/>
          </p:cNvSpPr>
          <p:nvPr>
            <p:ph type="title"/>
          </p:nvPr>
        </p:nvSpPr>
        <p:spPr>
          <a:xfrm>
            <a:off x="628650" y="503480"/>
            <a:ext cx="7886700" cy="543594"/>
          </a:xfrm>
          <a:noFill/>
          <a:ln w="38100">
            <a:noFill/>
          </a:ln>
          <a:effectLst/>
        </p:spPr>
        <p:txBody>
          <a:bodyPr>
            <a:normAutofit fontScale="90000"/>
          </a:bodyPr>
          <a:lstStyle/>
          <a:p>
            <a:r>
              <a:rPr lang="en-GB" sz="4000" dirty="0">
                <a:latin typeface="+mn-lt"/>
              </a:rPr>
              <a:t>Creating an effective headline or title</a:t>
            </a:r>
          </a:p>
        </p:txBody>
      </p:sp>
      <p:sp>
        <p:nvSpPr>
          <p:cNvPr id="3" name="Content Placeholder 2">
            <a:extLst>
              <a:ext uri="{FF2B5EF4-FFF2-40B4-BE49-F238E27FC236}">
                <a16:creationId xmlns:a16="http://schemas.microsoft.com/office/drawing/2014/main" id="{729021B6-784D-45A4-9688-080AAE4EE6B9}"/>
              </a:ext>
            </a:extLst>
          </p:cNvPr>
          <p:cNvSpPr>
            <a:spLocks noGrp="1"/>
          </p:cNvSpPr>
          <p:nvPr>
            <p:ph idx="1"/>
          </p:nvPr>
        </p:nvSpPr>
        <p:spPr>
          <a:xfrm>
            <a:off x="628650" y="1825625"/>
            <a:ext cx="3439294" cy="4771727"/>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marL="0" indent="0">
              <a:buNone/>
            </a:pPr>
            <a:r>
              <a:rPr lang="en-GB" sz="2000" b="1" dirty="0"/>
              <a:t>Alliteration: </a:t>
            </a:r>
            <a:r>
              <a:rPr lang="en-GB" sz="2000" dirty="0">
                <a:highlight>
                  <a:srgbClr val="00FF00"/>
                </a:highlight>
              </a:rPr>
              <a:t>Callous Captivity</a:t>
            </a:r>
            <a:endParaRPr lang="en-GB" sz="2000" dirty="0"/>
          </a:p>
          <a:p>
            <a:pPr marL="0" indent="0">
              <a:buNone/>
            </a:pPr>
            <a:r>
              <a:rPr lang="en-GB" sz="2000" b="1" dirty="0"/>
              <a:t>Repetition/Anaphora: </a:t>
            </a:r>
            <a:r>
              <a:rPr lang="en-GB" sz="2000" b="1" dirty="0">
                <a:highlight>
                  <a:srgbClr val="C0C0C0"/>
                </a:highlight>
              </a:rPr>
              <a:t>Change for Good, Change for Animals</a:t>
            </a:r>
            <a:endParaRPr lang="en-GB" sz="2000" dirty="0">
              <a:highlight>
                <a:srgbClr val="C0C0C0"/>
              </a:highlight>
            </a:endParaRPr>
          </a:p>
          <a:p>
            <a:pPr marL="0" indent="0">
              <a:buNone/>
            </a:pPr>
            <a:r>
              <a:rPr lang="en-GB" sz="2000" b="1" dirty="0"/>
              <a:t>Making a huge statement: </a:t>
            </a:r>
            <a:r>
              <a:rPr lang="en-GB" sz="2000" dirty="0"/>
              <a:t>How we can save the planet</a:t>
            </a:r>
          </a:p>
          <a:p>
            <a:pPr marL="0" indent="0">
              <a:buNone/>
            </a:pPr>
            <a:r>
              <a:rPr lang="en-GB" sz="2000" b="1" dirty="0"/>
              <a:t>Asking a rhetorical question</a:t>
            </a:r>
            <a:r>
              <a:rPr lang="en-GB" sz="2000" dirty="0"/>
              <a:t>: What can we do to help our animals?</a:t>
            </a:r>
          </a:p>
          <a:p>
            <a:pPr marL="0" indent="0">
              <a:buNone/>
            </a:pPr>
            <a:r>
              <a:rPr lang="en-GB" sz="2000" b="1" dirty="0"/>
              <a:t>Using pronouns to engage the reader</a:t>
            </a:r>
            <a:r>
              <a:rPr lang="en-GB" sz="2000" dirty="0"/>
              <a:t>: </a:t>
            </a:r>
            <a:r>
              <a:rPr lang="en-GB" sz="2000" dirty="0">
                <a:highlight>
                  <a:srgbClr val="FFFF00"/>
                </a:highlight>
              </a:rPr>
              <a:t>Animal welfare </a:t>
            </a:r>
            <a:r>
              <a:rPr lang="en-GB" sz="2000" dirty="0"/>
              <a:t>is a responsibility for all of </a:t>
            </a:r>
            <a:r>
              <a:rPr lang="en-GB" sz="2000" dirty="0">
                <a:highlight>
                  <a:srgbClr val="FFFF00"/>
                </a:highlight>
              </a:rPr>
              <a:t>us</a:t>
            </a:r>
            <a:endParaRPr lang="en-GB" sz="2000" b="1" dirty="0">
              <a:highlight>
                <a:srgbClr val="FFFF00"/>
              </a:highlight>
            </a:endParaRPr>
          </a:p>
          <a:p>
            <a:pPr marL="0" indent="0">
              <a:buNone/>
            </a:pPr>
            <a:r>
              <a:rPr lang="en-GB" sz="2000" b="1" dirty="0"/>
              <a:t>Emotive language</a:t>
            </a:r>
            <a:r>
              <a:rPr lang="en-GB" sz="2000" dirty="0"/>
              <a:t>: Our </a:t>
            </a:r>
            <a:r>
              <a:rPr lang="en-GB" sz="2000" dirty="0">
                <a:highlight>
                  <a:srgbClr val="00FFFF"/>
                </a:highlight>
              </a:rPr>
              <a:t>last chance</a:t>
            </a:r>
            <a:r>
              <a:rPr lang="en-GB" sz="2000" dirty="0"/>
              <a:t> to change</a:t>
            </a:r>
            <a:endParaRPr lang="en-GB" sz="2000" b="1" dirty="0"/>
          </a:p>
          <a:p>
            <a:pPr marL="0" indent="0">
              <a:buNone/>
            </a:pPr>
            <a:endParaRPr lang="en-GB" sz="1800" dirty="0"/>
          </a:p>
        </p:txBody>
      </p:sp>
      <p:sp>
        <p:nvSpPr>
          <p:cNvPr id="5" name="TextBox 4">
            <a:extLst>
              <a:ext uri="{FF2B5EF4-FFF2-40B4-BE49-F238E27FC236}">
                <a16:creationId xmlns:a16="http://schemas.microsoft.com/office/drawing/2014/main" id="{68C0DB1F-FD0D-4311-8FBF-AC3A94EA0B5F}"/>
              </a:ext>
            </a:extLst>
          </p:cNvPr>
          <p:cNvSpPr txBox="1"/>
          <p:nvPr/>
        </p:nvSpPr>
        <p:spPr>
          <a:xfrm>
            <a:off x="4211960" y="1825625"/>
            <a:ext cx="4303390" cy="1815882"/>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If you’re asked to write magazine article in the exam the question may give you a headline, but sometimes it won’t.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Therefore, you will have to come up with your own.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It needs to be short, to-the-point and sum up all of your ideas that you will write about in your article. </a:t>
            </a:r>
          </a:p>
        </p:txBody>
      </p:sp>
      <p:sp>
        <p:nvSpPr>
          <p:cNvPr id="6" name="TextBox 5">
            <a:extLst>
              <a:ext uri="{FF2B5EF4-FFF2-40B4-BE49-F238E27FC236}">
                <a16:creationId xmlns:a16="http://schemas.microsoft.com/office/drawing/2014/main" id="{5320E539-35CA-4CDF-AAB3-5BE64BC85A9A}"/>
              </a:ext>
            </a:extLst>
          </p:cNvPr>
          <p:cNvSpPr txBox="1"/>
          <p:nvPr/>
        </p:nvSpPr>
        <p:spPr>
          <a:xfrm>
            <a:off x="4211960" y="3789040"/>
            <a:ext cx="4303390" cy="2554545"/>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7030A0"/>
                </a:solidFill>
                <a:effectLst/>
                <a:uLnTx/>
                <a:uFillTx/>
                <a:latin typeface="Calibri" panose="020F0502020204030204"/>
                <a:ea typeface="+mn-ea"/>
                <a:cs typeface="+mn-cs"/>
              </a:rPr>
              <a:t>Using these examples, write your headline for your article on animal captivity.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7030A0"/>
                </a:solidFill>
                <a:effectLst/>
                <a:uLnTx/>
                <a:uFillTx/>
                <a:latin typeface="Calibri" panose="020F0502020204030204"/>
                <a:ea typeface="+mn-ea"/>
                <a:cs typeface="+mn-cs"/>
              </a:rPr>
              <a:t>Bonus Challenge: Which of the techniques on the left do you think is the most engaging for an audience and why?</a:t>
            </a:r>
          </a:p>
        </p:txBody>
      </p:sp>
      <p:pic>
        <p:nvPicPr>
          <p:cNvPr id="9" name="Picture 8" descr="A picture containing object&#10;&#10;Description automatically generated">
            <a:extLst>
              <a:ext uri="{FF2B5EF4-FFF2-40B4-BE49-F238E27FC236}">
                <a16:creationId xmlns:a16="http://schemas.microsoft.com/office/drawing/2014/main" id="{45DC8A29-AD50-49F3-966E-0E8D91D307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9413" y="5198610"/>
            <a:ext cx="1014587" cy="1071511"/>
          </a:xfrm>
          <a:prstGeom prst="rect">
            <a:avLst/>
          </a:prstGeom>
        </p:spPr>
      </p:pic>
    </p:spTree>
    <p:extLst>
      <p:ext uri="{BB962C8B-B14F-4D97-AF65-F5344CB8AC3E}">
        <p14:creationId xmlns:p14="http://schemas.microsoft.com/office/powerpoint/2010/main" val="7861982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2615</Words>
  <Application>Microsoft Office PowerPoint</Application>
  <PresentationFormat>On-screen Show (4:3)</PresentationFormat>
  <Paragraphs>159</Paragraphs>
  <Slides>14</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14</vt:i4>
      </vt:variant>
    </vt:vector>
  </HeadingPairs>
  <TitlesOfParts>
    <vt:vector size="24" baseType="lpstr">
      <vt:lpstr>Aptos</vt:lpstr>
      <vt:lpstr>Aptos Display</vt:lpstr>
      <vt:lpstr>Arial</vt:lpstr>
      <vt:lpstr>Calibri</vt:lpstr>
      <vt:lpstr>Calibri Light</vt:lpstr>
      <vt:lpstr>gg sans</vt:lpstr>
      <vt:lpstr>Times New Roman</vt:lpstr>
      <vt:lpstr>Office Theme</vt:lpstr>
      <vt:lpstr>1_Office Theme</vt:lpstr>
      <vt:lpstr>2_Office Theme</vt:lpstr>
      <vt:lpstr>PowerPoint Presentation</vt:lpstr>
      <vt:lpstr>Learning outcomes</vt:lpstr>
      <vt:lpstr>PowerPoint Presentation</vt:lpstr>
      <vt:lpstr>Now, let’s use our learning to analyse an example article</vt:lpstr>
      <vt:lpstr>PowerPoint Presentation</vt:lpstr>
      <vt:lpstr>PowerPoint Presentation</vt:lpstr>
      <vt:lpstr>PowerPoint Presentation</vt:lpstr>
      <vt:lpstr>PowerPoint Presentation</vt:lpstr>
      <vt:lpstr>Creating an effective headline or title</vt:lpstr>
      <vt:lpstr>A strapline is a short heading that goes underneath the headline</vt:lpstr>
      <vt:lpstr>PowerPoint Presentation</vt:lpstr>
      <vt:lpstr>When you write to ‘explain’ your ideas, you’re not arguing for them</vt:lpstr>
      <vt:lpstr>Plenary: Connect Game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 Wassell</dc:creator>
  <cp:lastModifiedBy>Chezka Mae Madrona</cp:lastModifiedBy>
  <cp:revision>2</cp:revision>
  <dcterms:created xsi:type="dcterms:W3CDTF">2025-03-31T12:58:31Z</dcterms:created>
  <dcterms:modified xsi:type="dcterms:W3CDTF">2025-08-12T10:04:45Z</dcterms:modified>
</cp:coreProperties>
</file>