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6"/>
  </p:notesMasterIdLst>
  <p:sldIdLst>
    <p:sldId id="256" r:id="rId3"/>
    <p:sldId id="257" r:id="rId4"/>
    <p:sldId id="258" r:id="rId5"/>
    <p:sldId id="259" r:id="rId6"/>
    <p:sldId id="260" r:id="rId7"/>
    <p:sldId id="299" r:id="rId8"/>
    <p:sldId id="272" r:id="rId9"/>
    <p:sldId id="298" r:id="rId10"/>
    <p:sldId id="297" r:id="rId11"/>
    <p:sldId id="306" r:id="rId12"/>
    <p:sldId id="305" r:id="rId13"/>
    <p:sldId id="307"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584C7C-28BF-4EAB-8E96-0144EE41531D}" v="18" dt="2025-03-31T11:15:24.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A7584C7C-28BF-4EAB-8E96-0144EE41531D}"/>
    <pc:docChg chg="custSel addSld delSld modSld sldOrd delMainMaster">
      <pc:chgData name="Paul Wassell" userId="609912a88ec840f0" providerId="LiveId" clId="{A7584C7C-28BF-4EAB-8E96-0144EE41531D}" dt="2025-03-31T11:15:32.559" v="3719" actId="27636"/>
      <pc:docMkLst>
        <pc:docMk/>
      </pc:docMkLst>
      <pc:sldChg chg="modSp mod">
        <pc:chgData name="Paul Wassell" userId="609912a88ec840f0" providerId="LiveId" clId="{A7584C7C-28BF-4EAB-8E96-0144EE41531D}" dt="2025-03-31T10:34:52.774" v="1" actId="20577"/>
        <pc:sldMkLst>
          <pc:docMk/>
          <pc:sldMk cId="727583500" sldId="256"/>
        </pc:sldMkLst>
        <pc:spChg chg="mod">
          <ac:chgData name="Paul Wassell" userId="609912a88ec840f0" providerId="LiveId" clId="{A7584C7C-28BF-4EAB-8E96-0144EE41531D}" dt="2025-03-31T10:34:52.774" v="1" actId="20577"/>
          <ac:spMkLst>
            <pc:docMk/>
            <pc:sldMk cId="727583500" sldId="256"/>
            <ac:spMk id="4" creationId="{3194DC30-71E1-4D86-BA1D-8E2738BF6F03}"/>
          </ac:spMkLst>
        </pc:spChg>
      </pc:sldChg>
      <pc:sldChg chg="modSp mod">
        <pc:chgData name="Paul Wassell" userId="609912a88ec840f0" providerId="LiveId" clId="{A7584C7C-28BF-4EAB-8E96-0144EE41531D}" dt="2025-03-31T11:14:22.543" v="3717" actId="20577"/>
        <pc:sldMkLst>
          <pc:docMk/>
          <pc:sldMk cId="1573212614" sldId="257"/>
        </pc:sldMkLst>
        <pc:spChg chg="mod">
          <ac:chgData name="Paul Wassell" userId="609912a88ec840f0" providerId="LiveId" clId="{A7584C7C-28BF-4EAB-8E96-0144EE41531D}" dt="2025-03-31T11:14:22.543" v="3717" actId="20577"/>
          <ac:spMkLst>
            <pc:docMk/>
            <pc:sldMk cId="1573212614" sldId="257"/>
            <ac:spMk id="3" creationId="{C08D78CA-040A-469C-A633-4574715BA76F}"/>
          </ac:spMkLst>
        </pc:spChg>
      </pc:sldChg>
      <pc:sldChg chg="modSp mod">
        <pc:chgData name="Paul Wassell" userId="609912a88ec840f0" providerId="LiveId" clId="{A7584C7C-28BF-4EAB-8E96-0144EE41531D}" dt="2025-03-31T11:06:27.516" v="2822" actId="14826"/>
        <pc:sldMkLst>
          <pc:docMk/>
          <pc:sldMk cId="2158354810" sldId="258"/>
        </pc:sldMkLst>
        <pc:spChg chg="mod">
          <ac:chgData name="Paul Wassell" userId="609912a88ec840f0" providerId="LiveId" clId="{A7584C7C-28BF-4EAB-8E96-0144EE41531D}" dt="2025-03-31T11:06:21.982" v="2821" actId="20577"/>
          <ac:spMkLst>
            <pc:docMk/>
            <pc:sldMk cId="2158354810" sldId="258"/>
            <ac:spMk id="9" creationId="{CA8C2B77-4D59-461E-81D9-4B8EAF789094}"/>
          </ac:spMkLst>
        </pc:spChg>
        <pc:picChg chg="mod">
          <ac:chgData name="Paul Wassell" userId="609912a88ec840f0" providerId="LiveId" clId="{A7584C7C-28BF-4EAB-8E96-0144EE41531D}" dt="2025-03-31T11:06:27.516" v="2822" actId="14826"/>
          <ac:picMkLst>
            <pc:docMk/>
            <pc:sldMk cId="2158354810" sldId="258"/>
            <ac:picMk id="8" creationId="{A892E8BC-4B5F-4104-9B19-EED1E2AA7A61}"/>
          </ac:picMkLst>
        </pc:picChg>
      </pc:sldChg>
      <pc:sldChg chg="modSp mod">
        <pc:chgData name="Paul Wassell" userId="609912a88ec840f0" providerId="LiveId" clId="{A7584C7C-28BF-4EAB-8E96-0144EE41531D}" dt="2025-03-31T10:45:07.010" v="1387" actId="20577"/>
        <pc:sldMkLst>
          <pc:docMk/>
          <pc:sldMk cId="4216031647" sldId="259"/>
        </pc:sldMkLst>
        <pc:spChg chg="mod">
          <ac:chgData name="Paul Wassell" userId="609912a88ec840f0" providerId="LiveId" clId="{A7584C7C-28BF-4EAB-8E96-0144EE41531D}" dt="2025-03-31T10:39:47.567" v="523" actId="404"/>
          <ac:spMkLst>
            <pc:docMk/>
            <pc:sldMk cId="4216031647" sldId="259"/>
            <ac:spMk id="4" creationId="{6F886738-B7FE-43BE-997D-1E768F4CCCDE}"/>
          </ac:spMkLst>
        </pc:spChg>
        <pc:spChg chg="mod">
          <ac:chgData name="Paul Wassell" userId="609912a88ec840f0" providerId="LiveId" clId="{A7584C7C-28BF-4EAB-8E96-0144EE41531D}" dt="2025-03-31T10:41:23.224" v="983" actId="20577"/>
          <ac:spMkLst>
            <pc:docMk/>
            <pc:sldMk cId="4216031647" sldId="259"/>
            <ac:spMk id="5" creationId="{4CE15836-8DC0-4297-9D1F-8D240547A4A6}"/>
          </ac:spMkLst>
        </pc:spChg>
        <pc:spChg chg="mod">
          <ac:chgData name="Paul Wassell" userId="609912a88ec840f0" providerId="LiveId" clId="{A7584C7C-28BF-4EAB-8E96-0144EE41531D}" dt="2025-03-31T10:44:53.788" v="1379" actId="20577"/>
          <ac:spMkLst>
            <pc:docMk/>
            <pc:sldMk cId="4216031647" sldId="259"/>
            <ac:spMk id="6" creationId="{6F71E8BB-EE3E-4BDB-AF4C-7491EA03A91D}"/>
          </ac:spMkLst>
        </pc:spChg>
        <pc:spChg chg="mod">
          <ac:chgData name="Paul Wassell" userId="609912a88ec840f0" providerId="LiveId" clId="{A7584C7C-28BF-4EAB-8E96-0144EE41531D}" dt="2025-03-31T10:45:07.010" v="1387" actId="20577"/>
          <ac:spMkLst>
            <pc:docMk/>
            <pc:sldMk cId="4216031647" sldId="259"/>
            <ac:spMk id="8" creationId="{8F2DB405-2585-41D7-9A6A-BB4735472657}"/>
          </ac:spMkLst>
        </pc:spChg>
      </pc:sldChg>
      <pc:sldChg chg="addSp delSp modSp mod">
        <pc:chgData name="Paul Wassell" userId="609912a88ec840f0" providerId="LiveId" clId="{A7584C7C-28BF-4EAB-8E96-0144EE41531D}" dt="2025-03-31T10:49:03.602" v="1776" actId="13926"/>
        <pc:sldMkLst>
          <pc:docMk/>
          <pc:sldMk cId="657395321" sldId="260"/>
        </pc:sldMkLst>
        <pc:spChg chg="add del mod">
          <ac:chgData name="Paul Wassell" userId="609912a88ec840f0" providerId="LiveId" clId="{A7584C7C-28BF-4EAB-8E96-0144EE41531D}" dt="2025-03-31T10:45:25.649" v="1391" actId="478"/>
          <ac:spMkLst>
            <pc:docMk/>
            <pc:sldMk cId="657395321" sldId="260"/>
            <ac:spMk id="3" creationId="{1DE7D68B-CE2B-5099-50F2-52D947EB757E}"/>
          </ac:spMkLst>
        </pc:spChg>
        <pc:spChg chg="del">
          <ac:chgData name="Paul Wassell" userId="609912a88ec840f0" providerId="LiveId" clId="{A7584C7C-28BF-4EAB-8E96-0144EE41531D}" dt="2025-03-31T10:45:16.644" v="1388" actId="478"/>
          <ac:spMkLst>
            <pc:docMk/>
            <pc:sldMk cId="657395321" sldId="260"/>
            <ac:spMk id="4" creationId="{F5088F51-2741-4210-8C4C-1017C53ABD62}"/>
          </ac:spMkLst>
        </pc:spChg>
        <pc:spChg chg="del">
          <ac:chgData name="Paul Wassell" userId="609912a88ec840f0" providerId="LiveId" clId="{A7584C7C-28BF-4EAB-8E96-0144EE41531D}" dt="2025-03-31T10:45:16.644" v="1388" actId="478"/>
          <ac:spMkLst>
            <pc:docMk/>
            <pc:sldMk cId="657395321" sldId="260"/>
            <ac:spMk id="5" creationId="{5FF78C4B-96C1-472A-A9A2-9F0E35CA5C4E}"/>
          </ac:spMkLst>
        </pc:spChg>
        <pc:spChg chg="del">
          <ac:chgData name="Paul Wassell" userId="609912a88ec840f0" providerId="LiveId" clId="{A7584C7C-28BF-4EAB-8E96-0144EE41531D}" dt="2025-03-31T10:45:16.644" v="1388" actId="478"/>
          <ac:spMkLst>
            <pc:docMk/>
            <pc:sldMk cId="657395321" sldId="260"/>
            <ac:spMk id="6" creationId="{573A9FA5-F823-4837-B63A-C974A0B5F915}"/>
          </ac:spMkLst>
        </pc:spChg>
        <pc:spChg chg="mod">
          <ac:chgData name="Paul Wassell" userId="609912a88ec840f0" providerId="LiveId" clId="{A7584C7C-28BF-4EAB-8E96-0144EE41531D}" dt="2025-03-31T10:46:23.091" v="1448" actId="20577"/>
          <ac:spMkLst>
            <pc:docMk/>
            <pc:sldMk cId="657395321" sldId="260"/>
            <ac:spMk id="7" creationId="{E3815932-2699-4D84-8C4C-A3ECCBCA4583}"/>
          </ac:spMkLst>
        </pc:spChg>
        <pc:spChg chg="mod">
          <ac:chgData name="Paul Wassell" userId="609912a88ec840f0" providerId="LiveId" clId="{A7584C7C-28BF-4EAB-8E96-0144EE41531D}" dt="2025-03-31T10:47:29.236" v="1554" actId="20577"/>
          <ac:spMkLst>
            <pc:docMk/>
            <pc:sldMk cId="657395321" sldId="260"/>
            <ac:spMk id="8" creationId="{3D3A8875-54A5-495F-9EE4-09453DE4D0DC}"/>
          </ac:spMkLst>
        </pc:spChg>
        <pc:spChg chg="mod">
          <ac:chgData name="Paul Wassell" userId="609912a88ec840f0" providerId="LiveId" clId="{A7584C7C-28BF-4EAB-8E96-0144EE41531D}" dt="2025-03-31T10:48:49.659" v="1773" actId="13926"/>
          <ac:spMkLst>
            <pc:docMk/>
            <pc:sldMk cId="657395321" sldId="260"/>
            <ac:spMk id="9" creationId="{EDDEDDDB-5DFE-46A8-955D-4B37C9B3FBE1}"/>
          </ac:spMkLst>
        </pc:spChg>
        <pc:spChg chg="add mod">
          <ac:chgData name="Paul Wassell" userId="609912a88ec840f0" providerId="LiveId" clId="{A7584C7C-28BF-4EAB-8E96-0144EE41531D}" dt="2025-03-31T10:45:59.233" v="1396" actId="13926"/>
          <ac:spMkLst>
            <pc:docMk/>
            <pc:sldMk cId="657395321" sldId="260"/>
            <ac:spMk id="10" creationId="{C1BC6E99-3D6F-F03B-DD1A-1E906ABCE6B8}"/>
          </ac:spMkLst>
        </pc:spChg>
        <pc:spChg chg="add mod">
          <ac:chgData name="Paul Wassell" userId="609912a88ec840f0" providerId="LiveId" clId="{A7584C7C-28BF-4EAB-8E96-0144EE41531D}" dt="2025-03-31T10:46:48.252" v="1451" actId="13926"/>
          <ac:spMkLst>
            <pc:docMk/>
            <pc:sldMk cId="657395321" sldId="260"/>
            <ac:spMk id="13" creationId="{B930ACC7-E0EB-13CD-C3F9-5AEA2BEE9437}"/>
          </ac:spMkLst>
        </pc:spChg>
        <pc:spChg chg="add mod">
          <ac:chgData name="Paul Wassell" userId="609912a88ec840f0" providerId="LiveId" clId="{A7584C7C-28BF-4EAB-8E96-0144EE41531D}" dt="2025-03-31T10:49:03.602" v="1776" actId="13926"/>
          <ac:spMkLst>
            <pc:docMk/>
            <pc:sldMk cId="657395321" sldId="260"/>
            <ac:spMk id="14" creationId="{C5C830A8-FC94-DE94-C46C-A01D37D39AB1}"/>
          </ac:spMkLst>
        </pc:spChg>
      </pc:sldChg>
      <pc:sldChg chg="del">
        <pc:chgData name="Paul Wassell" userId="609912a88ec840f0" providerId="LiveId" clId="{A7584C7C-28BF-4EAB-8E96-0144EE41531D}" dt="2025-03-31T11:13:11.215" v="3706" actId="47"/>
        <pc:sldMkLst>
          <pc:docMk/>
          <pc:sldMk cId="2698403396" sldId="261"/>
        </pc:sldMkLst>
      </pc:sldChg>
      <pc:sldChg chg="modSp mod">
        <pc:chgData name="Paul Wassell" userId="609912a88ec840f0" providerId="LiveId" clId="{A7584C7C-28BF-4EAB-8E96-0144EE41531D}" dt="2025-03-31T11:15:32.559" v="3719" actId="27636"/>
        <pc:sldMkLst>
          <pc:docMk/>
          <pc:sldMk cId="3756847360" sldId="266"/>
        </pc:sldMkLst>
        <pc:spChg chg="mod">
          <ac:chgData name="Paul Wassell" userId="609912a88ec840f0" providerId="LiveId" clId="{A7584C7C-28BF-4EAB-8E96-0144EE41531D}" dt="2025-03-31T11:15:32.559" v="3719" actId="27636"/>
          <ac:spMkLst>
            <pc:docMk/>
            <pc:sldMk cId="3756847360" sldId="266"/>
            <ac:spMk id="5" creationId="{31DD8F81-E098-4582-BE72-139E6B66092C}"/>
          </ac:spMkLst>
        </pc:spChg>
      </pc:sldChg>
      <pc:sldChg chg="modSp mod">
        <pc:chgData name="Paul Wassell" userId="609912a88ec840f0" providerId="LiveId" clId="{A7584C7C-28BF-4EAB-8E96-0144EE41531D}" dt="2025-03-31T11:04:07.721" v="2812" actId="20577"/>
        <pc:sldMkLst>
          <pc:docMk/>
          <pc:sldMk cId="2159407326" sldId="272"/>
        </pc:sldMkLst>
        <pc:spChg chg="mod">
          <ac:chgData name="Paul Wassell" userId="609912a88ec840f0" providerId="LiveId" clId="{A7584C7C-28BF-4EAB-8E96-0144EE41531D}" dt="2025-03-31T11:01:56.440" v="2455" actId="404"/>
          <ac:spMkLst>
            <pc:docMk/>
            <pc:sldMk cId="2159407326" sldId="272"/>
            <ac:spMk id="5" creationId="{B841E6EF-5E91-47CE-A0F1-A0541ACEC5F8}"/>
          </ac:spMkLst>
        </pc:spChg>
        <pc:spChg chg="mod">
          <ac:chgData name="Paul Wassell" userId="609912a88ec840f0" providerId="LiveId" clId="{A7584C7C-28BF-4EAB-8E96-0144EE41531D}" dt="2025-03-31T11:04:07.721" v="2812" actId="20577"/>
          <ac:spMkLst>
            <pc:docMk/>
            <pc:sldMk cId="2159407326" sldId="272"/>
            <ac:spMk id="6" creationId="{6AC346CD-CB28-4200-B67D-1F4799389045}"/>
          </ac:spMkLst>
        </pc:spChg>
        <pc:spChg chg="mod">
          <ac:chgData name="Paul Wassell" userId="609912a88ec840f0" providerId="LiveId" clId="{A7584C7C-28BF-4EAB-8E96-0144EE41531D}" dt="2025-03-31T11:03:46.139" v="2762" actId="1076"/>
          <ac:spMkLst>
            <pc:docMk/>
            <pc:sldMk cId="2159407326" sldId="272"/>
            <ac:spMk id="7" creationId="{5F3A192C-B7D3-4083-AC56-A492459DB21B}"/>
          </ac:spMkLst>
        </pc:spChg>
        <pc:graphicFrameChg chg="modGraphic">
          <ac:chgData name="Paul Wassell" userId="609912a88ec840f0" providerId="LiveId" clId="{A7584C7C-28BF-4EAB-8E96-0144EE41531D}" dt="2025-03-31T11:03:10.868" v="2638" actId="14100"/>
          <ac:graphicFrameMkLst>
            <pc:docMk/>
            <pc:sldMk cId="2159407326" sldId="272"/>
            <ac:graphicFrameMk id="4" creationId="{56EE02AE-FBCB-428C-9D78-AC9FB6F57CAE}"/>
          </ac:graphicFrameMkLst>
        </pc:graphicFrameChg>
      </pc:sldChg>
      <pc:sldChg chg="del">
        <pc:chgData name="Paul Wassell" userId="609912a88ec840f0" providerId="LiveId" clId="{A7584C7C-28BF-4EAB-8E96-0144EE41531D}" dt="2025-03-31T11:13:12.765" v="3707" actId="47"/>
        <pc:sldMkLst>
          <pc:docMk/>
          <pc:sldMk cId="0" sldId="296"/>
        </pc:sldMkLst>
      </pc:sldChg>
      <pc:sldChg chg="del">
        <pc:chgData name="Paul Wassell" userId="609912a88ec840f0" providerId="LiveId" clId="{A7584C7C-28BF-4EAB-8E96-0144EE41531D}" dt="2025-03-31T10:59:24.183" v="2448" actId="47"/>
        <pc:sldMkLst>
          <pc:docMk/>
          <pc:sldMk cId="2475492714" sldId="297"/>
        </pc:sldMkLst>
      </pc:sldChg>
      <pc:sldChg chg="modSp mod">
        <pc:chgData name="Paul Wassell" userId="609912a88ec840f0" providerId="LiveId" clId="{A7584C7C-28BF-4EAB-8E96-0144EE41531D}" dt="2025-03-31T11:12:41.154" v="3634" actId="20577"/>
        <pc:sldMkLst>
          <pc:docMk/>
          <pc:sldMk cId="2891194110" sldId="297"/>
        </pc:sldMkLst>
        <pc:spChg chg="mod">
          <ac:chgData name="Paul Wassell" userId="609912a88ec840f0" providerId="LiveId" clId="{A7584C7C-28BF-4EAB-8E96-0144EE41531D}" dt="2025-03-31T11:12:41.154" v="3634" actId="20577"/>
          <ac:spMkLst>
            <pc:docMk/>
            <pc:sldMk cId="2891194110" sldId="297"/>
            <ac:spMk id="2" creationId="{4406272A-C63B-41CB-9F51-82756D6BB361}"/>
          </ac:spMkLst>
        </pc:spChg>
        <pc:spChg chg="mod">
          <ac:chgData name="Paul Wassell" userId="609912a88ec840f0" providerId="LiveId" clId="{A7584C7C-28BF-4EAB-8E96-0144EE41531D}" dt="2025-03-31T11:10:40.723" v="3188" actId="403"/>
          <ac:spMkLst>
            <pc:docMk/>
            <pc:sldMk cId="2891194110" sldId="297"/>
            <ac:spMk id="3" creationId="{3FED0011-138A-468E-A97A-9EF684528ADD}"/>
          </ac:spMkLst>
        </pc:spChg>
        <pc:spChg chg="mod">
          <ac:chgData name="Paul Wassell" userId="609912a88ec840f0" providerId="LiveId" clId="{A7584C7C-28BF-4EAB-8E96-0144EE41531D}" dt="2025-03-31T11:10:51.273" v="3204" actId="20577"/>
          <ac:spMkLst>
            <pc:docMk/>
            <pc:sldMk cId="2891194110" sldId="297"/>
            <ac:spMk id="6" creationId="{8EB84BC1-C73C-4618-9672-57FFA334E9A2}"/>
          </ac:spMkLst>
        </pc:spChg>
      </pc:sldChg>
      <pc:sldChg chg="addSp delSp modSp mod">
        <pc:chgData name="Paul Wassell" userId="609912a88ec840f0" providerId="LiveId" clId="{A7584C7C-28BF-4EAB-8E96-0144EE41531D}" dt="2025-03-31T10:58:15.435" v="2447" actId="166"/>
        <pc:sldMkLst>
          <pc:docMk/>
          <pc:sldMk cId="2599840063" sldId="298"/>
        </pc:sldMkLst>
        <pc:spChg chg="del">
          <ac:chgData name="Paul Wassell" userId="609912a88ec840f0" providerId="LiveId" clId="{A7584C7C-28BF-4EAB-8E96-0144EE41531D}" dt="2025-03-31T10:50:13.437" v="1777" actId="478"/>
          <ac:spMkLst>
            <pc:docMk/>
            <pc:sldMk cId="2599840063" sldId="298"/>
            <ac:spMk id="2" creationId="{FD894411-DD2A-48F2-B31F-027AB9616109}"/>
          </ac:spMkLst>
        </pc:spChg>
        <pc:spChg chg="del">
          <ac:chgData name="Paul Wassell" userId="609912a88ec840f0" providerId="LiveId" clId="{A7584C7C-28BF-4EAB-8E96-0144EE41531D}" dt="2025-03-31T10:51:16.174" v="1801" actId="478"/>
          <ac:spMkLst>
            <pc:docMk/>
            <pc:sldMk cId="2599840063" sldId="298"/>
            <ac:spMk id="3" creationId="{F432472E-CD3B-4749-8B47-0B0888966E8F}"/>
          </ac:spMkLst>
        </pc:spChg>
        <pc:spChg chg="del">
          <ac:chgData name="Paul Wassell" userId="609912a88ec840f0" providerId="LiveId" clId="{A7584C7C-28BF-4EAB-8E96-0144EE41531D}" dt="2025-03-31T10:51:16.174" v="1801" actId="478"/>
          <ac:spMkLst>
            <pc:docMk/>
            <pc:sldMk cId="2599840063" sldId="298"/>
            <ac:spMk id="4" creationId="{0EB0C40D-B74D-4719-B703-887AAE271D52}"/>
          </ac:spMkLst>
        </pc:spChg>
        <pc:spChg chg="mod">
          <ac:chgData name="Paul Wassell" userId="609912a88ec840f0" providerId="LiveId" clId="{A7584C7C-28BF-4EAB-8E96-0144EE41531D}" dt="2025-03-31T10:52:02.693" v="1943" actId="692"/>
          <ac:spMkLst>
            <pc:docMk/>
            <pc:sldMk cId="2599840063" sldId="298"/>
            <ac:spMk id="5" creationId="{A4049380-D421-4848-9FE3-871E888163C8}"/>
          </ac:spMkLst>
        </pc:spChg>
        <pc:spChg chg="del">
          <ac:chgData name="Paul Wassell" userId="609912a88ec840f0" providerId="LiveId" clId="{A7584C7C-28BF-4EAB-8E96-0144EE41531D}" dt="2025-03-31T10:51:21.257" v="1803" actId="478"/>
          <ac:spMkLst>
            <pc:docMk/>
            <pc:sldMk cId="2599840063" sldId="298"/>
            <ac:spMk id="6" creationId="{2A5AC832-09F7-4EFF-8C27-F4EFD59E331B}"/>
          </ac:spMkLst>
        </pc:spChg>
        <pc:spChg chg="del">
          <ac:chgData name="Paul Wassell" userId="609912a88ec840f0" providerId="LiveId" clId="{A7584C7C-28BF-4EAB-8E96-0144EE41531D}" dt="2025-03-31T10:51:23.398" v="1804" actId="478"/>
          <ac:spMkLst>
            <pc:docMk/>
            <pc:sldMk cId="2599840063" sldId="298"/>
            <ac:spMk id="7" creationId="{103CE0E0-98B4-4E00-B593-A543CDA1BAAF}"/>
          </ac:spMkLst>
        </pc:spChg>
        <pc:spChg chg="add del mod">
          <ac:chgData name="Paul Wassell" userId="609912a88ec840f0" providerId="LiveId" clId="{A7584C7C-28BF-4EAB-8E96-0144EE41531D}" dt="2025-03-31T10:50:16.233" v="1779" actId="478"/>
          <ac:spMkLst>
            <pc:docMk/>
            <pc:sldMk cId="2599840063" sldId="298"/>
            <ac:spMk id="10" creationId="{44B0AF9F-4444-40AC-649E-A41AF6CB0477}"/>
          </ac:spMkLst>
        </pc:spChg>
        <pc:spChg chg="add mod">
          <ac:chgData name="Paul Wassell" userId="609912a88ec840f0" providerId="LiveId" clId="{A7584C7C-28BF-4EAB-8E96-0144EE41531D}" dt="2025-03-31T10:50:55.013" v="1800" actId="1076"/>
          <ac:spMkLst>
            <pc:docMk/>
            <pc:sldMk cId="2599840063" sldId="298"/>
            <ac:spMk id="12" creationId="{5B76D40C-5071-DE27-4DB8-CE914E3FFA9D}"/>
          </ac:spMkLst>
        </pc:spChg>
        <pc:spChg chg="add del mod">
          <ac:chgData name="Paul Wassell" userId="609912a88ec840f0" providerId="LiveId" clId="{A7584C7C-28BF-4EAB-8E96-0144EE41531D}" dt="2025-03-31T10:51:19.341" v="1802" actId="478"/>
          <ac:spMkLst>
            <pc:docMk/>
            <pc:sldMk cId="2599840063" sldId="298"/>
            <ac:spMk id="14" creationId="{CD4DD6ED-1EC6-07A4-64EA-4C5404EDDD35}"/>
          </ac:spMkLst>
        </pc:spChg>
        <pc:spChg chg="add mod">
          <ac:chgData name="Paul Wassell" userId="609912a88ec840f0" providerId="LiveId" clId="{A7584C7C-28BF-4EAB-8E96-0144EE41531D}" dt="2025-03-31T10:58:12.697" v="2446" actId="14861"/>
          <ac:spMkLst>
            <pc:docMk/>
            <pc:sldMk cId="2599840063" sldId="298"/>
            <ac:spMk id="17" creationId="{1547C7BA-FF04-2C42-4971-4A4CECB755E2}"/>
          </ac:spMkLst>
        </pc:spChg>
        <pc:graphicFrameChg chg="add mod modGraphic">
          <ac:chgData name="Paul Wassell" userId="609912a88ec840f0" providerId="LiveId" clId="{A7584C7C-28BF-4EAB-8E96-0144EE41531D}" dt="2025-03-31T10:55:31.033" v="2173" actId="14861"/>
          <ac:graphicFrameMkLst>
            <pc:docMk/>
            <pc:sldMk cId="2599840063" sldId="298"/>
            <ac:graphicFrameMk id="15" creationId="{17588DA0-8521-0620-83E8-183CD1CC84C6}"/>
          </ac:graphicFrameMkLst>
        </pc:graphicFrameChg>
        <pc:picChg chg="mod">
          <ac:chgData name="Paul Wassell" userId="609912a88ec840f0" providerId="LiveId" clId="{A7584C7C-28BF-4EAB-8E96-0144EE41531D}" dt="2025-03-31T10:58:15.435" v="2447" actId="166"/>
          <ac:picMkLst>
            <pc:docMk/>
            <pc:sldMk cId="2599840063" sldId="298"/>
            <ac:picMk id="8" creationId="{31274FF8-1DB0-41DC-9DB0-A6780871F06E}"/>
          </ac:picMkLst>
        </pc:picChg>
        <pc:picChg chg="add mod">
          <ac:chgData name="Paul Wassell" userId="609912a88ec840f0" providerId="LiveId" clId="{A7584C7C-28BF-4EAB-8E96-0144EE41531D}" dt="2025-03-31T10:55:55.697" v="2175" actId="1076"/>
          <ac:picMkLst>
            <pc:docMk/>
            <pc:sldMk cId="2599840063" sldId="298"/>
            <ac:picMk id="16" creationId="{EFB4DF5D-3AEB-74E1-392F-01089DB9110C}"/>
          </ac:picMkLst>
        </pc:picChg>
      </pc:sldChg>
      <pc:sldChg chg="addSp delSp modSp mod ord">
        <pc:chgData name="Paul Wassell" userId="609912a88ec840f0" providerId="LiveId" clId="{A7584C7C-28BF-4EAB-8E96-0144EE41531D}" dt="2025-03-31T11:08:47.969" v="3171" actId="20577"/>
        <pc:sldMkLst>
          <pc:docMk/>
          <pc:sldMk cId="481758254" sldId="299"/>
        </pc:sldMkLst>
        <pc:spChg chg="mod">
          <ac:chgData name="Paul Wassell" userId="609912a88ec840f0" providerId="LiveId" clId="{A7584C7C-28BF-4EAB-8E96-0144EE41531D}" dt="2025-03-31T11:07:05.599" v="2902" actId="20577"/>
          <ac:spMkLst>
            <pc:docMk/>
            <pc:sldMk cId="481758254" sldId="299"/>
            <ac:spMk id="2" creationId="{DD500AD9-0F4A-4B31-B589-BC7160CEF16D}"/>
          </ac:spMkLst>
        </pc:spChg>
        <pc:spChg chg="mod">
          <ac:chgData name="Paul Wassell" userId="609912a88ec840f0" providerId="LiveId" clId="{A7584C7C-28BF-4EAB-8E96-0144EE41531D}" dt="2025-03-31T11:08:47.969" v="3171" actId="20577"/>
          <ac:spMkLst>
            <pc:docMk/>
            <pc:sldMk cId="481758254" sldId="299"/>
            <ac:spMk id="3" creationId="{6CB105E5-3C85-470A-AEB0-DDF833FFE84D}"/>
          </ac:spMkLst>
        </pc:spChg>
        <pc:picChg chg="add mod ord">
          <ac:chgData name="Paul Wassell" userId="609912a88ec840f0" providerId="LiveId" clId="{A7584C7C-28BF-4EAB-8E96-0144EE41531D}" dt="2025-03-31T11:07:30.699" v="2923" actId="692"/>
          <ac:picMkLst>
            <pc:docMk/>
            <pc:sldMk cId="481758254" sldId="299"/>
            <ac:picMk id="4" creationId="{98E1E844-9803-22C9-8B34-CF55C179AF95}"/>
          </ac:picMkLst>
        </pc:picChg>
        <pc:picChg chg="del">
          <ac:chgData name="Paul Wassell" userId="609912a88ec840f0" providerId="LiveId" clId="{A7584C7C-28BF-4EAB-8E96-0144EE41531D}" dt="2025-03-31T11:06:52.235" v="2827" actId="478"/>
          <ac:picMkLst>
            <pc:docMk/>
            <pc:sldMk cId="481758254" sldId="299"/>
            <ac:picMk id="2050" creationId="{743164A2-6FAA-4D03-9988-920276AFB063}"/>
          </ac:picMkLst>
        </pc:picChg>
      </pc:sldChg>
      <pc:sldChg chg="modSp mod">
        <pc:chgData name="Paul Wassell" userId="609912a88ec840f0" providerId="LiveId" clId="{A7584C7C-28BF-4EAB-8E96-0144EE41531D}" dt="2025-03-31T11:12:37.355" v="3626" actId="20577"/>
        <pc:sldMkLst>
          <pc:docMk/>
          <pc:sldMk cId="3540072284" sldId="306"/>
        </pc:sldMkLst>
        <pc:spChg chg="mod">
          <ac:chgData name="Paul Wassell" userId="609912a88ec840f0" providerId="LiveId" clId="{A7584C7C-28BF-4EAB-8E96-0144EE41531D}" dt="2025-03-31T11:12:37.355" v="3626" actId="20577"/>
          <ac:spMkLst>
            <pc:docMk/>
            <pc:sldMk cId="3540072284" sldId="306"/>
            <ac:spMk id="2" creationId="{37CDD251-A45C-2F04-22B4-FA38312D2A67}"/>
          </ac:spMkLst>
        </pc:spChg>
        <pc:spChg chg="mod">
          <ac:chgData name="Paul Wassell" userId="609912a88ec840f0" providerId="LiveId" clId="{A7584C7C-28BF-4EAB-8E96-0144EE41531D}" dt="2025-03-31T11:11:20.736" v="3207" actId="13926"/>
          <ac:spMkLst>
            <pc:docMk/>
            <pc:sldMk cId="3540072284" sldId="306"/>
            <ac:spMk id="4" creationId="{694ACC40-52D4-7AB4-EF3D-62F2AD396D6D}"/>
          </ac:spMkLst>
        </pc:spChg>
        <pc:spChg chg="mod">
          <ac:chgData name="Paul Wassell" userId="609912a88ec840f0" providerId="LiveId" clId="{A7584C7C-28BF-4EAB-8E96-0144EE41531D}" dt="2025-03-31T11:12:30.902" v="3618" actId="692"/>
          <ac:spMkLst>
            <pc:docMk/>
            <pc:sldMk cId="3540072284" sldId="306"/>
            <ac:spMk id="6" creationId="{8463BDDA-5F5B-CEEC-738F-2E0215ADB6CC}"/>
          </ac:spMkLst>
        </pc:spChg>
      </pc:sldChg>
      <pc:sldChg chg="modSp mod">
        <pc:chgData name="Paul Wassell" userId="609912a88ec840f0" providerId="LiveId" clId="{A7584C7C-28BF-4EAB-8E96-0144EE41531D}" dt="2025-03-31T11:13:08.177" v="3705" actId="14100"/>
        <pc:sldMkLst>
          <pc:docMk/>
          <pc:sldMk cId="2573745869" sldId="307"/>
        </pc:sldMkLst>
        <pc:spChg chg="mod">
          <ac:chgData name="Paul Wassell" userId="609912a88ec840f0" providerId="LiveId" clId="{A7584C7C-28BF-4EAB-8E96-0144EE41531D}" dt="2025-03-31T11:13:08.177" v="3705" actId="14100"/>
          <ac:spMkLst>
            <pc:docMk/>
            <pc:sldMk cId="2573745869" sldId="307"/>
            <ac:spMk id="3" creationId="{49872922-9FC0-94F5-7F70-315C7AF1A0A6}"/>
          </ac:spMkLst>
        </pc:spChg>
      </pc:sldChg>
      <pc:sldChg chg="new del">
        <pc:chgData name="Paul Wassell" userId="609912a88ec840f0" providerId="LiveId" clId="{A7584C7C-28BF-4EAB-8E96-0144EE41531D}" dt="2025-03-31T11:14:06.892" v="3709" actId="47"/>
        <pc:sldMkLst>
          <pc:docMk/>
          <pc:sldMk cId="379465321" sldId="308"/>
        </pc:sldMkLst>
      </pc:sldChg>
      <pc:sldChg chg="del">
        <pc:chgData name="Paul Wassell" userId="609912a88ec840f0" providerId="LiveId" clId="{A7584C7C-28BF-4EAB-8E96-0144EE41531D}" dt="2025-03-31T11:08:59.013" v="3172" actId="47"/>
        <pc:sldMkLst>
          <pc:docMk/>
          <pc:sldMk cId="602425705" sldId="325"/>
        </pc:sldMkLst>
      </pc:sldChg>
      <pc:sldChg chg="new del">
        <pc:chgData name="Paul Wassell" userId="609912a88ec840f0" providerId="LiveId" clId="{A7584C7C-28BF-4EAB-8E96-0144EE41531D}" dt="2025-03-31T11:06:36.500" v="2824" actId="47"/>
        <pc:sldMkLst>
          <pc:docMk/>
          <pc:sldMk cId="3900124363" sldId="326"/>
        </pc:sldMkLst>
      </pc:sldChg>
      <pc:sldChg chg="add del">
        <pc:chgData name="Paul Wassell" userId="609912a88ec840f0" providerId="LiveId" clId="{A7584C7C-28BF-4EAB-8E96-0144EE41531D}" dt="2025-03-31T11:07:10.027" v="2906"/>
        <pc:sldMkLst>
          <pc:docMk/>
          <pc:sldMk cId="4028855764" sldId="326"/>
        </pc:sldMkLst>
      </pc:sldChg>
      <pc:sldMasterChg chg="del delSldLayout">
        <pc:chgData name="Paul Wassell" userId="609912a88ec840f0" providerId="LiveId" clId="{A7584C7C-28BF-4EAB-8E96-0144EE41531D}" dt="2025-03-31T11:13:11.215" v="3706" actId="47"/>
        <pc:sldMasterMkLst>
          <pc:docMk/>
          <pc:sldMasterMk cId="1915780045" sldId="2147483672"/>
        </pc:sldMasterMkLst>
        <pc:sldLayoutChg chg="del">
          <pc:chgData name="Paul Wassell" userId="609912a88ec840f0" providerId="LiveId" clId="{A7584C7C-28BF-4EAB-8E96-0144EE41531D}" dt="2025-03-31T11:13:11.215" v="3706" actId="47"/>
          <pc:sldLayoutMkLst>
            <pc:docMk/>
            <pc:sldMasterMk cId="1915780045" sldId="2147483672"/>
            <pc:sldLayoutMk cId="431084954" sldId="2147483673"/>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1797236584" sldId="2147483674"/>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2314050135" sldId="2147483675"/>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2586766649" sldId="2147483676"/>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3736607629" sldId="2147483677"/>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2395800441" sldId="2147483678"/>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2783587706" sldId="2147483679"/>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2450665089" sldId="2147483680"/>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4069993418" sldId="2147483681"/>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939889835" sldId="2147483682"/>
          </pc:sldLayoutMkLst>
        </pc:sldLayoutChg>
        <pc:sldLayoutChg chg="del">
          <pc:chgData name="Paul Wassell" userId="609912a88ec840f0" providerId="LiveId" clId="{A7584C7C-28BF-4EAB-8E96-0144EE41531D}" dt="2025-03-31T11:13:11.215" v="3706" actId="47"/>
          <pc:sldLayoutMkLst>
            <pc:docMk/>
            <pc:sldMasterMk cId="1915780045" sldId="2147483672"/>
            <pc:sldLayoutMk cId="3536563131" sldId="2147483683"/>
          </pc:sldLayoutMkLst>
        </pc:sldLayoutChg>
      </pc:sldMasterChg>
      <pc:sldMasterChg chg="del delSldLayout">
        <pc:chgData name="Paul Wassell" userId="609912a88ec840f0" providerId="LiveId" clId="{A7584C7C-28BF-4EAB-8E96-0144EE41531D}" dt="2025-03-31T11:08:59.013" v="3172" actId="47"/>
        <pc:sldMasterMkLst>
          <pc:docMk/>
          <pc:sldMasterMk cId="757607882" sldId="2147483684"/>
        </pc:sldMasterMkLst>
        <pc:sldLayoutChg chg="del">
          <pc:chgData name="Paul Wassell" userId="609912a88ec840f0" providerId="LiveId" clId="{A7584C7C-28BF-4EAB-8E96-0144EE41531D}" dt="2025-03-31T11:08:59.013" v="3172" actId="47"/>
          <pc:sldLayoutMkLst>
            <pc:docMk/>
            <pc:sldMasterMk cId="757607882" sldId="2147483684"/>
            <pc:sldLayoutMk cId="1065497562" sldId="2147483685"/>
          </pc:sldLayoutMkLst>
        </pc:sldLayoutChg>
        <pc:sldLayoutChg chg="del">
          <pc:chgData name="Paul Wassell" userId="609912a88ec840f0" providerId="LiveId" clId="{A7584C7C-28BF-4EAB-8E96-0144EE41531D}" dt="2025-03-31T11:08:59.013" v="3172" actId="47"/>
          <pc:sldLayoutMkLst>
            <pc:docMk/>
            <pc:sldMasterMk cId="757607882" sldId="2147483684"/>
            <pc:sldLayoutMk cId="716786311" sldId="2147483686"/>
          </pc:sldLayoutMkLst>
        </pc:sldLayoutChg>
        <pc:sldLayoutChg chg="del">
          <pc:chgData name="Paul Wassell" userId="609912a88ec840f0" providerId="LiveId" clId="{A7584C7C-28BF-4EAB-8E96-0144EE41531D}" dt="2025-03-31T11:08:59.013" v="3172" actId="47"/>
          <pc:sldLayoutMkLst>
            <pc:docMk/>
            <pc:sldMasterMk cId="757607882" sldId="2147483684"/>
            <pc:sldLayoutMk cId="1694355794" sldId="2147483687"/>
          </pc:sldLayoutMkLst>
        </pc:sldLayoutChg>
        <pc:sldLayoutChg chg="del">
          <pc:chgData name="Paul Wassell" userId="609912a88ec840f0" providerId="LiveId" clId="{A7584C7C-28BF-4EAB-8E96-0144EE41531D}" dt="2025-03-31T11:08:59.013" v="3172" actId="47"/>
          <pc:sldLayoutMkLst>
            <pc:docMk/>
            <pc:sldMasterMk cId="757607882" sldId="2147483684"/>
            <pc:sldLayoutMk cId="3671344476" sldId="2147483688"/>
          </pc:sldLayoutMkLst>
        </pc:sldLayoutChg>
        <pc:sldLayoutChg chg="del">
          <pc:chgData name="Paul Wassell" userId="609912a88ec840f0" providerId="LiveId" clId="{A7584C7C-28BF-4EAB-8E96-0144EE41531D}" dt="2025-03-31T11:08:59.013" v="3172" actId="47"/>
          <pc:sldLayoutMkLst>
            <pc:docMk/>
            <pc:sldMasterMk cId="757607882" sldId="2147483684"/>
            <pc:sldLayoutMk cId="69249111" sldId="2147483689"/>
          </pc:sldLayoutMkLst>
        </pc:sldLayoutChg>
        <pc:sldLayoutChg chg="del">
          <pc:chgData name="Paul Wassell" userId="609912a88ec840f0" providerId="LiveId" clId="{A7584C7C-28BF-4EAB-8E96-0144EE41531D}" dt="2025-03-31T11:08:59.013" v="3172" actId="47"/>
          <pc:sldLayoutMkLst>
            <pc:docMk/>
            <pc:sldMasterMk cId="757607882" sldId="2147483684"/>
            <pc:sldLayoutMk cId="2644067745" sldId="2147483690"/>
          </pc:sldLayoutMkLst>
        </pc:sldLayoutChg>
        <pc:sldLayoutChg chg="del">
          <pc:chgData name="Paul Wassell" userId="609912a88ec840f0" providerId="LiveId" clId="{A7584C7C-28BF-4EAB-8E96-0144EE41531D}" dt="2025-03-31T11:08:59.013" v="3172" actId="47"/>
          <pc:sldLayoutMkLst>
            <pc:docMk/>
            <pc:sldMasterMk cId="757607882" sldId="2147483684"/>
            <pc:sldLayoutMk cId="1766662280" sldId="2147483691"/>
          </pc:sldLayoutMkLst>
        </pc:sldLayoutChg>
        <pc:sldLayoutChg chg="del">
          <pc:chgData name="Paul Wassell" userId="609912a88ec840f0" providerId="LiveId" clId="{A7584C7C-28BF-4EAB-8E96-0144EE41531D}" dt="2025-03-31T11:08:59.013" v="3172" actId="47"/>
          <pc:sldLayoutMkLst>
            <pc:docMk/>
            <pc:sldMasterMk cId="757607882" sldId="2147483684"/>
            <pc:sldLayoutMk cId="2422606436" sldId="2147483692"/>
          </pc:sldLayoutMkLst>
        </pc:sldLayoutChg>
        <pc:sldLayoutChg chg="del">
          <pc:chgData name="Paul Wassell" userId="609912a88ec840f0" providerId="LiveId" clId="{A7584C7C-28BF-4EAB-8E96-0144EE41531D}" dt="2025-03-31T11:08:59.013" v="3172" actId="47"/>
          <pc:sldLayoutMkLst>
            <pc:docMk/>
            <pc:sldMasterMk cId="757607882" sldId="2147483684"/>
            <pc:sldLayoutMk cId="1424501995" sldId="2147483693"/>
          </pc:sldLayoutMkLst>
        </pc:sldLayoutChg>
        <pc:sldLayoutChg chg="del">
          <pc:chgData name="Paul Wassell" userId="609912a88ec840f0" providerId="LiveId" clId="{A7584C7C-28BF-4EAB-8E96-0144EE41531D}" dt="2025-03-31T11:08:59.013" v="3172" actId="47"/>
          <pc:sldLayoutMkLst>
            <pc:docMk/>
            <pc:sldMasterMk cId="757607882" sldId="2147483684"/>
            <pc:sldLayoutMk cId="1132027418" sldId="2147483694"/>
          </pc:sldLayoutMkLst>
        </pc:sldLayoutChg>
        <pc:sldLayoutChg chg="del">
          <pc:chgData name="Paul Wassell" userId="609912a88ec840f0" providerId="LiveId" clId="{A7584C7C-28BF-4EAB-8E96-0144EE41531D}" dt="2025-03-31T11:08:59.013" v="3172" actId="47"/>
          <pc:sldLayoutMkLst>
            <pc:docMk/>
            <pc:sldMasterMk cId="757607882" sldId="2147483684"/>
            <pc:sldLayoutMk cId="1593878653"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F840A-2526-4E3F-8861-E919777DB09D}" type="datetimeFigureOut">
              <a:rPr lang="en-GB" smtClean="0"/>
              <a:t>12/08/2025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AC67E-933F-427F-8518-AF64FBC57AC7}" type="slidenum">
              <a:rPr lang="en-GB" smtClean="0"/>
              <a:t>‹#›</a:t>
            </a:fld>
            <a:endParaRPr lang="en-GB" dirty="0"/>
          </a:p>
        </p:txBody>
      </p:sp>
    </p:spTree>
    <p:extLst>
      <p:ext uri="{BB962C8B-B14F-4D97-AF65-F5344CB8AC3E}">
        <p14:creationId xmlns:p14="http://schemas.microsoft.com/office/powerpoint/2010/main" val="182698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139963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114262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424207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158113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2261342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389012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2054864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3947541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662714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251802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268648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651196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1352968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3734821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3585C-AA43-44C6-9454-2DB908D7DF3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2D574C-E959-4582-A96E-FB4404D00FD1}" type="slidenum">
              <a:rPr lang="en-GB" smtClean="0"/>
              <a:t>‹#›</a:t>
            </a:fld>
            <a:endParaRPr lang="en-GB" dirty="0"/>
          </a:p>
        </p:txBody>
      </p:sp>
    </p:spTree>
    <p:extLst>
      <p:ext uri="{BB962C8B-B14F-4D97-AF65-F5344CB8AC3E}">
        <p14:creationId xmlns:p14="http://schemas.microsoft.com/office/powerpoint/2010/main" val="253435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320989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72073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327268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220347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278308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293088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53D7AF-EC7D-4FA4-BEC1-CF16AEFADAB6}" type="datetimeFigureOut">
              <a:rPr lang="en-GB" smtClean="0"/>
              <a:t>12/08/2025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46E0F53-6B61-4A91-B40B-467C240C0A80}" type="slidenum">
              <a:rPr lang="en-GB" smtClean="0"/>
              <a:t>‹#›</a:t>
            </a:fld>
            <a:endParaRPr lang="en-GB" dirty="0"/>
          </a:p>
        </p:txBody>
      </p:sp>
    </p:spTree>
    <p:extLst>
      <p:ext uri="{BB962C8B-B14F-4D97-AF65-F5344CB8AC3E}">
        <p14:creationId xmlns:p14="http://schemas.microsoft.com/office/powerpoint/2010/main" val="14710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3D7AF-EC7D-4FA4-BEC1-CF16AEFADAB6}"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E0F53-6B61-4A91-B40B-467C240C0A80}" type="slidenum">
              <a:rPr lang="en-GB" smtClean="0"/>
              <a:t>‹#›</a:t>
            </a:fld>
            <a:endParaRPr lang="en-GB" dirty="0"/>
          </a:p>
        </p:txBody>
      </p:sp>
      <p:sp>
        <p:nvSpPr>
          <p:cNvPr id="7" name="Footer Placeholder 2">
            <a:extLst>
              <a:ext uri="{FF2B5EF4-FFF2-40B4-BE49-F238E27FC236}">
                <a16:creationId xmlns:a16="http://schemas.microsoft.com/office/drawing/2014/main" id="{EFC7EBA2-22E7-6F7C-E50D-780634D7E5D9}"/>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03B3ED3-42EB-8043-E9D8-FB7F66DF06ED}"/>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8CAA7A7-FED9-41D7-0808-72AB3638726F}"/>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A8E9B9FB-5537-9E14-7461-6EA37C7B17B3}"/>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862131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3585C-AA43-44C6-9454-2DB908D7DF36}" type="datetimeFigureOut">
              <a:rPr lang="en-GB" smtClean="0"/>
              <a:t>12/08/2025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D574C-E959-4582-A96E-FB4404D00FD1}" type="slidenum">
              <a:rPr lang="en-GB" smtClean="0"/>
              <a:t>‹#›</a:t>
            </a:fld>
            <a:endParaRPr lang="en-GB" dirty="0"/>
          </a:p>
        </p:txBody>
      </p:sp>
      <p:sp>
        <p:nvSpPr>
          <p:cNvPr id="7" name="Footer Placeholder 2">
            <a:extLst>
              <a:ext uri="{FF2B5EF4-FFF2-40B4-BE49-F238E27FC236}">
                <a16:creationId xmlns:a16="http://schemas.microsoft.com/office/drawing/2014/main" id="{91F57CAC-C071-AEDB-5904-B8743B695E5E}"/>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740DAAD-AC3D-E7EA-A4D8-EAFFEA4F6F2B}"/>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0E45867C-EDD8-92D9-9A16-0C2EEF5AA840}"/>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DB16ED60-BAD9-0DB2-1AEE-A5073FC22603}"/>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9999617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playlist?list=PLOJNnC8jXlNkR-zdnfeIZPYD1wEOr2W9W"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D104-DEBF-46E8-B75F-92DACE8E1D53}"/>
              </a:ext>
            </a:extLst>
          </p:cNvPr>
          <p:cNvSpPr>
            <a:spLocks noGrp="1"/>
          </p:cNvSpPr>
          <p:nvPr>
            <p:ph type="ctrTitle"/>
          </p:nvPr>
        </p:nvSpPr>
        <p:spPr>
          <a:xfrm>
            <a:off x="685800" y="612409"/>
            <a:ext cx="7772400" cy="987791"/>
          </a:xfrm>
          <a:solidFill>
            <a:schemeClr val="bg1"/>
          </a:solidFill>
          <a:ln w="38100">
            <a:solidFill>
              <a:srgbClr val="7030A0"/>
            </a:solidFill>
          </a:ln>
          <a:effectLst>
            <a:outerShdw blurRad="50800" dist="38100" dir="2700000" algn="tl" rotWithShape="0">
              <a:prstClr val="black">
                <a:alpha val="40000"/>
              </a:prstClr>
            </a:outerShdw>
          </a:effectLst>
        </p:spPr>
        <p:txBody>
          <a:bodyPr anchor="t"/>
          <a:lstStyle/>
          <a:p>
            <a:r>
              <a:rPr lang="en-GB" u="sng" dirty="0"/>
              <a:t>Tone of Writing</a:t>
            </a:r>
          </a:p>
        </p:txBody>
      </p:sp>
      <p:sp>
        <p:nvSpPr>
          <p:cNvPr id="3" name="Subtitle 2">
            <a:extLst>
              <a:ext uri="{FF2B5EF4-FFF2-40B4-BE49-F238E27FC236}">
                <a16:creationId xmlns:a16="http://schemas.microsoft.com/office/drawing/2014/main" id="{38166C23-8869-4AC8-A9E3-B8AF722E16C7}"/>
              </a:ext>
            </a:extLst>
          </p:cNvPr>
          <p:cNvSpPr>
            <a:spLocks noGrp="1"/>
          </p:cNvSpPr>
          <p:nvPr>
            <p:ph type="subTitle" idx="1"/>
          </p:nvPr>
        </p:nvSpPr>
        <p:spPr>
          <a:xfrm>
            <a:off x="685799" y="5644906"/>
            <a:ext cx="7772400" cy="78356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1600" dirty="0">
                <a:hlinkClick r:id="rId2"/>
              </a:rPr>
              <a:t>https://www.youtube.com/playlist?list=PLOJNnC8jXlNkR-zdnfeIZPYD1wEOr2W9W</a:t>
            </a:r>
            <a:endParaRPr lang="en-GB" sz="1600" dirty="0"/>
          </a:p>
          <a:p>
            <a:r>
              <a:rPr lang="en-GB" sz="1600" dirty="0"/>
              <a:t>(Play the first 30 seconds of each song)</a:t>
            </a:r>
          </a:p>
        </p:txBody>
      </p:sp>
      <p:sp>
        <p:nvSpPr>
          <p:cNvPr id="4" name="Subtitle 2">
            <a:extLst>
              <a:ext uri="{FF2B5EF4-FFF2-40B4-BE49-F238E27FC236}">
                <a16:creationId xmlns:a16="http://schemas.microsoft.com/office/drawing/2014/main" id="{3194DC30-71E1-4D86-BA1D-8E2738BF6F03}"/>
              </a:ext>
            </a:extLst>
          </p:cNvPr>
          <p:cNvSpPr txBox="1">
            <a:spLocks/>
          </p:cNvSpPr>
          <p:nvPr/>
        </p:nvSpPr>
        <p:spPr>
          <a:xfrm>
            <a:off x="685799" y="1745486"/>
            <a:ext cx="7772400" cy="378641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You will hear five song clips. </a:t>
            </a:r>
          </a:p>
          <a:p>
            <a:r>
              <a:rPr lang="en-GB" sz="2800" dirty="0"/>
              <a:t>Write the numbers 1-4 in your exercise book.</a:t>
            </a:r>
          </a:p>
          <a:p>
            <a:r>
              <a:rPr lang="en-GB" sz="2800" dirty="0">
                <a:solidFill>
                  <a:srgbClr val="FF0000"/>
                </a:solidFill>
              </a:rPr>
              <a:t>For each song, how would you describe the </a:t>
            </a:r>
            <a:r>
              <a:rPr lang="en-GB" sz="2800" b="1" dirty="0">
                <a:solidFill>
                  <a:srgbClr val="FF0000"/>
                </a:solidFill>
              </a:rPr>
              <a:t>tone</a:t>
            </a:r>
            <a:r>
              <a:rPr lang="en-GB" sz="2800" dirty="0">
                <a:solidFill>
                  <a:srgbClr val="FF0000"/>
                </a:solidFill>
              </a:rPr>
              <a:t> or sound of the music? For instance, you may find it sad or mysterious. </a:t>
            </a:r>
          </a:p>
          <a:p>
            <a:r>
              <a:rPr lang="en-GB" sz="2800" dirty="0">
                <a:solidFill>
                  <a:schemeClr val="accent4">
                    <a:lumMod val="50000"/>
                  </a:schemeClr>
                </a:solidFill>
              </a:rPr>
              <a:t>Explain the choices you made – why did you choose each tone for each song?</a:t>
            </a:r>
          </a:p>
          <a:p>
            <a:r>
              <a:rPr lang="en-GB" sz="2800" dirty="0">
                <a:solidFill>
                  <a:srgbClr val="00B050"/>
                </a:solidFill>
              </a:rPr>
              <a:t>Why is it important to think about tone when creating a piece of writing? Provide specific examples. </a:t>
            </a:r>
          </a:p>
          <a:p>
            <a:endParaRPr lang="en-GB" sz="2800" dirty="0"/>
          </a:p>
        </p:txBody>
      </p:sp>
      <p:pic>
        <p:nvPicPr>
          <p:cNvPr id="1026" name="Picture 2" descr="Note, Sound, Music, Melody, Concert, Composition, Tone">
            <a:extLst>
              <a:ext uri="{FF2B5EF4-FFF2-40B4-BE49-F238E27FC236}">
                <a16:creationId xmlns:a16="http://schemas.microsoft.com/office/drawing/2014/main" id="{595FB35E-F4A1-4299-96DC-30863688D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68" y="535037"/>
            <a:ext cx="927808" cy="1178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ft, Ear, Hear, Human, Biology, Conch, Cup, Auricle">
            <a:extLst>
              <a:ext uri="{FF2B5EF4-FFF2-40B4-BE49-F238E27FC236}">
                <a16:creationId xmlns:a16="http://schemas.microsoft.com/office/drawing/2014/main" id="{4B643845-ED23-414D-8660-70BE25056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255" y="442550"/>
            <a:ext cx="927808" cy="145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58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80B68DA-9EDA-6150-F90B-32987D644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DD251-A45C-2F04-22B4-FA38312D2A67}"/>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How does the writer of the article end their text?</a:t>
            </a:r>
          </a:p>
        </p:txBody>
      </p:sp>
      <p:sp>
        <p:nvSpPr>
          <p:cNvPr id="3" name="Content Placeholder 2">
            <a:extLst>
              <a:ext uri="{FF2B5EF4-FFF2-40B4-BE49-F238E27FC236}">
                <a16:creationId xmlns:a16="http://schemas.microsoft.com/office/drawing/2014/main" id="{E8E643D0-FA35-F2B1-223A-F711E35AA9C1}"/>
              </a:ext>
            </a:extLst>
          </p:cNvPr>
          <p:cNvSpPr>
            <a:spLocks noGrp="1"/>
          </p:cNvSpPr>
          <p:nvPr>
            <p:ph idx="1"/>
          </p:nvPr>
        </p:nvSpPr>
        <p:spPr>
          <a:xfrm rot="20712122">
            <a:off x="780124" y="2076025"/>
            <a:ext cx="3853051" cy="211430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Zoos should not be forms of entertainment for paying customers and opportunistic businesses, but instead charities or non-profit foundations that are there to serve their local communities, aid the ailing animals they house, and educate the wider public about the dangers humans pose to the world around us. Only then can we truly start to feel comfortable and potentially even proud of the work that zoos across the globe carry out each and every day.</a:t>
            </a:r>
          </a:p>
        </p:txBody>
      </p:sp>
      <p:sp>
        <p:nvSpPr>
          <p:cNvPr id="4" name="Content Placeholder 2">
            <a:extLst>
              <a:ext uri="{FF2B5EF4-FFF2-40B4-BE49-F238E27FC236}">
                <a16:creationId xmlns:a16="http://schemas.microsoft.com/office/drawing/2014/main" id="{694ACC40-52D4-7AB4-EF3D-62F2AD396D6D}"/>
              </a:ext>
            </a:extLst>
          </p:cNvPr>
          <p:cNvSpPr txBox="1">
            <a:spLocks/>
          </p:cNvSpPr>
          <p:nvPr/>
        </p:nvSpPr>
        <p:spPr>
          <a:xfrm>
            <a:off x="628649" y="4419274"/>
            <a:ext cx="7886702" cy="219254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numCol="2" spcCol="7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Reiterate or repeat your main arguments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Summarise</a:t>
            </a:r>
            <a:r>
              <a:rPr kumimoji="0" lang="en-US"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your main arguments well.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Have you asked the readers a question before?  This could provide an answer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Give the readers a challenge. Tell them to think or act in a different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Think about the future. How does it compare to now?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End the scenario you began with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Circle back to the start with a cyclical structure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End with a powerful quotation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Give a solution to the arguments raised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End with a rhetorical question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463BDDA-5F5B-CEEC-738F-2E0215ADB6CC}"/>
              </a:ext>
            </a:extLst>
          </p:cNvPr>
          <p:cNvSpPr txBox="1"/>
          <p:nvPr/>
        </p:nvSpPr>
        <p:spPr>
          <a:xfrm>
            <a:off x="4839287" y="1900819"/>
            <a:ext cx="3676064" cy="206210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Calibri" panose="020F0502020204030204"/>
                <a:ea typeface="+mn-ea"/>
                <a:cs typeface="+mn-cs"/>
              </a:rPr>
              <a:t>The ending of the article summarises what the writer thinks about animal captivity, but also offers a solution for how zoos should be run. The writer challenges the audience to think about zoos in a different way – as there to help animals and not act as a form of entertain for paying customers.</a:t>
            </a:r>
          </a:p>
        </p:txBody>
      </p:sp>
      <p:pic>
        <p:nvPicPr>
          <p:cNvPr id="8" name="Picture 2" descr="Silhouette, Greeting, Men, Businessman, Salesman, Suit">
            <a:extLst>
              <a:ext uri="{FF2B5EF4-FFF2-40B4-BE49-F238E27FC236}">
                <a16:creationId xmlns:a16="http://schemas.microsoft.com/office/drawing/2014/main" id="{32EA8A41-1DCF-060C-9B5B-943810E48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900" y="4648200"/>
            <a:ext cx="11049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072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B7C71-1184-43F8-B7AE-4C7958431E81}"/>
              </a:ext>
            </a:extLst>
          </p:cNvPr>
          <p:cNvSpPr>
            <a:spLocks noGrp="1"/>
          </p:cNvSpPr>
          <p:nvPr>
            <p:ph idx="1"/>
          </p:nvPr>
        </p:nvSpPr>
        <p:spPr>
          <a:xfrm rot="16200000">
            <a:off x="2157555" y="-135595"/>
            <a:ext cx="4982086" cy="8447885"/>
          </a:xfrm>
        </p:spPr>
        <p:txBody>
          <a:bodyPr>
            <a:normAutofit fontScale="92500" lnSpcReduction="10000"/>
          </a:bodyPr>
          <a:lstStyle/>
          <a:p>
            <a:pPr marL="0" indent="0">
              <a:lnSpc>
                <a:spcPct val="120000"/>
              </a:lnSpc>
              <a:spcBef>
                <a:spcPts val="0"/>
              </a:spcBef>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Zoo You Realise? </a:t>
            </a:r>
          </a:p>
          <a:p>
            <a:pPr marL="0" indent="0">
              <a:lnSpc>
                <a:spcPct val="120000"/>
              </a:lnSpc>
              <a:spcBef>
                <a:spcPts val="0"/>
              </a:spcBef>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It’s time to talk about captivity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Imagine being taken away from all that you know, all those you care for and your entire world as it has been. Imagine being forced to live within walls for the first time, behind bars and limited to eating only what others give you. That is what happens to thousands of animals every year when they are removed from their natural environments and placed into captivity – a less connotative term than ‘prison’.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In some countries, particularly in the US, for instance, animals are held captive for the sake of money. Many of us will be familiar with the recent Netflix documentary that gripped us during 2020: The Tiger King. In this example, Joe Exotic was one of a number of US citizens who have built private zoos and opened them to the public for a fee. The programme highlighted the issues that occur when these businesses are not properly regulated and monitored.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However, captivity is not simply a case of greedy or manipulative business people looking to exploit innocent animals to make a tidy profit. Many zoos across the world are ethically responsible and keep animals for the sake of conservation; if an animal is threatened with extinction because its natural habitat is being wiped out by human influence, then it is only right that humans should take responsibility for preserving and aiding the animals whose lives we have irrevocably damaged.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In one zoo in Birmingham, United Kingdom, there is a door with the sign ‘The Most Dangerous Animal in the World’ on it. When you pull the handle and open to reveal what is on the other side, you discover there is nothing but a mirror. When you consider the impact of human activities such as poaching, deforestation and climate change, that truly is a powerful symbol for all of us.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Therefore, what needs to be addressed is the consistency of conservation work and regulation right across the globe. Children and adults alike both learn so much about the world around them by visiting zoos and seeing the damage human influence can cause to other species, whilst providing different generations the opportunity to reflect on their own behaviours that may be contributing to these issues, such as single-use plastics, using microplastics, and buying palm oil products.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Zoos should not be forms of entertainment for paying customers and opportunistic businesses, but instead charities or non-profit foundations that are there to serve their local communities, aid the ailing animals they house, and educate the wider public about the dangers humans pose to the world around us. Only then can we truly start to feel comfortable and potentially even proud of the work that zoos across the globe carry out each and every day.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sz="2000" dirty="0"/>
          </a:p>
        </p:txBody>
      </p:sp>
      <p:sp>
        <p:nvSpPr>
          <p:cNvPr id="7" name="Content Placeholder 2">
            <a:extLst>
              <a:ext uri="{FF2B5EF4-FFF2-40B4-BE49-F238E27FC236}">
                <a16:creationId xmlns:a16="http://schemas.microsoft.com/office/drawing/2014/main" id="{B8BC8484-7F80-B889-0013-456BE44A3F1D}"/>
              </a:ext>
            </a:extLst>
          </p:cNvPr>
          <p:cNvSpPr txBox="1">
            <a:spLocks/>
          </p:cNvSpPr>
          <p:nvPr/>
        </p:nvSpPr>
        <p:spPr>
          <a:xfrm rot="16200000">
            <a:off x="3655891" y="-699991"/>
            <a:ext cx="1285873" cy="300017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Here are the basic features to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 clear/apt/original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 strapline (heading beneath the main headline)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subheadings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an introductory (overview) paragraph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effectively/fluently sequenced paragraphs.</a:t>
            </a:r>
          </a:p>
        </p:txBody>
      </p:sp>
      <p:pic>
        <p:nvPicPr>
          <p:cNvPr id="4" name="Picture 3">
            <a:extLst>
              <a:ext uri="{FF2B5EF4-FFF2-40B4-BE49-F238E27FC236}">
                <a16:creationId xmlns:a16="http://schemas.microsoft.com/office/drawing/2014/main" id="{BFA51567-66E2-7FC2-CC18-238D9DE9173F}"/>
              </a:ext>
            </a:extLst>
          </p:cNvPr>
          <p:cNvPicPr>
            <a:picLocks noChangeAspect="1"/>
          </p:cNvPicPr>
          <p:nvPr/>
        </p:nvPicPr>
        <p:blipFill>
          <a:blip r:embed="rId2"/>
          <a:stretch>
            <a:fillRect/>
          </a:stretch>
        </p:blipFill>
        <p:spPr>
          <a:xfrm rot="16200000">
            <a:off x="1021680" y="-73224"/>
            <a:ext cx="1362705" cy="1746642"/>
          </a:xfrm>
          <a:prstGeom prst="rect">
            <a:avLst/>
          </a:prstGeom>
        </p:spPr>
      </p:pic>
    </p:spTree>
    <p:extLst>
      <p:ext uri="{BB962C8B-B14F-4D97-AF65-F5344CB8AC3E}">
        <p14:creationId xmlns:p14="http://schemas.microsoft.com/office/powerpoint/2010/main" val="168328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17F0425-0CD6-D9E8-A93B-D3E542E96C7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9D5E2FD-9E18-7F7B-49F2-0FC714D095E8}"/>
              </a:ext>
            </a:extLst>
          </p:cNvPr>
          <p:cNvPicPr>
            <a:picLocks noChangeAspect="1"/>
          </p:cNvPicPr>
          <p:nvPr/>
        </p:nvPicPr>
        <p:blipFill>
          <a:blip r:embed="rId2"/>
          <a:stretch>
            <a:fillRect/>
          </a:stretch>
        </p:blipFill>
        <p:spPr>
          <a:xfrm rot="20770571">
            <a:off x="704427" y="2324814"/>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61BD2A45-0544-B264-5D39-E9979D6A9E8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Complete your planning sheet for a magazine article on this topic</a:t>
            </a:r>
          </a:p>
        </p:txBody>
      </p:sp>
      <p:sp>
        <p:nvSpPr>
          <p:cNvPr id="3" name="Content Placeholder 2">
            <a:extLst>
              <a:ext uri="{FF2B5EF4-FFF2-40B4-BE49-F238E27FC236}">
                <a16:creationId xmlns:a16="http://schemas.microsoft.com/office/drawing/2014/main" id="{49872922-9FC0-94F5-7F70-315C7AF1A0A6}"/>
              </a:ext>
            </a:extLst>
          </p:cNvPr>
          <p:cNvSpPr>
            <a:spLocks noGrp="1"/>
          </p:cNvSpPr>
          <p:nvPr>
            <p:ph idx="1"/>
          </p:nvPr>
        </p:nvSpPr>
        <p:spPr>
          <a:xfrm>
            <a:off x="5411096" y="1899366"/>
            <a:ext cx="3104254" cy="1661415"/>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b="1" dirty="0">
                <a:solidFill>
                  <a:srgbClr val="7030A0"/>
                </a:solidFill>
              </a:rPr>
              <a:t>Now complete the conclusion section of the worksheet.</a:t>
            </a:r>
          </a:p>
        </p:txBody>
      </p:sp>
    </p:spTree>
    <p:extLst>
      <p:ext uri="{BB962C8B-B14F-4D97-AF65-F5344CB8AC3E}">
        <p14:creationId xmlns:p14="http://schemas.microsoft.com/office/powerpoint/2010/main" val="257374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E2046BFE-396C-47B0-A050-D5B6A38135D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198939">
            <a:off x="4357168" y="1512135"/>
            <a:ext cx="4309265" cy="3006386"/>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B62312B-A375-4E05-A5C6-BC0D2EA5DF8D}"/>
              </a:ext>
            </a:extLst>
          </p:cNvPr>
          <p:cNvSpPr>
            <a:spLocks noGrp="1"/>
          </p:cNvSpPr>
          <p:nvPr>
            <p:ph type="title"/>
          </p:nvPr>
        </p:nvSpPr>
        <p:spPr>
          <a:xfrm>
            <a:off x="317241" y="221455"/>
            <a:ext cx="8612155" cy="560388"/>
          </a:xfr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lang="en-US" dirty="0">
                <a:latin typeface="+mn-lt"/>
              </a:rPr>
              <a:t>Plenary: Before And After</a:t>
            </a:r>
          </a:p>
        </p:txBody>
      </p:sp>
      <p:sp>
        <p:nvSpPr>
          <p:cNvPr id="3" name="Content Placeholder 2">
            <a:extLst>
              <a:ext uri="{FF2B5EF4-FFF2-40B4-BE49-F238E27FC236}">
                <a16:creationId xmlns:a16="http://schemas.microsoft.com/office/drawing/2014/main" id="{FB19D63F-0FD4-4E66-8D35-57C498C545E1}"/>
              </a:ext>
            </a:extLst>
          </p:cNvPr>
          <p:cNvSpPr>
            <a:spLocks noGrp="1"/>
          </p:cNvSpPr>
          <p:nvPr>
            <p:ph idx="1"/>
          </p:nvPr>
        </p:nvSpPr>
        <p:spPr>
          <a:xfrm>
            <a:off x="317241" y="967789"/>
            <a:ext cx="4133461" cy="3027436"/>
          </a:xfr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dirty="0"/>
              <a:t>Think about what you knew about letter writing at the start of the lesson and what you know now.</a:t>
            </a:r>
          </a:p>
          <a:p>
            <a:pPr marL="0" indent="0" algn="ctr">
              <a:buNone/>
            </a:pPr>
            <a:endParaRPr lang="en-US" dirty="0"/>
          </a:p>
          <a:p>
            <a:pPr marL="0" indent="0" algn="ctr">
              <a:buNone/>
            </a:pPr>
            <a:r>
              <a:rPr lang="en-US" dirty="0"/>
              <a:t>What has changed? Why?</a:t>
            </a:r>
          </a:p>
        </p:txBody>
      </p:sp>
      <p:sp>
        <p:nvSpPr>
          <p:cNvPr id="5" name="Content Placeholder 2">
            <a:extLst>
              <a:ext uri="{FF2B5EF4-FFF2-40B4-BE49-F238E27FC236}">
                <a16:creationId xmlns:a16="http://schemas.microsoft.com/office/drawing/2014/main" id="{31DD8F81-E098-4582-BE72-139E6B66092C}"/>
              </a:ext>
            </a:extLst>
          </p:cNvPr>
          <p:cNvSpPr txBox="1">
            <a:spLocks/>
          </p:cNvSpPr>
          <p:nvPr/>
        </p:nvSpPr>
        <p:spPr>
          <a:xfrm>
            <a:off x="317240" y="4248443"/>
            <a:ext cx="4133461" cy="214910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FF0000"/>
                </a:solidFill>
              </a:rPr>
              <a:t>To describe how tone can impact on a non-fiction text</a:t>
            </a:r>
          </a:p>
          <a:p>
            <a:pPr marL="0" indent="0">
              <a:buNone/>
            </a:pPr>
            <a:r>
              <a:rPr lang="en-GB" sz="2400" dirty="0">
                <a:solidFill>
                  <a:schemeClr val="accent4">
                    <a:lumMod val="50000"/>
                  </a:schemeClr>
                </a:solidFill>
              </a:rPr>
              <a:t>To analyse how different examples use tone to impact on the audience</a:t>
            </a:r>
          </a:p>
          <a:p>
            <a:pPr marL="0" indent="0">
              <a:buNone/>
            </a:pPr>
            <a:r>
              <a:rPr lang="en-GB" sz="2400">
                <a:solidFill>
                  <a:srgbClr val="00B050"/>
                </a:solidFill>
              </a:rPr>
              <a:t>To evaluate how we can alter our language to change our tone in our non-fiction writing</a:t>
            </a:r>
            <a:endParaRPr lang="en-GB" sz="2400" dirty="0">
              <a:solidFill>
                <a:srgbClr val="00B050"/>
              </a:solidFill>
            </a:endParaRPr>
          </a:p>
        </p:txBody>
      </p:sp>
    </p:spTree>
    <p:extLst>
      <p:ext uri="{BB962C8B-B14F-4D97-AF65-F5344CB8AC3E}">
        <p14:creationId xmlns:p14="http://schemas.microsoft.com/office/powerpoint/2010/main" val="375684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0679-0207-40C5-B91E-25181CEE47C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C08D78CA-040A-469C-A633-4574715BA76F}"/>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4000" dirty="0">
                <a:solidFill>
                  <a:srgbClr val="FF0000"/>
                </a:solidFill>
              </a:rPr>
              <a:t>To describe how tone can impact on a non-fiction text</a:t>
            </a:r>
          </a:p>
          <a:p>
            <a:pPr marL="0" indent="0">
              <a:buNone/>
            </a:pPr>
            <a:r>
              <a:rPr lang="en-GB" sz="4000" dirty="0">
                <a:solidFill>
                  <a:schemeClr val="accent4">
                    <a:lumMod val="50000"/>
                  </a:schemeClr>
                </a:solidFill>
              </a:rPr>
              <a:t>To analyse how different examples use tone to impact on the audience</a:t>
            </a:r>
          </a:p>
          <a:p>
            <a:pPr marL="0" indent="0">
              <a:buNone/>
            </a:pPr>
            <a:r>
              <a:rPr lang="en-GB" sz="4000" dirty="0">
                <a:solidFill>
                  <a:srgbClr val="00B050"/>
                </a:solidFill>
              </a:rPr>
              <a:t>To evaluate how we can alter our language to change our tone in our non-fiction writing</a:t>
            </a:r>
          </a:p>
        </p:txBody>
      </p:sp>
    </p:spTree>
    <p:extLst>
      <p:ext uri="{BB962C8B-B14F-4D97-AF65-F5344CB8AC3E}">
        <p14:creationId xmlns:p14="http://schemas.microsoft.com/office/powerpoint/2010/main" val="157321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92E8BC-4B5F-4104-9B19-EED1E2AA7A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981564">
            <a:off x="628650" y="1979822"/>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2616A0A-FCED-42FD-B35F-643A33FB57AE}"/>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Let’s explore how tone is used in three different texts</a:t>
            </a:r>
          </a:p>
        </p:txBody>
      </p:sp>
      <p:sp>
        <p:nvSpPr>
          <p:cNvPr id="9" name="TextBox 8">
            <a:extLst>
              <a:ext uri="{FF2B5EF4-FFF2-40B4-BE49-F238E27FC236}">
                <a16:creationId xmlns:a16="http://schemas.microsoft.com/office/drawing/2014/main" id="{CA8C2B77-4D59-461E-81D9-4B8EAF789094}"/>
              </a:ext>
            </a:extLst>
          </p:cNvPr>
          <p:cNvSpPr txBox="1"/>
          <p:nvPr/>
        </p:nvSpPr>
        <p:spPr>
          <a:xfrm>
            <a:off x="5132439" y="1940144"/>
            <a:ext cx="3382911" cy="381642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200" dirty="0">
                <a:solidFill>
                  <a:srgbClr val="FF0000"/>
                </a:solidFill>
              </a:rPr>
              <a:t>Which emoji would you use to describe the tone of each text? Explain your interpretations.</a:t>
            </a:r>
          </a:p>
          <a:p>
            <a:r>
              <a:rPr lang="en-GB" sz="2200" dirty="0">
                <a:solidFill>
                  <a:schemeClr val="accent4">
                    <a:lumMod val="50000"/>
                  </a:schemeClr>
                </a:solidFill>
              </a:rPr>
              <a:t>Which words or phrases help to convey these tones in each text? Make notes.</a:t>
            </a:r>
          </a:p>
          <a:p>
            <a:r>
              <a:rPr lang="en-GB" sz="2200" dirty="0">
                <a:solidFill>
                  <a:srgbClr val="00B050"/>
                </a:solidFill>
              </a:rPr>
              <a:t>Evaluate how the tone of writing in each text helps to engage the audience. Provide specific examples.</a:t>
            </a:r>
          </a:p>
        </p:txBody>
      </p:sp>
    </p:spTree>
    <p:extLst>
      <p:ext uri="{BB962C8B-B14F-4D97-AF65-F5344CB8AC3E}">
        <p14:creationId xmlns:p14="http://schemas.microsoft.com/office/powerpoint/2010/main" val="215835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F886738-B7FE-43BE-997D-1E768F4CCCDE}"/>
              </a:ext>
            </a:extLst>
          </p:cNvPr>
          <p:cNvSpPr>
            <a:spLocks noGrp="1"/>
          </p:cNvSpPr>
          <p:nvPr>
            <p:ph idx="1"/>
          </p:nvPr>
        </p:nvSpPr>
        <p:spPr>
          <a:xfrm>
            <a:off x="431703" y="784616"/>
            <a:ext cx="2363372" cy="3112135"/>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marL="0" indent="0">
              <a:buNone/>
            </a:pPr>
            <a:r>
              <a:rPr lang="en-GB" sz="1400" dirty="0"/>
              <a:t>You are trapped in a cage without any hope of release. You have no idea who your captors are or what they want with you. Some days hundreds of people walk past you, sometimes pointing, sometimes laughing. You do not know why. Some days the others in your cage are taken away and you never see them again. This is the life of an animal in captivity.</a:t>
            </a:r>
          </a:p>
        </p:txBody>
      </p:sp>
      <p:sp>
        <p:nvSpPr>
          <p:cNvPr id="5" name="Content Placeholder 2">
            <a:extLst>
              <a:ext uri="{FF2B5EF4-FFF2-40B4-BE49-F238E27FC236}">
                <a16:creationId xmlns:a16="http://schemas.microsoft.com/office/drawing/2014/main" id="{4CE15836-8DC0-4297-9D1F-8D240547A4A6}"/>
              </a:ext>
            </a:extLst>
          </p:cNvPr>
          <p:cNvSpPr txBox="1">
            <a:spLocks/>
          </p:cNvSpPr>
          <p:nvPr/>
        </p:nvSpPr>
        <p:spPr>
          <a:xfrm>
            <a:off x="3390314" y="784616"/>
            <a:ext cx="2363372" cy="31121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The fiercely debated topic of animal captivity often polarises views, with critics arguing that animals should be entitled to many of the freedoms humans enjoy, whilst many zoologists will say that captivity is needed to protect endangered species from the threats humans pose to them in the wild. </a:t>
            </a:r>
          </a:p>
        </p:txBody>
      </p:sp>
      <p:sp>
        <p:nvSpPr>
          <p:cNvPr id="6" name="Content Placeholder 2">
            <a:extLst>
              <a:ext uri="{FF2B5EF4-FFF2-40B4-BE49-F238E27FC236}">
                <a16:creationId xmlns:a16="http://schemas.microsoft.com/office/drawing/2014/main" id="{6F71E8BB-EE3E-4BDB-AF4C-7491EA03A91D}"/>
              </a:ext>
            </a:extLst>
          </p:cNvPr>
          <p:cNvSpPr txBox="1">
            <a:spLocks/>
          </p:cNvSpPr>
          <p:nvPr/>
        </p:nvSpPr>
        <p:spPr>
          <a:xfrm>
            <a:off x="6348925" y="784616"/>
            <a:ext cx="2363372" cy="31121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600" dirty="0"/>
              <a:t>This disgusting, abhorrent and evil treatment of innocent animals must stop. Why should we consider ourselves masters of the Earth when we are responsible for damaging it so much? We tear down habitats, pollute the air we breathe and ignore the signs of a changing climate, and yet believe we should have power over animals. It has to stop.</a:t>
            </a:r>
          </a:p>
        </p:txBody>
      </p:sp>
      <p:pic>
        <p:nvPicPr>
          <p:cNvPr id="7" name="Picture 2" descr="Emoji, Smilie, Whatsapp, Emotion, Laugh, Face, Happy">
            <a:extLst>
              <a:ext uri="{FF2B5EF4-FFF2-40B4-BE49-F238E27FC236}">
                <a16:creationId xmlns:a16="http://schemas.microsoft.com/office/drawing/2014/main" id="{14020117-4B93-47D5-AB2E-AAE4F47A7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03" y="4784219"/>
            <a:ext cx="2599001" cy="17543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F2DB405-2585-41D7-9A6A-BB4735472657}"/>
              </a:ext>
            </a:extLst>
          </p:cNvPr>
          <p:cNvSpPr txBox="1"/>
          <p:nvPr/>
        </p:nvSpPr>
        <p:spPr>
          <a:xfrm>
            <a:off x="3390314" y="4704735"/>
            <a:ext cx="5321983"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rgbClr val="FF0000"/>
                </a:solidFill>
              </a:rPr>
              <a:t>Which emoji would you use to describe the tone of each text? Explain your interpretations.</a:t>
            </a:r>
          </a:p>
          <a:p>
            <a:r>
              <a:rPr lang="en-GB" dirty="0">
                <a:solidFill>
                  <a:schemeClr val="accent4">
                    <a:lumMod val="50000"/>
                  </a:schemeClr>
                </a:solidFill>
              </a:rPr>
              <a:t>Which words or phrases help to convey these tones in each text? Make notes.</a:t>
            </a:r>
          </a:p>
          <a:p>
            <a:r>
              <a:rPr lang="en-GB" dirty="0">
                <a:solidFill>
                  <a:srgbClr val="00B050"/>
                </a:solidFill>
              </a:rPr>
              <a:t>Evaluate how the tone of writing in each text helps to engage the audience. Provide specific examples.</a:t>
            </a:r>
          </a:p>
        </p:txBody>
      </p:sp>
    </p:spTree>
    <p:extLst>
      <p:ext uri="{BB962C8B-B14F-4D97-AF65-F5344CB8AC3E}">
        <p14:creationId xmlns:p14="http://schemas.microsoft.com/office/powerpoint/2010/main" val="421603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3815932-2699-4D84-8C4C-A3ECCBCA4583}"/>
              </a:ext>
            </a:extLst>
          </p:cNvPr>
          <p:cNvSpPr txBox="1">
            <a:spLocks/>
          </p:cNvSpPr>
          <p:nvPr/>
        </p:nvSpPr>
        <p:spPr>
          <a:xfrm>
            <a:off x="431703" y="3739210"/>
            <a:ext cx="2363372" cy="2801925"/>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This example </a:t>
            </a:r>
            <a:r>
              <a:rPr lang="en-GB" sz="1600" b="1" dirty="0"/>
              <a:t>argues </a:t>
            </a:r>
            <a:r>
              <a:rPr lang="en-GB" sz="1600" dirty="0"/>
              <a:t>that animal captivity is wrong and uses both </a:t>
            </a:r>
            <a:r>
              <a:rPr lang="en-GB" sz="1600" dirty="0">
                <a:highlight>
                  <a:srgbClr val="FFFF00"/>
                </a:highlight>
              </a:rPr>
              <a:t>emotive language </a:t>
            </a:r>
            <a:r>
              <a:rPr lang="en-GB" sz="1600" dirty="0"/>
              <a:t>and </a:t>
            </a:r>
            <a:r>
              <a:rPr lang="en-GB" sz="1600" dirty="0">
                <a:highlight>
                  <a:srgbClr val="00FFFF"/>
                </a:highlight>
              </a:rPr>
              <a:t>hyperbole</a:t>
            </a:r>
            <a:r>
              <a:rPr lang="en-GB" sz="1600" dirty="0"/>
              <a:t> to argue this perspective. </a:t>
            </a:r>
          </a:p>
          <a:p>
            <a:pPr marL="0" indent="0">
              <a:buFont typeface="Arial" panose="020B0604020202020204" pitchFamily="34" charset="0"/>
              <a:buNone/>
            </a:pPr>
            <a:r>
              <a:rPr lang="en-GB" sz="1600" dirty="0"/>
              <a:t>The </a:t>
            </a:r>
            <a:r>
              <a:rPr lang="en-GB" sz="1600" dirty="0">
                <a:highlight>
                  <a:srgbClr val="FFFF00"/>
                </a:highlight>
              </a:rPr>
              <a:t>emotive language </a:t>
            </a:r>
            <a:r>
              <a:rPr lang="en-GB" sz="1600" dirty="0"/>
              <a:t>conveys the writer’s angry and disgusted tone, and the </a:t>
            </a:r>
            <a:r>
              <a:rPr lang="en-GB" sz="1600" dirty="0">
                <a:highlight>
                  <a:srgbClr val="00FFFF"/>
                </a:highlight>
              </a:rPr>
              <a:t>hyperbole </a:t>
            </a:r>
            <a:r>
              <a:rPr lang="en-GB" sz="1600" dirty="0"/>
              <a:t>helps to emphasise the argument to the audience.</a:t>
            </a:r>
          </a:p>
        </p:txBody>
      </p:sp>
      <p:sp>
        <p:nvSpPr>
          <p:cNvPr id="8" name="Content Placeholder 2">
            <a:extLst>
              <a:ext uri="{FF2B5EF4-FFF2-40B4-BE49-F238E27FC236}">
                <a16:creationId xmlns:a16="http://schemas.microsoft.com/office/drawing/2014/main" id="{3D3A8875-54A5-495F-9EE4-09453DE4D0DC}"/>
              </a:ext>
            </a:extLst>
          </p:cNvPr>
          <p:cNvSpPr txBox="1">
            <a:spLocks/>
          </p:cNvSpPr>
          <p:nvPr/>
        </p:nvSpPr>
        <p:spPr>
          <a:xfrm>
            <a:off x="3390314" y="3739210"/>
            <a:ext cx="2363372" cy="2801925"/>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t>In this example, the writer is </a:t>
            </a:r>
            <a:r>
              <a:rPr lang="en-GB" sz="1400" b="1" dirty="0"/>
              <a:t>explaining</a:t>
            </a:r>
            <a:r>
              <a:rPr lang="en-GB" sz="1400" dirty="0"/>
              <a:t> the different perspectives and arguments around animal captivity. </a:t>
            </a:r>
          </a:p>
          <a:p>
            <a:pPr marL="0" indent="0">
              <a:buFont typeface="Arial" panose="020B0604020202020204" pitchFamily="34" charset="0"/>
              <a:buNone/>
            </a:pPr>
            <a:r>
              <a:rPr lang="en-GB" sz="1400" dirty="0"/>
              <a:t>So as not to seem biased, they use </a:t>
            </a:r>
            <a:r>
              <a:rPr lang="en-GB" sz="1400" dirty="0">
                <a:highlight>
                  <a:srgbClr val="00FF00"/>
                </a:highlight>
              </a:rPr>
              <a:t>neutral language </a:t>
            </a:r>
            <a:r>
              <a:rPr lang="en-GB" sz="1400" dirty="0"/>
              <a:t>to help convey this disconnection from any one perspective, and </a:t>
            </a:r>
            <a:r>
              <a:rPr lang="en-GB" sz="1400" dirty="0">
                <a:highlight>
                  <a:srgbClr val="00FFFF"/>
                </a:highlight>
              </a:rPr>
              <a:t>they provide multiple perspectives </a:t>
            </a:r>
            <a:r>
              <a:rPr lang="en-GB" sz="1400" dirty="0"/>
              <a:t>to </a:t>
            </a:r>
            <a:r>
              <a:rPr lang="en-GB" sz="1400" b="1" dirty="0"/>
              <a:t>explain </a:t>
            </a:r>
            <a:r>
              <a:rPr lang="en-GB" sz="1400" dirty="0"/>
              <a:t>the topic rather than </a:t>
            </a:r>
            <a:r>
              <a:rPr lang="en-GB" sz="1400" b="1" dirty="0"/>
              <a:t>argue or persuade</a:t>
            </a:r>
            <a:r>
              <a:rPr lang="en-GB" sz="1400" dirty="0"/>
              <a:t>. </a:t>
            </a:r>
            <a:endParaRPr lang="en-GB" sz="1400" b="1" dirty="0"/>
          </a:p>
        </p:txBody>
      </p:sp>
      <p:sp>
        <p:nvSpPr>
          <p:cNvPr id="9" name="Content Placeholder 2">
            <a:extLst>
              <a:ext uri="{FF2B5EF4-FFF2-40B4-BE49-F238E27FC236}">
                <a16:creationId xmlns:a16="http://schemas.microsoft.com/office/drawing/2014/main" id="{EDDEDDDB-5DFE-46A8-955D-4B37C9B3FBE1}"/>
              </a:ext>
            </a:extLst>
          </p:cNvPr>
          <p:cNvSpPr txBox="1">
            <a:spLocks/>
          </p:cNvSpPr>
          <p:nvPr/>
        </p:nvSpPr>
        <p:spPr>
          <a:xfrm>
            <a:off x="6348925" y="3739210"/>
            <a:ext cx="2363372" cy="2801925"/>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t>Finally, in this example the writer is trying to </a:t>
            </a:r>
            <a:r>
              <a:rPr lang="en-GB" sz="1400" b="1" dirty="0"/>
              <a:t>persuade</a:t>
            </a:r>
            <a:r>
              <a:rPr lang="en-GB" sz="1400" dirty="0"/>
              <a:t> the audience that animal captivity is wrong. They use </a:t>
            </a:r>
            <a:r>
              <a:rPr lang="en-GB" sz="1400" dirty="0">
                <a:highlight>
                  <a:srgbClr val="00FFFF"/>
                </a:highlight>
              </a:rPr>
              <a:t>hyperbole</a:t>
            </a:r>
            <a:r>
              <a:rPr lang="en-GB" sz="1400" dirty="0"/>
              <a:t> to help reinforce the writer’s opinions to the audience and also uses </a:t>
            </a:r>
            <a:r>
              <a:rPr lang="en-GB" sz="1400" dirty="0">
                <a:highlight>
                  <a:srgbClr val="FFFF00"/>
                </a:highlight>
              </a:rPr>
              <a:t>emotive language </a:t>
            </a:r>
            <a:r>
              <a:rPr lang="en-GB" sz="1400" dirty="0"/>
              <a:t>to convey their bitterness and resentment towards how people treat animals. </a:t>
            </a:r>
          </a:p>
        </p:txBody>
      </p:sp>
      <p:pic>
        <p:nvPicPr>
          <p:cNvPr id="11" name="Picture 2" descr="Note, Sound, Music, Melody, Concert, Composition, Tone">
            <a:extLst>
              <a:ext uri="{FF2B5EF4-FFF2-40B4-BE49-F238E27FC236}">
                <a16:creationId xmlns:a16="http://schemas.microsoft.com/office/drawing/2014/main" id="{82FF6373-E273-45BE-9782-E561FE3EE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570" y="3038168"/>
            <a:ext cx="927808" cy="11781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ote, Sound, Music, Melody, Concert, Composition, Tone">
            <a:extLst>
              <a:ext uri="{FF2B5EF4-FFF2-40B4-BE49-F238E27FC236}">
                <a16:creationId xmlns:a16="http://schemas.microsoft.com/office/drawing/2014/main" id="{5B3D89CD-B887-4863-8566-81EE79080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47624" y="2995021"/>
            <a:ext cx="927808" cy="117816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C1BC6E99-3D6F-F03B-DD1A-1E906ABCE6B8}"/>
              </a:ext>
            </a:extLst>
          </p:cNvPr>
          <p:cNvSpPr txBox="1">
            <a:spLocks/>
          </p:cNvSpPr>
          <p:nvPr/>
        </p:nvSpPr>
        <p:spPr>
          <a:xfrm>
            <a:off x="431703" y="417308"/>
            <a:ext cx="2363372" cy="31121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t>You are trapped in a cage </a:t>
            </a:r>
            <a:r>
              <a:rPr lang="en-GB" sz="1400" dirty="0">
                <a:highlight>
                  <a:srgbClr val="FFFF00"/>
                </a:highlight>
              </a:rPr>
              <a:t>without any hope of release</a:t>
            </a:r>
            <a:r>
              <a:rPr lang="en-GB" sz="1400" dirty="0"/>
              <a:t>. You have </a:t>
            </a:r>
            <a:r>
              <a:rPr lang="en-GB" sz="1400" dirty="0">
                <a:highlight>
                  <a:srgbClr val="FFFF00"/>
                </a:highlight>
              </a:rPr>
              <a:t>no idea who your captors are or what they want with you</a:t>
            </a:r>
            <a:r>
              <a:rPr lang="en-GB" sz="1400" dirty="0"/>
              <a:t>. </a:t>
            </a:r>
            <a:r>
              <a:rPr lang="en-GB" sz="1400" dirty="0">
                <a:highlight>
                  <a:srgbClr val="00FFFF"/>
                </a:highlight>
              </a:rPr>
              <a:t>Some days hundreds of people walk past you, </a:t>
            </a:r>
            <a:r>
              <a:rPr lang="en-GB" sz="1400" dirty="0"/>
              <a:t>sometimes pointing, sometimes laughing. </a:t>
            </a:r>
            <a:r>
              <a:rPr lang="en-GB" sz="1400" dirty="0">
                <a:highlight>
                  <a:srgbClr val="FFFF00"/>
                </a:highlight>
              </a:rPr>
              <a:t>You do not know why</a:t>
            </a:r>
            <a:r>
              <a:rPr lang="en-GB" sz="1400" dirty="0"/>
              <a:t>. Some days the others in your cage are taken away and </a:t>
            </a:r>
            <a:r>
              <a:rPr lang="en-GB" sz="1400" dirty="0">
                <a:highlight>
                  <a:srgbClr val="00FFFF"/>
                </a:highlight>
              </a:rPr>
              <a:t>you never see them again.</a:t>
            </a:r>
            <a:r>
              <a:rPr lang="en-GB" sz="1400" dirty="0"/>
              <a:t> This is the life of an animal in captivity.</a:t>
            </a:r>
          </a:p>
        </p:txBody>
      </p:sp>
      <p:sp>
        <p:nvSpPr>
          <p:cNvPr id="13" name="Content Placeholder 2">
            <a:extLst>
              <a:ext uri="{FF2B5EF4-FFF2-40B4-BE49-F238E27FC236}">
                <a16:creationId xmlns:a16="http://schemas.microsoft.com/office/drawing/2014/main" id="{B930ACC7-E0EB-13CD-C3F9-5AEA2BEE9437}"/>
              </a:ext>
            </a:extLst>
          </p:cNvPr>
          <p:cNvSpPr txBox="1">
            <a:spLocks/>
          </p:cNvSpPr>
          <p:nvPr/>
        </p:nvSpPr>
        <p:spPr>
          <a:xfrm>
            <a:off x="3390314" y="417308"/>
            <a:ext cx="2363372" cy="31121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highlight>
                  <a:srgbClr val="00FF00"/>
                </a:highlight>
              </a:rPr>
              <a:t>The fiercely debated topic of animal captivity often polarises views</a:t>
            </a:r>
            <a:r>
              <a:rPr lang="en-GB" sz="1600" dirty="0"/>
              <a:t>, with critics arguing that animals should be entitled </a:t>
            </a:r>
            <a:r>
              <a:rPr lang="en-GB" sz="1600" dirty="0">
                <a:highlight>
                  <a:srgbClr val="00FFFF"/>
                </a:highlight>
              </a:rPr>
              <a:t>to many of the freedoms humans enjoy</a:t>
            </a:r>
            <a:r>
              <a:rPr lang="en-GB" sz="1600" dirty="0"/>
              <a:t>, whilst many zoologists will say </a:t>
            </a:r>
            <a:r>
              <a:rPr lang="en-GB" sz="1600" dirty="0">
                <a:highlight>
                  <a:srgbClr val="00FFFF"/>
                </a:highlight>
              </a:rPr>
              <a:t>that captivity is needed to protect endangered species from the threats humans pose to them in the wild. </a:t>
            </a:r>
          </a:p>
        </p:txBody>
      </p:sp>
      <p:sp>
        <p:nvSpPr>
          <p:cNvPr id="14" name="Content Placeholder 2">
            <a:extLst>
              <a:ext uri="{FF2B5EF4-FFF2-40B4-BE49-F238E27FC236}">
                <a16:creationId xmlns:a16="http://schemas.microsoft.com/office/drawing/2014/main" id="{C5C830A8-FC94-DE94-C46C-A01D37D39AB1}"/>
              </a:ext>
            </a:extLst>
          </p:cNvPr>
          <p:cNvSpPr txBox="1">
            <a:spLocks/>
          </p:cNvSpPr>
          <p:nvPr/>
        </p:nvSpPr>
        <p:spPr>
          <a:xfrm>
            <a:off x="6348925" y="417308"/>
            <a:ext cx="2363372" cy="31121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600" dirty="0"/>
              <a:t>This </a:t>
            </a:r>
            <a:r>
              <a:rPr lang="en-GB" sz="1600" dirty="0">
                <a:highlight>
                  <a:srgbClr val="00FFFF"/>
                </a:highlight>
              </a:rPr>
              <a:t>disgusting, abhorrent and evil </a:t>
            </a:r>
            <a:r>
              <a:rPr lang="en-GB" sz="1600" dirty="0">
                <a:highlight>
                  <a:srgbClr val="FFFF00"/>
                </a:highlight>
              </a:rPr>
              <a:t>treatment of innocent animals must stop. </a:t>
            </a:r>
            <a:r>
              <a:rPr lang="en-GB" sz="1600" dirty="0"/>
              <a:t>Why should we consider ourselves </a:t>
            </a:r>
            <a:r>
              <a:rPr lang="en-GB" sz="1600" dirty="0">
                <a:highlight>
                  <a:srgbClr val="00FFFF"/>
                </a:highlight>
              </a:rPr>
              <a:t>masters of the Earth </a:t>
            </a:r>
            <a:r>
              <a:rPr lang="en-GB" sz="1600" dirty="0">
                <a:highlight>
                  <a:srgbClr val="FFFF00"/>
                </a:highlight>
              </a:rPr>
              <a:t>when we are responsible for damaging it so much? </a:t>
            </a:r>
            <a:r>
              <a:rPr lang="en-GB" sz="1600" dirty="0">
                <a:highlight>
                  <a:srgbClr val="00FFFF"/>
                </a:highlight>
              </a:rPr>
              <a:t>We tear down habitats, pollute the air we breathe and ignore the signs of a changing climate, </a:t>
            </a:r>
            <a:r>
              <a:rPr lang="en-GB" sz="1600" dirty="0">
                <a:highlight>
                  <a:srgbClr val="FFFF00"/>
                </a:highlight>
              </a:rPr>
              <a:t>and yet believe we should have power over animals. It has to stop.</a:t>
            </a:r>
          </a:p>
        </p:txBody>
      </p:sp>
    </p:spTree>
    <p:extLst>
      <p:ext uri="{BB962C8B-B14F-4D97-AF65-F5344CB8AC3E}">
        <p14:creationId xmlns:p14="http://schemas.microsoft.com/office/powerpoint/2010/main" val="65739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E1E844-9803-22C9-8B34-CF55C179AF95}"/>
              </a:ext>
            </a:extLst>
          </p:cNvPr>
          <p:cNvPicPr>
            <a:picLocks noChangeAspect="1"/>
          </p:cNvPicPr>
          <p:nvPr/>
        </p:nvPicPr>
        <p:blipFill>
          <a:blip r:embed="rId2"/>
          <a:stretch>
            <a:fillRect/>
          </a:stretch>
        </p:blipFill>
        <p:spPr>
          <a:xfrm rot="20770571">
            <a:off x="704427" y="2324814"/>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D500AD9-0F4A-4B31-B589-BC7160CEF16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Complete your planning sheet for a magazine article on this topic</a:t>
            </a:r>
          </a:p>
        </p:txBody>
      </p:sp>
      <p:sp>
        <p:nvSpPr>
          <p:cNvPr id="3" name="Content Placeholder 2">
            <a:extLst>
              <a:ext uri="{FF2B5EF4-FFF2-40B4-BE49-F238E27FC236}">
                <a16:creationId xmlns:a16="http://schemas.microsoft.com/office/drawing/2014/main" id="{6CB105E5-3C85-470A-AEB0-DDF833FFE84D}"/>
              </a:ext>
            </a:extLst>
          </p:cNvPr>
          <p:cNvSpPr>
            <a:spLocks noGrp="1"/>
          </p:cNvSpPr>
          <p:nvPr>
            <p:ph idx="1"/>
          </p:nvPr>
        </p:nvSpPr>
        <p:spPr>
          <a:xfrm>
            <a:off x="5411096" y="1899366"/>
            <a:ext cx="3104254"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85000" lnSpcReduction="10000"/>
          </a:bodyPr>
          <a:lstStyle/>
          <a:p>
            <a:pPr marL="0" indent="0">
              <a:buNone/>
            </a:pPr>
            <a:r>
              <a:rPr lang="en-GB" b="1" dirty="0">
                <a:solidFill>
                  <a:srgbClr val="7030A0"/>
                </a:solidFill>
              </a:rPr>
              <a:t>Complete the table with different arguments for and against freeing animals from captivity.</a:t>
            </a:r>
          </a:p>
          <a:p>
            <a:pPr marL="0" indent="0">
              <a:buNone/>
            </a:pPr>
            <a:endParaRPr lang="en-GB" b="1" dirty="0">
              <a:solidFill>
                <a:srgbClr val="7030A0"/>
              </a:solidFill>
            </a:endParaRPr>
          </a:p>
          <a:p>
            <a:pPr marL="0" indent="0">
              <a:buNone/>
            </a:pPr>
            <a:r>
              <a:rPr lang="en-GB" b="1" dirty="0">
                <a:solidFill>
                  <a:srgbClr val="7030A0"/>
                </a:solidFill>
              </a:rPr>
              <a:t>Plan out the different topics for your magazine article.</a:t>
            </a:r>
          </a:p>
          <a:p>
            <a:pPr marL="0" indent="0">
              <a:buNone/>
            </a:pPr>
            <a:endParaRPr lang="en-GB" b="1" dirty="0">
              <a:solidFill>
                <a:srgbClr val="7030A0"/>
              </a:solidFill>
            </a:endParaRPr>
          </a:p>
          <a:p>
            <a:pPr marL="0" indent="0">
              <a:buNone/>
            </a:pPr>
            <a:r>
              <a:rPr lang="en-GB" b="1" dirty="0">
                <a:solidFill>
                  <a:srgbClr val="7030A0"/>
                </a:solidFill>
              </a:rPr>
              <a:t>Leave the conclusion section for now.</a:t>
            </a:r>
          </a:p>
        </p:txBody>
      </p:sp>
    </p:spTree>
    <p:extLst>
      <p:ext uri="{BB962C8B-B14F-4D97-AF65-F5344CB8AC3E}">
        <p14:creationId xmlns:p14="http://schemas.microsoft.com/office/powerpoint/2010/main" val="48175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56EE02AE-FBCB-428C-9D78-AC9FB6F57CAE}"/>
              </a:ext>
            </a:extLst>
          </p:cNvPr>
          <p:cNvGraphicFramePr>
            <a:graphicFrameLocks noGrp="1"/>
          </p:cNvGraphicFramePr>
          <p:nvPr>
            <p:extLst>
              <p:ext uri="{D42A27DB-BD31-4B8C-83A1-F6EECF244321}">
                <p14:modId xmlns:p14="http://schemas.microsoft.com/office/powerpoint/2010/main" val="1553514970"/>
              </p:ext>
            </p:extLst>
          </p:nvPr>
        </p:nvGraphicFramePr>
        <p:xfrm>
          <a:off x="323850" y="1037166"/>
          <a:ext cx="4248150" cy="556615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24075">
                  <a:extLst>
                    <a:ext uri="{9D8B030D-6E8A-4147-A177-3AD203B41FA5}">
                      <a16:colId xmlns:a16="http://schemas.microsoft.com/office/drawing/2014/main" val="349987563"/>
                    </a:ext>
                  </a:extLst>
                </a:gridCol>
                <a:gridCol w="2124075">
                  <a:extLst>
                    <a:ext uri="{9D8B030D-6E8A-4147-A177-3AD203B41FA5}">
                      <a16:colId xmlns:a16="http://schemas.microsoft.com/office/drawing/2014/main" val="4291197300"/>
                    </a:ext>
                  </a:extLst>
                </a:gridCol>
              </a:tblGrid>
              <a:tr h="478930">
                <a:tc>
                  <a:txBody>
                    <a:bodyPr/>
                    <a:lstStyle/>
                    <a:p>
                      <a:r>
                        <a:rPr lang="en-GB" sz="1200" dirty="0"/>
                        <a:t>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200" dirty="0"/>
                        <a:t>Against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786120757"/>
                  </a:ext>
                </a:extLst>
              </a:tr>
              <a:tr h="847870">
                <a:tc>
                  <a:txBody>
                    <a:bodyPr/>
                    <a:lstStyle/>
                    <a:p>
                      <a:r>
                        <a:rPr lang="en-GB" sz="1100" dirty="0"/>
                        <a:t>Animals should be allowed to live their own lives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100" dirty="0"/>
                        <a:t>Many animals are endangered thanks to humans’ impact on the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17339139"/>
                  </a:ext>
                </a:extLst>
              </a:tr>
              <a:tr h="84787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84290009"/>
                  </a:ext>
                </a:extLst>
              </a:tr>
              <a:tr h="84787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60284058"/>
                  </a:ext>
                </a:extLst>
              </a:tr>
              <a:tr h="84787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29856801"/>
                  </a:ext>
                </a:extLst>
              </a:tr>
              <a:tr h="84787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20323453"/>
                  </a:ext>
                </a:extLst>
              </a:tr>
              <a:tr h="84787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19056889"/>
                  </a:ext>
                </a:extLst>
              </a:tr>
            </a:tbl>
          </a:graphicData>
        </a:graphic>
      </p:graphicFrame>
      <p:sp>
        <p:nvSpPr>
          <p:cNvPr id="5" name="TextBox 4">
            <a:extLst>
              <a:ext uri="{FF2B5EF4-FFF2-40B4-BE49-F238E27FC236}">
                <a16:creationId xmlns:a16="http://schemas.microsoft.com/office/drawing/2014/main" id="{B841E6EF-5E91-47CE-A0F1-A0541ACEC5F8}"/>
              </a:ext>
            </a:extLst>
          </p:cNvPr>
          <p:cNvSpPr txBox="1"/>
          <p:nvPr/>
        </p:nvSpPr>
        <p:spPr>
          <a:xfrm>
            <a:off x="323850" y="254684"/>
            <a:ext cx="8532283"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Controversial statement: </a:t>
            </a:r>
            <a:r>
              <a:rPr kumimoji="0" lang="en-GB" sz="12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‘People protest about the cruelty of keeping animals in captivity, but they seem happy enough to eat meat, keep pets and visit zoos. All animals should be free!’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Write a magazine article to explain your point of view on this topic.</a:t>
            </a:r>
          </a:p>
        </p:txBody>
      </p:sp>
      <p:sp>
        <p:nvSpPr>
          <p:cNvPr id="6" name="TextBox 5">
            <a:extLst>
              <a:ext uri="{FF2B5EF4-FFF2-40B4-BE49-F238E27FC236}">
                <a16:creationId xmlns:a16="http://schemas.microsoft.com/office/drawing/2014/main" id="{6AC346CD-CB28-4200-B67D-1F4799389045}"/>
              </a:ext>
            </a:extLst>
          </p:cNvPr>
          <p:cNvSpPr txBox="1"/>
          <p:nvPr/>
        </p:nvSpPr>
        <p:spPr>
          <a:xfrm>
            <a:off x="4775198" y="1037166"/>
            <a:ext cx="4080933" cy="297543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Magazine article plan: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Introduction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Topic 1: 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Calibri" panose="020F0502020204030204"/>
            </a:endParaRPr>
          </a:p>
          <a:p>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Topic 2: 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Calibri" panose="020F0502020204030204"/>
            </a:endParaRPr>
          </a:p>
          <a:p>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Topic 3: 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Calibri" panose="020F0502020204030204"/>
            </a:endParaRPr>
          </a:p>
          <a:p>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Topic 4: 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b="1" noProof="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dirty="0">
                <a:ln>
                  <a:noFill/>
                </a:ln>
                <a:solidFill>
                  <a:prstClr val="black"/>
                </a:solidFill>
                <a:effectLst/>
                <a:uLnTx/>
                <a:uFillTx/>
                <a:latin typeface="Calibri" panose="020F0502020204030204"/>
                <a:ea typeface="+mn-ea"/>
                <a:cs typeface="+mn-cs"/>
              </a:rPr>
              <a:t>Conclusion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F3A192C-B7D3-4083-AC56-A492459DB21B}"/>
              </a:ext>
            </a:extLst>
          </p:cNvPr>
          <p:cNvSpPr txBox="1"/>
          <p:nvPr/>
        </p:nvSpPr>
        <p:spPr>
          <a:xfrm>
            <a:off x="4791885" y="4173881"/>
            <a:ext cx="4080933" cy="24294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Conclusion:</a:t>
            </a:r>
            <a:b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Sum up everything you will have discussed and provide the reader with something to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40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4049380-D421-4848-9FE3-871E888163C8}"/>
              </a:ext>
            </a:extLst>
          </p:cNvPr>
          <p:cNvSpPr txBox="1">
            <a:spLocks/>
          </p:cNvSpPr>
          <p:nvPr/>
        </p:nvSpPr>
        <p:spPr>
          <a:xfrm>
            <a:off x="634700" y="1610472"/>
            <a:ext cx="7880649" cy="138015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7030A0"/>
                </a:solidFill>
              </a:rPr>
              <a:t>Write your </a:t>
            </a:r>
            <a:r>
              <a:rPr lang="en-GB" b="1" dirty="0">
                <a:solidFill>
                  <a:srgbClr val="7030A0"/>
                </a:solidFill>
              </a:rPr>
              <a:t>introduction </a:t>
            </a:r>
            <a:r>
              <a:rPr lang="en-GB" dirty="0">
                <a:solidFill>
                  <a:srgbClr val="7030A0"/>
                </a:solidFill>
              </a:rPr>
              <a:t>for this article. Remember that you are</a:t>
            </a:r>
            <a:r>
              <a:rPr lang="en-GB" i="1" dirty="0">
                <a:solidFill>
                  <a:srgbClr val="7030A0"/>
                </a:solidFill>
              </a:rPr>
              <a:t> writing to explain</a:t>
            </a:r>
            <a:r>
              <a:rPr lang="en-GB" dirty="0">
                <a:solidFill>
                  <a:srgbClr val="7030A0"/>
                </a:solidFill>
              </a:rPr>
              <a:t> and not writing to persuade or argue.</a:t>
            </a:r>
          </a:p>
          <a:p>
            <a:pPr marL="0" indent="0">
              <a:buFont typeface="Arial" panose="020B0604020202020204" pitchFamily="34" charset="0"/>
              <a:buNone/>
            </a:pPr>
            <a:endParaRPr lang="en-GB" i="1" dirty="0">
              <a:solidFill>
                <a:srgbClr val="7030A0"/>
              </a:solidFill>
            </a:endParaRPr>
          </a:p>
        </p:txBody>
      </p:sp>
      <p:sp>
        <p:nvSpPr>
          <p:cNvPr id="12" name="TextBox 11">
            <a:extLst>
              <a:ext uri="{FF2B5EF4-FFF2-40B4-BE49-F238E27FC236}">
                <a16:creationId xmlns:a16="http://schemas.microsoft.com/office/drawing/2014/main" id="{5B76D40C-5071-DE27-4DB8-CE914E3FFA9D}"/>
              </a:ext>
            </a:extLst>
          </p:cNvPr>
          <p:cNvSpPr txBox="1"/>
          <p:nvPr/>
        </p:nvSpPr>
        <p:spPr>
          <a:xfrm>
            <a:off x="628650" y="363655"/>
            <a:ext cx="7886699" cy="10772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‘People protest about the cruelty of keeping animals in captivity, but they seem happy enough to eat meat, keep pets and visit zoos. All animals should be free!’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Write an article </a:t>
            </a:r>
            <a:r>
              <a:rPr kumimoji="0" lang="en-GB" sz="1600" b="0" i="0" u="none" strike="noStrike" kern="1200" cap="none" spc="0" normalizeH="0" baseline="0" noProof="0" dirty="0">
                <a:ln>
                  <a:noFill/>
                </a:ln>
                <a:solidFill>
                  <a:prstClr val="black"/>
                </a:solidFill>
                <a:effectLst/>
                <a:highlight>
                  <a:srgbClr val="FF00FF"/>
                </a:highlight>
                <a:uLnTx/>
                <a:uFillTx/>
                <a:latin typeface="Aptos" panose="02110004020202020204"/>
                <a:ea typeface="+mn-ea"/>
                <a:cs typeface="+mn-cs"/>
              </a:rPr>
              <a:t>for a magazine</a:t>
            </a:r>
            <a:r>
              <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600" b="0"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in which you explain your point of view on this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statement.</a:t>
            </a:r>
          </a:p>
        </p:txBody>
      </p:sp>
      <p:graphicFrame>
        <p:nvGraphicFramePr>
          <p:cNvPr id="15" name="Table 14">
            <a:extLst>
              <a:ext uri="{FF2B5EF4-FFF2-40B4-BE49-F238E27FC236}">
                <a16:creationId xmlns:a16="http://schemas.microsoft.com/office/drawing/2014/main" id="{17588DA0-8521-0620-83E8-183CD1CC84C6}"/>
              </a:ext>
            </a:extLst>
          </p:cNvPr>
          <p:cNvGraphicFramePr>
            <a:graphicFrameLocks noGrp="1"/>
          </p:cNvGraphicFramePr>
          <p:nvPr>
            <p:extLst>
              <p:ext uri="{D42A27DB-BD31-4B8C-83A1-F6EECF244321}">
                <p14:modId xmlns:p14="http://schemas.microsoft.com/office/powerpoint/2010/main" val="3622672824"/>
              </p:ext>
            </p:extLst>
          </p:nvPr>
        </p:nvGraphicFramePr>
        <p:xfrm>
          <a:off x="628650" y="3393328"/>
          <a:ext cx="3491530" cy="2839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96677">
                  <a:extLst>
                    <a:ext uri="{9D8B030D-6E8A-4147-A177-3AD203B41FA5}">
                      <a16:colId xmlns:a16="http://schemas.microsoft.com/office/drawing/2014/main" val="3055676994"/>
                    </a:ext>
                  </a:extLst>
                </a:gridCol>
                <a:gridCol w="494853">
                  <a:extLst>
                    <a:ext uri="{9D8B030D-6E8A-4147-A177-3AD203B41FA5}">
                      <a16:colId xmlns:a16="http://schemas.microsoft.com/office/drawing/2014/main" val="2664422591"/>
                    </a:ext>
                  </a:extLst>
                </a:gridCol>
              </a:tblGrid>
              <a:tr h="370840">
                <a:tc>
                  <a:txBody>
                    <a:bodyPr/>
                    <a:lstStyle/>
                    <a:p>
                      <a:r>
                        <a:rPr lang="en-GB" dirty="0"/>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979447061"/>
                  </a:ext>
                </a:extLst>
              </a:tr>
              <a:tr h="370840">
                <a:tc>
                  <a:txBody>
                    <a:bodyPr/>
                    <a:lstStyle/>
                    <a:p>
                      <a:r>
                        <a:rPr lang="en-GB" dirty="0"/>
                        <a:t>Write in a </a:t>
                      </a:r>
                      <a:r>
                        <a:rPr lang="en-GB" b="1" dirty="0"/>
                        <a:t>neutral</a:t>
                      </a:r>
                      <a:r>
                        <a:rPr lang="en-GB" b="0" dirty="0"/>
                        <a:t> tone that helps to </a:t>
                      </a:r>
                      <a:r>
                        <a:rPr lang="en-GB" b="1" dirty="0"/>
                        <a:t>explain</a:t>
                      </a:r>
                      <a:r>
                        <a:rPr lang="en-GB" b="0" dirty="0"/>
                        <a:t> your perspective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5253969"/>
                  </a:ext>
                </a:extLst>
              </a:tr>
              <a:tr h="370840">
                <a:tc>
                  <a:txBody>
                    <a:bodyPr/>
                    <a:lstStyle/>
                    <a:p>
                      <a:r>
                        <a:rPr lang="en-GB" dirty="0"/>
                        <a:t>Set out your perspective on this issue in your introduction.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48958248"/>
                  </a:ext>
                </a:extLst>
              </a:tr>
              <a:tr h="370840">
                <a:tc>
                  <a:txBody>
                    <a:bodyPr/>
                    <a:lstStyle/>
                    <a:p>
                      <a:r>
                        <a:rPr lang="en-GB" dirty="0"/>
                        <a:t>Remember to vary your sentence openers (-</a:t>
                      </a:r>
                      <a:r>
                        <a:rPr lang="en-GB" dirty="0" err="1"/>
                        <a:t>ispaced</a:t>
                      </a:r>
                      <a:r>
                        <a:rPr lang="en-GB"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31164839"/>
                  </a:ext>
                </a:extLst>
              </a:tr>
            </a:tbl>
          </a:graphicData>
        </a:graphic>
      </p:graphicFrame>
      <p:pic>
        <p:nvPicPr>
          <p:cNvPr id="16" name="Picture 15" descr="A green check mark on a black background&#10;&#10;AI-generated content may be incorrect.">
            <a:extLst>
              <a:ext uri="{FF2B5EF4-FFF2-40B4-BE49-F238E27FC236}">
                <a16:creationId xmlns:a16="http://schemas.microsoft.com/office/drawing/2014/main" id="{EFB4DF5D-3AEB-74E1-392F-01089DB9110C}"/>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799212" y="3429000"/>
            <a:ext cx="320968" cy="297397"/>
          </a:xfrm>
          <a:prstGeom prst="rect">
            <a:avLst/>
          </a:prstGeom>
        </p:spPr>
      </p:pic>
      <p:sp>
        <p:nvSpPr>
          <p:cNvPr id="17" name="TextBox 16">
            <a:extLst>
              <a:ext uri="{FF2B5EF4-FFF2-40B4-BE49-F238E27FC236}">
                <a16:creationId xmlns:a16="http://schemas.microsoft.com/office/drawing/2014/main" id="{1547C7BA-FF04-2C42-4971-4A4CECB755E2}"/>
              </a:ext>
            </a:extLst>
          </p:cNvPr>
          <p:cNvSpPr txBox="1"/>
          <p:nvPr/>
        </p:nvSpPr>
        <p:spPr>
          <a:xfrm>
            <a:off x="4851699" y="3393328"/>
            <a:ext cx="3663650" cy="2862322"/>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dirty="0"/>
              <a:t>Not sure how to start? Here are some ideas:</a:t>
            </a:r>
          </a:p>
          <a:p>
            <a:endParaRPr lang="en-GB" dirty="0"/>
          </a:p>
          <a:p>
            <a:pPr marL="285750" indent="-285750">
              <a:buFont typeface="Arial" panose="020B0604020202020204" pitchFamily="34" charset="0"/>
              <a:buChar char="•"/>
            </a:pPr>
            <a:r>
              <a:rPr lang="en-GB" dirty="0"/>
              <a:t>It is estimated that up to 6,000,000 animals are held in captivity around the world.</a:t>
            </a:r>
          </a:p>
          <a:p>
            <a:pPr marL="285750" indent="-285750">
              <a:buFont typeface="Arial" panose="020B0604020202020204" pitchFamily="34" charset="0"/>
              <a:buChar char="•"/>
            </a:pPr>
            <a:r>
              <a:rPr lang="en-GB" dirty="0"/>
              <a:t>Whilst visiting a zoo can be seen as a harmless form of fun for adults and children, this is far from the case.</a:t>
            </a:r>
          </a:p>
        </p:txBody>
      </p:sp>
      <p:pic>
        <p:nvPicPr>
          <p:cNvPr id="8" name="Picture 4" descr="Left, Ear, Hear, Human, Biology, Conch, Cup, Auricle">
            <a:extLst>
              <a:ext uri="{FF2B5EF4-FFF2-40B4-BE49-F238E27FC236}">
                <a16:creationId xmlns:a16="http://schemas.microsoft.com/office/drawing/2014/main" id="{31274FF8-1DB0-41DC-9DB0-A6780871F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192" y="5034311"/>
            <a:ext cx="927808" cy="145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4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272A-C63B-41CB-9F51-82756D6BB36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How does the writer of the article end their text?</a:t>
            </a:r>
          </a:p>
        </p:txBody>
      </p:sp>
      <p:sp>
        <p:nvSpPr>
          <p:cNvPr id="3" name="Content Placeholder 2">
            <a:extLst>
              <a:ext uri="{FF2B5EF4-FFF2-40B4-BE49-F238E27FC236}">
                <a16:creationId xmlns:a16="http://schemas.microsoft.com/office/drawing/2014/main" id="{3FED0011-138A-468E-A97A-9EF684528ADD}"/>
              </a:ext>
            </a:extLst>
          </p:cNvPr>
          <p:cNvSpPr>
            <a:spLocks noGrp="1"/>
          </p:cNvSpPr>
          <p:nvPr>
            <p:ph idx="1"/>
          </p:nvPr>
        </p:nvSpPr>
        <p:spPr>
          <a:xfrm rot="20712122">
            <a:off x="780124" y="2076025"/>
            <a:ext cx="3853051" cy="2114304"/>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Zoos should not be forms of entertainment for paying customers and opportunistic businesses, but instead charities or non-profit foundations that are there to serve their local communities, aid the ailing animals they house, and educate the wider public about the dangers humans pose to the world around us. Only then can we truly start to feel comfortable and potentially even proud of the work that zoos across the globe carry out each and every day.</a:t>
            </a:r>
          </a:p>
        </p:txBody>
      </p:sp>
      <p:sp>
        <p:nvSpPr>
          <p:cNvPr id="4" name="Content Placeholder 2">
            <a:extLst>
              <a:ext uri="{FF2B5EF4-FFF2-40B4-BE49-F238E27FC236}">
                <a16:creationId xmlns:a16="http://schemas.microsoft.com/office/drawing/2014/main" id="{D5DCB9AB-8432-4433-8F7A-A5AF58BC0171}"/>
              </a:ext>
            </a:extLst>
          </p:cNvPr>
          <p:cNvSpPr txBox="1">
            <a:spLocks/>
          </p:cNvSpPr>
          <p:nvPr/>
        </p:nvSpPr>
        <p:spPr>
          <a:xfrm>
            <a:off x="628649" y="4419274"/>
            <a:ext cx="7886702" cy="219254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numCol="2" spcCol="7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Reiterate or repeat your main arguments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Summarise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your main arguments well.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Have you asked the readers a question before?  This could provide an answer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Give the readers a challenge. Tell them to think or act in a different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Think about the future. How does it compare to now?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End the scenario you began with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Circle back to the start with a cyclical structure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End with a powerful quotation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Give a solution to the arguments raised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End with a rhetorical question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EB84BC1-C73C-4618-9672-57FFA334E9A2}"/>
              </a:ext>
            </a:extLst>
          </p:cNvPr>
          <p:cNvSpPr txBox="1"/>
          <p:nvPr/>
        </p:nvSpPr>
        <p:spPr>
          <a:xfrm>
            <a:off x="4839287" y="1900819"/>
            <a:ext cx="3676064" cy="23083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How does the writer end their article?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How does the ending of the article link to the beginning? Why is this important?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Look at the list of strategies. Which one of these has the writer chosen and why?</a:t>
            </a:r>
          </a:p>
        </p:txBody>
      </p:sp>
      <p:pic>
        <p:nvPicPr>
          <p:cNvPr id="8" name="Picture 2" descr="Silhouette, Greeting, Men, Businessman, Salesman, Suit">
            <a:extLst>
              <a:ext uri="{FF2B5EF4-FFF2-40B4-BE49-F238E27FC236}">
                <a16:creationId xmlns:a16="http://schemas.microsoft.com/office/drawing/2014/main" id="{9AD9D2C8-2FE8-498B-A67C-6E61266B6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900" y="4648200"/>
            <a:ext cx="11049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94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2194</Words>
  <Application>Microsoft Office PowerPoint</Application>
  <PresentationFormat>On-screen Show (4:3)</PresentationFormat>
  <Paragraphs>127</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Arial</vt:lpstr>
      <vt:lpstr>Calibri</vt:lpstr>
      <vt:lpstr>Calibri Light</vt:lpstr>
      <vt:lpstr>gg sans</vt:lpstr>
      <vt:lpstr>Times New Roman</vt:lpstr>
      <vt:lpstr>Office Theme</vt:lpstr>
      <vt:lpstr>1_Office Theme</vt:lpstr>
      <vt:lpstr>Tone of Writing</vt:lpstr>
      <vt:lpstr>Learning outcomes</vt:lpstr>
      <vt:lpstr>Let’s explore how tone is used in three different texts</vt:lpstr>
      <vt:lpstr>PowerPoint Presentation</vt:lpstr>
      <vt:lpstr>PowerPoint Presentation</vt:lpstr>
      <vt:lpstr>Complete your planning sheet for a magazine article on this topic</vt:lpstr>
      <vt:lpstr>PowerPoint Presentation</vt:lpstr>
      <vt:lpstr>PowerPoint Presentation</vt:lpstr>
      <vt:lpstr>How does the writer of the article end their text?</vt:lpstr>
      <vt:lpstr>How does the writer of the article end their text?</vt:lpstr>
      <vt:lpstr>PowerPoint Presentation</vt:lpstr>
      <vt:lpstr>Complete your planning sheet for a magazine article on this topic</vt:lpstr>
      <vt:lpstr>Plenary: Before And After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Tone of Writing</dc:title>
  <dc:creator>P Wassell</dc:creator>
  <cp:lastModifiedBy>Chezka Mae Madrona</cp:lastModifiedBy>
  <cp:revision>27</cp:revision>
  <dcterms:created xsi:type="dcterms:W3CDTF">2020-06-20T14:03:28Z</dcterms:created>
  <dcterms:modified xsi:type="dcterms:W3CDTF">2025-08-12T10:04:27Z</dcterms:modified>
</cp:coreProperties>
</file>