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Lst>
  <p:notesMasterIdLst>
    <p:notesMasterId r:id="rId18"/>
  </p:notesMasterIdLst>
  <p:sldIdLst>
    <p:sldId id="256" r:id="rId4"/>
    <p:sldId id="286" r:id="rId5"/>
    <p:sldId id="285" r:id="rId6"/>
    <p:sldId id="287" r:id="rId7"/>
    <p:sldId id="280" r:id="rId8"/>
    <p:sldId id="281" r:id="rId9"/>
    <p:sldId id="282" r:id="rId10"/>
    <p:sldId id="288" r:id="rId11"/>
    <p:sldId id="274" r:id="rId12"/>
    <p:sldId id="275" r:id="rId13"/>
    <p:sldId id="322" r:id="rId14"/>
    <p:sldId id="323" r:id="rId15"/>
    <p:sldId id="268" r:id="rId16"/>
    <p:sldId id="26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27E464-8728-4079-88E8-C0E9A496A186}" v="15" dt="2025-02-04T13:38:50.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4027E464-8728-4079-88E8-C0E9A496A186}"/>
    <pc:docChg chg="undo custSel delSld modSld delMainMaster">
      <pc:chgData name="Paul Wassell" userId="609912a88ec840f0" providerId="LiveId" clId="{4027E464-8728-4079-88E8-C0E9A496A186}" dt="2025-02-13T10:44:23.400" v="1809" actId="20577"/>
      <pc:docMkLst>
        <pc:docMk/>
      </pc:docMkLst>
      <pc:sldChg chg="modSp mod">
        <pc:chgData name="Paul Wassell" userId="609912a88ec840f0" providerId="LiveId" clId="{4027E464-8728-4079-88E8-C0E9A496A186}" dt="2025-02-04T13:22:32.041" v="50" actId="404"/>
        <pc:sldMkLst>
          <pc:docMk/>
          <pc:sldMk cId="2570016561" sldId="256"/>
        </pc:sldMkLst>
        <pc:spChg chg="mod">
          <ac:chgData name="Paul Wassell" userId="609912a88ec840f0" providerId="LiveId" clId="{4027E464-8728-4079-88E8-C0E9A496A186}" dt="2025-02-04T13:22:32.041" v="50" actId="404"/>
          <ac:spMkLst>
            <pc:docMk/>
            <pc:sldMk cId="2570016561" sldId="256"/>
            <ac:spMk id="9" creationId="{49AE6E1E-94C7-01E0-4CF6-376F63523914}"/>
          </ac:spMkLst>
        </pc:spChg>
      </pc:sldChg>
      <pc:sldChg chg="del">
        <pc:chgData name="Paul Wassell" userId="609912a88ec840f0" providerId="LiveId" clId="{4027E464-8728-4079-88E8-C0E9A496A186}" dt="2025-02-04T13:40:21.059" v="1472" actId="47"/>
        <pc:sldMkLst>
          <pc:docMk/>
          <pc:sldMk cId="2785074764" sldId="262"/>
        </pc:sldMkLst>
      </pc:sldChg>
      <pc:sldChg chg="modSp mod">
        <pc:chgData name="Paul Wassell" userId="609912a88ec840f0" providerId="LiveId" clId="{4027E464-8728-4079-88E8-C0E9A496A186}" dt="2025-02-04T13:50:39.592" v="1767" actId="27636"/>
        <pc:sldMkLst>
          <pc:docMk/>
          <pc:sldMk cId="182765610" sldId="268"/>
        </pc:sldMkLst>
        <pc:spChg chg="mod">
          <ac:chgData name="Paul Wassell" userId="609912a88ec840f0" providerId="LiveId" clId="{4027E464-8728-4079-88E8-C0E9A496A186}" dt="2025-02-04T13:50:39.592" v="1767" actId="27636"/>
          <ac:spMkLst>
            <pc:docMk/>
            <pc:sldMk cId="182765610" sldId="268"/>
            <ac:spMk id="11" creationId="{543938FB-D2CD-4319-9116-0690FB4CA72C}"/>
          </ac:spMkLst>
        </pc:spChg>
      </pc:sldChg>
      <pc:sldChg chg="modSp mod">
        <pc:chgData name="Paul Wassell" userId="609912a88ec840f0" providerId="LiveId" clId="{4027E464-8728-4079-88E8-C0E9A496A186}" dt="2025-02-13T10:44:23.400" v="1809" actId="20577"/>
        <pc:sldMkLst>
          <pc:docMk/>
          <pc:sldMk cId="2819778965" sldId="274"/>
        </pc:sldMkLst>
        <pc:spChg chg="mod">
          <ac:chgData name="Paul Wassell" userId="609912a88ec840f0" providerId="LiveId" clId="{4027E464-8728-4079-88E8-C0E9A496A186}" dt="2025-02-13T10:44:23.400" v="1809" actId="20577"/>
          <ac:spMkLst>
            <pc:docMk/>
            <pc:sldMk cId="2819778965" sldId="274"/>
            <ac:spMk id="2" creationId="{8771B001-405D-7D66-C854-3C0222E6295C}"/>
          </ac:spMkLst>
        </pc:spChg>
        <pc:spChg chg="mod">
          <ac:chgData name="Paul Wassell" userId="609912a88ec840f0" providerId="LiveId" clId="{4027E464-8728-4079-88E8-C0E9A496A186}" dt="2025-02-04T13:29:38.669" v="566"/>
          <ac:spMkLst>
            <pc:docMk/>
            <pc:sldMk cId="2819778965" sldId="274"/>
            <ac:spMk id="5" creationId="{5428BEB2-CC7E-95B3-6401-B89F8BCABD18}"/>
          </ac:spMkLst>
        </pc:spChg>
        <pc:graphicFrameChg chg="mod modGraphic">
          <ac:chgData name="Paul Wassell" userId="609912a88ec840f0" providerId="LiveId" clId="{4027E464-8728-4079-88E8-C0E9A496A186}" dt="2025-02-04T13:35:31.129" v="1246" actId="20577"/>
          <ac:graphicFrameMkLst>
            <pc:docMk/>
            <pc:sldMk cId="2819778965" sldId="274"/>
            <ac:graphicFrameMk id="6" creationId="{BA4CDBAD-F05A-2EE3-6F33-58CBE1B4D969}"/>
          </ac:graphicFrameMkLst>
        </pc:graphicFrameChg>
      </pc:sldChg>
      <pc:sldChg chg="addSp delSp modSp mod">
        <pc:chgData name="Paul Wassell" userId="609912a88ec840f0" providerId="LiveId" clId="{4027E464-8728-4079-88E8-C0E9A496A186}" dt="2025-02-04T13:36:10.074" v="1257" actId="14100"/>
        <pc:sldMkLst>
          <pc:docMk/>
          <pc:sldMk cId="2320392430" sldId="275"/>
        </pc:sldMkLst>
        <pc:graphicFrameChg chg="add mod modGraphic">
          <ac:chgData name="Paul Wassell" userId="609912a88ec840f0" providerId="LiveId" clId="{4027E464-8728-4079-88E8-C0E9A496A186}" dt="2025-02-04T13:36:10.074" v="1257" actId="14100"/>
          <ac:graphicFrameMkLst>
            <pc:docMk/>
            <pc:sldMk cId="2320392430" sldId="275"/>
            <ac:graphicFrameMk id="3" creationId="{B5CA7365-F0EF-196B-71F7-DC601C823405}"/>
          </ac:graphicFrameMkLst>
        </pc:graphicFrameChg>
      </pc:sldChg>
      <pc:sldChg chg="modSp mod">
        <pc:chgData name="Paul Wassell" userId="609912a88ec840f0" providerId="LiveId" clId="{4027E464-8728-4079-88E8-C0E9A496A186}" dt="2025-02-04T13:25:02.699" v="215" actId="20577"/>
        <pc:sldMkLst>
          <pc:docMk/>
          <pc:sldMk cId="360157022" sldId="280"/>
        </pc:sldMkLst>
        <pc:spChg chg="mod">
          <ac:chgData name="Paul Wassell" userId="609912a88ec840f0" providerId="LiveId" clId="{4027E464-8728-4079-88E8-C0E9A496A186}" dt="2025-02-04T13:24:08.340" v="194" actId="6549"/>
          <ac:spMkLst>
            <pc:docMk/>
            <pc:sldMk cId="360157022" sldId="280"/>
            <ac:spMk id="2" creationId="{F4D69FE0-CA35-95CB-52B1-B3DB341D43C3}"/>
          </ac:spMkLst>
        </pc:spChg>
        <pc:spChg chg="mod">
          <ac:chgData name="Paul Wassell" userId="609912a88ec840f0" providerId="LiveId" clId="{4027E464-8728-4079-88E8-C0E9A496A186}" dt="2025-02-04T13:24:43.221" v="200" actId="113"/>
          <ac:spMkLst>
            <pc:docMk/>
            <pc:sldMk cId="360157022" sldId="280"/>
            <ac:spMk id="3" creationId="{3801A4E5-D428-B6C2-FC12-E9BF05A6B7A9}"/>
          </ac:spMkLst>
        </pc:spChg>
        <pc:spChg chg="mod">
          <ac:chgData name="Paul Wassell" userId="609912a88ec840f0" providerId="LiveId" clId="{4027E464-8728-4079-88E8-C0E9A496A186}" dt="2025-02-04T13:25:02.699" v="215" actId="20577"/>
          <ac:spMkLst>
            <pc:docMk/>
            <pc:sldMk cId="360157022" sldId="280"/>
            <ac:spMk id="5" creationId="{931B38DF-B682-EA7C-6C0D-B513E345F56B}"/>
          </ac:spMkLst>
        </pc:spChg>
        <pc:picChg chg="mod">
          <ac:chgData name="Paul Wassell" userId="609912a88ec840f0" providerId="LiveId" clId="{4027E464-8728-4079-88E8-C0E9A496A186}" dt="2025-02-04T13:24:33.059" v="197" actId="1076"/>
          <ac:picMkLst>
            <pc:docMk/>
            <pc:sldMk cId="360157022" sldId="280"/>
            <ac:picMk id="6" creationId="{D99A5C2A-7EF2-9965-CB49-3A9314AF7A7C}"/>
          </ac:picMkLst>
        </pc:picChg>
      </pc:sldChg>
      <pc:sldChg chg="modSp mod">
        <pc:chgData name="Paul Wassell" userId="609912a88ec840f0" providerId="LiveId" clId="{4027E464-8728-4079-88E8-C0E9A496A186}" dt="2025-02-04T13:38:28.683" v="1470" actId="20577"/>
        <pc:sldMkLst>
          <pc:docMk/>
          <pc:sldMk cId="4219017325" sldId="281"/>
        </pc:sldMkLst>
        <pc:spChg chg="mod">
          <ac:chgData name="Paul Wassell" userId="609912a88ec840f0" providerId="LiveId" clId="{4027E464-8728-4079-88E8-C0E9A496A186}" dt="2025-02-04T13:25:10.831" v="232" actId="20577"/>
          <ac:spMkLst>
            <pc:docMk/>
            <pc:sldMk cId="4219017325" sldId="281"/>
            <ac:spMk id="2" creationId="{F4D69FE0-CA35-95CB-52B1-B3DB341D43C3}"/>
          </ac:spMkLst>
        </pc:spChg>
        <pc:spChg chg="mod">
          <ac:chgData name="Paul Wassell" userId="609912a88ec840f0" providerId="LiveId" clId="{4027E464-8728-4079-88E8-C0E9A496A186}" dt="2025-02-04T13:26:48.003" v="441" actId="13926"/>
          <ac:spMkLst>
            <pc:docMk/>
            <pc:sldMk cId="4219017325" sldId="281"/>
            <ac:spMk id="3" creationId="{3801A4E5-D428-B6C2-FC12-E9BF05A6B7A9}"/>
          </ac:spMkLst>
        </pc:spChg>
        <pc:spChg chg="mod">
          <ac:chgData name="Paul Wassell" userId="609912a88ec840f0" providerId="LiveId" clId="{4027E464-8728-4079-88E8-C0E9A496A186}" dt="2025-02-04T13:38:28.683" v="1470" actId="20577"/>
          <ac:spMkLst>
            <pc:docMk/>
            <pc:sldMk cId="4219017325" sldId="281"/>
            <ac:spMk id="5" creationId="{931B38DF-B682-EA7C-6C0D-B513E345F56B}"/>
          </ac:spMkLst>
        </pc:spChg>
        <pc:picChg chg="mod">
          <ac:chgData name="Paul Wassell" userId="609912a88ec840f0" providerId="LiveId" clId="{4027E464-8728-4079-88E8-C0E9A496A186}" dt="2025-02-04T13:25:27.791" v="236" actId="1076"/>
          <ac:picMkLst>
            <pc:docMk/>
            <pc:sldMk cId="4219017325" sldId="281"/>
            <ac:picMk id="6" creationId="{D99A5C2A-7EF2-9965-CB49-3A9314AF7A7C}"/>
          </ac:picMkLst>
        </pc:picChg>
      </pc:sldChg>
      <pc:sldChg chg="modSp mod">
        <pc:chgData name="Paul Wassell" userId="609912a88ec840f0" providerId="LiveId" clId="{4027E464-8728-4079-88E8-C0E9A496A186}" dt="2025-02-04T13:37:40.919" v="1433" actId="20577"/>
        <pc:sldMkLst>
          <pc:docMk/>
          <pc:sldMk cId="3229740828" sldId="282"/>
        </pc:sldMkLst>
        <pc:spChg chg="mod">
          <ac:chgData name="Paul Wassell" userId="609912a88ec840f0" providerId="LiveId" clId="{4027E464-8728-4079-88E8-C0E9A496A186}" dt="2025-02-04T13:27:06.236" v="444" actId="404"/>
          <ac:spMkLst>
            <pc:docMk/>
            <pc:sldMk cId="3229740828" sldId="282"/>
            <ac:spMk id="6" creationId="{B9D67629-4308-720B-6F15-494048E179FB}"/>
          </ac:spMkLst>
        </pc:spChg>
        <pc:spChg chg="mod">
          <ac:chgData name="Paul Wassell" userId="609912a88ec840f0" providerId="LiveId" clId="{4027E464-8728-4079-88E8-C0E9A496A186}" dt="2025-02-04T13:36:58.949" v="1281" actId="20577"/>
          <ac:spMkLst>
            <pc:docMk/>
            <pc:sldMk cId="3229740828" sldId="282"/>
            <ac:spMk id="7" creationId="{C301E6A5-AA51-DA84-82C6-9F8D757E7915}"/>
          </ac:spMkLst>
        </pc:spChg>
        <pc:spChg chg="mod">
          <ac:chgData name="Paul Wassell" userId="609912a88ec840f0" providerId="LiveId" clId="{4027E464-8728-4079-88E8-C0E9A496A186}" dt="2025-02-04T13:37:07.746" v="1316" actId="20577"/>
          <ac:spMkLst>
            <pc:docMk/>
            <pc:sldMk cId="3229740828" sldId="282"/>
            <ac:spMk id="8" creationId="{10F1B246-25A1-C2F1-D62B-C6655C3975D3}"/>
          </ac:spMkLst>
        </pc:spChg>
        <pc:spChg chg="mod">
          <ac:chgData name="Paul Wassell" userId="609912a88ec840f0" providerId="LiveId" clId="{4027E464-8728-4079-88E8-C0E9A496A186}" dt="2025-02-04T13:37:17.783" v="1368" actId="20577"/>
          <ac:spMkLst>
            <pc:docMk/>
            <pc:sldMk cId="3229740828" sldId="282"/>
            <ac:spMk id="9" creationId="{F79067DD-E4AB-F7F7-9949-7832A69288FD}"/>
          </ac:spMkLst>
        </pc:spChg>
        <pc:spChg chg="mod">
          <ac:chgData name="Paul Wassell" userId="609912a88ec840f0" providerId="LiveId" clId="{4027E464-8728-4079-88E8-C0E9A496A186}" dt="2025-02-04T13:37:31.960" v="1409" actId="404"/>
          <ac:spMkLst>
            <pc:docMk/>
            <pc:sldMk cId="3229740828" sldId="282"/>
            <ac:spMk id="10" creationId="{FA319750-53F3-675A-63CC-B669A64F8866}"/>
          </ac:spMkLst>
        </pc:spChg>
        <pc:spChg chg="mod">
          <ac:chgData name="Paul Wassell" userId="609912a88ec840f0" providerId="LiveId" clId="{4027E464-8728-4079-88E8-C0E9A496A186}" dt="2025-02-04T13:37:40.919" v="1433" actId="20577"/>
          <ac:spMkLst>
            <pc:docMk/>
            <pc:sldMk cId="3229740828" sldId="282"/>
            <ac:spMk id="11" creationId="{30BCD92E-FBC8-B641-2A4E-EDC74A87B601}"/>
          </ac:spMkLst>
        </pc:spChg>
      </pc:sldChg>
      <pc:sldChg chg="modSp del mod">
        <pc:chgData name="Paul Wassell" userId="609912a88ec840f0" providerId="LiveId" clId="{4027E464-8728-4079-88E8-C0E9A496A186}" dt="2025-02-04T13:39:43.834" v="1471" actId="2696"/>
        <pc:sldMkLst>
          <pc:docMk/>
          <pc:sldMk cId="11519976" sldId="283"/>
        </pc:sldMkLst>
      </pc:sldChg>
      <pc:sldChg chg="modSp mod">
        <pc:chgData name="Paul Wassell" userId="609912a88ec840f0" providerId="LiveId" clId="{4027E464-8728-4079-88E8-C0E9A496A186}" dt="2025-02-13T10:40:48.650" v="1768" actId="12"/>
        <pc:sldMkLst>
          <pc:docMk/>
          <pc:sldMk cId="2710531107" sldId="285"/>
        </pc:sldMkLst>
        <pc:spChg chg="mod">
          <ac:chgData name="Paul Wassell" userId="609912a88ec840f0" providerId="LiveId" clId="{4027E464-8728-4079-88E8-C0E9A496A186}" dt="2025-02-13T10:40:48.650" v="1768" actId="12"/>
          <ac:spMkLst>
            <pc:docMk/>
            <pc:sldMk cId="2710531107" sldId="285"/>
            <ac:spMk id="3" creationId="{CAF657EC-0E6A-33AC-1D40-FFE4FA8D4E44}"/>
          </ac:spMkLst>
        </pc:spChg>
      </pc:sldChg>
      <pc:sldChg chg="modSp mod">
        <pc:chgData name="Paul Wassell" userId="609912a88ec840f0" providerId="LiveId" clId="{4027E464-8728-4079-88E8-C0E9A496A186}" dt="2025-02-04T13:24:00.033" v="186" actId="403"/>
        <pc:sldMkLst>
          <pc:docMk/>
          <pc:sldMk cId="2345409073" sldId="287"/>
        </pc:sldMkLst>
        <pc:spChg chg="mod">
          <ac:chgData name="Paul Wassell" userId="609912a88ec840f0" providerId="LiveId" clId="{4027E464-8728-4079-88E8-C0E9A496A186}" dt="2025-02-04T13:24:00.033" v="186" actId="403"/>
          <ac:spMkLst>
            <pc:docMk/>
            <pc:sldMk cId="2345409073" sldId="287"/>
            <ac:spMk id="3" creationId="{E1101FFD-7883-0FF8-5DC1-D6C97A6A6D83}"/>
          </ac:spMkLst>
        </pc:spChg>
      </pc:sldChg>
      <pc:sldChg chg="addSp delSp modSp mod">
        <pc:chgData name="Paul Wassell" userId="609912a88ec840f0" providerId="LiveId" clId="{4027E464-8728-4079-88E8-C0E9A496A186}" dt="2025-02-04T13:38:11.957" v="1446" actId="1076"/>
        <pc:sldMkLst>
          <pc:docMk/>
          <pc:sldMk cId="630194438" sldId="288"/>
        </pc:sldMkLst>
        <pc:spChg chg="add mod">
          <ac:chgData name="Paul Wassell" userId="609912a88ec840f0" providerId="LiveId" clId="{4027E464-8728-4079-88E8-C0E9A496A186}" dt="2025-02-04T13:37:51.569" v="1436" actId="1076"/>
          <ac:spMkLst>
            <pc:docMk/>
            <pc:sldMk cId="630194438" sldId="288"/>
            <ac:spMk id="2" creationId="{C33F3C78-272E-B8FC-B227-D6D50C236E5E}"/>
          </ac:spMkLst>
        </pc:spChg>
        <pc:spChg chg="add mod">
          <ac:chgData name="Paul Wassell" userId="609912a88ec840f0" providerId="LiveId" clId="{4027E464-8728-4079-88E8-C0E9A496A186}" dt="2025-02-04T13:37:51.569" v="1436" actId="1076"/>
          <ac:spMkLst>
            <pc:docMk/>
            <pc:sldMk cId="630194438" sldId="288"/>
            <ac:spMk id="3" creationId="{D0F248C3-9A79-2A01-FC0B-3B1F0870ED39}"/>
          </ac:spMkLst>
        </pc:spChg>
        <pc:spChg chg="add mod">
          <ac:chgData name="Paul Wassell" userId="609912a88ec840f0" providerId="LiveId" clId="{4027E464-8728-4079-88E8-C0E9A496A186}" dt="2025-02-04T13:37:51.569" v="1436" actId="1076"/>
          <ac:spMkLst>
            <pc:docMk/>
            <pc:sldMk cId="630194438" sldId="288"/>
            <ac:spMk id="4" creationId="{CFB69F16-E2AA-E275-9F0C-5299C16F92D5}"/>
          </ac:spMkLst>
        </pc:spChg>
        <pc:spChg chg="add mod">
          <ac:chgData name="Paul Wassell" userId="609912a88ec840f0" providerId="LiveId" clId="{4027E464-8728-4079-88E8-C0E9A496A186}" dt="2025-02-04T13:37:51.569" v="1436" actId="1076"/>
          <ac:spMkLst>
            <pc:docMk/>
            <pc:sldMk cId="630194438" sldId="288"/>
            <ac:spMk id="30" creationId="{B47797EC-1EC6-B42D-1DA4-006CC19385F2}"/>
          </ac:spMkLst>
        </pc:spChg>
        <pc:spChg chg="add mod">
          <ac:chgData name="Paul Wassell" userId="609912a88ec840f0" providerId="LiveId" clId="{4027E464-8728-4079-88E8-C0E9A496A186}" dt="2025-02-04T13:37:51.569" v="1436" actId="1076"/>
          <ac:spMkLst>
            <pc:docMk/>
            <pc:sldMk cId="630194438" sldId="288"/>
            <ac:spMk id="31" creationId="{A09DD2B1-BC5F-A1B8-DCF2-41263B749FCF}"/>
          </ac:spMkLst>
        </pc:spChg>
        <pc:spChg chg="add mod">
          <ac:chgData name="Paul Wassell" userId="609912a88ec840f0" providerId="LiveId" clId="{4027E464-8728-4079-88E8-C0E9A496A186}" dt="2025-02-04T13:37:56.113" v="1438" actId="1076"/>
          <ac:spMkLst>
            <pc:docMk/>
            <pc:sldMk cId="630194438" sldId="288"/>
            <ac:spMk id="32" creationId="{CCD973CC-AE77-D590-8BED-A91ED9D1A66F}"/>
          </ac:spMkLst>
        </pc:spChg>
        <pc:spChg chg="add mod">
          <ac:chgData name="Paul Wassell" userId="609912a88ec840f0" providerId="LiveId" clId="{4027E464-8728-4079-88E8-C0E9A496A186}" dt="2025-02-04T13:37:56.113" v="1438" actId="1076"/>
          <ac:spMkLst>
            <pc:docMk/>
            <pc:sldMk cId="630194438" sldId="288"/>
            <ac:spMk id="33" creationId="{C76AA5CE-C3E0-C691-0DF5-5C2DE0F7E44D}"/>
          </ac:spMkLst>
        </pc:spChg>
        <pc:spChg chg="add mod">
          <ac:chgData name="Paul Wassell" userId="609912a88ec840f0" providerId="LiveId" clId="{4027E464-8728-4079-88E8-C0E9A496A186}" dt="2025-02-04T13:37:56.113" v="1438" actId="1076"/>
          <ac:spMkLst>
            <pc:docMk/>
            <pc:sldMk cId="630194438" sldId="288"/>
            <ac:spMk id="34" creationId="{DFAE2C87-123E-AF1A-446C-43E873A57900}"/>
          </ac:spMkLst>
        </pc:spChg>
        <pc:spChg chg="add mod">
          <ac:chgData name="Paul Wassell" userId="609912a88ec840f0" providerId="LiveId" clId="{4027E464-8728-4079-88E8-C0E9A496A186}" dt="2025-02-04T13:37:56.113" v="1438" actId="1076"/>
          <ac:spMkLst>
            <pc:docMk/>
            <pc:sldMk cId="630194438" sldId="288"/>
            <ac:spMk id="35" creationId="{ED5C98B5-7549-E418-E16B-1635116E2B69}"/>
          </ac:spMkLst>
        </pc:spChg>
        <pc:spChg chg="add mod">
          <ac:chgData name="Paul Wassell" userId="609912a88ec840f0" providerId="LiveId" clId="{4027E464-8728-4079-88E8-C0E9A496A186}" dt="2025-02-04T13:37:56.113" v="1438" actId="1076"/>
          <ac:spMkLst>
            <pc:docMk/>
            <pc:sldMk cId="630194438" sldId="288"/>
            <ac:spMk id="36" creationId="{14850E83-5D21-9EDD-2BD0-039627B3C14D}"/>
          </ac:spMkLst>
        </pc:spChg>
        <pc:spChg chg="add mod">
          <ac:chgData name="Paul Wassell" userId="609912a88ec840f0" providerId="LiveId" clId="{4027E464-8728-4079-88E8-C0E9A496A186}" dt="2025-02-04T13:38:00.005" v="1440" actId="1076"/>
          <ac:spMkLst>
            <pc:docMk/>
            <pc:sldMk cId="630194438" sldId="288"/>
            <ac:spMk id="37" creationId="{627376AC-8A82-FB05-C367-CC1103A564F6}"/>
          </ac:spMkLst>
        </pc:spChg>
        <pc:spChg chg="add mod">
          <ac:chgData name="Paul Wassell" userId="609912a88ec840f0" providerId="LiveId" clId="{4027E464-8728-4079-88E8-C0E9A496A186}" dt="2025-02-04T13:38:00.005" v="1440" actId="1076"/>
          <ac:spMkLst>
            <pc:docMk/>
            <pc:sldMk cId="630194438" sldId="288"/>
            <ac:spMk id="38" creationId="{110B9516-367A-23D8-D09F-01BD3956BDE3}"/>
          </ac:spMkLst>
        </pc:spChg>
        <pc:spChg chg="add mod">
          <ac:chgData name="Paul Wassell" userId="609912a88ec840f0" providerId="LiveId" clId="{4027E464-8728-4079-88E8-C0E9A496A186}" dt="2025-02-04T13:38:00.005" v="1440" actId="1076"/>
          <ac:spMkLst>
            <pc:docMk/>
            <pc:sldMk cId="630194438" sldId="288"/>
            <ac:spMk id="39" creationId="{FBBF88C3-B63A-B812-1E81-AB444FE5C2F0}"/>
          </ac:spMkLst>
        </pc:spChg>
        <pc:spChg chg="add mod">
          <ac:chgData name="Paul Wassell" userId="609912a88ec840f0" providerId="LiveId" clId="{4027E464-8728-4079-88E8-C0E9A496A186}" dt="2025-02-04T13:38:00.005" v="1440" actId="1076"/>
          <ac:spMkLst>
            <pc:docMk/>
            <pc:sldMk cId="630194438" sldId="288"/>
            <ac:spMk id="40" creationId="{C8141A6E-AA6B-C5C2-32F0-D3B2A6E6AAF3}"/>
          </ac:spMkLst>
        </pc:spChg>
        <pc:spChg chg="add mod">
          <ac:chgData name="Paul Wassell" userId="609912a88ec840f0" providerId="LiveId" clId="{4027E464-8728-4079-88E8-C0E9A496A186}" dt="2025-02-04T13:38:00.005" v="1440" actId="1076"/>
          <ac:spMkLst>
            <pc:docMk/>
            <pc:sldMk cId="630194438" sldId="288"/>
            <ac:spMk id="41" creationId="{37EB557D-285A-30E0-B0D0-627BE109E14B}"/>
          </ac:spMkLst>
        </pc:spChg>
        <pc:spChg chg="add mod">
          <ac:chgData name="Paul Wassell" userId="609912a88ec840f0" providerId="LiveId" clId="{4027E464-8728-4079-88E8-C0E9A496A186}" dt="2025-02-04T13:38:04.074" v="1442" actId="1076"/>
          <ac:spMkLst>
            <pc:docMk/>
            <pc:sldMk cId="630194438" sldId="288"/>
            <ac:spMk id="42" creationId="{395F6389-5823-4E35-0ABB-B06C47EA6660}"/>
          </ac:spMkLst>
        </pc:spChg>
        <pc:spChg chg="add mod">
          <ac:chgData name="Paul Wassell" userId="609912a88ec840f0" providerId="LiveId" clId="{4027E464-8728-4079-88E8-C0E9A496A186}" dt="2025-02-04T13:38:04.074" v="1442" actId="1076"/>
          <ac:spMkLst>
            <pc:docMk/>
            <pc:sldMk cId="630194438" sldId="288"/>
            <ac:spMk id="43" creationId="{EC8A81EA-AEA6-9542-4F56-7DB10A7E93D3}"/>
          </ac:spMkLst>
        </pc:spChg>
        <pc:spChg chg="add mod">
          <ac:chgData name="Paul Wassell" userId="609912a88ec840f0" providerId="LiveId" clId="{4027E464-8728-4079-88E8-C0E9A496A186}" dt="2025-02-04T13:38:04.074" v="1442" actId="1076"/>
          <ac:spMkLst>
            <pc:docMk/>
            <pc:sldMk cId="630194438" sldId="288"/>
            <ac:spMk id="44" creationId="{C5084B89-CF91-5DDE-B49A-7AED85CBCDFD}"/>
          </ac:spMkLst>
        </pc:spChg>
        <pc:spChg chg="add mod">
          <ac:chgData name="Paul Wassell" userId="609912a88ec840f0" providerId="LiveId" clId="{4027E464-8728-4079-88E8-C0E9A496A186}" dt="2025-02-04T13:38:04.074" v="1442" actId="1076"/>
          <ac:spMkLst>
            <pc:docMk/>
            <pc:sldMk cId="630194438" sldId="288"/>
            <ac:spMk id="45" creationId="{A4ED9CD0-9170-C199-333D-D8CC50540D1A}"/>
          </ac:spMkLst>
        </pc:spChg>
        <pc:spChg chg="add mod">
          <ac:chgData name="Paul Wassell" userId="609912a88ec840f0" providerId="LiveId" clId="{4027E464-8728-4079-88E8-C0E9A496A186}" dt="2025-02-04T13:38:04.074" v="1442" actId="1076"/>
          <ac:spMkLst>
            <pc:docMk/>
            <pc:sldMk cId="630194438" sldId="288"/>
            <ac:spMk id="46" creationId="{A3397F8A-2525-1BE3-8958-32CF022AEDD6}"/>
          </ac:spMkLst>
        </pc:spChg>
        <pc:spChg chg="add mod">
          <ac:chgData name="Paul Wassell" userId="609912a88ec840f0" providerId="LiveId" clId="{4027E464-8728-4079-88E8-C0E9A496A186}" dt="2025-02-04T13:38:08.485" v="1444" actId="1076"/>
          <ac:spMkLst>
            <pc:docMk/>
            <pc:sldMk cId="630194438" sldId="288"/>
            <ac:spMk id="47" creationId="{3D65E6BF-5239-705C-CD97-5DD9E5E42239}"/>
          </ac:spMkLst>
        </pc:spChg>
        <pc:spChg chg="add mod">
          <ac:chgData name="Paul Wassell" userId="609912a88ec840f0" providerId="LiveId" clId="{4027E464-8728-4079-88E8-C0E9A496A186}" dt="2025-02-04T13:38:08.485" v="1444" actId="1076"/>
          <ac:spMkLst>
            <pc:docMk/>
            <pc:sldMk cId="630194438" sldId="288"/>
            <ac:spMk id="48" creationId="{307DC4EA-0255-F746-B8D0-A48FE46564DE}"/>
          </ac:spMkLst>
        </pc:spChg>
        <pc:spChg chg="add mod">
          <ac:chgData name="Paul Wassell" userId="609912a88ec840f0" providerId="LiveId" clId="{4027E464-8728-4079-88E8-C0E9A496A186}" dt="2025-02-04T13:38:08.485" v="1444" actId="1076"/>
          <ac:spMkLst>
            <pc:docMk/>
            <pc:sldMk cId="630194438" sldId="288"/>
            <ac:spMk id="49" creationId="{E362D387-A2E3-6EDE-8642-F979F716EB9B}"/>
          </ac:spMkLst>
        </pc:spChg>
        <pc:spChg chg="add mod">
          <ac:chgData name="Paul Wassell" userId="609912a88ec840f0" providerId="LiveId" clId="{4027E464-8728-4079-88E8-C0E9A496A186}" dt="2025-02-04T13:38:08.485" v="1444" actId="1076"/>
          <ac:spMkLst>
            <pc:docMk/>
            <pc:sldMk cId="630194438" sldId="288"/>
            <ac:spMk id="50" creationId="{CEE875A2-5822-4A2A-3C14-D90193491C10}"/>
          </ac:spMkLst>
        </pc:spChg>
        <pc:spChg chg="add mod">
          <ac:chgData name="Paul Wassell" userId="609912a88ec840f0" providerId="LiveId" clId="{4027E464-8728-4079-88E8-C0E9A496A186}" dt="2025-02-04T13:38:08.485" v="1444" actId="1076"/>
          <ac:spMkLst>
            <pc:docMk/>
            <pc:sldMk cId="630194438" sldId="288"/>
            <ac:spMk id="51" creationId="{A7F31CD9-973E-7CEA-AA6E-D9FFE63CB1C4}"/>
          </ac:spMkLst>
        </pc:spChg>
        <pc:spChg chg="add mod">
          <ac:chgData name="Paul Wassell" userId="609912a88ec840f0" providerId="LiveId" clId="{4027E464-8728-4079-88E8-C0E9A496A186}" dt="2025-02-04T13:38:11.957" v="1446" actId="1076"/>
          <ac:spMkLst>
            <pc:docMk/>
            <pc:sldMk cId="630194438" sldId="288"/>
            <ac:spMk id="52" creationId="{EA2C2070-5299-50D3-2BFE-183F90E061F6}"/>
          </ac:spMkLst>
        </pc:spChg>
        <pc:spChg chg="add mod">
          <ac:chgData name="Paul Wassell" userId="609912a88ec840f0" providerId="LiveId" clId="{4027E464-8728-4079-88E8-C0E9A496A186}" dt="2025-02-04T13:38:11.957" v="1446" actId="1076"/>
          <ac:spMkLst>
            <pc:docMk/>
            <pc:sldMk cId="630194438" sldId="288"/>
            <ac:spMk id="53" creationId="{E216CFC9-846E-9EFB-AC4F-E9C637A6A552}"/>
          </ac:spMkLst>
        </pc:spChg>
        <pc:spChg chg="add mod">
          <ac:chgData name="Paul Wassell" userId="609912a88ec840f0" providerId="LiveId" clId="{4027E464-8728-4079-88E8-C0E9A496A186}" dt="2025-02-04T13:38:11.957" v="1446" actId="1076"/>
          <ac:spMkLst>
            <pc:docMk/>
            <pc:sldMk cId="630194438" sldId="288"/>
            <ac:spMk id="54" creationId="{92B5E17C-15EE-57A8-32E8-8C684D1B2FCF}"/>
          </ac:spMkLst>
        </pc:spChg>
        <pc:spChg chg="add mod">
          <ac:chgData name="Paul Wassell" userId="609912a88ec840f0" providerId="LiveId" clId="{4027E464-8728-4079-88E8-C0E9A496A186}" dt="2025-02-04T13:38:11.957" v="1446" actId="1076"/>
          <ac:spMkLst>
            <pc:docMk/>
            <pc:sldMk cId="630194438" sldId="288"/>
            <ac:spMk id="55" creationId="{E475E1F4-DD40-EB91-96FE-537744C8E900}"/>
          </ac:spMkLst>
        </pc:spChg>
        <pc:spChg chg="add mod">
          <ac:chgData name="Paul Wassell" userId="609912a88ec840f0" providerId="LiveId" clId="{4027E464-8728-4079-88E8-C0E9A496A186}" dt="2025-02-04T13:38:11.957" v="1446" actId="1076"/>
          <ac:spMkLst>
            <pc:docMk/>
            <pc:sldMk cId="630194438" sldId="288"/>
            <ac:spMk id="56" creationId="{FD179DF1-D005-684B-0685-474C6BA10DEA}"/>
          </ac:spMkLst>
        </pc:spChg>
      </pc:sldChg>
      <pc:sldChg chg="del">
        <pc:chgData name="Paul Wassell" userId="609912a88ec840f0" providerId="LiveId" clId="{4027E464-8728-4079-88E8-C0E9A496A186}" dt="2025-02-04T11:58:49.129" v="0" actId="47"/>
        <pc:sldMkLst>
          <pc:docMk/>
          <pc:sldMk cId="2281558900" sldId="320"/>
        </pc:sldMkLst>
      </pc:sldChg>
      <pc:sldChg chg="modSp del mod">
        <pc:chgData name="Paul Wassell" userId="609912a88ec840f0" providerId="LiveId" clId="{4027E464-8728-4079-88E8-C0E9A496A186}" dt="2025-02-04T13:39:43.834" v="1471" actId="2696"/>
        <pc:sldMkLst>
          <pc:docMk/>
          <pc:sldMk cId="1957779347" sldId="321"/>
        </pc:sldMkLst>
      </pc:sldChg>
      <pc:sldChg chg="modSp mod">
        <pc:chgData name="Paul Wassell" userId="609912a88ec840f0" providerId="LiveId" clId="{4027E464-8728-4079-88E8-C0E9A496A186}" dt="2025-02-04T13:46:10.294" v="1658" actId="6549"/>
        <pc:sldMkLst>
          <pc:docMk/>
          <pc:sldMk cId="4214396340" sldId="322"/>
        </pc:sldMkLst>
        <pc:spChg chg="mod">
          <ac:chgData name="Paul Wassell" userId="609912a88ec840f0" providerId="LiveId" clId="{4027E464-8728-4079-88E8-C0E9A496A186}" dt="2025-02-04T13:43:05.126" v="1512" actId="404"/>
          <ac:spMkLst>
            <pc:docMk/>
            <pc:sldMk cId="4214396340" sldId="322"/>
            <ac:spMk id="2" creationId="{616CF66A-A9AC-1467-8E9B-9A975EDCF3A0}"/>
          </ac:spMkLst>
        </pc:spChg>
        <pc:spChg chg="mod">
          <ac:chgData name="Paul Wassell" userId="609912a88ec840f0" providerId="LiveId" clId="{4027E464-8728-4079-88E8-C0E9A496A186}" dt="2025-02-04T13:43:14.192" v="1525" actId="403"/>
          <ac:spMkLst>
            <pc:docMk/>
            <pc:sldMk cId="4214396340" sldId="322"/>
            <ac:spMk id="3" creationId="{F76515E8-0C68-9094-064C-D9E6599AC971}"/>
          </ac:spMkLst>
        </pc:spChg>
        <pc:spChg chg="mod">
          <ac:chgData name="Paul Wassell" userId="609912a88ec840f0" providerId="LiveId" clId="{4027E464-8728-4079-88E8-C0E9A496A186}" dt="2025-02-04T13:44:18.625" v="1629" actId="20577"/>
          <ac:spMkLst>
            <pc:docMk/>
            <pc:sldMk cId="4214396340" sldId="322"/>
            <ac:spMk id="4" creationId="{3818DBAA-0A01-88C9-0F11-AD4F2BB84765}"/>
          </ac:spMkLst>
        </pc:spChg>
        <pc:spChg chg="mod">
          <ac:chgData name="Paul Wassell" userId="609912a88ec840f0" providerId="LiveId" clId="{4027E464-8728-4079-88E8-C0E9A496A186}" dt="2025-02-04T13:43:30.809" v="1527" actId="6549"/>
          <ac:spMkLst>
            <pc:docMk/>
            <pc:sldMk cId="4214396340" sldId="322"/>
            <ac:spMk id="6" creationId="{569B1249-8EB7-A182-37E1-4874DCDDFCC7}"/>
          </ac:spMkLst>
        </pc:spChg>
        <pc:spChg chg="mod">
          <ac:chgData name="Paul Wassell" userId="609912a88ec840f0" providerId="LiveId" clId="{4027E464-8728-4079-88E8-C0E9A496A186}" dt="2025-02-04T13:44:52.187" v="1642" actId="404"/>
          <ac:spMkLst>
            <pc:docMk/>
            <pc:sldMk cId="4214396340" sldId="322"/>
            <ac:spMk id="7" creationId="{D7B27576-9D9C-850F-FCA2-13974F4C10B2}"/>
          </ac:spMkLst>
        </pc:spChg>
        <pc:spChg chg="mod">
          <ac:chgData name="Paul Wassell" userId="609912a88ec840f0" providerId="LiveId" clId="{4027E464-8728-4079-88E8-C0E9A496A186}" dt="2025-02-04T13:44:33.051" v="1631" actId="6549"/>
          <ac:spMkLst>
            <pc:docMk/>
            <pc:sldMk cId="4214396340" sldId="322"/>
            <ac:spMk id="8" creationId="{9AA3B9BF-4D32-EE1E-DC48-8870F82D8157}"/>
          </ac:spMkLst>
        </pc:spChg>
        <pc:spChg chg="mod">
          <ac:chgData name="Paul Wassell" userId="609912a88ec840f0" providerId="LiveId" clId="{4027E464-8728-4079-88E8-C0E9A496A186}" dt="2025-02-04T13:45:14.049" v="1646" actId="20577"/>
          <ac:spMkLst>
            <pc:docMk/>
            <pc:sldMk cId="4214396340" sldId="322"/>
            <ac:spMk id="9" creationId="{8E27C588-7CED-8957-6F3C-FCD2A267CEBA}"/>
          </ac:spMkLst>
        </pc:spChg>
        <pc:spChg chg="mod">
          <ac:chgData name="Paul Wassell" userId="609912a88ec840f0" providerId="LiveId" clId="{4027E464-8728-4079-88E8-C0E9A496A186}" dt="2025-02-04T13:46:05.649" v="1657" actId="20577"/>
          <ac:spMkLst>
            <pc:docMk/>
            <pc:sldMk cId="4214396340" sldId="322"/>
            <ac:spMk id="11" creationId="{64782BD8-51DB-589D-412E-6C0C1E14F4BF}"/>
          </ac:spMkLst>
        </pc:spChg>
        <pc:spChg chg="mod">
          <ac:chgData name="Paul Wassell" userId="609912a88ec840f0" providerId="LiveId" clId="{4027E464-8728-4079-88E8-C0E9A496A186}" dt="2025-02-04T13:45:29.049" v="1648" actId="404"/>
          <ac:spMkLst>
            <pc:docMk/>
            <pc:sldMk cId="4214396340" sldId="322"/>
            <ac:spMk id="13" creationId="{DD9D5DE4-58AD-A167-2118-E9DC34B94A83}"/>
          </ac:spMkLst>
        </pc:spChg>
        <pc:spChg chg="mod">
          <ac:chgData name="Paul Wassell" userId="609912a88ec840f0" providerId="LiveId" clId="{4027E464-8728-4079-88E8-C0E9A496A186}" dt="2025-02-04T13:46:10.294" v="1658" actId="6549"/>
          <ac:spMkLst>
            <pc:docMk/>
            <pc:sldMk cId="4214396340" sldId="322"/>
            <ac:spMk id="15" creationId="{7C07016D-E2AB-D561-06B6-62BE756BD4DA}"/>
          </ac:spMkLst>
        </pc:spChg>
      </pc:sldChg>
      <pc:sldChg chg="modSp mod">
        <pc:chgData name="Paul Wassell" userId="609912a88ec840f0" providerId="LiveId" clId="{4027E464-8728-4079-88E8-C0E9A496A186}" dt="2025-02-04T13:50:09.431" v="1731" actId="403"/>
        <pc:sldMkLst>
          <pc:docMk/>
          <pc:sldMk cId="179114123" sldId="323"/>
        </pc:sldMkLst>
        <pc:spChg chg="mod">
          <ac:chgData name="Paul Wassell" userId="609912a88ec840f0" providerId="LiveId" clId="{4027E464-8728-4079-88E8-C0E9A496A186}" dt="2025-02-04T13:47:00.699" v="1667" actId="20577"/>
          <ac:spMkLst>
            <pc:docMk/>
            <pc:sldMk cId="179114123" sldId="323"/>
            <ac:spMk id="7" creationId="{3B3DE63D-C498-CD87-1798-6BD7C78C7363}"/>
          </ac:spMkLst>
        </pc:spChg>
        <pc:spChg chg="mod">
          <ac:chgData name="Paul Wassell" userId="609912a88ec840f0" providerId="LiveId" clId="{4027E464-8728-4079-88E8-C0E9A496A186}" dt="2025-02-04T13:48:16.729" v="1702" actId="20577"/>
          <ac:spMkLst>
            <pc:docMk/>
            <pc:sldMk cId="179114123" sldId="323"/>
            <ac:spMk id="8" creationId="{21314942-3B89-3DC4-D088-5017C1EAE5D7}"/>
          </ac:spMkLst>
        </pc:spChg>
        <pc:spChg chg="mod">
          <ac:chgData name="Paul Wassell" userId="609912a88ec840f0" providerId="LiveId" clId="{4027E464-8728-4079-88E8-C0E9A496A186}" dt="2025-02-04T13:48:46.124" v="1707"/>
          <ac:spMkLst>
            <pc:docMk/>
            <pc:sldMk cId="179114123" sldId="323"/>
            <ac:spMk id="14" creationId="{8560623C-128D-B7FC-B21F-7471B9AD7505}"/>
          </ac:spMkLst>
        </pc:spChg>
        <pc:spChg chg="mod">
          <ac:chgData name="Paul Wassell" userId="609912a88ec840f0" providerId="LiveId" clId="{4027E464-8728-4079-88E8-C0E9A496A186}" dt="2025-02-04T13:49:26.541" v="1714" actId="6549"/>
          <ac:spMkLst>
            <pc:docMk/>
            <pc:sldMk cId="179114123" sldId="323"/>
            <ac:spMk id="16" creationId="{FC098CE6-2782-3420-5FB0-3CFA351025FD}"/>
          </ac:spMkLst>
        </pc:spChg>
        <pc:spChg chg="mod">
          <ac:chgData name="Paul Wassell" userId="609912a88ec840f0" providerId="LiveId" clId="{4027E464-8728-4079-88E8-C0E9A496A186}" dt="2025-02-04T13:50:02.685" v="1724" actId="21"/>
          <ac:spMkLst>
            <pc:docMk/>
            <pc:sldMk cId="179114123" sldId="323"/>
            <ac:spMk id="17" creationId="{7315CE60-3002-F900-11CC-4A03C609AB30}"/>
          </ac:spMkLst>
        </pc:spChg>
        <pc:spChg chg="mod">
          <ac:chgData name="Paul Wassell" userId="609912a88ec840f0" providerId="LiveId" clId="{4027E464-8728-4079-88E8-C0E9A496A186}" dt="2025-02-04T13:47:57.464" v="1696" actId="20577"/>
          <ac:spMkLst>
            <pc:docMk/>
            <pc:sldMk cId="179114123" sldId="323"/>
            <ac:spMk id="18" creationId="{E272571D-E01E-FE96-368F-F4E89653718F}"/>
          </ac:spMkLst>
        </pc:spChg>
        <pc:spChg chg="mod">
          <ac:chgData name="Paul Wassell" userId="609912a88ec840f0" providerId="LiveId" clId="{4027E464-8728-4079-88E8-C0E9A496A186}" dt="2025-02-04T13:48:24.994" v="1706" actId="403"/>
          <ac:spMkLst>
            <pc:docMk/>
            <pc:sldMk cId="179114123" sldId="323"/>
            <ac:spMk id="19" creationId="{144E4B1F-50F5-B897-0E96-C51507F78232}"/>
          </ac:spMkLst>
        </pc:spChg>
        <pc:spChg chg="mod">
          <ac:chgData name="Paul Wassell" userId="609912a88ec840f0" providerId="LiveId" clId="{4027E464-8728-4079-88E8-C0E9A496A186}" dt="2025-02-04T13:49:11.109" v="1712" actId="6549"/>
          <ac:spMkLst>
            <pc:docMk/>
            <pc:sldMk cId="179114123" sldId="323"/>
            <ac:spMk id="21" creationId="{30E1C0A2-22CD-631D-1173-F34B1E3E2019}"/>
          </ac:spMkLst>
        </pc:spChg>
        <pc:spChg chg="mod">
          <ac:chgData name="Paul Wassell" userId="609912a88ec840f0" providerId="LiveId" clId="{4027E464-8728-4079-88E8-C0E9A496A186}" dt="2025-02-04T13:49:43.459" v="1720" actId="404"/>
          <ac:spMkLst>
            <pc:docMk/>
            <pc:sldMk cId="179114123" sldId="323"/>
            <ac:spMk id="23" creationId="{041DD727-17D7-5904-C938-FB224823C5E2}"/>
          </ac:spMkLst>
        </pc:spChg>
        <pc:spChg chg="mod">
          <ac:chgData name="Paul Wassell" userId="609912a88ec840f0" providerId="LiveId" clId="{4027E464-8728-4079-88E8-C0E9A496A186}" dt="2025-02-04T13:50:09.431" v="1731" actId="403"/>
          <ac:spMkLst>
            <pc:docMk/>
            <pc:sldMk cId="179114123" sldId="323"/>
            <ac:spMk id="24" creationId="{0BC1B2A1-D875-8B0E-CC7B-454BD5668278}"/>
          </ac:spMkLst>
        </pc:spChg>
      </pc:sldChg>
      <pc:sldMasterChg chg="del delSldLayout">
        <pc:chgData name="Paul Wassell" userId="609912a88ec840f0" providerId="LiveId" clId="{4027E464-8728-4079-88E8-C0E9A496A186}" dt="2025-02-04T13:39:43.834" v="1471" actId="2696"/>
        <pc:sldMasterMkLst>
          <pc:docMk/>
          <pc:sldMasterMk cId="469229353" sldId="2147483684"/>
        </pc:sldMasterMkLst>
        <pc:sldLayoutChg chg="del">
          <pc:chgData name="Paul Wassell" userId="609912a88ec840f0" providerId="LiveId" clId="{4027E464-8728-4079-88E8-C0E9A496A186}" dt="2025-02-04T13:39:43.834" v="1471" actId="2696"/>
          <pc:sldLayoutMkLst>
            <pc:docMk/>
            <pc:sldMasterMk cId="469229353" sldId="2147483684"/>
            <pc:sldLayoutMk cId="1601071726" sldId="2147483685"/>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2624914857" sldId="2147483686"/>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3077497997" sldId="2147483687"/>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4263718029" sldId="2147483688"/>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854961597" sldId="2147483689"/>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3803766375" sldId="2147483690"/>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2244591636" sldId="2147483691"/>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3197998107" sldId="2147483692"/>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366558702" sldId="2147483693"/>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2967727837" sldId="2147483694"/>
          </pc:sldLayoutMkLst>
        </pc:sldLayoutChg>
        <pc:sldLayoutChg chg="del">
          <pc:chgData name="Paul Wassell" userId="609912a88ec840f0" providerId="LiveId" clId="{4027E464-8728-4079-88E8-C0E9A496A186}" dt="2025-02-04T13:39:43.834" v="1471" actId="2696"/>
          <pc:sldLayoutMkLst>
            <pc:docMk/>
            <pc:sldMasterMk cId="469229353" sldId="2147483684"/>
            <pc:sldLayoutMk cId="765156924" sldId="2147483695"/>
          </pc:sldLayoutMkLst>
        </pc:sldLayoutChg>
      </pc:sldMasterChg>
      <pc:sldMasterChg chg="del delSldLayout">
        <pc:chgData name="Paul Wassell" userId="609912a88ec840f0" providerId="LiveId" clId="{4027E464-8728-4079-88E8-C0E9A496A186}" dt="2025-02-04T11:58:49.129" v="0" actId="47"/>
        <pc:sldMasterMkLst>
          <pc:docMk/>
          <pc:sldMasterMk cId="3211381782" sldId="2147483708"/>
        </pc:sldMasterMkLst>
        <pc:sldLayoutChg chg="del">
          <pc:chgData name="Paul Wassell" userId="609912a88ec840f0" providerId="LiveId" clId="{4027E464-8728-4079-88E8-C0E9A496A186}" dt="2025-02-04T11:58:49.129" v="0" actId="47"/>
          <pc:sldLayoutMkLst>
            <pc:docMk/>
            <pc:sldMasterMk cId="3211381782" sldId="2147483708"/>
            <pc:sldLayoutMk cId="1410758163" sldId="2147483709"/>
          </pc:sldLayoutMkLst>
        </pc:sldLayoutChg>
        <pc:sldLayoutChg chg="del">
          <pc:chgData name="Paul Wassell" userId="609912a88ec840f0" providerId="LiveId" clId="{4027E464-8728-4079-88E8-C0E9A496A186}" dt="2025-02-04T11:58:49.129" v="0" actId="47"/>
          <pc:sldLayoutMkLst>
            <pc:docMk/>
            <pc:sldMasterMk cId="3211381782" sldId="2147483708"/>
            <pc:sldLayoutMk cId="1698525115" sldId="2147483710"/>
          </pc:sldLayoutMkLst>
        </pc:sldLayoutChg>
        <pc:sldLayoutChg chg="del">
          <pc:chgData name="Paul Wassell" userId="609912a88ec840f0" providerId="LiveId" clId="{4027E464-8728-4079-88E8-C0E9A496A186}" dt="2025-02-04T11:58:49.129" v="0" actId="47"/>
          <pc:sldLayoutMkLst>
            <pc:docMk/>
            <pc:sldMasterMk cId="3211381782" sldId="2147483708"/>
            <pc:sldLayoutMk cId="3118137089" sldId="2147483711"/>
          </pc:sldLayoutMkLst>
        </pc:sldLayoutChg>
        <pc:sldLayoutChg chg="del">
          <pc:chgData name="Paul Wassell" userId="609912a88ec840f0" providerId="LiveId" clId="{4027E464-8728-4079-88E8-C0E9A496A186}" dt="2025-02-04T11:58:49.129" v="0" actId="47"/>
          <pc:sldLayoutMkLst>
            <pc:docMk/>
            <pc:sldMasterMk cId="3211381782" sldId="2147483708"/>
            <pc:sldLayoutMk cId="705407115" sldId="2147483712"/>
          </pc:sldLayoutMkLst>
        </pc:sldLayoutChg>
        <pc:sldLayoutChg chg="del">
          <pc:chgData name="Paul Wassell" userId="609912a88ec840f0" providerId="LiveId" clId="{4027E464-8728-4079-88E8-C0E9A496A186}" dt="2025-02-04T11:58:49.129" v="0" actId="47"/>
          <pc:sldLayoutMkLst>
            <pc:docMk/>
            <pc:sldMasterMk cId="3211381782" sldId="2147483708"/>
            <pc:sldLayoutMk cId="2948585316" sldId="2147483713"/>
          </pc:sldLayoutMkLst>
        </pc:sldLayoutChg>
        <pc:sldLayoutChg chg="del">
          <pc:chgData name="Paul Wassell" userId="609912a88ec840f0" providerId="LiveId" clId="{4027E464-8728-4079-88E8-C0E9A496A186}" dt="2025-02-04T11:58:49.129" v="0" actId="47"/>
          <pc:sldLayoutMkLst>
            <pc:docMk/>
            <pc:sldMasterMk cId="3211381782" sldId="2147483708"/>
            <pc:sldLayoutMk cId="1408566901" sldId="2147483714"/>
          </pc:sldLayoutMkLst>
        </pc:sldLayoutChg>
        <pc:sldLayoutChg chg="del">
          <pc:chgData name="Paul Wassell" userId="609912a88ec840f0" providerId="LiveId" clId="{4027E464-8728-4079-88E8-C0E9A496A186}" dt="2025-02-04T11:58:49.129" v="0" actId="47"/>
          <pc:sldLayoutMkLst>
            <pc:docMk/>
            <pc:sldMasterMk cId="3211381782" sldId="2147483708"/>
            <pc:sldLayoutMk cId="3339136026" sldId="2147483715"/>
          </pc:sldLayoutMkLst>
        </pc:sldLayoutChg>
        <pc:sldLayoutChg chg="del">
          <pc:chgData name="Paul Wassell" userId="609912a88ec840f0" providerId="LiveId" clId="{4027E464-8728-4079-88E8-C0E9A496A186}" dt="2025-02-04T11:58:49.129" v="0" actId="47"/>
          <pc:sldLayoutMkLst>
            <pc:docMk/>
            <pc:sldMasterMk cId="3211381782" sldId="2147483708"/>
            <pc:sldLayoutMk cId="966148615" sldId="2147483716"/>
          </pc:sldLayoutMkLst>
        </pc:sldLayoutChg>
        <pc:sldLayoutChg chg="del">
          <pc:chgData name="Paul Wassell" userId="609912a88ec840f0" providerId="LiveId" clId="{4027E464-8728-4079-88E8-C0E9A496A186}" dt="2025-02-04T11:58:49.129" v="0" actId="47"/>
          <pc:sldLayoutMkLst>
            <pc:docMk/>
            <pc:sldMasterMk cId="3211381782" sldId="2147483708"/>
            <pc:sldLayoutMk cId="1222004415" sldId="2147483717"/>
          </pc:sldLayoutMkLst>
        </pc:sldLayoutChg>
        <pc:sldLayoutChg chg="del">
          <pc:chgData name="Paul Wassell" userId="609912a88ec840f0" providerId="LiveId" clId="{4027E464-8728-4079-88E8-C0E9A496A186}" dt="2025-02-04T11:58:49.129" v="0" actId="47"/>
          <pc:sldLayoutMkLst>
            <pc:docMk/>
            <pc:sldMasterMk cId="3211381782" sldId="2147483708"/>
            <pc:sldLayoutMk cId="921367327" sldId="2147483718"/>
          </pc:sldLayoutMkLst>
        </pc:sldLayoutChg>
        <pc:sldLayoutChg chg="del">
          <pc:chgData name="Paul Wassell" userId="609912a88ec840f0" providerId="LiveId" clId="{4027E464-8728-4079-88E8-C0E9A496A186}" dt="2025-02-04T11:58:49.129" v="0" actId="47"/>
          <pc:sldLayoutMkLst>
            <pc:docMk/>
            <pc:sldMasterMk cId="3211381782" sldId="2147483708"/>
            <pc:sldLayoutMk cId="343233620" sldId="214748371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1B35B-757A-47CD-B96D-67A734CB4F40}" type="datetimeFigureOut">
              <a:rPr lang="en-GB" smtClean="0"/>
              <a:t>12/08/2025</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CCAD7F-265F-4693-A1D6-E6EFFDFF01B2}" type="slidenum">
              <a:rPr lang="en-GB" smtClean="0"/>
              <a:t>‹#›</a:t>
            </a:fld>
            <a:endParaRPr lang="en-GB" dirty="0"/>
          </a:p>
        </p:txBody>
      </p:sp>
    </p:spTree>
    <p:extLst>
      <p:ext uri="{BB962C8B-B14F-4D97-AF65-F5344CB8AC3E}">
        <p14:creationId xmlns:p14="http://schemas.microsoft.com/office/powerpoint/2010/main" val="23230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for teachers: It may be more practical to draw a scale on a separate whiteboard rather than have lots of post-its on your IWB. </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947C2B3-5A42-4589-BFE6-AC9BD2E60EC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2230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3017610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1750388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732104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901D05-6484-42D4-A2C3-23EC6DFBB646}"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366424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E243ED-F1EC-4870-B466-CADA73C7EA2C}"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596882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4F04D3-1D64-4881-A147-481C0EE4F752}"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2450648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3E9AAE-4F5E-408B-A74D-2E30095B583A}" type="datetime2">
              <a:rPr lang="en-GB" smtClean="0"/>
              <a:t>Tuesday, 12 August 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3768743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888A0B-027A-4A25-8C07-C6DC44DFB86B}" type="datetime2">
              <a:rPr lang="en-GB" smtClean="0"/>
              <a:t>Tuesday, 12 August 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4176479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16EFF0-715D-45B2-8029-6AD9814AF3DA}" type="datetime2">
              <a:rPr lang="en-GB" smtClean="0"/>
              <a:t>Tuesday, 12 August 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42022678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FA9B2-3389-4FD0-833A-95EDEAC504B0}" type="datetime2">
              <a:rPr lang="en-GB" smtClean="0"/>
              <a:t>Tuesday, 12 August 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24944139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B69AF8-D70D-4A2B-A849-CCA8FD0F2714}" type="datetime2">
              <a:rPr lang="en-GB" smtClean="0"/>
              <a:t>Tuesday, 12 August 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416171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288242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5FDEC0-49AB-4ADA-8942-0348F8A16013}" type="datetime2">
              <a:rPr lang="en-GB" smtClean="0"/>
              <a:t>Tuesday, 12 August 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2880335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EA0C78-9E0E-4321-B160-AD76F919CA0F}"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29554999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237862-9DC8-41AC-9568-67E4CD606A0F}" type="datetime2">
              <a:rPr lang="en-GB" smtClean="0"/>
              <a:t>Tuesday, 12 August 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AC9BD4A-6F52-4EF0-BB64-65F19D353D42}" type="slidenum">
              <a:rPr lang="en-GB" smtClean="0"/>
              <a:t>‹#›</a:t>
            </a:fld>
            <a:endParaRPr lang="en-GB" dirty="0"/>
          </a:p>
        </p:txBody>
      </p:sp>
    </p:spTree>
    <p:extLst>
      <p:ext uri="{BB962C8B-B14F-4D97-AF65-F5344CB8AC3E}">
        <p14:creationId xmlns:p14="http://schemas.microsoft.com/office/powerpoint/2010/main" val="15003773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A9E7EA-F78C-4BAF-8BD9-3F2B7D92DB2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29990128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A9E7EA-F78C-4BAF-8BD9-3F2B7D92DB2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21353765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A9E7EA-F78C-4BAF-8BD9-3F2B7D92DB2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4109511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A9E7EA-F78C-4BAF-8BD9-3F2B7D92DB27}"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11932298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A9E7EA-F78C-4BAF-8BD9-3F2B7D92DB27}"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34875098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A9E7EA-F78C-4BAF-8BD9-3F2B7D92DB27}"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28850385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9E7EA-F78C-4BAF-8BD9-3F2B7D92DB27}"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2082666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6968578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A9E7EA-F78C-4BAF-8BD9-3F2B7D92DB27}"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2577772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A9E7EA-F78C-4BAF-8BD9-3F2B7D92DB27}"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31844187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A9E7EA-F78C-4BAF-8BD9-3F2B7D92DB2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10081794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A9E7EA-F78C-4BAF-8BD9-3F2B7D92DB2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BF5E6-F7C5-46FA-94AB-BDFE35350941}" type="slidenum">
              <a:rPr lang="en-GB" smtClean="0"/>
              <a:t>‹#›</a:t>
            </a:fld>
            <a:endParaRPr lang="en-GB"/>
          </a:p>
        </p:txBody>
      </p:sp>
    </p:spTree>
    <p:extLst>
      <p:ext uri="{BB962C8B-B14F-4D97-AF65-F5344CB8AC3E}">
        <p14:creationId xmlns:p14="http://schemas.microsoft.com/office/powerpoint/2010/main" val="15699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2437769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80869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1543380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3543039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400262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DD9AEE-9E7B-45F4-8DCC-21C92FAB9A13}"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D5356CB-B125-42A5-8901-2E2C7340303B}" type="slidenum">
              <a:rPr lang="en-GB" smtClean="0"/>
              <a:t>‹#›</a:t>
            </a:fld>
            <a:endParaRPr lang="en-GB" dirty="0"/>
          </a:p>
        </p:txBody>
      </p:sp>
    </p:spTree>
    <p:extLst>
      <p:ext uri="{BB962C8B-B14F-4D97-AF65-F5344CB8AC3E}">
        <p14:creationId xmlns:p14="http://schemas.microsoft.com/office/powerpoint/2010/main" val="1564751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D9AEE-9E7B-45F4-8DCC-21C92FAB9A13}" type="datetimeFigureOut">
              <a:rPr lang="en-GB" smtClean="0"/>
              <a:t>12/08/2025</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356CB-B125-42A5-8901-2E2C7340303B}" type="slidenum">
              <a:rPr lang="en-GB" smtClean="0"/>
              <a:t>‹#›</a:t>
            </a:fld>
            <a:endParaRPr lang="en-GB" dirty="0"/>
          </a:p>
        </p:txBody>
      </p:sp>
      <p:sp>
        <p:nvSpPr>
          <p:cNvPr id="7" name="Footer Placeholder 2">
            <a:extLst>
              <a:ext uri="{FF2B5EF4-FFF2-40B4-BE49-F238E27FC236}">
                <a16:creationId xmlns:a16="http://schemas.microsoft.com/office/drawing/2014/main" id="{2D846304-FCFE-C96E-B5D2-0FEF6DD0B55B}"/>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F3F97B4-EBBD-4F25-48AB-255B90ECAA5A}"/>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0DF7050B-EACC-F9B4-60BB-7EEF206BE7F8}"/>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2C9A630E-4755-0894-7FF7-DF931F59568F}"/>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654460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100A4-D9CC-47C6-ACB9-10ED847FF069}" type="datetime2">
              <a:rPr lang="en-GB" smtClean="0"/>
              <a:t>Tuesday, 12 August 2025</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9BD4A-6F52-4EF0-BB64-65F19D353D42}" type="slidenum">
              <a:rPr lang="en-GB" smtClean="0"/>
              <a:t>‹#›</a:t>
            </a:fld>
            <a:endParaRPr lang="en-GB" dirty="0"/>
          </a:p>
        </p:txBody>
      </p:sp>
      <p:sp>
        <p:nvSpPr>
          <p:cNvPr id="7" name="Footer Placeholder 2">
            <a:extLst>
              <a:ext uri="{FF2B5EF4-FFF2-40B4-BE49-F238E27FC236}">
                <a16:creationId xmlns:a16="http://schemas.microsoft.com/office/drawing/2014/main" id="{73459C4C-B3A2-F916-A86B-11ED0B2E5D49}"/>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324EB1F-9B9E-4ED9-4817-F9AAFB30833B}"/>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B3FDC085-B418-37FF-DBA9-C9729365936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E260A070-E33A-E1A3-BC0E-CFA0B9256D43}"/>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002301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9E7EA-F78C-4BAF-8BD9-3F2B7D92DB27}"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BF5E6-F7C5-46FA-94AB-BDFE35350941}" type="slidenum">
              <a:rPr lang="en-GB" smtClean="0"/>
              <a:t>‹#›</a:t>
            </a:fld>
            <a:endParaRPr lang="en-GB"/>
          </a:p>
        </p:txBody>
      </p:sp>
      <p:sp>
        <p:nvSpPr>
          <p:cNvPr id="7" name="Footer Placeholder 2">
            <a:extLst>
              <a:ext uri="{FF2B5EF4-FFF2-40B4-BE49-F238E27FC236}">
                <a16:creationId xmlns:a16="http://schemas.microsoft.com/office/drawing/2014/main" id="{EEF58F8A-313E-F982-CD84-D4BAB1D75210}"/>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8736931-6912-0ABB-69A2-4D9D86FB1133}"/>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1DBA7AD3-C9C8-BB1F-00BB-34C94DA0F82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CFCFBBC1-B647-E6D1-AABB-5B2509CE2EC3}"/>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26189823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998CB4D-28E0-E2A5-AF2D-6FAA2DB98380}"/>
              </a:ext>
            </a:extLst>
          </p:cNvPr>
          <p:cNvSpPr txBox="1"/>
          <p:nvPr/>
        </p:nvSpPr>
        <p:spPr>
          <a:xfrm>
            <a:off x="4766553" y="1365140"/>
            <a:ext cx="3998069" cy="452431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400" dirty="0">
                <a:solidFill>
                  <a:srgbClr val="FF0000"/>
                </a:solidFill>
              </a:rPr>
              <a:t>What do you think about this painting?</a:t>
            </a:r>
          </a:p>
          <a:p>
            <a:endParaRPr lang="en-US" sz="2400" dirty="0"/>
          </a:p>
          <a:p>
            <a:r>
              <a:rPr lang="en-US" sz="2400" dirty="0"/>
              <a:t>“In my view, this painting shows what it is like to feel fear.”</a:t>
            </a:r>
          </a:p>
          <a:p>
            <a:endParaRPr lang="en-US" sz="2400" dirty="0"/>
          </a:p>
          <a:p>
            <a:r>
              <a:rPr lang="en-US" sz="2400" dirty="0">
                <a:solidFill>
                  <a:schemeClr val="accent4">
                    <a:lumMod val="50000"/>
                  </a:schemeClr>
                </a:solidFill>
              </a:rPr>
              <a:t>H</a:t>
            </a:r>
            <a:r>
              <a:rPr lang="en-US" sz="2400" dirty="0">
                <a:solidFill>
                  <a:schemeClr val="accent4">
                    <a:lumMod val="50000"/>
                  </a:schemeClr>
                </a:solidFill>
                <a:effectLst/>
              </a:rPr>
              <a:t>ow far do you agree with this opinion?</a:t>
            </a:r>
          </a:p>
          <a:p>
            <a:endParaRPr lang="en-GB" sz="2400" dirty="0"/>
          </a:p>
          <a:p>
            <a:r>
              <a:rPr lang="en-GB" sz="2400" dirty="0">
                <a:solidFill>
                  <a:srgbClr val="00B050"/>
                </a:solidFill>
              </a:rPr>
              <a:t>Provide some examples to support your opinion.</a:t>
            </a:r>
          </a:p>
        </p:txBody>
      </p:sp>
      <p:pic>
        <p:nvPicPr>
          <p:cNvPr id="8" name="Picture 7" descr="A painting of a scream&#10;&#10;Description automatically generated with low confidence">
            <a:extLst>
              <a:ext uri="{FF2B5EF4-FFF2-40B4-BE49-F238E27FC236}">
                <a16:creationId xmlns:a16="http://schemas.microsoft.com/office/drawing/2014/main" id="{DB41C372-F20D-1DE7-41A4-8B206B252E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621" y="1365139"/>
            <a:ext cx="4346379" cy="4524315"/>
          </a:xfrm>
          <a:prstGeom prst="rect">
            <a:avLst/>
          </a:prstGeom>
        </p:spPr>
      </p:pic>
      <p:sp>
        <p:nvSpPr>
          <p:cNvPr id="9" name="TextBox 8">
            <a:extLst>
              <a:ext uri="{FF2B5EF4-FFF2-40B4-BE49-F238E27FC236}">
                <a16:creationId xmlns:a16="http://schemas.microsoft.com/office/drawing/2014/main" id="{49AE6E1E-94C7-01E0-4CF6-376F63523914}"/>
              </a:ext>
            </a:extLst>
          </p:cNvPr>
          <p:cNvSpPr txBox="1"/>
          <p:nvPr/>
        </p:nvSpPr>
        <p:spPr>
          <a:xfrm>
            <a:off x="225621" y="311285"/>
            <a:ext cx="8539001" cy="52322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US" sz="2800" u="sng" dirty="0"/>
              <a:t>AQA English Language Paper 1 – Q4: Critical Evaluation</a:t>
            </a:r>
            <a:endParaRPr lang="en-GB" sz="2800" u="sng" dirty="0"/>
          </a:p>
        </p:txBody>
      </p:sp>
    </p:spTree>
    <p:extLst>
      <p:ext uri="{BB962C8B-B14F-4D97-AF65-F5344CB8AC3E}">
        <p14:creationId xmlns:p14="http://schemas.microsoft.com/office/powerpoint/2010/main" val="2570016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6">
            <a:extLst>
              <a:ext uri="{FF2B5EF4-FFF2-40B4-BE49-F238E27FC236}">
                <a16:creationId xmlns:a16="http://schemas.microsoft.com/office/drawing/2014/main" id="{B5CA7365-F0EF-196B-71F7-DC601C823405}"/>
              </a:ext>
            </a:extLst>
          </p:cNvPr>
          <p:cNvGraphicFramePr>
            <a:graphicFrameLocks noGrp="1"/>
          </p:cNvGraphicFramePr>
          <p:nvPr>
            <p:extLst>
              <p:ext uri="{D42A27DB-BD31-4B8C-83A1-F6EECF244321}">
                <p14:modId xmlns:p14="http://schemas.microsoft.com/office/powerpoint/2010/main" val="3811344822"/>
              </p:ext>
            </p:extLst>
          </p:nvPr>
        </p:nvGraphicFramePr>
        <p:xfrm>
          <a:off x="219857" y="137191"/>
          <a:ext cx="8719748" cy="651103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359874">
                  <a:extLst>
                    <a:ext uri="{9D8B030D-6E8A-4147-A177-3AD203B41FA5}">
                      <a16:colId xmlns:a16="http://schemas.microsoft.com/office/drawing/2014/main" val="3985573649"/>
                    </a:ext>
                  </a:extLst>
                </a:gridCol>
                <a:gridCol w="4359874">
                  <a:extLst>
                    <a:ext uri="{9D8B030D-6E8A-4147-A177-3AD203B41FA5}">
                      <a16:colId xmlns:a16="http://schemas.microsoft.com/office/drawing/2014/main" val="3596479365"/>
                    </a:ext>
                  </a:extLst>
                </a:gridCol>
              </a:tblGrid>
              <a:tr h="350618">
                <a:tc>
                  <a:txBody>
                    <a:bodyPr/>
                    <a:lstStyle/>
                    <a:p>
                      <a:r>
                        <a:rPr lang="en-US" sz="1100" dirty="0">
                          <a:solidFill>
                            <a:schemeClr val="bg1"/>
                          </a:solidFill>
                        </a:rPr>
                        <a:t>Reasons why I think the hyena is funny</a:t>
                      </a:r>
                      <a:endParaRPr lang="en-GB"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100" dirty="0">
                          <a:solidFill>
                            <a:schemeClr val="bg1"/>
                          </a:solidFill>
                        </a:rPr>
                        <a:t>Reasons why I think the hyena is threatening</a:t>
                      </a:r>
                      <a:endParaRPr lang="en-GB"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06939522"/>
                  </a:ext>
                </a:extLst>
              </a:tr>
              <a:tr h="1008035">
                <a:tc>
                  <a:txBody>
                    <a:bodyPr/>
                    <a:lstStyle/>
                    <a:p>
                      <a:r>
                        <a:rPr lang="en-US" sz="900" dirty="0"/>
                        <a:t>“And the whole time, lap after lap, it went yip </a:t>
                      </a:r>
                      <a:r>
                        <a:rPr lang="en-US" sz="900" dirty="0" err="1"/>
                        <a:t>yip</a:t>
                      </a:r>
                      <a:r>
                        <a:rPr lang="en-US" sz="900" dirty="0"/>
                        <a:t> </a:t>
                      </a:r>
                      <a:r>
                        <a:rPr lang="en-US" sz="900" dirty="0" err="1"/>
                        <a:t>yip</a:t>
                      </a:r>
                      <a:r>
                        <a:rPr lang="en-US" sz="900" dirty="0"/>
                        <a:t> </a:t>
                      </a:r>
                      <a:r>
                        <a:rPr lang="en-US" sz="900" dirty="0" err="1"/>
                        <a:t>yip</a:t>
                      </a:r>
                      <a:r>
                        <a:rPr lang="en-US" sz="900" dirty="0"/>
                        <a:t> </a:t>
                      </a:r>
                      <a:r>
                        <a:rPr lang="en-US" sz="900" dirty="0" err="1"/>
                        <a:t>yip</a:t>
                      </a:r>
                      <a:r>
                        <a:rPr lang="en-US" sz="900" dirty="0"/>
                        <a:t> in a high-pitched way.”</a:t>
                      </a:r>
                    </a:p>
                    <a:p>
                      <a:endParaRPr lang="en-US" sz="900" dirty="0"/>
                    </a:p>
                    <a:p>
                      <a:r>
                        <a:rPr lang="en-US" sz="900" dirty="0"/>
                        <a:t>Even though Pi is in a terrifying position of being in a small space with a vicious predator, the repetition of the “yip” sound from the hyena makes it seem comical. It appears it is just as confused by its surroundings at is thinking about finding something to eat. </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sz="900" dirty="0"/>
                        <a:t>“I was seized by fear and could only watch.”</a:t>
                      </a:r>
                    </a:p>
                    <a:p>
                      <a:endParaRPr lang="en-US" sz="900" dirty="0"/>
                    </a:p>
                    <a:p>
                      <a:r>
                        <a:rPr lang="en-US" sz="900" dirty="0"/>
                        <a:t>We already know that the hyena is a terrifying predator from earlier in the text, and Pi reiterates to us that he is “seized with fear”, the personification amplifying to us how terrified he is. He is also helpless: he can only watch the hyena as he awaits to see what will happen. </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95059382"/>
                  </a:ext>
                </a:extLst>
              </a:tr>
              <a:tr h="1368940">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93662096"/>
                  </a:ext>
                </a:extLst>
              </a:tr>
              <a:tr h="1346499">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46103886"/>
                  </a:ext>
                </a:extLst>
              </a:tr>
              <a:tr h="1218472">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23004462"/>
                  </a:ext>
                </a:extLst>
              </a:tr>
              <a:tr h="1218472">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01308280"/>
                  </a:ext>
                </a:extLst>
              </a:tr>
            </a:tbl>
          </a:graphicData>
        </a:graphic>
      </p:graphicFrame>
    </p:spTree>
    <p:extLst>
      <p:ext uri="{BB962C8B-B14F-4D97-AF65-F5344CB8AC3E}">
        <p14:creationId xmlns:p14="http://schemas.microsoft.com/office/powerpoint/2010/main" val="2320392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6515E8-0C68-9094-064C-D9E6599AC971}"/>
              </a:ext>
            </a:extLst>
          </p:cNvPr>
          <p:cNvSpPr>
            <a:spLocks noGrp="1"/>
          </p:cNvSpPr>
          <p:nvPr>
            <p:ph idx="1"/>
          </p:nvPr>
        </p:nvSpPr>
        <p:spPr>
          <a:xfrm>
            <a:off x="252919" y="823222"/>
            <a:ext cx="4572000" cy="43088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US" sz="1400" dirty="0">
                <a:effectLst/>
                <a:latin typeface="Aptos" panose="020B0004020202020204" pitchFamily="34" charset="0"/>
                <a:ea typeface="Aptos" panose="020B0004020202020204" pitchFamily="34" charset="0"/>
                <a:cs typeface="Times New Roman" panose="02020603050405020304" pitchFamily="18" charset="0"/>
              </a:rPr>
              <a:t>It did one lap-two-three-four-five-and onwards, non-stop, till I lost count.</a:t>
            </a:r>
            <a:endParaRPr lang="en-GB" sz="1400" dirty="0"/>
          </a:p>
        </p:txBody>
      </p:sp>
      <p:sp>
        <p:nvSpPr>
          <p:cNvPr id="6" name="TextBox 5">
            <a:extLst>
              <a:ext uri="{FF2B5EF4-FFF2-40B4-BE49-F238E27FC236}">
                <a16:creationId xmlns:a16="http://schemas.microsoft.com/office/drawing/2014/main" id="{569B1249-8EB7-A182-37E1-4874DCDDFCC7}"/>
              </a:ext>
            </a:extLst>
          </p:cNvPr>
          <p:cNvSpPr txBox="1"/>
          <p:nvPr/>
        </p:nvSpPr>
        <p:spPr>
          <a:xfrm>
            <a:off x="252919" y="1591111"/>
            <a:ext cx="4572000" cy="36933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I wondered what it was going to do next.</a:t>
            </a:r>
            <a:endParaRPr lang="en-GB" sz="1100" dirty="0"/>
          </a:p>
        </p:txBody>
      </p:sp>
      <p:sp>
        <p:nvSpPr>
          <p:cNvPr id="8" name="TextBox 7">
            <a:extLst>
              <a:ext uri="{FF2B5EF4-FFF2-40B4-BE49-F238E27FC236}">
                <a16:creationId xmlns:a16="http://schemas.microsoft.com/office/drawing/2014/main" id="{9AA3B9BF-4D32-EE1E-DC48-8870F82D8157}"/>
              </a:ext>
            </a:extLst>
          </p:cNvPr>
          <p:cNvSpPr txBox="1"/>
          <p:nvPr/>
        </p:nvSpPr>
        <p:spPr>
          <a:xfrm>
            <a:off x="252919" y="2659559"/>
            <a:ext cx="4572000"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it went yip </a:t>
            </a:r>
            <a:r>
              <a:rPr lang="en-US" sz="1800" dirty="0" err="1">
                <a:effectLst/>
                <a:latin typeface="Aptos" panose="020B0004020202020204" pitchFamily="34" charset="0"/>
                <a:ea typeface="Aptos" panose="020B0004020202020204" pitchFamily="34" charset="0"/>
                <a:cs typeface="Times New Roman" panose="02020603050405020304" pitchFamily="18" charset="0"/>
              </a:rPr>
              <a:t>yip</a:t>
            </a:r>
            <a:r>
              <a:rPr lang="en-US" sz="1800" dirty="0">
                <a:effectLst/>
                <a:latin typeface="Aptos" panose="020B0004020202020204" pitchFamily="34" charset="0"/>
                <a:ea typeface="Aptos" panose="020B0004020202020204" pitchFamily="34" charset="0"/>
                <a:cs typeface="Times New Roman" panose="02020603050405020304" pitchFamily="18" charset="0"/>
              </a:rPr>
              <a:t> </a:t>
            </a:r>
            <a:r>
              <a:rPr lang="en-US" sz="1800" dirty="0" err="1">
                <a:effectLst/>
                <a:latin typeface="Aptos" panose="020B0004020202020204" pitchFamily="34" charset="0"/>
                <a:ea typeface="Aptos" panose="020B0004020202020204" pitchFamily="34" charset="0"/>
                <a:cs typeface="Times New Roman" panose="02020603050405020304" pitchFamily="18" charset="0"/>
              </a:rPr>
              <a:t>yip</a:t>
            </a:r>
            <a:r>
              <a:rPr lang="en-US" sz="1800" dirty="0">
                <a:effectLst/>
                <a:latin typeface="Aptos" panose="020B0004020202020204" pitchFamily="34" charset="0"/>
                <a:ea typeface="Aptos" panose="020B0004020202020204" pitchFamily="34" charset="0"/>
                <a:cs typeface="Times New Roman" panose="02020603050405020304" pitchFamily="18" charset="0"/>
              </a:rPr>
              <a:t> </a:t>
            </a:r>
            <a:r>
              <a:rPr lang="en-US" sz="1800" dirty="0" err="1">
                <a:effectLst/>
                <a:latin typeface="Aptos" panose="020B0004020202020204" pitchFamily="34" charset="0"/>
                <a:ea typeface="Aptos" panose="020B0004020202020204" pitchFamily="34" charset="0"/>
                <a:cs typeface="Times New Roman" panose="02020603050405020304" pitchFamily="18" charset="0"/>
              </a:rPr>
              <a:t>yip</a:t>
            </a:r>
            <a:r>
              <a:rPr lang="en-US" sz="1800" dirty="0">
                <a:effectLst/>
                <a:latin typeface="Aptos" panose="020B0004020202020204" pitchFamily="34" charset="0"/>
                <a:ea typeface="Aptos" panose="020B0004020202020204" pitchFamily="34" charset="0"/>
                <a:cs typeface="Times New Roman" panose="02020603050405020304" pitchFamily="18" charset="0"/>
              </a:rPr>
              <a:t> </a:t>
            </a:r>
            <a:r>
              <a:rPr lang="en-US" sz="1800" dirty="0" err="1">
                <a:effectLst/>
                <a:latin typeface="Aptos" panose="020B0004020202020204" pitchFamily="34" charset="0"/>
                <a:ea typeface="Aptos" panose="020B0004020202020204" pitchFamily="34" charset="0"/>
                <a:cs typeface="Times New Roman" panose="02020603050405020304" pitchFamily="18" charset="0"/>
              </a:rPr>
              <a:t>yip</a:t>
            </a:r>
            <a:r>
              <a:rPr lang="en-US" sz="1800" dirty="0">
                <a:effectLst/>
                <a:latin typeface="Aptos" panose="020B0004020202020204" pitchFamily="34" charset="0"/>
                <a:ea typeface="Aptos" panose="020B0004020202020204" pitchFamily="34" charset="0"/>
                <a:cs typeface="Times New Roman" panose="02020603050405020304" pitchFamily="18" charset="0"/>
              </a:rPr>
              <a:t> in a high-pitched way</a:t>
            </a:r>
            <a:endParaRPr lang="en-GB" sz="1100" dirty="0"/>
          </a:p>
        </p:txBody>
      </p:sp>
      <p:sp>
        <p:nvSpPr>
          <p:cNvPr id="2" name="TextBox 1">
            <a:extLst>
              <a:ext uri="{FF2B5EF4-FFF2-40B4-BE49-F238E27FC236}">
                <a16:creationId xmlns:a16="http://schemas.microsoft.com/office/drawing/2014/main" id="{616CF66A-A9AC-1467-8E9B-9A975EDCF3A0}"/>
              </a:ext>
            </a:extLst>
          </p:cNvPr>
          <p:cNvSpPr txBox="1"/>
          <p:nvPr/>
        </p:nvSpPr>
        <p:spPr>
          <a:xfrm>
            <a:off x="5165387" y="823222"/>
            <a:ext cx="3618690" cy="461665"/>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200">
                <a:effectLst/>
                <a:latin typeface="Aptos" panose="020B0004020202020204" pitchFamily="34" charset="0"/>
                <a:ea typeface="Aptos" panose="020B0004020202020204" pitchFamily="34" charset="0"/>
                <a:cs typeface="Times New Roman" panose="02020603050405020304" pitchFamily="18" charset="0"/>
              </a:rPr>
              <a:t>This sounds like a cartoon character or a caricature of the animal rather than a terrifying beast. </a:t>
            </a:r>
            <a:endParaRPr lang="en-GB" sz="900" dirty="0"/>
          </a:p>
        </p:txBody>
      </p:sp>
      <p:sp>
        <p:nvSpPr>
          <p:cNvPr id="4" name="TextBox 3">
            <a:extLst>
              <a:ext uri="{FF2B5EF4-FFF2-40B4-BE49-F238E27FC236}">
                <a16:creationId xmlns:a16="http://schemas.microsoft.com/office/drawing/2014/main" id="{3818DBAA-0A01-88C9-0F11-AD4F2BB84765}"/>
              </a:ext>
            </a:extLst>
          </p:cNvPr>
          <p:cNvSpPr txBox="1"/>
          <p:nvPr/>
        </p:nvSpPr>
        <p:spPr>
          <a:xfrm>
            <a:off x="5165387" y="1610471"/>
            <a:ext cx="3618690" cy="954107"/>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400" dirty="0">
                <a:effectLst/>
                <a:latin typeface="Aptos" panose="020B0004020202020204" pitchFamily="34" charset="0"/>
                <a:ea typeface="Aptos" panose="020B0004020202020204" pitchFamily="34" charset="0"/>
                <a:cs typeface="Times New Roman" panose="02020603050405020304" pitchFamily="18" charset="0"/>
              </a:rPr>
              <a:t>Pi doesn’t know how the hyena will respond to being trapped on the lifeboat, and the unpredictable behaviour is both comical and terrifying, given its natural inclination to kill.</a:t>
            </a:r>
            <a:endParaRPr lang="en-GB" sz="1000" dirty="0"/>
          </a:p>
        </p:txBody>
      </p:sp>
      <p:sp>
        <p:nvSpPr>
          <p:cNvPr id="7" name="TextBox 6">
            <a:extLst>
              <a:ext uri="{FF2B5EF4-FFF2-40B4-BE49-F238E27FC236}">
                <a16:creationId xmlns:a16="http://schemas.microsoft.com/office/drawing/2014/main" id="{D7B27576-9D9C-850F-FCA2-13974F4C10B2}"/>
              </a:ext>
            </a:extLst>
          </p:cNvPr>
          <p:cNvSpPr txBox="1"/>
          <p:nvPr/>
        </p:nvSpPr>
        <p:spPr>
          <a:xfrm>
            <a:off x="5165387" y="2659558"/>
            <a:ext cx="3618690" cy="523220"/>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400" dirty="0">
                <a:latin typeface="Aptos" panose="020B0004020202020204" pitchFamily="34" charset="0"/>
                <a:ea typeface="Aptos" panose="020B0004020202020204" pitchFamily="34" charset="0"/>
                <a:cs typeface="Times New Roman" panose="02020603050405020304" pitchFamily="18" charset="0"/>
              </a:rPr>
              <a:t>T</a:t>
            </a:r>
            <a:r>
              <a:rPr lang="en-US" sz="1400" dirty="0">
                <a:effectLst/>
                <a:latin typeface="Aptos" panose="020B0004020202020204" pitchFamily="34" charset="0"/>
                <a:ea typeface="Aptos" panose="020B0004020202020204" pitchFamily="34" charset="0"/>
                <a:cs typeface="Times New Roman" panose="02020603050405020304" pitchFamily="18" charset="0"/>
              </a:rPr>
              <a:t>he repetition of the onomatopoeia ‘yip’ conjures an amusing image in our heads.</a:t>
            </a:r>
            <a:endParaRPr lang="en-GB" sz="1000" dirty="0"/>
          </a:p>
        </p:txBody>
      </p:sp>
      <p:sp>
        <p:nvSpPr>
          <p:cNvPr id="9" name="TextBox 8">
            <a:extLst>
              <a:ext uri="{FF2B5EF4-FFF2-40B4-BE49-F238E27FC236}">
                <a16:creationId xmlns:a16="http://schemas.microsoft.com/office/drawing/2014/main" id="{8E27C588-7CED-8957-6F3C-FCD2A267CEBA}"/>
              </a:ext>
            </a:extLst>
          </p:cNvPr>
          <p:cNvSpPr txBox="1"/>
          <p:nvPr/>
        </p:nvSpPr>
        <p:spPr>
          <a:xfrm>
            <a:off x="252919" y="4183210"/>
            <a:ext cx="4572000" cy="369332"/>
          </a:xfrm>
          <a:prstGeom prst="rect">
            <a:avLst/>
          </a:prstGeom>
          <a:solidFill>
            <a:schemeClr val="bg1"/>
          </a:solidFill>
          <a:ln w="38100">
            <a:solidFill>
              <a:srgbClr val="7030A0"/>
            </a:solidFill>
          </a:ln>
        </p:spPr>
        <p:txBody>
          <a:bodyPr wrap="square">
            <a:spAutoFit/>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My reaction, once again, was very slow.</a:t>
            </a:r>
            <a:endParaRPr lang="en-GB" sz="1200" dirty="0"/>
          </a:p>
        </p:txBody>
      </p:sp>
      <p:sp>
        <p:nvSpPr>
          <p:cNvPr id="11" name="TextBox 10">
            <a:extLst>
              <a:ext uri="{FF2B5EF4-FFF2-40B4-BE49-F238E27FC236}">
                <a16:creationId xmlns:a16="http://schemas.microsoft.com/office/drawing/2014/main" id="{64782BD8-51DB-589D-412E-6C0C1E14F4BF}"/>
              </a:ext>
            </a:extLst>
          </p:cNvPr>
          <p:cNvSpPr txBox="1"/>
          <p:nvPr/>
        </p:nvSpPr>
        <p:spPr>
          <a:xfrm>
            <a:off x="252919" y="5639964"/>
            <a:ext cx="4572000" cy="338554"/>
          </a:xfrm>
          <a:prstGeom prst="rect">
            <a:avLst/>
          </a:prstGeom>
          <a:solidFill>
            <a:schemeClr val="bg1"/>
          </a:solidFill>
          <a:ln w="38100">
            <a:solidFill>
              <a:srgbClr val="7030A0"/>
            </a:solidFill>
          </a:ln>
        </p:spPr>
        <p:txBody>
          <a:bodyPr wrap="square">
            <a:spAutoFit/>
          </a:bodyPr>
          <a:lstStyle/>
          <a:p>
            <a:r>
              <a:rPr lang="en-US" sz="1600" dirty="0"/>
              <a:t>I was seized by fear and could only watch.</a:t>
            </a:r>
          </a:p>
        </p:txBody>
      </p:sp>
      <p:sp>
        <p:nvSpPr>
          <p:cNvPr id="13" name="TextBox 12">
            <a:extLst>
              <a:ext uri="{FF2B5EF4-FFF2-40B4-BE49-F238E27FC236}">
                <a16:creationId xmlns:a16="http://schemas.microsoft.com/office/drawing/2014/main" id="{DD9D5DE4-58AD-A167-2118-E9DC34B94A83}"/>
              </a:ext>
            </a:extLst>
          </p:cNvPr>
          <p:cNvSpPr txBox="1"/>
          <p:nvPr/>
        </p:nvSpPr>
        <p:spPr>
          <a:xfrm>
            <a:off x="5165387" y="4183210"/>
            <a:ext cx="3618690" cy="584775"/>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600" dirty="0">
                <a:effectLst/>
                <a:latin typeface="Aptos" panose="020B0004020202020204" pitchFamily="34" charset="0"/>
                <a:ea typeface="Aptos" panose="020B0004020202020204" pitchFamily="34" charset="0"/>
                <a:cs typeface="Times New Roman" panose="02020603050405020304" pitchFamily="18" charset="0"/>
              </a:rPr>
              <a:t>Pi reminds us regularly that he is terrified</a:t>
            </a:r>
            <a:endParaRPr lang="en-GB" sz="1050" dirty="0"/>
          </a:p>
        </p:txBody>
      </p:sp>
      <p:sp>
        <p:nvSpPr>
          <p:cNvPr id="15" name="TextBox 14">
            <a:extLst>
              <a:ext uri="{FF2B5EF4-FFF2-40B4-BE49-F238E27FC236}">
                <a16:creationId xmlns:a16="http://schemas.microsoft.com/office/drawing/2014/main" id="{7C07016D-E2AB-D561-06B6-62BE756BD4DA}"/>
              </a:ext>
            </a:extLst>
          </p:cNvPr>
          <p:cNvSpPr txBox="1"/>
          <p:nvPr/>
        </p:nvSpPr>
        <p:spPr>
          <a:xfrm>
            <a:off x="5165387" y="5639964"/>
            <a:ext cx="3618690" cy="76944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100" dirty="0">
                <a:effectLst/>
                <a:latin typeface="Aptos" panose="020B0004020202020204" pitchFamily="34" charset="0"/>
                <a:ea typeface="Aptos" panose="020B0004020202020204" pitchFamily="34" charset="0"/>
                <a:cs typeface="Times New Roman" panose="02020603050405020304" pitchFamily="18" charset="0"/>
              </a:rPr>
              <a:t>He is ‘seized’ by fear, the personification reinforcing this animal could attack and kill him at any moment, and he says he hoped the animal would stay under the tarpaulin, but “I was disappointed.” </a:t>
            </a:r>
            <a:endParaRPr lang="en-GB" sz="1100" dirty="0"/>
          </a:p>
        </p:txBody>
      </p:sp>
    </p:spTree>
    <p:extLst>
      <p:ext uri="{BB962C8B-B14F-4D97-AF65-F5344CB8AC3E}">
        <p14:creationId xmlns:p14="http://schemas.microsoft.com/office/powerpoint/2010/main" val="4214396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3DE63D-C498-CD87-1798-6BD7C78C7363}"/>
              </a:ext>
            </a:extLst>
          </p:cNvPr>
          <p:cNvSpPr txBox="1"/>
          <p:nvPr/>
        </p:nvSpPr>
        <p:spPr>
          <a:xfrm>
            <a:off x="336820" y="195659"/>
            <a:ext cx="4572000" cy="646331"/>
          </a:xfrm>
          <a:prstGeom prst="rect">
            <a:avLst/>
          </a:prstGeom>
          <a:solidFill>
            <a:schemeClr val="bg1"/>
          </a:solidFill>
          <a:ln w="38100">
            <a:solidFill>
              <a:srgbClr val="7030A0"/>
            </a:solidFill>
          </a:ln>
        </p:spPr>
        <p:txBody>
          <a:bodyPr wrap="square">
            <a:spAutoFit/>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The beatings of its legs against the benches made the whole boat shake</a:t>
            </a:r>
            <a:endParaRPr lang="en-GB" sz="1200" dirty="0"/>
          </a:p>
        </p:txBody>
      </p:sp>
      <p:sp>
        <p:nvSpPr>
          <p:cNvPr id="8" name="TextBox 7">
            <a:extLst>
              <a:ext uri="{FF2B5EF4-FFF2-40B4-BE49-F238E27FC236}">
                <a16:creationId xmlns:a16="http://schemas.microsoft.com/office/drawing/2014/main" id="{21314942-3B89-3DC4-D088-5017C1EAE5D7}"/>
              </a:ext>
            </a:extLst>
          </p:cNvPr>
          <p:cNvSpPr txBox="1"/>
          <p:nvPr/>
        </p:nvSpPr>
        <p:spPr>
          <a:xfrm>
            <a:off x="336820" y="1450251"/>
            <a:ext cx="4572000" cy="378565"/>
          </a:xfrm>
          <a:prstGeom prst="rect">
            <a:avLst/>
          </a:prstGeom>
          <a:solidFill>
            <a:schemeClr val="bg1"/>
          </a:solidFill>
          <a:ln w="38100">
            <a:solidFill>
              <a:srgbClr val="7030A0"/>
            </a:solidFill>
          </a:ln>
        </p:spPr>
        <p:txBody>
          <a:bodyPr wrap="square">
            <a:spAutoFit/>
          </a:bodyPr>
          <a:lstStyle/>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Each time it came from the stern I tensed.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8560623C-128D-B7FC-B21F-7471B9AD7505}"/>
              </a:ext>
            </a:extLst>
          </p:cNvPr>
          <p:cNvSpPr txBox="1"/>
          <p:nvPr/>
        </p:nvSpPr>
        <p:spPr>
          <a:xfrm>
            <a:off x="336820" y="2082441"/>
            <a:ext cx="4572000" cy="646331"/>
          </a:xfrm>
          <a:prstGeom prst="rect">
            <a:avLst/>
          </a:prstGeom>
          <a:solidFill>
            <a:schemeClr val="bg1"/>
          </a:solidFill>
          <a:ln w="38100">
            <a:solidFill>
              <a:srgbClr val="7030A0"/>
            </a:solidFill>
          </a:ln>
        </p:spPr>
        <p:txBody>
          <a:bodyPr wrap="square">
            <a:spAutoFit/>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blank and frank, jaw hanging open, big ears sticking up rigidly, eyes bright and black.</a:t>
            </a:r>
            <a:endParaRPr lang="en-GB" sz="1100" dirty="0"/>
          </a:p>
        </p:txBody>
      </p:sp>
      <p:sp>
        <p:nvSpPr>
          <p:cNvPr id="16" name="TextBox 15">
            <a:extLst>
              <a:ext uri="{FF2B5EF4-FFF2-40B4-BE49-F238E27FC236}">
                <a16:creationId xmlns:a16="http://schemas.microsoft.com/office/drawing/2014/main" id="{FC098CE6-2782-3420-5FB0-3CFA351025FD}"/>
              </a:ext>
            </a:extLst>
          </p:cNvPr>
          <p:cNvSpPr txBox="1"/>
          <p:nvPr/>
        </p:nvSpPr>
        <p:spPr>
          <a:xfrm>
            <a:off x="336820" y="3555619"/>
            <a:ext cx="4572000" cy="646331"/>
          </a:xfrm>
          <a:prstGeom prst="rect">
            <a:avLst/>
          </a:prstGeom>
          <a:solidFill>
            <a:schemeClr val="bg1"/>
          </a:solidFill>
          <a:ln w="38100">
            <a:solidFill>
              <a:srgbClr val="7030A0"/>
            </a:solidFill>
          </a:ln>
        </p:spPr>
        <p:txBody>
          <a:bodyPr wrap="square">
            <a:spAutoFit/>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It did not move from the restricted space for the rest of the day</a:t>
            </a:r>
            <a:endParaRPr lang="en-GB" sz="1050" dirty="0"/>
          </a:p>
        </p:txBody>
      </p:sp>
      <p:sp>
        <p:nvSpPr>
          <p:cNvPr id="17" name="TextBox 16">
            <a:extLst>
              <a:ext uri="{FF2B5EF4-FFF2-40B4-BE49-F238E27FC236}">
                <a16:creationId xmlns:a16="http://schemas.microsoft.com/office/drawing/2014/main" id="{7315CE60-3002-F900-11CC-4A03C609AB30}"/>
              </a:ext>
            </a:extLst>
          </p:cNvPr>
          <p:cNvSpPr txBox="1"/>
          <p:nvPr/>
        </p:nvSpPr>
        <p:spPr>
          <a:xfrm>
            <a:off x="336820" y="4819759"/>
            <a:ext cx="4572000" cy="646331"/>
          </a:xfrm>
          <a:prstGeom prst="rect">
            <a:avLst/>
          </a:prstGeom>
          <a:solidFill>
            <a:schemeClr val="bg1"/>
          </a:solidFill>
          <a:ln w="38100">
            <a:solidFill>
              <a:srgbClr val="7030A0"/>
            </a:solidFill>
          </a:ln>
        </p:spPr>
        <p:txBody>
          <a:bodyPr wrap="square">
            <a:spAutoFit/>
          </a:bodyPr>
          <a:lstStyle/>
          <a:p>
            <a:r>
              <a:rPr lang="en-US" sz="1800" kern="100" dirty="0">
                <a:effectLst/>
                <a:latin typeface="Aptos" panose="020B0004020202020204" pitchFamily="34" charset="0"/>
                <a:ea typeface="Aptos" panose="020B0004020202020204" pitchFamily="34" charset="0"/>
                <a:cs typeface="Times New Roman" panose="02020603050405020304" pitchFamily="18" charset="0"/>
              </a:rPr>
              <a:t>“Every time the hyena paused at the stern bench, my heart jumped.”</a:t>
            </a:r>
            <a:endParaRPr lang="en-GB" sz="1100" dirty="0"/>
          </a:p>
        </p:txBody>
      </p:sp>
      <p:sp>
        <p:nvSpPr>
          <p:cNvPr id="18" name="TextBox 17">
            <a:extLst>
              <a:ext uri="{FF2B5EF4-FFF2-40B4-BE49-F238E27FC236}">
                <a16:creationId xmlns:a16="http://schemas.microsoft.com/office/drawing/2014/main" id="{E272571D-E01E-FE96-368F-F4E89653718F}"/>
              </a:ext>
            </a:extLst>
          </p:cNvPr>
          <p:cNvSpPr txBox="1"/>
          <p:nvPr/>
        </p:nvSpPr>
        <p:spPr>
          <a:xfrm>
            <a:off x="5188490" y="195659"/>
            <a:ext cx="3618690" cy="938719"/>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100" dirty="0">
                <a:effectLst/>
                <a:latin typeface="Aptos" panose="020B0004020202020204" pitchFamily="34" charset="0"/>
                <a:ea typeface="Aptos" panose="020B0004020202020204" pitchFamily="34" charset="0"/>
                <a:cs typeface="Times New Roman" panose="02020603050405020304" pitchFamily="18" charset="0"/>
              </a:rPr>
              <a:t>The previous </a:t>
            </a:r>
            <a:r>
              <a:rPr lang="en-US" sz="1100" dirty="0" err="1">
                <a:effectLst/>
                <a:latin typeface="Aptos" panose="020B0004020202020204" pitchFamily="34" charset="0"/>
                <a:ea typeface="Aptos" panose="020B0004020202020204" pitchFamily="34" charset="0"/>
                <a:cs typeface="Times New Roman" panose="02020603050405020304" pitchFamily="18" charset="0"/>
              </a:rPr>
              <a:t>humour</a:t>
            </a:r>
            <a:r>
              <a:rPr lang="en-US" sz="1100" dirty="0">
                <a:effectLst/>
                <a:latin typeface="Aptos" panose="020B0004020202020204" pitchFamily="34" charset="0"/>
                <a:ea typeface="Aptos" panose="020B0004020202020204" pitchFamily="34" charset="0"/>
                <a:cs typeface="Times New Roman" panose="02020603050405020304" pitchFamily="18" charset="0"/>
              </a:rPr>
              <a:t> is replaced with tenser descriptions of the animal’s behaviour. </a:t>
            </a:r>
            <a:r>
              <a:rPr lang="en-US" sz="1100" dirty="0">
                <a:latin typeface="Aptos" panose="020B0004020202020204" pitchFamily="34" charset="0"/>
                <a:ea typeface="Aptos" panose="020B0004020202020204" pitchFamily="34" charset="0"/>
                <a:cs typeface="Times New Roman" panose="02020603050405020304" pitchFamily="18" charset="0"/>
              </a:rPr>
              <a:t>Th</a:t>
            </a:r>
            <a:r>
              <a:rPr lang="en-US" sz="1100" dirty="0">
                <a:effectLst/>
                <a:latin typeface="Aptos" panose="020B0004020202020204" pitchFamily="34" charset="0"/>
                <a:ea typeface="Aptos" panose="020B0004020202020204" pitchFamily="34" charset="0"/>
                <a:cs typeface="Times New Roman" panose="02020603050405020304" pitchFamily="18" charset="0"/>
              </a:rPr>
              <a:t>is is a powerful and ferocious creature, and this description is reminiscent of a horror or action film where the protagonist is being hunted by a dinosaur or monster. </a:t>
            </a:r>
            <a:endParaRPr lang="en-GB" sz="1100" dirty="0"/>
          </a:p>
        </p:txBody>
      </p:sp>
      <p:sp>
        <p:nvSpPr>
          <p:cNvPr id="19" name="TextBox 18">
            <a:extLst>
              <a:ext uri="{FF2B5EF4-FFF2-40B4-BE49-F238E27FC236}">
                <a16:creationId xmlns:a16="http://schemas.microsoft.com/office/drawing/2014/main" id="{144E4B1F-50F5-B897-0E96-C51507F78232}"/>
              </a:ext>
            </a:extLst>
          </p:cNvPr>
          <p:cNvSpPr txBox="1"/>
          <p:nvPr/>
        </p:nvSpPr>
        <p:spPr>
          <a:xfrm>
            <a:off x="5188490" y="1430491"/>
            <a:ext cx="3618690" cy="461665"/>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200" kern="100" dirty="0">
                <a:effectLst/>
                <a:latin typeface="Aptos" panose="020B0004020202020204" pitchFamily="34" charset="0"/>
                <a:ea typeface="Aptos" panose="020B0004020202020204" pitchFamily="34" charset="0"/>
                <a:cs typeface="Times New Roman" panose="02020603050405020304" pitchFamily="18" charset="0"/>
              </a:rPr>
              <a:t>The pace slows down, to fill us with suspense and anticipation.</a:t>
            </a:r>
            <a:endParaRPr lang="en-GB" sz="1200" dirty="0"/>
          </a:p>
        </p:txBody>
      </p:sp>
      <p:sp>
        <p:nvSpPr>
          <p:cNvPr id="21" name="TextBox 20">
            <a:extLst>
              <a:ext uri="{FF2B5EF4-FFF2-40B4-BE49-F238E27FC236}">
                <a16:creationId xmlns:a16="http://schemas.microsoft.com/office/drawing/2014/main" id="{30E1C0A2-22CD-631D-1173-F34B1E3E2019}"/>
              </a:ext>
            </a:extLst>
          </p:cNvPr>
          <p:cNvSpPr txBox="1"/>
          <p:nvPr/>
        </p:nvSpPr>
        <p:spPr>
          <a:xfrm>
            <a:off x="5188490" y="2082441"/>
            <a:ext cx="3618690" cy="1200329"/>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200" kern="100" dirty="0">
                <a:effectLst/>
                <a:latin typeface="Aptos" panose="020B0004020202020204" pitchFamily="34" charset="0"/>
                <a:ea typeface="Aptos" panose="020B0004020202020204" pitchFamily="34" charset="0"/>
                <a:cs typeface="Times New Roman" panose="02020603050405020304" pitchFamily="18" charset="0"/>
              </a:rPr>
              <a:t>The adjectives here make the animal sound both innocent and vicious simultaneously. It is ‘blank’ but also ‘bright’, ‘big ears’ stick up ‘rigidly’. It is a comical in appearance but also potentially very dangerous, and that ambiguity serves the writer well in giving us mixed emotions through the whole extract.</a:t>
            </a:r>
            <a:endParaRPr lang="en-GB" sz="900" dirty="0"/>
          </a:p>
        </p:txBody>
      </p:sp>
      <p:sp>
        <p:nvSpPr>
          <p:cNvPr id="23" name="TextBox 22">
            <a:extLst>
              <a:ext uri="{FF2B5EF4-FFF2-40B4-BE49-F238E27FC236}">
                <a16:creationId xmlns:a16="http://schemas.microsoft.com/office/drawing/2014/main" id="{041DD727-17D7-5904-C938-FB224823C5E2}"/>
              </a:ext>
            </a:extLst>
          </p:cNvPr>
          <p:cNvSpPr txBox="1"/>
          <p:nvPr/>
        </p:nvSpPr>
        <p:spPr>
          <a:xfrm>
            <a:off x="5188490" y="3551008"/>
            <a:ext cx="3618690" cy="523220"/>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US" sz="1400" dirty="0">
                <a:effectLst/>
                <a:latin typeface="Aptos" panose="020B0004020202020204" pitchFamily="34" charset="0"/>
                <a:ea typeface="Aptos" panose="020B0004020202020204" pitchFamily="34" charset="0"/>
                <a:cs typeface="Times New Roman" panose="02020603050405020304" pitchFamily="18" charset="0"/>
              </a:rPr>
              <a:t>The ending of the extract only serves to exacerbate this uncertainty. </a:t>
            </a:r>
            <a:endParaRPr lang="en-GB" sz="1000" dirty="0"/>
          </a:p>
        </p:txBody>
      </p:sp>
      <p:sp>
        <p:nvSpPr>
          <p:cNvPr id="24" name="TextBox 23">
            <a:extLst>
              <a:ext uri="{FF2B5EF4-FFF2-40B4-BE49-F238E27FC236}">
                <a16:creationId xmlns:a16="http://schemas.microsoft.com/office/drawing/2014/main" id="{0BC1B2A1-D875-8B0E-CC7B-454BD5668278}"/>
              </a:ext>
            </a:extLst>
          </p:cNvPr>
          <p:cNvSpPr txBox="1"/>
          <p:nvPr/>
        </p:nvSpPr>
        <p:spPr>
          <a:xfrm>
            <a:off x="5188490" y="4819759"/>
            <a:ext cx="3618690" cy="116955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sz="1400" dirty="0"/>
              <a:t> </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Despite the inaction of the animal at this point, Pi can never relax. The inaction of hyena causes terrible fright in Pi, accentuated through the personification of his heart ‘jumping’.</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9114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1D93-40F2-43E4-B8FE-F453CDA6B080}"/>
              </a:ext>
            </a:extLst>
          </p:cNvPr>
          <p:cNvSpPr>
            <a:spLocks noGrp="1"/>
          </p:cNvSpPr>
          <p:nvPr>
            <p:ph type="title"/>
          </p:nvPr>
        </p:nvSpPr>
        <p:spPr>
          <a:xfrm>
            <a:off x="628650" y="365126"/>
            <a:ext cx="7886700" cy="1325563"/>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Learning Pyramid</a:t>
            </a:r>
          </a:p>
        </p:txBody>
      </p:sp>
      <p:pic>
        <p:nvPicPr>
          <p:cNvPr id="5" name="Content Placeholder 4">
            <a:extLst>
              <a:ext uri="{FF2B5EF4-FFF2-40B4-BE49-F238E27FC236}">
                <a16:creationId xmlns:a16="http://schemas.microsoft.com/office/drawing/2014/main" id="{5EC139E4-5906-4D01-815B-5459E41DBEF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1895" y="1825625"/>
            <a:ext cx="7640209" cy="4351338"/>
          </a:xfrm>
        </p:spPr>
      </p:pic>
      <p:sp>
        <p:nvSpPr>
          <p:cNvPr id="6" name="TextBox 5">
            <a:extLst>
              <a:ext uri="{FF2B5EF4-FFF2-40B4-BE49-F238E27FC236}">
                <a16:creationId xmlns:a16="http://schemas.microsoft.com/office/drawing/2014/main" id="{47B81031-C4B6-49F6-AB0B-F18D4EECABEF}"/>
              </a:ext>
            </a:extLst>
          </p:cNvPr>
          <p:cNvSpPr txBox="1"/>
          <p:nvPr/>
        </p:nvSpPr>
        <p:spPr>
          <a:xfrm>
            <a:off x="4216893" y="2157274"/>
            <a:ext cx="333800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Most important element learnt</a:t>
            </a:r>
          </a:p>
        </p:txBody>
      </p:sp>
      <p:sp>
        <p:nvSpPr>
          <p:cNvPr id="7" name="TextBox 6">
            <a:extLst>
              <a:ext uri="{FF2B5EF4-FFF2-40B4-BE49-F238E27FC236}">
                <a16:creationId xmlns:a16="http://schemas.microsoft.com/office/drawing/2014/main" id="{6166A407-FD40-4CB8-9974-2852292B58B7}"/>
              </a:ext>
            </a:extLst>
          </p:cNvPr>
          <p:cNvSpPr txBox="1"/>
          <p:nvPr/>
        </p:nvSpPr>
        <p:spPr>
          <a:xfrm>
            <a:off x="4216892" y="2865374"/>
            <a:ext cx="39683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Second most important element learnt</a:t>
            </a:r>
          </a:p>
        </p:txBody>
      </p:sp>
      <p:sp>
        <p:nvSpPr>
          <p:cNvPr id="8" name="TextBox 7">
            <a:extLst>
              <a:ext uri="{FF2B5EF4-FFF2-40B4-BE49-F238E27FC236}">
                <a16:creationId xmlns:a16="http://schemas.microsoft.com/office/drawing/2014/main" id="{2EC2E645-927D-4A8D-BE17-BEF370F93AFF}"/>
              </a:ext>
            </a:extLst>
          </p:cNvPr>
          <p:cNvSpPr txBox="1"/>
          <p:nvPr/>
        </p:nvSpPr>
        <p:spPr>
          <a:xfrm>
            <a:off x="4216891" y="3631962"/>
            <a:ext cx="39683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Third most important element learnt</a:t>
            </a:r>
          </a:p>
        </p:txBody>
      </p:sp>
      <p:sp>
        <p:nvSpPr>
          <p:cNvPr id="9" name="TextBox 8">
            <a:extLst>
              <a:ext uri="{FF2B5EF4-FFF2-40B4-BE49-F238E27FC236}">
                <a16:creationId xmlns:a16="http://schemas.microsoft.com/office/drawing/2014/main" id="{B71F7DE9-8ED5-4715-A796-FF8EA313EE4E}"/>
              </a:ext>
            </a:extLst>
          </p:cNvPr>
          <p:cNvSpPr txBox="1"/>
          <p:nvPr/>
        </p:nvSpPr>
        <p:spPr>
          <a:xfrm>
            <a:off x="4216891" y="4489977"/>
            <a:ext cx="39683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Fourth most important element learnt</a:t>
            </a:r>
          </a:p>
        </p:txBody>
      </p:sp>
      <p:sp>
        <p:nvSpPr>
          <p:cNvPr id="10" name="TextBox 9">
            <a:extLst>
              <a:ext uri="{FF2B5EF4-FFF2-40B4-BE49-F238E27FC236}">
                <a16:creationId xmlns:a16="http://schemas.microsoft.com/office/drawing/2014/main" id="{61F09250-2D83-4DBE-A45E-91B728DFE912}"/>
              </a:ext>
            </a:extLst>
          </p:cNvPr>
          <p:cNvSpPr txBox="1"/>
          <p:nvPr/>
        </p:nvSpPr>
        <p:spPr>
          <a:xfrm>
            <a:off x="4216891" y="5347992"/>
            <a:ext cx="39683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Fifth most important element learnt</a:t>
            </a:r>
          </a:p>
        </p:txBody>
      </p:sp>
      <p:sp>
        <p:nvSpPr>
          <p:cNvPr id="11" name="Content Placeholder 2">
            <a:extLst>
              <a:ext uri="{FF2B5EF4-FFF2-40B4-BE49-F238E27FC236}">
                <a16:creationId xmlns:a16="http://schemas.microsoft.com/office/drawing/2014/main" id="{543938FB-D2CD-4319-9116-0690FB4CA72C}"/>
              </a:ext>
            </a:extLst>
          </p:cNvPr>
          <p:cNvSpPr txBox="1">
            <a:spLocks/>
          </p:cNvSpPr>
          <p:nvPr/>
        </p:nvSpPr>
        <p:spPr>
          <a:xfrm>
            <a:off x="628651" y="1825625"/>
            <a:ext cx="3064460" cy="2664352"/>
          </a:xfrm>
          <a:prstGeom prst="rect">
            <a:avLst/>
          </a:prstGeom>
          <a:solidFill>
            <a:schemeClr val="bg1">
              <a:alpha val="55000"/>
            </a:schemeClr>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FF0000"/>
                </a:solidFill>
                <a:effectLst/>
                <a:uLnTx/>
                <a:uFillTx/>
                <a:latin typeface="Calibri" panose="020F0502020204030204"/>
                <a:ea typeface="+mn-ea"/>
                <a:cs typeface="+mn-cs"/>
              </a:rPr>
              <a:t>To describe how much we agree</a:t>
            </a:r>
            <a:r>
              <a:rPr lang="en-GB" sz="2000" dirty="0">
                <a:solidFill>
                  <a:srgbClr val="FF0000"/>
                </a:solidFill>
                <a:latin typeface="Calibri" panose="020F0502020204030204"/>
              </a:rPr>
              <a:t> or disagree</a:t>
            </a:r>
            <a:r>
              <a:rPr kumimoji="0" lang="en-GB" sz="2000" b="0" i="0" u="none" strike="noStrike" kern="1200" cap="none" spc="0" normalizeH="0" baseline="0" noProof="0" dirty="0">
                <a:ln>
                  <a:noFill/>
                </a:ln>
                <a:solidFill>
                  <a:srgbClr val="FF0000"/>
                </a:solidFill>
                <a:effectLst/>
                <a:uLnTx/>
                <a:uFillTx/>
                <a:latin typeface="Calibri" panose="020F0502020204030204"/>
                <a:ea typeface="+mn-ea"/>
                <a:cs typeface="+mn-cs"/>
              </a:rPr>
              <a:t> with the statement in </a:t>
            </a:r>
            <a:r>
              <a:rPr lang="en-GB" sz="2000" dirty="0">
                <a:solidFill>
                  <a:srgbClr val="FF0000"/>
                </a:solidFill>
                <a:latin typeface="Calibri" panose="020F0502020204030204"/>
              </a:rPr>
              <a:t>Q4</a:t>
            </a:r>
            <a:endParaRPr kumimoji="0" lang="en-GB" sz="20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To explain our </a:t>
            </a:r>
            <a:r>
              <a:rPr lang="en-GB" sz="2000" dirty="0">
                <a:solidFill>
                  <a:srgbClr val="FFC000">
                    <a:lumMod val="50000"/>
                  </a:srgbClr>
                </a:solidFill>
                <a:latin typeface="Calibri" panose="020F0502020204030204"/>
              </a:rPr>
              <a:t>views</a:t>
            </a:r>
            <a:r>
              <a:rPr kumimoji="0" lang="en-GB" sz="20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 regarding the statement in Q4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00B050"/>
                </a:solidFill>
                <a:effectLst/>
                <a:uLnTx/>
                <a:uFillTx/>
                <a:latin typeface="Calibri" panose="020F0502020204030204"/>
                <a:ea typeface="+mn-ea"/>
                <a:cs typeface="+mn-cs"/>
              </a:rPr>
              <a:t>To evaluate how far we agree or disagree with the statement in Q4</a:t>
            </a:r>
          </a:p>
        </p:txBody>
      </p:sp>
      <p:sp>
        <p:nvSpPr>
          <p:cNvPr id="12" name="TextBox 11">
            <a:extLst>
              <a:ext uri="{FF2B5EF4-FFF2-40B4-BE49-F238E27FC236}">
                <a16:creationId xmlns:a16="http://schemas.microsoft.com/office/drawing/2014/main" id="{C4CF1F7B-8E99-4AB0-B4B6-B78389EBD0F4}"/>
              </a:ext>
            </a:extLst>
          </p:cNvPr>
          <p:cNvSpPr txBox="1"/>
          <p:nvPr/>
        </p:nvSpPr>
        <p:spPr>
          <a:xfrm>
            <a:off x="628650" y="4660777"/>
            <a:ext cx="3064461" cy="1200329"/>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7030A0"/>
                </a:solidFill>
                <a:effectLst/>
                <a:uLnTx/>
                <a:uFillTx/>
                <a:latin typeface="Calibri" panose="020F0502020204030204"/>
                <a:ea typeface="+mn-ea"/>
                <a:cs typeface="+mn-cs"/>
              </a:rPr>
              <a:t>Fill in your pyramid with the five most important elements you have learnt from the lesson.</a:t>
            </a:r>
          </a:p>
        </p:txBody>
      </p:sp>
    </p:spTree>
    <p:extLst>
      <p:ext uri="{BB962C8B-B14F-4D97-AF65-F5344CB8AC3E}">
        <p14:creationId xmlns:p14="http://schemas.microsoft.com/office/powerpoint/2010/main" val="182765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449F2C3F-DD88-4162-87DE-04F10ABC92B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633" y="209889"/>
            <a:ext cx="4307774" cy="2453412"/>
          </a:xfrm>
        </p:spPr>
      </p:pic>
      <p:pic>
        <p:nvPicPr>
          <p:cNvPr id="5" name="Content Placeholder 4">
            <a:extLst>
              <a:ext uri="{FF2B5EF4-FFF2-40B4-BE49-F238E27FC236}">
                <a16:creationId xmlns:a16="http://schemas.microsoft.com/office/drawing/2014/main" id="{B5242102-6325-4024-8D74-6890779DBD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6226" y="209889"/>
            <a:ext cx="4307774" cy="2453412"/>
          </a:xfrm>
          <a:prstGeom prst="rect">
            <a:avLst/>
          </a:prstGeom>
        </p:spPr>
      </p:pic>
      <p:pic>
        <p:nvPicPr>
          <p:cNvPr id="6" name="Content Placeholder 4">
            <a:extLst>
              <a:ext uri="{FF2B5EF4-FFF2-40B4-BE49-F238E27FC236}">
                <a16:creationId xmlns:a16="http://schemas.microsoft.com/office/drawing/2014/main" id="{F046C89B-BB65-49C2-BF1D-6AAD644132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581" y="3345186"/>
            <a:ext cx="4307774" cy="2453412"/>
          </a:xfrm>
          <a:prstGeom prst="rect">
            <a:avLst/>
          </a:prstGeom>
        </p:spPr>
      </p:pic>
      <p:pic>
        <p:nvPicPr>
          <p:cNvPr id="7" name="Content Placeholder 4">
            <a:extLst>
              <a:ext uri="{FF2B5EF4-FFF2-40B4-BE49-F238E27FC236}">
                <a16:creationId xmlns:a16="http://schemas.microsoft.com/office/drawing/2014/main" id="{4F6A85F3-CC7A-46A8-9C4D-1F233D7CC3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6226" y="3345186"/>
            <a:ext cx="4307774" cy="2453412"/>
          </a:xfrm>
          <a:prstGeom prst="rect">
            <a:avLst/>
          </a:prstGeom>
        </p:spPr>
      </p:pic>
    </p:spTree>
    <p:extLst>
      <p:ext uri="{BB962C8B-B14F-4D97-AF65-F5344CB8AC3E}">
        <p14:creationId xmlns:p14="http://schemas.microsoft.com/office/powerpoint/2010/main" val="1150903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descr="A painting of a scream&#10;&#10;Description automatically generated with low confidence">
            <a:extLst>
              <a:ext uri="{FF2B5EF4-FFF2-40B4-BE49-F238E27FC236}">
                <a16:creationId xmlns:a16="http://schemas.microsoft.com/office/drawing/2014/main" id="{27D2374E-3AFC-BB86-8E0D-1584C8C408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10" y="1258134"/>
            <a:ext cx="4346379" cy="4524315"/>
          </a:xfrm>
          <a:prstGeom prst="rect">
            <a:avLst/>
          </a:prstGeom>
        </p:spPr>
      </p:pic>
      <p:sp>
        <p:nvSpPr>
          <p:cNvPr id="5" name="Rectangle 4">
            <a:extLst>
              <a:ext uri="{FF2B5EF4-FFF2-40B4-BE49-F238E27FC236}">
                <a16:creationId xmlns:a16="http://schemas.microsoft.com/office/drawing/2014/main" id="{A9281836-A0D0-9756-B644-C5CB4DD63600}"/>
              </a:ext>
            </a:extLst>
          </p:cNvPr>
          <p:cNvSpPr/>
          <p:nvPr/>
        </p:nvSpPr>
        <p:spPr>
          <a:xfrm>
            <a:off x="4309353" y="3190672"/>
            <a:ext cx="982494" cy="1167319"/>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002E62BC-FDB3-843C-DB6A-CF8DE20CDF39}"/>
              </a:ext>
            </a:extLst>
          </p:cNvPr>
          <p:cNvSpPr/>
          <p:nvPr/>
        </p:nvSpPr>
        <p:spPr>
          <a:xfrm>
            <a:off x="2155619" y="2457855"/>
            <a:ext cx="982494" cy="1167319"/>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63E23D4D-C072-27F1-3058-8EE25D8CE4D2}"/>
              </a:ext>
            </a:extLst>
          </p:cNvPr>
          <p:cNvSpPr/>
          <p:nvPr/>
        </p:nvSpPr>
        <p:spPr>
          <a:xfrm>
            <a:off x="3467910" y="1290536"/>
            <a:ext cx="982494" cy="1167319"/>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685ED0F4-A817-18B4-A621-FBCBD794431B}"/>
              </a:ext>
            </a:extLst>
          </p:cNvPr>
          <p:cNvSpPr/>
          <p:nvPr/>
        </p:nvSpPr>
        <p:spPr>
          <a:xfrm>
            <a:off x="5461137" y="2261681"/>
            <a:ext cx="982494" cy="1167319"/>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2E1A285A-5284-3FBF-BD50-45A17539A6EB}"/>
              </a:ext>
            </a:extLst>
          </p:cNvPr>
          <p:cNvSpPr txBox="1"/>
          <p:nvPr/>
        </p:nvSpPr>
        <p:spPr>
          <a:xfrm>
            <a:off x="262647" y="2704289"/>
            <a:ext cx="1591414" cy="20313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These people are far off in the distance. Does this represent how you can feel alone in fear?</a:t>
            </a:r>
            <a:endParaRPr lang="en-GB" dirty="0"/>
          </a:p>
        </p:txBody>
      </p:sp>
      <p:sp>
        <p:nvSpPr>
          <p:cNvPr id="10" name="TextBox 9">
            <a:extLst>
              <a:ext uri="{FF2B5EF4-FFF2-40B4-BE49-F238E27FC236}">
                <a16:creationId xmlns:a16="http://schemas.microsoft.com/office/drawing/2014/main" id="{14140A1D-EC3B-4265-39CC-8B8D56BBDD96}"/>
              </a:ext>
            </a:extLst>
          </p:cNvPr>
          <p:cNvSpPr txBox="1"/>
          <p:nvPr/>
        </p:nvSpPr>
        <p:spPr>
          <a:xfrm>
            <a:off x="546238" y="176854"/>
            <a:ext cx="6837056" cy="92333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The ‘sky’ is made up of unusual shapes and </a:t>
            </a:r>
            <a:r>
              <a:rPr lang="en-GB" dirty="0"/>
              <a:t>colours</a:t>
            </a:r>
            <a:r>
              <a:rPr lang="en-US" dirty="0"/>
              <a:t> – this is no ordinary sky. Does this represent how the world can seen frightening and unexpected at times?</a:t>
            </a:r>
            <a:endParaRPr lang="en-GB" dirty="0"/>
          </a:p>
        </p:txBody>
      </p:sp>
      <p:sp>
        <p:nvSpPr>
          <p:cNvPr id="11" name="TextBox 10">
            <a:extLst>
              <a:ext uri="{FF2B5EF4-FFF2-40B4-BE49-F238E27FC236}">
                <a16:creationId xmlns:a16="http://schemas.microsoft.com/office/drawing/2014/main" id="{9C05E95D-C779-D512-3628-8962A42BA71F}"/>
              </a:ext>
            </a:extLst>
          </p:cNvPr>
          <p:cNvSpPr txBox="1"/>
          <p:nvPr/>
        </p:nvSpPr>
        <p:spPr>
          <a:xfrm>
            <a:off x="7289938" y="1512173"/>
            <a:ext cx="1445700" cy="397031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The ‘sea’ is made up of intense, dark </a:t>
            </a:r>
            <a:r>
              <a:rPr lang="en-GB" dirty="0"/>
              <a:t>colours</a:t>
            </a:r>
            <a:r>
              <a:rPr lang="en-US" dirty="0"/>
              <a:t> and huge ‘waves’ that reach up to the sky. Does this make you feel unsettled? How does this describe fear?</a:t>
            </a:r>
            <a:endParaRPr lang="en-GB" dirty="0"/>
          </a:p>
        </p:txBody>
      </p:sp>
      <p:sp>
        <p:nvSpPr>
          <p:cNvPr id="12" name="TextBox 11">
            <a:extLst>
              <a:ext uri="{FF2B5EF4-FFF2-40B4-BE49-F238E27FC236}">
                <a16:creationId xmlns:a16="http://schemas.microsoft.com/office/drawing/2014/main" id="{A49E4C29-28FD-BC87-B42F-02EFDE4DB49C}"/>
              </a:ext>
            </a:extLst>
          </p:cNvPr>
          <p:cNvSpPr txBox="1"/>
          <p:nvPr/>
        </p:nvSpPr>
        <p:spPr>
          <a:xfrm>
            <a:off x="266567" y="5875030"/>
            <a:ext cx="6837056" cy="83099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600" dirty="0"/>
              <a:t>This figure is at the centre of the painting, has unusually shaped features that match the waves of the sea and the sky, and is isolated from other people. What does this tell us about the nature of fear?</a:t>
            </a:r>
            <a:endParaRPr lang="en-GB" sz="1600" dirty="0"/>
          </a:p>
        </p:txBody>
      </p:sp>
    </p:spTree>
    <p:extLst>
      <p:ext uri="{BB962C8B-B14F-4D97-AF65-F5344CB8AC3E}">
        <p14:creationId xmlns:p14="http://schemas.microsoft.com/office/powerpoint/2010/main" val="112369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FCFAC-25ED-D701-79F0-A9E3A8069B07}"/>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CAF657EC-0E6A-33AC-1D40-FFE4FA8D4E44}"/>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GB" sz="4000" b="0" i="0" u="none" strike="noStrike" kern="1200" cap="none" spc="0" normalizeH="0" baseline="0" noProof="0" dirty="0">
                <a:ln>
                  <a:noFill/>
                </a:ln>
                <a:solidFill>
                  <a:srgbClr val="FF0000"/>
                </a:solidFill>
                <a:effectLst/>
                <a:uLnTx/>
                <a:uFillTx/>
                <a:latin typeface="Calibri" panose="020F0502020204030204"/>
                <a:ea typeface="+mn-ea"/>
                <a:cs typeface="+mn-cs"/>
              </a:rPr>
              <a:t>To describe how much we agree</a:t>
            </a:r>
            <a:r>
              <a:rPr lang="en-GB" sz="4000" dirty="0">
                <a:solidFill>
                  <a:srgbClr val="FF0000"/>
                </a:solidFill>
                <a:latin typeface="Calibri" panose="020F0502020204030204"/>
              </a:rPr>
              <a:t> or disagree</a:t>
            </a:r>
            <a:r>
              <a:rPr kumimoji="0" lang="en-GB" sz="4000" b="0" i="0" u="none" strike="noStrike" kern="1200" cap="none" spc="0" normalizeH="0" baseline="0" noProof="0" dirty="0">
                <a:ln>
                  <a:noFill/>
                </a:ln>
                <a:solidFill>
                  <a:srgbClr val="FF0000"/>
                </a:solidFill>
                <a:effectLst/>
                <a:uLnTx/>
                <a:uFillTx/>
                <a:latin typeface="Calibri" panose="020F0502020204030204"/>
                <a:ea typeface="+mn-ea"/>
                <a:cs typeface="+mn-cs"/>
              </a:rPr>
              <a:t> with the statement in </a:t>
            </a:r>
            <a:r>
              <a:rPr lang="en-GB" sz="4000" dirty="0">
                <a:solidFill>
                  <a:srgbClr val="FF0000"/>
                </a:solidFill>
                <a:latin typeface="Calibri" panose="020F0502020204030204"/>
              </a:rPr>
              <a:t>Q4</a:t>
            </a:r>
            <a:endParaRPr kumimoji="0" lang="en-GB" sz="40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GB" sz="40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To explain our </a:t>
            </a:r>
            <a:r>
              <a:rPr lang="en-GB" sz="4000" dirty="0">
                <a:solidFill>
                  <a:srgbClr val="FFC000">
                    <a:lumMod val="50000"/>
                  </a:srgbClr>
                </a:solidFill>
                <a:latin typeface="Calibri" panose="020F0502020204030204"/>
              </a:rPr>
              <a:t>views</a:t>
            </a:r>
            <a:r>
              <a:rPr kumimoji="0" lang="en-GB" sz="40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 regarding the statement in Q4</a:t>
            </a:r>
          </a:p>
          <a:p>
            <a:pPr marL="0" marR="0" lvl="0" indent="0" algn="l" defTabSz="914400" rtl="0" eaLnBrk="1" fontAlgn="auto" latinLnBrk="0" hangingPunct="1">
              <a:lnSpc>
                <a:spcPct val="90000"/>
              </a:lnSpc>
              <a:spcBef>
                <a:spcPts val="1000"/>
              </a:spcBef>
              <a:spcAft>
                <a:spcPts val="0"/>
              </a:spcAft>
              <a:buClrTx/>
              <a:buSzTx/>
              <a:buNone/>
              <a:tabLst/>
              <a:defRPr/>
            </a:pPr>
            <a:r>
              <a:rPr kumimoji="0" lang="en-GB" sz="4000" b="0" i="0" u="none" strike="noStrike" kern="1200" cap="none" spc="0" normalizeH="0" baseline="0" noProof="0" dirty="0">
                <a:ln>
                  <a:noFill/>
                </a:ln>
                <a:solidFill>
                  <a:srgbClr val="00B050"/>
                </a:solidFill>
                <a:effectLst/>
                <a:uLnTx/>
                <a:uFillTx/>
                <a:latin typeface="Calibri" panose="020F0502020204030204"/>
                <a:ea typeface="+mn-ea"/>
                <a:cs typeface="+mn-cs"/>
              </a:rPr>
              <a:t>To evaluate how far we agree or disagree with the statement in Q4</a:t>
            </a:r>
          </a:p>
          <a:p>
            <a:pPr marL="0" indent="0">
              <a:buNone/>
            </a:pPr>
            <a:endParaRPr lang="en-GB" dirty="0"/>
          </a:p>
        </p:txBody>
      </p:sp>
    </p:spTree>
    <p:extLst>
      <p:ext uri="{BB962C8B-B14F-4D97-AF65-F5344CB8AC3E}">
        <p14:creationId xmlns:p14="http://schemas.microsoft.com/office/powerpoint/2010/main" val="271053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A1443-4143-D5BD-5AD1-985E9F0DFD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Evaluating a text is similar to evaluating art</a:t>
            </a:r>
            <a:endParaRPr lang="en-GB" dirty="0"/>
          </a:p>
        </p:txBody>
      </p:sp>
      <p:sp>
        <p:nvSpPr>
          <p:cNvPr id="3" name="Content Placeholder 2">
            <a:extLst>
              <a:ext uri="{FF2B5EF4-FFF2-40B4-BE49-F238E27FC236}">
                <a16:creationId xmlns:a16="http://schemas.microsoft.com/office/drawing/2014/main" id="{E1101FFD-7883-0FF8-5DC1-D6C97A6A6D8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sz="3200" dirty="0"/>
              <a:t>You look at how much you agree with a statement about the text, supported by examples or evidence.</a:t>
            </a:r>
          </a:p>
          <a:p>
            <a:pPr marL="0" indent="0">
              <a:buNone/>
            </a:pPr>
            <a:endParaRPr lang="en-US" sz="3200" dirty="0"/>
          </a:p>
          <a:p>
            <a:pPr marL="0" indent="0">
              <a:buNone/>
            </a:pPr>
            <a:r>
              <a:rPr lang="en-US" sz="3200" dirty="0"/>
              <a:t>The final question of Section A in Paper 1 asks you to evaluate how much you agree with a statement given about the extract.</a:t>
            </a:r>
            <a:endParaRPr lang="en-GB" sz="3200" dirty="0"/>
          </a:p>
        </p:txBody>
      </p:sp>
    </p:spTree>
    <p:extLst>
      <p:ext uri="{BB962C8B-B14F-4D97-AF65-F5344CB8AC3E}">
        <p14:creationId xmlns:p14="http://schemas.microsoft.com/office/powerpoint/2010/main" val="2345409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69FE0-CA35-95CB-52B1-B3DB341D43C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Let’s explore Q4</a:t>
            </a:r>
            <a:endParaRPr lang="en-GB" dirty="0"/>
          </a:p>
        </p:txBody>
      </p:sp>
      <p:sp>
        <p:nvSpPr>
          <p:cNvPr id="3" name="Content Placeholder 2">
            <a:extLst>
              <a:ext uri="{FF2B5EF4-FFF2-40B4-BE49-F238E27FC236}">
                <a16:creationId xmlns:a16="http://schemas.microsoft.com/office/drawing/2014/main" id="{3801A4E5-D428-B6C2-FC12-E9BF05A6B7A9}"/>
              </a:ext>
            </a:extLst>
          </p:cNvPr>
          <p:cNvSpPr>
            <a:spLocks noGrp="1"/>
          </p:cNvSpPr>
          <p:nvPr>
            <p:ph idx="1"/>
          </p:nvPr>
        </p:nvSpPr>
        <p:spPr>
          <a:xfrm>
            <a:off x="628650" y="1825625"/>
            <a:ext cx="7886700" cy="277555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55000" lnSpcReduction="20000"/>
          </a:bodyPr>
          <a:lstStyle/>
          <a:p>
            <a:pPr marL="0" indent="0">
              <a:buNone/>
            </a:pPr>
            <a:r>
              <a:rPr lang="en-US" dirty="0">
                <a:effectLst/>
                <a:latin typeface="Arial" panose="020B0604020202020204" pitchFamily="34" charset="0"/>
              </a:rPr>
              <a:t>For this question focus on the second part of the source, from line 20 to the end.</a:t>
            </a:r>
          </a:p>
          <a:p>
            <a:pPr marL="0" indent="0">
              <a:buNone/>
            </a:pPr>
            <a:r>
              <a:rPr lang="en-US" dirty="0">
                <a:effectLst/>
                <a:latin typeface="Arial" panose="020B0604020202020204" pitchFamily="34" charset="0"/>
              </a:rPr>
              <a:t>In this part of the source, the hyena could be seen as </a:t>
            </a:r>
            <a:r>
              <a:rPr lang="en-US" b="1" dirty="0">
                <a:effectLst/>
                <a:latin typeface="Arial" panose="020B0604020202020204" pitchFamily="34" charset="0"/>
              </a:rPr>
              <a:t>funny or threatening</a:t>
            </a:r>
            <a:r>
              <a:rPr lang="en-US" dirty="0">
                <a:effectLst/>
                <a:latin typeface="Arial" panose="020B0604020202020204" pitchFamily="34" charset="0"/>
              </a:rPr>
              <a:t>.</a:t>
            </a:r>
          </a:p>
          <a:p>
            <a:pPr marL="0" indent="0">
              <a:buNone/>
            </a:pPr>
            <a:endParaRPr lang="en-US" dirty="0">
              <a:effectLst/>
              <a:latin typeface="Arial" panose="020B0604020202020204" pitchFamily="34" charset="0"/>
            </a:endParaRPr>
          </a:p>
          <a:p>
            <a:pPr marL="0" indent="0">
              <a:buNone/>
            </a:pPr>
            <a:r>
              <a:rPr lang="en-US" dirty="0">
                <a:effectLst/>
                <a:latin typeface="Arial" panose="020B0604020202020204" pitchFamily="34" charset="0"/>
              </a:rPr>
              <a:t>To what extent do you agree or disagree with this statement?</a:t>
            </a:r>
          </a:p>
          <a:p>
            <a:pPr marL="0" indent="0">
              <a:buNone/>
            </a:pPr>
            <a:r>
              <a:rPr lang="en-US" dirty="0">
                <a:effectLst/>
                <a:latin typeface="Arial" panose="020B0604020202020204" pitchFamily="34" charset="0"/>
              </a:rPr>
              <a:t>In your response, you could:</a:t>
            </a:r>
          </a:p>
          <a:p>
            <a:pPr marL="0" indent="0">
              <a:buNone/>
            </a:pPr>
            <a:r>
              <a:rPr lang="en-US" dirty="0">
                <a:effectLst/>
                <a:latin typeface="Arial" panose="020B0604020202020204" pitchFamily="34" charset="0"/>
              </a:rPr>
              <a:t>• consider your impressions of how the hyena behaves</a:t>
            </a:r>
          </a:p>
          <a:p>
            <a:pPr marL="0" indent="0">
              <a:buNone/>
            </a:pPr>
            <a:r>
              <a:rPr lang="en-US" dirty="0">
                <a:effectLst/>
                <a:latin typeface="Arial" panose="020B0604020202020204" pitchFamily="34" charset="0"/>
              </a:rPr>
              <a:t>• comment on the methods the writer uses to present the hyena as funny or threatening</a:t>
            </a:r>
          </a:p>
          <a:p>
            <a:pPr marL="0" indent="0">
              <a:buNone/>
            </a:pPr>
            <a:r>
              <a:rPr lang="en-US" dirty="0">
                <a:effectLst/>
                <a:latin typeface="Arial" panose="020B0604020202020204" pitchFamily="34" charset="0"/>
              </a:rPr>
              <a:t>• support your response with references to the text.</a:t>
            </a:r>
            <a:endParaRPr lang="en-GB" dirty="0"/>
          </a:p>
        </p:txBody>
      </p:sp>
      <p:sp>
        <p:nvSpPr>
          <p:cNvPr id="5" name="TextBox 4">
            <a:extLst>
              <a:ext uri="{FF2B5EF4-FFF2-40B4-BE49-F238E27FC236}">
                <a16:creationId xmlns:a16="http://schemas.microsoft.com/office/drawing/2014/main" id="{931B38DF-B682-EA7C-6C0D-B513E345F56B}"/>
              </a:ext>
            </a:extLst>
          </p:cNvPr>
          <p:cNvSpPr txBox="1"/>
          <p:nvPr/>
        </p:nvSpPr>
        <p:spPr>
          <a:xfrm>
            <a:off x="628650" y="4805464"/>
            <a:ext cx="7886700" cy="1569660"/>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Discuss: What do you need to do to answer Q4?</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Bonus Challenge: What is different about Q4 compared to Q2 and Q3?</a:t>
            </a:r>
            <a:endParaRPr kumimoji="0" lang="en-GB" sz="2400" b="1"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pic>
        <p:nvPicPr>
          <p:cNvPr id="6" name="Picture 5" descr="Free Judge Court vector and picture">
            <a:extLst>
              <a:ext uri="{FF2B5EF4-FFF2-40B4-BE49-F238E27FC236}">
                <a16:creationId xmlns:a16="http://schemas.microsoft.com/office/drawing/2014/main" id="{D99A5C2A-7EF2-9965-CB49-3A9314AF7A7C}"/>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7500" l="9802" r="93639">
                        <a14:foregroundMark x1="17623" y1="77778" x2="17623" y2="77778"/>
                        <a14:foregroundMark x1="17623" y1="76528" x2="17623" y2="76528"/>
                        <a14:foregroundMark x1="18248" y1="78611" x2="18248" y2="78611"/>
                        <a14:foregroundMark x1="18352" y1="81111" x2="18352" y2="81111"/>
                        <a14:foregroundMark x1="18561" y1="83194" x2="18561" y2="83194"/>
                        <a14:foregroundMark x1="18248" y1="84722" x2="18248" y2="84722"/>
                        <a14:foregroundMark x1="18248" y1="86389" x2="18248" y2="86389"/>
                        <a14:foregroundMark x1="18040" y1="88472" x2="18040" y2="88472"/>
                        <a14:foregroundMark x1="18040" y1="90833" x2="18040" y2="90833"/>
                        <a14:foregroundMark x1="17727" y1="93194" x2="17727" y2="93194"/>
                        <a14:foregroundMark x1="17727" y1="95833" x2="17727" y2="95833"/>
                        <a14:foregroundMark x1="17727" y1="96250" x2="17727" y2="96250"/>
                        <a14:foregroundMark x1="21481" y1="63194" x2="21481" y2="63194"/>
                        <a14:foregroundMark x1="20959" y1="52361" x2="20959" y2="52361"/>
                        <a14:foregroundMark x1="28780" y1="61389" x2="28780" y2="61389"/>
                        <a14:foregroundMark x1="28780" y1="53056" x2="28780" y2="53056"/>
                        <a14:foregroundMark x1="28676" y1="54306" x2="28676" y2="54306"/>
                        <a14:foregroundMark x1="28467" y1="55556" x2="28467" y2="55556"/>
                        <a14:foregroundMark x1="30240" y1="58056" x2="30240" y2="58056"/>
                        <a14:foregroundMark x1="29510" y1="58194" x2="29510" y2="58194"/>
                        <a14:foregroundMark x1="28363" y1="58194" x2="28363" y2="58194"/>
                        <a14:foregroundMark x1="73827" y1="68889" x2="73827" y2="68889"/>
                        <a14:foregroundMark x1="93743" y1="72500" x2="93743" y2="72500"/>
                        <a14:foregroundMark x1="87904" y1="77500" x2="87904" y2="77500"/>
                        <a14:foregroundMark x1="82169" y1="78750" x2="82169" y2="78750"/>
                        <a14:foregroundMark x1="87591" y1="75278" x2="87591" y2="75278"/>
                        <a14:foregroundMark x1="88217" y1="75278" x2="88217" y2="75278"/>
                        <a14:foregroundMark x1="88947" y1="75278" x2="88947" y2="75278"/>
                        <a14:foregroundMark x1="86966" y1="75278" x2="86966" y2="75278"/>
                        <a14:foregroundMark x1="86966" y1="75833" x2="86966" y2="75833"/>
                        <a14:foregroundMark x1="86966" y1="77222" x2="86966" y2="77222"/>
                        <a14:foregroundMark x1="87383" y1="78333" x2="87383" y2="78333"/>
                        <a14:foregroundMark x1="87174" y1="80556" x2="87174" y2="80556"/>
                        <a14:foregroundMark x1="87696" y1="84583" x2="87696" y2="84583"/>
                        <a14:foregroundMark x1="87904" y1="82083" x2="87278" y2="84028"/>
                        <a14:foregroundMark x1="88530" y1="85556" x2="88530" y2="85556"/>
                        <a14:foregroundMark x1="87696" y1="86667" x2="87696" y2="86667"/>
                        <a14:foregroundMark x1="87487" y1="88611" x2="87487" y2="88611"/>
                        <a14:foregroundMark x1="88008" y1="90556" x2="88008" y2="90556"/>
                        <a14:foregroundMark x1="88217" y1="91667" x2="88217" y2="91667"/>
                        <a14:foregroundMark x1="88217" y1="92361" x2="88217" y2="92361"/>
                        <a14:foregroundMark x1="88217" y1="93194" x2="88217" y2="93194"/>
                        <a14:foregroundMark x1="88217" y1="94306" x2="88217" y2="94306"/>
                        <a14:foregroundMark x1="88113" y1="95556" x2="88113" y2="95556"/>
                        <a14:foregroundMark x1="88113" y1="95556" x2="88113" y2="95556"/>
                        <a14:foregroundMark x1="61522" y1="90972" x2="61522" y2="90972"/>
                        <a14:foregroundMark x1="63608" y1="90833" x2="63608" y2="90833"/>
                        <a14:foregroundMark x1="62774" y1="92083" x2="62774" y2="92083"/>
                        <a14:foregroundMark x1="52138" y1="91944" x2="52138" y2="91944"/>
                        <a14:foregroundMark x1="52868" y1="97500" x2="52868" y2="97500"/>
                        <a14:foregroundMark x1="12409" y1="58056" x2="12409" y2="58056"/>
                        <a14:foregroundMark x1="13973" y1="59028" x2="13973" y2="59028"/>
                      </a14:backgroundRemoval>
                    </a14:imgEffect>
                  </a14:imgLayer>
                </a14:imgProps>
              </a:ext>
              <a:ext uri="{28A0092B-C50C-407E-A947-70E740481C1C}">
                <a14:useLocalDpi xmlns:a14="http://schemas.microsoft.com/office/drawing/2010/main" val="0"/>
              </a:ext>
            </a:extLst>
          </a:blip>
          <a:srcRect/>
          <a:stretch>
            <a:fillRect/>
          </a:stretch>
        </p:blipFill>
        <p:spPr bwMode="auto">
          <a:xfrm>
            <a:off x="6303523" y="-131558"/>
            <a:ext cx="2334768" cy="1752902"/>
          </a:xfrm>
          <a:prstGeom prst="rect">
            <a:avLst/>
          </a:prstGeom>
          <a:noFill/>
          <a:effectLst>
            <a:glow rad="228600">
              <a:schemeClr val="accent5">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5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69FE0-CA35-95CB-52B1-B3DB341D43C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Let’s explore Q4</a:t>
            </a:r>
            <a:endParaRPr lang="en-GB" dirty="0"/>
          </a:p>
        </p:txBody>
      </p:sp>
      <p:sp>
        <p:nvSpPr>
          <p:cNvPr id="3" name="Content Placeholder 2">
            <a:extLst>
              <a:ext uri="{FF2B5EF4-FFF2-40B4-BE49-F238E27FC236}">
                <a16:creationId xmlns:a16="http://schemas.microsoft.com/office/drawing/2014/main" id="{3801A4E5-D428-B6C2-FC12-E9BF05A6B7A9}"/>
              </a:ext>
            </a:extLst>
          </p:cNvPr>
          <p:cNvSpPr>
            <a:spLocks noGrp="1"/>
          </p:cNvSpPr>
          <p:nvPr>
            <p:ph idx="1"/>
          </p:nvPr>
        </p:nvSpPr>
        <p:spPr>
          <a:xfrm>
            <a:off x="628650" y="1825625"/>
            <a:ext cx="7886700" cy="277555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55000" lnSpcReduction="20000"/>
          </a:bodyPr>
          <a:lstStyle/>
          <a:p>
            <a:pPr marL="0" indent="0">
              <a:buNone/>
            </a:pPr>
            <a:r>
              <a:rPr lang="en-US" dirty="0">
                <a:effectLst/>
                <a:latin typeface="Arial" panose="020B0604020202020204" pitchFamily="34" charset="0"/>
              </a:rPr>
              <a:t>For this question focus on the second part of the source, </a:t>
            </a:r>
            <a:r>
              <a:rPr lang="en-US" dirty="0">
                <a:effectLst/>
                <a:highlight>
                  <a:srgbClr val="FFFF00"/>
                </a:highlight>
                <a:latin typeface="Arial" panose="020B0604020202020204" pitchFamily="34" charset="0"/>
              </a:rPr>
              <a:t>from line 20 to the end.</a:t>
            </a:r>
          </a:p>
          <a:p>
            <a:pPr marL="0" indent="0">
              <a:buNone/>
            </a:pPr>
            <a:r>
              <a:rPr lang="en-US" dirty="0">
                <a:effectLst/>
                <a:highlight>
                  <a:srgbClr val="00FF00"/>
                </a:highlight>
                <a:latin typeface="Arial" panose="020B0604020202020204" pitchFamily="34" charset="0"/>
              </a:rPr>
              <a:t>In this part of the source, the hyena could be seen as </a:t>
            </a:r>
            <a:r>
              <a:rPr lang="en-US" b="1" dirty="0">
                <a:effectLst/>
                <a:highlight>
                  <a:srgbClr val="00FF00"/>
                </a:highlight>
                <a:latin typeface="Arial" panose="020B0604020202020204" pitchFamily="34" charset="0"/>
              </a:rPr>
              <a:t>funny or threatening</a:t>
            </a:r>
            <a:r>
              <a:rPr lang="en-US" dirty="0">
                <a:effectLst/>
                <a:latin typeface="Arial" panose="020B0604020202020204" pitchFamily="34" charset="0"/>
              </a:rPr>
              <a:t>.</a:t>
            </a:r>
          </a:p>
          <a:p>
            <a:pPr marL="0" indent="0">
              <a:buNone/>
            </a:pPr>
            <a:endParaRPr lang="en-US" dirty="0">
              <a:effectLst/>
              <a:latin typeface="Arial" panose="020B0604020202020204" pitchFamily="34" charset="0"/>
            </a:endParaRPr>
          </a:p>
          <a:p>
            <a:pPr marL="0" indent="0">
              <a:buNone/>
            </a:pPr>
            <a:r>
              <a:rPr lang="en-US" dirty="0">
                <a:effectLst/>
                <a:latin typeface="Arial" panose="020B0604020202020204" pitchFamily="34" charset="0"/>
              </a:rPr>
              <a:t>To what extent do you agree or disagree with this statement?</a:t>
            </a:r>
          </a:p>
          <a:p>
            <a:pPr marL="0" indent="0">
              <a:buNone/>
            </a:pPr>
            <a:r>
              <a:rPr lang="en-US" dirty="0">
                <a:effectLst/>
                <a:latin typeface="Arial" panose="020B0604020202020204" pitchFamily="34" charset="0"/>
              </a:rPr>
              <a:t>In your response, you could:</a:t>
            </a:r>
          </a:p>
          <a:p>
            <a:pPr marL="0" indent="0">
              <a:buNone/>
            </a:pPr>
            <a:r>
              <a:rPr lang="en-US" dirty="0">
                <a:effectLst/>
                <a:latin typeface="Arial" panose="020B0604020202020204" pitchFamily="34" charset="0"/>
              </a:rPr>
              <a:t>• consider your impressions of how the hyena behaves</a:t>
            </a:r>
          </a:p>
          <a:p>
            <a:pPr marL="0" indent="0">
              <a:buNone/>
            </a:pPr>
            <a:r>
              <a:rPr lang="en-US" dirty="0">
                <a:effectLst/>
                <a:latin typeface="Arial" panose="020B0604020202020204" pitchFamily="34" charset="0"/>
              </a:rPr>
              <a:t>• comment on the methods the writer uses to present the hyena as funny or threatening</a:t>
            </a:r>
          </a:p>
          <a:p>
            <a:pPr marL="0" indent="0">
              <a:buNone/>
            </a:pPr>
            <a:r>
              <a:rPr lang="en-US" dirty="0">
                <a:effectLst/>
                <a:latin typeface="Arial" panose="020B0604020202020204" pitchFamily="34" charset="0"/>
              </a:rPr>
              <a:t>• support your response with references to the text.</a:t>
            </a:r>
            <a:endParaRPr lang="en-GB" dirty="0"/>
          </a:p>
        </p:txBody>
      </p:sp>
      <p:sp>
        <p:nvSpPr>
          <p:cNvPr id="5" name="TextBox 4">
            <a:extLst>
              <a:ext uri="{FF2B5EF4-FFF2-40B4-BE49-F238E27FC236}">
                <a16:creationId xmlns:a16="http://schemas.microsoft.com/office/drawing/2014/main" id="{931B38DF-B682-EA7C-6C0D-B513E345F56B}"/>
              </a:ext>
            </a:extLst>
          </p:cNvPr>
          <p:cNvSpPr txBox="1"/>
          <p:nvPr/>
        </p:nvSpPr>
        <p:spPr>
          <a:xfrm>
            <a:off x="628650" y="4736119"/>
            <a:ext cx="7886700"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Q4 asks you to </a:t>
            </a:r>
            <a:r>
              <a:rPr kumimoji="0" lang="en-US"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explore a section of the text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rather than the whole text.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Unlike </a:t>
            </a:r>
            <a:r>
              <a:rPr lang="en-US" dirty="0">
                <a:solidFill>
                  <a:prstClr val="black"/>
                </a:solidFill>
                <a:latin typeface="Calibri" panose="020F0502020204030204"/>
              </a:rPr>
              <a:t>Q2 and Q3, </a:t>
            </a:r>
            <a:r>
              <a:rPr kumimoji="0" lang="en-US" sz="18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you are given a statement, and you must evaluate how far you agree </a:t>
            </a:r>
            <a:r>
              <a:rPr lang="en-US" dirty="0">
                <a:solidFill>
                  <a:prstClr val="black"/>
                </a:solidFill>
                <a:highlight>
                  <a:srgbClr val="00FF00"/>
                </a:highlight>
                <a:latin typeface="Calibri" panose="020F0502020204030204"/>
              </a:rPr>
              <a:t>or disagree </a:t>
            </a:r>
            <a:r>
              <a:rPr kumimoji="0" lang="en-US" sz="18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with it.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This question is worth </a:t>
            </a:r>
            <a:r>
              <a:rPr lang="en-US" dirty="0">
                <a:solidFill>
                  <a:prstClr val="black"/>
                </a:solidFill>
                <a:latin typeface="Calibri" panose="020F0502020204030204"/>
              </a:rPr>
              <a:t>20</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marks, whereas Q2 and Q3 are worth 8 marks each. You will need to give a detailed and in depth answer to get full marks on it.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descr="Free Judge Court vector and picture">
            <a:extLst>
              <a:ext uri="{FF2B5EF4-FFF2-40B4-BE49-F238E27FC236}">
                <a16:creationId xmlns:a16="http://schemas.microsoft.com/office/drawing/2014/main" id="{D99A5C2A-7EF2-9965-CB49-3A9314AF7A7C}"/>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7500" l="9802" r="93639">
                        <a14:foregroundMark x1="17623" y1="77778" x2="17623" y2="77778"/>
                        <a14:foregroundMark x1="17623" y1="76528" x2="17623" y2="76528"/>
                        <a14:foregroundMark x1="18248" y1="78611" x2="18248" y2="78611"/>
                        <a14:foregroundMark x1="18352" y1="81111" x2="18352" y2="81111"/>
                        <a14:foregroundMark x1="18561" y1="83194" x2="18561" y2="83194"/>
                        <a14:foregroundMark x1="18248" y1="84722" x2="18248" y2="84722"/>
                        <a14:foregroundMark x1="18248" y1="86389" x2="18248" y2="86389"/>
                        <a14:foregroundMark x1="18040" y1="88472" x2="18040" y2="88472"/>
                        <a14:foregroundMark x1="18040" y1="90833" x2="18040" y2="90833"/>
                        <a14:foregroundMark x1="17727" y1="93194" x2="17727" y2="93194"/>
                        <a14:foregroundMark x1="17727" y1="95833" x2="17727" y2="95833"/>
                        <a14:foregroundMark x1="17727" y1="96250" x2="17727" y2="96250"/>
                        <a14:foregroundMark x1="21481" y1="63194" x2="21481" y2="63194"/>
                        <a14:foregroundMark x1="20959" y1="52361" x2="20959" y2="52361"/>
                        <a14:foregroundMark x1="28780" y1="61389" x2="28780" y2="61389"/>
                        <a14:foregroundMark x1="28780" y1="53056" x2="28780" y2="53056"/>
                        <a14:foregroundMark x1="28676" y1="54306" x2="28676" y2="54306"/>
                        <a14:foregroundMark x1="28467" y1="55556" x2="28467" y2="55556"/>
                        <a14:foregroundMark x1="30240" y1="58056" x2="30240" y2="58056"/>
                        <a14:foregroundMark x1="29510" y1="58194" x2="29510" y2="58194"/>
                        <a14:foregroundMark x1="28363" y1="58194" x2="28363" y2="58194"/>
                        <a14:foregroundMark x1="73827" y1="68889" x2="73827" y2="68889"/>
                        <a14:foregroundMark x1="93743" y1="72500" x2="93743" y2="72500"/>
                        <a14:foregroundMark x1="87904" y1="77500" x2="87904" y2="77500"/>
                        <a14:foregroundMark x1="82169" y1="78750" x2="82169" y2="78750"/>
                        <a14:foregroundMark x1="87591" y1="75278" x2="87591" y2="75278"/>
                        <a14:foregroundMark x1="88217" y1="75278" x2="88217" y2="75278"/>
                        <a14:foregroundMark x1="88947" y1="75278" x2="88947" y2="75278"/>
                        <a14:foregroundMark x1="86966" y1="75278" x2="86966" y2="75278"/>
                        <a14:foregroundMark x1="86966" y1="75833" x2="86966" y2="75833"/>
                        <a14:foregroundMark x1="86966" y1="77222" x2="86966" y2="77222"/>
                        <a14:foregroundMark x1="87383" y1="78333" x2="87383" y2="78333"/>
                        <a14:foregroundMark x1="87174" y1="80556" x2="87174" y2="80556"/>
                        <a14:foregroundMark x1="87696" y1="84583" x2="87696" y2="84583"/>
                        <a14:foregroundMark x1="87904" y1="82083" x2="87278" y2="84028"/>
                        <a14:foregroundMark x1="88530" y1="85556" x2="88530" y2="85556"/>
                        <a14:foregroundMark x1="87696" y1="86667" x2="87696" y2="86667"/>
                        <a14:foregroundMark x1="87487" y1="88611" x2="87487" y2="88611"/>
                        <a14:foregroundMark x1="88008" y1="90556" x2="88008" y2="90556"/>
                        <a14:foregroundMark x1="88217" y1="91667" x2="88217" y2="91667"/>
                        <a14:foregroundMark x1="88217" y1="92361" x2="88217" y2="92361"/>
                        <a14:foregroundMark x1="88217" y1="93194" x2="88217" y2="93194"/>
                        <a14:foregroundMark x1="88217" y1="94306" x2="88217" y2="94306"/>
                        <a14:foregroundMark x1="88113" y1="95556" x2="88113" y2="95556"/>
                        <a14:foregroundMark x1="88113" y1="95556" x2="88113" y2="95556"/>
                        <a14:foregroundMark x1="61522" y1="90972" x2="61522" y2="90972"/>
                        <a14:foregroundMark x1="63608" y1="90833" x2="63608" y2="90833"/>
                        <a14:foregroundMark x1="62774" y1="92083" x2="62774" y2="92083"/>
                        <a14:foregroundMark x1="52138" y1="91944" x2="52138" y2="91944"/>
                        <a14:foregroundMark x1="52868" y1="97500" x2="52868" y2="97500"/>
                        <a14:foregroundMark x1="12409" y1="58056" x2="12409" y2="58056"/>
                        <a14:foregroundMark x1="13973" y1="59028" x2="13973" y2="59028"/>
                      </a14:backgroundRemoval>
                    </a14:imgEffect>
                  </a14:imgLayer>
                </a14:imgProps>
              </a:ext>
              <a:ext uri="{28A0092B-C50C-407E-A947-70E740481C1C}">
                <a14:useLocalDpi xmlns:a14="http://schemas.microsoft.com/office/drawing/2010/main" val="0"/>
              </a:ext>
            </a:extLst>
          </a:blip>
          <a:srcRect/>
          <a:stretch>
            <a:fillRect/>
          </a:stretch>
        </p:blipFill>
        <p:spPr bwMode="auto">
          <a:xfrm>
            <a:off x="6690798" y="228472"/>
            <a:ext cx="1947592" cy="1462217"/>
          </a:xfrm>
          <a:prstGeom prst="rect">
            <a:avLst/>
          </a:prstGeom>
          <a:noFill/>
          <a:effectLst>
            <a:glow rad="228600">
              <a:schemeClr val="accent5">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017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9D67629-4308-720B-6F15-494048E179FB}"/>
              </a:ext>
            </a:extLst>
          </p:cNvPr>
          <p:cNvSpPr txBox="1"/>
          <p:nvPr/>
        </p:nvSpPr>
        <p:spPr>
          <a:xfrm>
            <a:off x="1843391" y="2736502"/>
            <a:ext cx="5457217" cy="156966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buNone/>
            </a:pPr>
            <a:r>
              <a:rPr lang="en-US" sz="3200" dirty="0">
                <a:effectLst/>
                <a:highlight>
                  <a:srgbClr val="00FF00"/>
                </a:highlight>
                <a:latin typeface="Arial" panose="020B0604020202020204" pitchFamily="34" charset="0"/>
              </a:rPr>
              <a:t>In this part of the source, the hyena could be seen as </a:t>
            </a:r>
            <a:r>
              <a:rPr lang="en-US" sz="3200" b="1" dirty="0">
                <a:effectLst/>
                <a:highlight>
                  <a:srgbClr val="00FF00"/>
                </a:highlight>
                <a:latin typeface="Arial" panose="020B0604020202020204" pitchFamily="34" charset="0"/>
              </a:rPr>
              <a:t>funny or threatening</a:t>
            </a:r>
            <a:r>
              <a:rPr lang="en-US" sz="3200" dirty="0">
                <a:effectLst/>
                <a:latin typeface="Arial" panose="020B0604020202020204" pitchFamily="34" charset="0"/>
              </a:rPr>
              <a:t>.</a:t>
            </a:r>
          </a:p>
        </p:txBody>
      </p:sp>
      <p:sp>
        <p:nvSpPr>
          <p:cNvPr id="7" name="Rectangle: Rounded Corners 6">
            <a:extLst>
              <a:ext uri="{FF2B5EF4-FFF2-40B4-BE49-F238E27FC236}">
                <a16:creationId xmlns:a16="http://schemas.microsoft.com/office/drawing/2014/main" id="{C301E6A5-AA51-DA84-82C6-9F8D757E7915}"/>
              </a:ext>
            </a:extLst>
          </p:cNvPr>
          <p:cNvSpPr/>
          <p:nvPr/>
        </p:nvSpPr>
        <p:spPr>
          <a:xfrm>
            <a:off x="628650" y="4714801"/>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funny</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10F1B246-25A1-C2F1-D62B-C6655C3975D3}"/>
              </a:ext>
            </a:extLst>
          </p:cNvPr>
          <p:cNvSpPr/>
          <p:nvPr/>
        </p:nvSpPr>
        <p:spPr>
          <a:xfrm>
            <a:off x="2313424" y="4730087"/>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funny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Rounded Corners 8">
            <a:extLst>
              <a:ext uri="{FF2B5EF4-FFF2-40B4-BE49-F238E27FC236}">
                <a16:creationId xmlns:a16="http://schemas.microsoft.com/office/drawing/2014/main" id="{F79067DD-E4AB-F7F7-9949-7832A69288FD}"/>
              </a:ext>
            </a:extLst>
          </p:cNvPr>
          <p:cNvSpPr/>
          <p:nvPr/>
        </p:nvSpPr>
        <p:spPr>
          <a:xfrm>
            <a:off x="4044881" y="4730087"/>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funny and threatening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FA319750-53F3-675A-63CC-B669A64F8866}"/>
              </a:ext>
            </a:extLst>
          </p:cNvPr>
          <p:cNvSpPr/>
          <p:nvPr/>
        </p:nvSpPr>
        <p:spPr>
          <a:xfrm>
            <a:off x="5776338" y="4730087"/>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threatening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ectangle: Rounded Corners 10">
            <a:extLst>
              <a:ext uri="{FF2B5EF4-FFF2-40B4-BE49-F238E27FC236}">
                <a16:creationId xmlns:a16="http://schemas.microsoft.com/office/drawing/2014/main" id="{30BCD92E-FBC8-B641-2A4E-EDC74A87B601}"/>
              </a:ext>
            </a:extLst>
          </p:cNvPr>
          <p:cNvSpPr/>
          <p:nvPr/>
        </p:nvSpPr>
        <p:spPr>
          <a:xfrm>
            <a:off x="7461115" y="4720643"/>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threatening</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0093EAFA-8219-2701-2C31-A7F02299A002}"/>
              </a:ext>
            </a:extLst>
          </p:cNvPr>
          <p:cNvSpPr txBox="1"/>
          <p:nvPr/>
        </p:nvSpPr>
        <p:spPr>
          <a:xfrm>
            <a:off x="700391" y="400882"/>
            <a:ext cx="7814959" cy="203132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rPr>
              <a:t>You have been given scale. Glue it into your book and then write down where you would put yourself on the scale.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rPr>
              <a:t>Now, discuss with your partner where you would put yourself on this scale and why.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rPr>
              <a:t>Be prepared to share your opinion and your reasons.</a:t>
            </a:r>
            <a:endPar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pic>
        <p:nvPicPr>
          <p:cNvPr id="13" name="Picture 12" descr="Free Judge Court vector and picture">
            <a:extLst>
              <a:ext uri="{FF2B5EF4-FFF2-40B4-BE49-F238E27FC236}">
                <a16:creationId xmlns:a16="http://schemas.microsoft.com/office/drawing/2014/main" id="{FE019D08-80A6-FB96-DD16-AD1F14F22629}"/>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7500" l="9802" r="93639">
                        <a14:foregroundMark x1="17623" y1="77778" x2="17623" y2="77778"/>
                        <a14:foregroundMark x1="17623" y1="76528" x2="17623" y2="76528"/>
                        <a14:foregroundMark x1="18248" y1="78611" x2="18248" y2="78611"/>
                        <a14:foregroundMark x1="18352" y1="81111" x2="18352" y2="81111"/>
                        <a14:foregroundMark x1="18561" y1="83194" x2="18561" y2="83194"/>
                        <a14:foregroundMark x1="18248" y1="84722" x2="18248" y2="84722"/>
                        <a14:foregroundMark x1="18248" y1="86389" x2="18248" y2="86389"/>
                        <a14:foregroundMark x1="18040" y1="88472" x2="18040" y2="88472"/>
                        <a14:foregroundMark x1="18040" y1="90833" x2="18040" y2="90833"/>
                        <a14:foregroundMark x1="17727" y1="93194" x2="17727" y2="93194"/>
                        <a14:foregroundMark x1="17727" y1="95833" x2="17727" y2="95833"/>
                        <a14:foregroundMark x1="17727" y1="96250" x2="17727" y2="96250"/>
                        <a14:foregroundMark x1="21481" y1="63194" x2="21481" y2="63194"/>
                        <a14:foregroundMark x1="20959" y1="52361" x2="20959" y2="52361"/>
                        <a14:foregroundMark x1="28780" y1="61389" x2="28780" y2="61389"/>
                        <a14:foregroundMark x1="28780" y1="53056" x2="28780" y2="53056"/>
                        <a14:foregroundMark x1="28676" y1="54306" x2="28676" y2="54306"/>
                        <a14:foregroundMark x1="28467" y1="55556" x2="28467" y2="55556"/>
                        <a14:foregroundMark x1="30240" y1="58056" x2="30240" y2="58056"/>
                        <a14:foregroundMark x1="29510" y1="58194" x2="29510" y2="58194"/>
                        <a14:foregroundMark x1="28363" y1="58194" x2="28363" y2="58194"/>
                        <a14:foregroundMark x1="73827" y1="68889" x2="73827" y2="68889"/>
                        <a14:foregroundMark x1="93743" y1="72500" x2="93743" y2="72500"/>
                        <a14:foregroundMark x1="87904" y1="77500" x2="87904" y2="77500"/>
                        <a14:foregroundMark x1="82169" y1="78750" x2="82169" y2="78750"/>
                        <a14:foregroundMark x1="87591" y1="75278" x2="87591" y2="75278"/>
                        <a14:foregroundMark x1="88217" y1="75278" x2="88217" y2="75278"/>
                        <a14:foregroundMark x1="88947" y1="75278" x2="88947" y2="75278"/>
                        <a14:foregroundMark x1="86966" y1="75278" x2="86966" y2="75278"/>
                        <a14:foregroundMark x1="86966" y1="75833" x2="86966" y2="75833"/>
                        <a14:foregroundMark x1="86966" y1="77222" x2="86966" y2="77222"/>
                        <a14:foregroundMark x1="87383" y1="78333" x2="87383" y2="78333"/>
                        <a14:foregroundMark x1="87174" y1="80556" x2="87174" y2="80556"/>
                        <a14:foregroundMark x1="87696" y1="84583" x2="87696" y2="84583"/>
                        <a14:foregroundMark x1="87904" y1="82083" x2="87278" y2="84028"/>
                        <a14:foregroundMark x1="88530" y1="85556" x2="88530" y2="85556"/>
                        <a14:foregroundMark x1="87696" y1="86667" x2="87696" y2="86667"/>
                        <a14:foregroundMark x1="87487" y1="88611" x2="87487" y2="88611"/>
                        <a14:foregroundMark x1="88008" y1="90556" x2="88008" y2="90556"/>
                        <a14:foregroundMark x1="88217" y1="91667" x2="88217" y2="91667"/>
                        <a14:foregroundMark x1="88217" y1="92361" x2="88217" y2="92361"/>
                        <a14:foregroundMark x1="88217" y1="93194" x2="88217" y2="93194"/>
                        <a14:foregroundMark x1="88217" y1="94306" x2="88217" y2="94306"/>
                        <a14:foregroundMark x1="88113" y1="95556" x2="88113" y2="95556"/>
                        <a14:foregroundMark x1="88113" y1="95556" x2="88113" y2="95556"/>
                        <a14:foregroundMark x1="61522" y1="90972" x2="61522" y2="90972"/>
                        <a14:foregroundMark x1="63608" y1="90833" x2="63608" y2="90833"/>
                        <a14:foregroundMark x1="62774" y1="92083" x2="62774" y2="92083"/>
                        <a14:foregroundMark x1="52138" y1="91944" x2="52138" y2="91944"/>
                        <a14:foregroundMark x1="52868" y1="97500" x2="52868" y2="97500"/>
                        <a14:foregroundMark x1="12409" y1="58056" x2="12409" y2="58056"/>
                        <a14:foregroundMark x1="13973" y1="59028" x2="13973" y2="59028"/>
                      </a14:backgroundRemoval>
                    </a14:imgEffect>
                  </a14:imgLayer>
                </a14:imgProps>
              </a:ext>
              <a:ext uri="{28A0092B-C50C-407E-A947-70E740481C1C}">
                <a14:useLocalDpi xmlns:a14="http://schemas.microsoft.com/office/drawing/2010/main" val="0"/>
              </a:ext>
            </a:extLst>
          </a:blip>
          <a:srcRect/>
          <a:stretch>
            <a:fillRect/>
          </a:stretch>
        </p:blipFill>
        <p:spPr bwMode="auto">
          <a:xfrm>
            <a:off x="6827465" y="2854263"/>
            <a:ext cx="1687885" cy="1267234"/>
          </a:xfrm>
          <a:prstGeom prst="rect">
            <a:avLst/>
          </a:prstGeom>
          <a:noFill/>
          <a:effectLst>
            <a:glow rad="228600">
              <a:schemeClr val="accent5">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740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33F3C78-272E-B8FC-B227-D6D50C236E5E}"/>
              </a:ext>
            </a:extLst>
          </p:cNvPr>
          <p:cNvSpPr/>
          <p:nvPr/>
        </p:nvSpPr>
        <p:spPr>
          <a:xfrm>
            <a:off x="671680" y="271892"/>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funny</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Rectangle: Rounded Corners 2">
            <a:extLst>
              <a:ext uri="{FF2B5EF4-FFF2-40B4-BE49-F238E27FC236}">
                <a16:creationId xmlns:a16="http://schemas.microsoft.com/office/drawing/2014/main" id="{D0F248C3-9A79-2A01-FC0B-3B1F0870ED39}"/>
              </a:ext>
            </a:extLst>
          </p:cNvPr>
          <p:cNvSpPr/>
          <p:nvPr/>
        </p:nvSpPr>
        <p:spPr>
          <a:xfrm>
            <a:off x="2356454" y="287178"/>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funny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Rounded Corners 3">
            <a:extLst>
              <a:ext uri="{FF2B5EF4-FFF2-40B4-BE49-F238E27FC236}">
                <a16:creationId xmlns:a16="http://schemas.microsoft.com/office/drawing/2014/main" id="{CFB69F16-E2AA-E275-9F0C-5299C16F92D5}"/>
              </a:ext>
            </a:extLst>
          </p:cNvPr>
          <p:cNvSpPr/>
          <p:nvPr/>
        </p:nvSpPr>
        <p:spPr>
          <a:xfrm>
            <a:off x="4087911" y="287178"/>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funny and threatening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Rectangle: Rounded Corners 29">
            <a:extLst>
              <a:ext uri="{FF2B5EF4-FFF2-40B4-BE49-F238E27FC236}">
                <a16:creationId xmlns:a16="http://schemas.microsoft.com/office/drawing/2014/main" id="{B47797EC-1EC6-B42D-1DA4-006CC19385F2}"/>
              </a:ext>
            </a:extLst>
          </p:cNvPr>
          <p:cNvSpPr/>
          <p:nvPr/>
        </p:nvSpPr>
        <p:spPr>
          <a:xfrm>
            <a:off x="5819368" y="287178"/>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threatening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Rectangle: Rounded Corners 30">
            <a:extLst>
              <a:ext uri="{FF2B5EF4-FFF2-40B4-BE49-F238E27FC236}">
                <a16:creationId xmlns:a16="http://schemas.microsoft.com/office/drawing/2014/main" id="{A09DD2B1-BC5F-A1B8-DCF2-41263B749FCF}"/>
              </a:ext>
            </a:extLst>
          </p:cNvPr>
          <p:cNvSpPr/>
          <p:nvPr/>
        </p:nvSpPr>
        <p:spPr>
          <a:xfrm>
            <a:off x="7504145" y="277734"/>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threatening</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Rectangle: Rounded Corners 31">
            <a:extLst>
              <a:ext uri="{FF2B5EF4-FFF2-40B4-BE49-F238E27FC236}">
                <a16:creationId xmlns:a16="http://schemas.microsoft.com/office/drawing/2014/main" id="{CCD973CC-AE77-D590-8BED-A91ED9D1A66F}"/>
              </a:ext>
            </a:extLst>
          </p:cNvPr>
          <p:cNvSpPr/>
          <p:nvPr/>
        </p:nvSpPr>
        <p:spPr>
          <a:xfrm>
            <a:off x="671680" y="1306419"/>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funny</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Rectangle: Rounded Corners 32">
            <a:extLst>
              <a:ext uri="{FF2B5EF4-FFF2-40B4-BE49-F238E27FC236}">
                <a16:creationId xmlns:a16="http://schemas.microsoft.com/office/drawing/2014/main" id="{C76AA5CE-C3E0-C691-0DF5-5C2DE0F7E44D}"/>
              </a:ext>
            </a:extLst>
          </p:cNvPr>
          <p:cNvSpPr/>
          <p:nvPr/>
        </p:nvSpPr>
        <p:spPr>
          <a:xfrm>
            <a:off x="2356454" y="1321705"/>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funny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4" name="Rectangle: Rounded Corners 33">
            <a:extLst>
              <a:ext uri="{FF2B5EF4-FFF2-40B4-BE49-F238E27FC236}">
                <a16:creationId xmlns:a16="http://schemas.microsoft.com/office/drawing/2014/main" id="{DFAE2C87-123E-AF1A-446C-43E873A57900}"/>
              </a:ext>
            </a:extLst>
          </p:cNvPr>
          <p:cNvSpPr/>
          <p:nvPr/>
        </p:nvSpPr>
        <p:spPr>
          <a:xfrm>
            <a:off x="4087911" y="1321705"/>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funny and threatening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5" name="Rectangle: Rounded Corners 34">
            <a:extLst>
              <a:ext uri="{FF2B5EF4-FFF2-40B4-BE49-F238E27FC236}">
                <a16:creationId xmlns:a16="http://schemas.microsoft.com/office/drawing/2014/main" id="{ED5C98B5-7549-E418-E16B-1635116E2B69}"/>
              </a:ext>
            </a:extLst>
          </p:cNvPr>
          <p:cNvSpPr/>
          <p:nvPr/>
        </p:nvSpPr>
        <p:spPr>
          <a:xfrm>
            <a:off x="5819368" y="1321705"/>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threatening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 name="Rectangle: Rounded Corners 35">
            <a:extLst>
              <a:ext uri="{FF2B5EF4-FFF2-40B4-BE49-F238E27FC236}">
                <a16:creationId xmlns:a16="http://schemas.microsoft.com/office/drawing/2014/main" id="{14850E83-5D21-9EDD-2BD0-039627B3C14D}"/>
              </a:ext>
            </a:extLst>
          </p:cNvPr>
          <p:cNvSpPr/>
          <p:nvPr/>
        </p:nvSpPr>
        <p:spPr>
          <a:xfrm>
            <a:off x="7504145" y="1312261"/>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threatening</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 name="Rectangle: Rounded Corners 36">
            <a:extLst>
              <a:ext uri="{FF2B5EF4-FFF2-40B4-BE49-F238E27FC236}">
                <a16:creationId xmlns:a16="http://schemas.microsoft.com/office/drawing/2014/main" id="{627376AC-8A82-FB05-C367-CC1103A564F6}"/>
              </a:ext>
            </a:extLst>
          </p:cNvPr>
          <p:cNvSpPr/>
          <p:nvPr/>
        </p:nvSpPr>
        <p:spPr>
          <a:xfrm>
            <a:off x="693186" y="2356232"/>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funny</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Rectangle: Rounded Corners 37">
            <a:extLst>
              <a:ext uri="{FF2B5EF4-FFF2-40B4-BE49-F238E27FC236}">
                <a16:creationId xmlns:a16="http://schemas.microsoft.com/office/drawing/2014/main" id="{110B9516-367A-23D8-D09F-01BD3956BDE3}"/>
              </a:ext>
            </a:extLst>
          </p:cNvPr>
          <p:cNvSpPr/>
          <p:nvPr/>
        </p:nvSpPr>
        <p:spPr>
          <a:xfrm>
            <a:off x="2377960" y="2371518"/>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funny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angle: Rounded Corners 38">
            <a:extLst>
              <a:ext uri="{FF2B5EF4-FFF2-40B4-BE49-F238E27FC236}">
                <a16:creationId xmlns:a16="http://schemas.microsoft.com/office/drawing/2014/main" id="{FBBF88C3-B63A-B812-1E81-AB444FE5C2F0}"/>
              </a:ext>
            </a:extLst>
          </p:cNvPr>
          <p:cNvSpPr/>
          <p:nvPr/>
        </p:nvSpPr>
        <p:spPr>
          <a:xfrm>
            <a:off x="4109417" y="2371518"/>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funny and threatening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0" name="Rectangle: Rounded Corners 39">
            <a:extLst>
              <a:ext uri="{FF2B5EF4-FFF2-40B4-BE49-F238E27FC236}">
                <a16:creationId xmlns:a16="http://schemas.microsoft.com/office/drawing/2014/main" id="{C8141A6E-AA6B-C5C2-32F0-D3B2A6E6AAF3}"/>
              </a:ext>
            </a:extLst>
          </p:cNvPr>
          <p:cNvSpPr/>
          <p:nvPr/>
        </p:nvSpPr>
        <p:spPr>
          <a:xfrm>
            <a:off x="5840874" y="2371518"/>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threatening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Rectangle: Rounded Corners 40">
            <a:extLst>
              <a:ext uri="{FF2B5EF4-FFF2-40B4-BE49-F238E27FC236}">
                <a16:creationId xmlns:a16="http://schemas.microsoft.com/office/drawing/2014/main" id="{37EB557D-285A-30E0-B0D0-627BE109E14B}"/>
              </a:ext>
            </a:extLst>
          </p:cNvPr>
          <p:cNvSpPr/>
          <p:nvPr/>
        </p:nvSpPr>
        <p:spPr>
          <a:xfrm>
            <a:off x="7525651" y="2362074"/>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threatening</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2" name="Rectangle: Rounded Corners 41">
            <a:extLst>
              <a:ext uri="{FF2B5EF4-FFF2-40B4-BE49-F238E27FC236}">
                <a16:creationId xmlns:a16="http://schemas.microsoft.com/office/drawing/2014/main" id="{395F6389-5823-4E35-0ABB-B06C47EA6660}"/>
              </a:ext>
            </a:extLst>
          </p:cNvPr>
          <p:cNvSpPr/>
          <p:nvPr/>
        </p:nvSpPr>
        <p:spPr>
          <a:xfrm>
            <a:off x="693186" y="3375473"/>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funny</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Rounded Corners 42">
            <a:extLst>
              <a:ext uri="{FF2B5EF4-FFF2-40B4-BE49-F238E27FC236}">
                <a16:creationId xmlns:a16="http://schemas.microsoft.com/office/drawing/2014/main" id="{EC8A81EA-AEA6-9542-4F56-7DB10A7E93D3}"/>
              </a:ext>
            </a:extLst>
          </p:cNvPr>
          <p:cNvSpPr/>
          <p:nvPr/>
        </p:nvSpPr>
        <p:spPr>
          <a:xfrm>
            <a:off x="2377960" y="3390759"/>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funny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4" name="Rectangle: Rounded Corners 43">
            <a:extLst>
              <a:ext uri="{FF2B5EF4-FFF2-40B4-BE49-F238E27FC236}">
                <a16:creationId xmlns:a16="http://schemas.microsoft.com/office/drawing/2014/main" id="{C5084B89-CF91-5DDE-B49A-7AED85CBCDFD}"/>
              </a:ext>
            </a:extLst>
          </p:cNvPr>
          <p:cNvSpPr/>
          <p:nvPr/>
        </p:nvSpPr>
        <p:spPr>
          <a:xfrm>
            <a:off x="4109417" y="3390759"/>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funny and threatening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5" name="Rectangle: Rounded Corners 44">
            <a:extLst>
              <a:ext uri="{FF2B5EF4-FFF2-40B4-BE49-F238E27FC236}">
                <a16:creationId xmlns:a16="http://schemas.microsoft.com/office/drawing/2014/main" id="{A4ED9CD0-9170-C199-333D-D8CC50540D1A}"/>
              </a:ext>
            </a:extLst>
          </p:cNvPr>
          <p:cNvSpPr/>
          <p:nvPr/>
        </p:nvSpPr>
        <p:spPr>
          <a:xfrm>
            <a:off x="5840874" y="3390759"/>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threatening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6" name="Rectangle: Rounded Corners 45">
            <a:extLst>
              <a:ext uri="{FF2B5EF4-FFF2-40B4-BE49-F238E27FC236}">
                <a16:creationId xmlns:a16="http://schemas.microsoft.com/office/drawing/2014/main" id="{A3397F8A-2525-1BE3-8958-32CF022AEDD6}"/>
              </a:ext>
            </a:extLst>
          </p:cNvPr>
          <p:cNvSpPr/>
          <p:nvPr/>
        </p:nvSpPr>
        <p:spPr>
          <a:xfrm>
            <a:off x="7525651" y="3381315"/>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threatening</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 name="Rectangle: Rounded Corners 46">
            <a:extLst>
              <a:ext uri="{FF2B5EF4-FFF2-40B4-BE49-F238E27FC236}">
                <a16:creationId xmlns:a16="http://schemas.microsoft.com/office/drawing/2014/main" id="{3D65E6BF-5239-705C-CD97-5DD9E5E42239}"/>
              </a:ext>
            </a:extLst>
          </p:cNvPr>
          <p:cNvSpPr/>
          <p:nvPr/>
        </p:nvSpPr>
        <p:spPr>
          <a:xfrm>
            <a:off x="693186" y="4425286"/>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funny</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8" name="Rectangle: Rounded Corners 47">
            <a:extLst>
              <a:ext uri="{FF2B5EF4-FFF2-40B4-BE49-F238E27FC236}">
                <a16:creationId xmlns:a16="http://schemas.microsoft.com/office/drawing/2014/main" id="{307DC4EA-0255-F746-B8D0-A48FE46564DE}"/>
              </a:ext>
            </a:extLst>
          </p:cNvPr>
          <p:cNvSpPr/>
          <p:nvPr/>
        </p:nvSpPr>
        <p:spPr>
          <a:xfrm>
            <a:off x="2377960" y="4440572"/>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funny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9" name="Rectangle: Rounded Corners 48">
            <a:extLst>
              <a:ext uri="{FF2B5EF4-FFF2-40B4-BE49-F238E27FC236}">
                <a16:creationId xmlns:a16="http://schemas.microsoft.com/office/drawing/2014/main" id="{E362D387-A2E3-6EDE-8642-F979F716EB9B}"/>
              </a:ext>
            </a:extLst>
          </p:cNvPr>
          <p:cNvSpPr/>
          <p:nvPr/>
        </p:nvSpPr>
        <p:spPr>
          <a:xfrm>
            <a:off x="4109417" y="4440572"/>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funny and threatening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0" name="Rectangle: Rounded Corners 49">
            <a:extLst>
              <a:ext uri="{FF2B5EF4-FFF2-40B4-BE49-F238E27FC236}">
                <a16:creationId xmlns:a16="http://schemas.microsoft.com/office/drawing/2014/main" id="{CEE875A2-5822-4A2A-3C14-D90193491C10}"/>
              </a:ext>
            </a:extLst>
          </p:cNvPr>
          <p:cNvSpPr/>
          <p:nvPr/>
        </p:nvSpPr>
        <p:spPr>
          <a:xfrm>
            <a:off x="5840874" y="4440572"/>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threatening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1" name="Rectangle: Rounded Corners 50">
            <a:extLst>
              <a:ext uri="{FF2B5EF4-FFF2-40B4-BE49-F238E27FC236}">
                <a16:creationId xmlns:a16="http://schemas.microsoft.com/office/drawing/2014/main" id="{A7F31CD9-973E-7CEA-AA6E-D9FFE63CB1C4}"/>
              </a:ext>
            </a:extLst>
          </p:cNvPr>
          <p:cNvSpPr/>
          <p:nvPr/>
        </p:nvSpPr>
        <p:spPr>
          <a:xfrm>
            <a:off x="7525651" y="4431128"/>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threatening</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 name="Rectangle: Rounded Corners 51">
            <a:extLst>
              <a:ext uri="{FF2B5EF4-FFF2-40B4-BE49-F238E27FC236}">
                <a16:creationId xmlns:a16="http://schemas.microsoft.com/office/drawing/2014/main" id="{EA2C2070-5299-50D3-2BFE-183F90E061F6}"/>
              </a:ext>
            </a:extLst>
          </p:cNvPr>
          <p:cNvSpPr/>
          <p:nvPr/>
        </p:nvSpPr>
        <p:spPr>
          <a:xfrm>
            <a:off x="693186" y="5373751"/>
            <a:ext cx="1054235" cy="787940"/>
          </a:xfrm>
          <a:prstGeom prst="roundRect">
            <a:avLst/>
          </a:prstGeom>
          <a:solidFill>
            <a:srgbClr val="FF0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It is really funny</a:t>
            </a:r>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 name="Rectangle: Rounded Corners 52">
            <a:extLst>
              <a:ext uri="{FF2B5EF4-FFF2-40B4-BE49-F238E27FC236}">
                <a16:creationId xmlns:a16="http://schemas.microsoft.com/office/drawing/2014/main" id="{E216CFC9-846E-9EFB-AC4F-E9C637A6A552}"/>
              </a:ext>
            </a:extLst>
          </p:cNvPr>
          <p:cNvSpPr/>
          <p:nvPr/>
        </p:nvSpPr>
        <p:spPr>
          <a:xfrm>
            <a:off x="2377960" y="5389037"/>
            <a:ext cx="1054235" cy="787940"/>
          </a:xfrm>
          <a:prstGeom prst="round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funny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4" name="Rectangle: Rounded Corners 53">
            <a:extLst>
              <a:ext uri="{FF2B5EF4-FFF2-40B4-BE49-F238E27FC236}">
                <a16:creationId xmlns:a16="http://schemas.microsoft.com/office/drawing/2014/main" id="{92B5E17C-15EE-57A8-32E8-8C684D1B2FCF}"/>
              </a:ext>
            </a:extLst>
          </p:cNvPr>
          <p:cNvSpPr/>
          <p:nvPr/>
        </p:nvSpPr>
        <p:spPr>
          <a:xfrm>
            <a:off x="4109417" y="5389037"/>
            <a:ext cx="1054235" cy="787940"/>
          </a:xfrm>
          <a:prstGeom prst="roundRect">
            <a:avLst/>
          </a:prstGeom>
          <a:solidFill>
            <a:srgbClr val="FFC00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Both funny and threatening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Rectangle: Rounded Corners 54">
            <a:extLst>
              <a:ext uri="{FF2B5EF4-FFF2-40B4-BE49-F238E27FC236}">
                <a16:creationId xmlns:a16="http://schemas.microsoft.com/office/drawing/2014/main" id="{E475E1F4-DD40-EB91-96FE-537744C8E900}"/>
              </a:ext>
            </a:extLst>
          </p:cNvPr>
          <p:cNvSpPr/>
          <p:nvPr/>
        </p:nvSpPr>
        <p:spPr>
          <a:xfrm>
            <a:off x="5840874" y="5389037"/>
            <a:ext cx="1054235" cy="787940"/>
          </a:xfrm>
          <a:prstGeom prst="roundRect">
            <a:avLst/>
          </a:prstGeom>
          <a:solidFill>
            <a:schemeClr val="accent6">
              <a:lumMod val="40000"/>
              <a:lumOff val="60000"/>
            </a:schemeClr>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It is somewhat threatening</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6" name="Rectangle: Rounded Corners 55">
            <a:extLst>
              <a:ext uri="{FF2B5EF4-FFF2-40B4-BE49-F238E27FC236}">
                <a16:creationId xmlns:a16="http://schemas.microsoft.com/office/drawing/2014/main" id="{FD179DF1-D005-684B-0685-474C6BA10DEA}"/>
              </a:ext>
            </a:extLst>
          </p:cNvPr>
          <p:cNvSpPr/>
          <p:nvPr/>
        </p:nvSpPr>
        <p:spPr>
          <a:xfrm>
            <a:off x="7525651" y="5379593"/>
            <a:ext cx="1054235" cy="787940"/>
          </a:xfrm>
          <a:prstGeom prst="roundRect">
            <a:avLst/>
          </a:prstGeom>
          <a:solidFill>
            <a:srgbClr val="00B050"/>
          </a:solidFill>
          <a:ln w="381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It is really threatening</a:t>
            </a:r>
            <a:endPar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0194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1B001-405D-7D66-C854-3C0222E6295C}"/>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Re-read the second half of the text (line 20 onwards)</a:t>
            </a:r>
            <a:endParaRPr lang="en-GB" dirty="0"/>
          </a:p>
        </p:txBody>
      </p:sp>
      <p:sp>
        <p:nvSpPr>
          <p:cNvPr id="5" name="TextBox 4">
            <a:extLst>
              <a:ext uri="{FF2B5EF4-FFF2-40B4-BE49-F238E27FC236}">
                <a16:creationId xmlns:a16="http://schemas.microsoft.com/office/drawing/2014/main" id="{5428BEB2-CC7E-95B3-6401-B89F8BCABD18}"/>
              </a:ext>
            </a:extLst>
          </p:cNvPr>
          <p:cNvSpPr txBox="1"/>
          <p:nvPr/>
        </p:nvSpPr>
        <p:spPr>
          <a:xfrm>
            <a:off x="6977743" y="1976750"/>
            <a:ext cx="1537607" cy="116955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buNone/>
            </a:pPr>
            <a:r>
              <a:rPr lang="en-US" sz="1400" dirty="0">
                <a:effectLst/>
                <a:highlight>
                  <a:srgbClr val="00FF00"/>
                </a:highlight>
                <a:latin typeface="Arial" panose="020B0604020202020204" pitchFamily="34" charset="0"/>
              </a:rPr>
              <a:t>In this part of the source, the hyena could be seen as </a:t>
            </a:r>
            <a:r>
              <a:rPr lang="en-US" sz="1400" b="1" dirty="0">
                <a:effectLst/>
                <a:highlight>
                  <a:srgbClr val="00FF00"/>
                </a:highlight>
                <a:latin typeface="Arial" panose="020B0604020202020204" pitchFamily="34" charset="0"/>
              </a:rPr>
              <a:t>funny or threatening</a:t>
            </a:r>
            <a:r>
              <a:rPr lang="en-US" sz="1400" dirty="0">
                <a:effectLst/>
                <a:latin typeface="Arial" panose="020B0604020202020204" pitchFamily="34" charset="0"/>
              </a:rPr>
              <a:t>.</a:t>
            </a:r>
          </a:p>
        </p:txBody>
      </p:sp>
      <p:graphicFrame>
        <p:nvGraphicFramePr>
          <p:cNvPr id="6" name="Table 6">
            <a:extLst>
              <a:ext uri="{FF2B5EF4-FFF2-40B4-BE49-F238E27FC236}">
                <a16:creationId xmlns:a16="http://schemas.microsoft.com/office/drawing/2014/main" id="{BA4CDBAD-F05A-2EE3-6F33-58CBE1B4D969}"/>
              </a:ext>
            </a:extLst>
          </p:cNvPr>
          <p:cNvGraphicFramePr>
            <a:graphicFrameLocks noGrp="1"/>
          </p:cNvGraphicFramePr>
          <p:nvPr>
            <p:extLst>
              <p:ext uri="{D42A27DB-BD31-4B8C-83A1-F6EECF244321}">
                <p14:modId xmlns:p14="http://schemas.microsoft.com/office/powerpoint/2010/main" val="4105918185"/>
              </p:ext>
            </p:extLst>
          </p:nvPr>
        </p:nvGraphicFramePr>
        <p:xfrm>
          <a:off x="628648" y="1976750"/>
          <a:ext cx="6087838" cy="464176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3919">
                  <a:extLst>
                    <a:ext uri="{9D8B030D-6E8A-4147-A177-3AD203B41FA5}">
                      <a16:colId xmlns:a16="http://schemas.microsoft.com/office/drawing/2014/main" val="3985573649"/>
                    </a:ext>
                  </a:extLst>
                </a:gridCol>
                <a:gridCol w="3043919">
                  <a:extLst>
                    <a:ext uri="{9D8B030D-6E8A-4147-A177-3AD203B41FA5}">
                      <a16:colId xmlns:a16="http://schemas.microsoft.com/office/drawing/2014/main" val="3596479365"/>
                    </a:ext>
                  </a:extLst>
                </a:gridCol>
              </a:tblGrid>
              <a:tr h="416811">
                <a:tc>
                  <a:txBody>
                    <a:bodyPr/>
                    <a:lstStyle/>
                    <a:p>
                      <a:r>
                        <a:rPr lang="en-US" sz="1100" dirty="0">
                          <a:solidFill>
                            <a:schemeClr val="bg1"/>
                          </a:solidFill>
                        </a:rPr>
                        <a:t>Reasons why I think the hyena is funny</a:t>
                      </a:r>
                      <a:endParaRPr lang="en-GB"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100" dirty="0">
                          <a:solidFill>
                            <a:schemeClr val="bg1"/>
                          </a:solidFill>
                        </a:rPr>
                        <a:t>Reasons why I think the hyena is threatening</a:t>
                      </a:r>
                      <a:endParaRPr lang="en-GB"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06939522"/>
                  </a:ext>
                </a:extLst>
              </a:tr>
              <a:tr h="1228043">
                <a:tc>
                  <a:txBody>
                    <a:bodyPr/>
                    <a:lstStyle/>
                    <a:p>
                      <a:r>
                        <a:rPr lang="en-US" sz="900" dirty="0"/>
                        <a:t>“And the whole time, lap after lap, it went yip </a:t>
                      </a:r>
                      <a:r>
                        <a:rPr lang="en-US" sz="900" dirty="0" err="1"/>
                        <a:t>yip</a:t>
                      </a:r>
                      <a:r>
                        <a:rPr lang="en-US" sz="900" dirty="0"/>
                        <a:t> </a:t>
                      </a:r>
                      <a:r>
                        <a:rPr lang="en-US" sz="900" dirty="0" err="1"/>
                        <a:t>yip</a:t>
                      </a:r>
                      <a:r>
                        <a:rPr lang="en-US" sz="900" dirty="0"/>
                        <a:t> </a:t>
                      </a:r>
                      <a:r>
                        <a:rPr lang="en-US" sz="900" dirty="0" err="1"/>
                        <a:t>yip</a:t>
                      </a:r>
                      <a:r>
                        <a:rPr lang="en-US" sz="900" dirty="0"/>
                        <a:t> </a:t>
                      </a:r>
                      <a:r>
                        <a:rPr lang="en-US" sz="900" dirty="0" err="1"/>
                        <a:t>yip</a:t>
                      </a:r>
                      <a:r>
                        <a:rPr lang="en-US" sz="900" dirty="0"/>
                        <a:t> in a high-pitched way.”</a:t>
                      </a:r>
                    </a:p>
                    <a:p>
                      <a:endParaRPr lang="en-US" sz="900" dirty="0"/>
                    </a:p>
                    <a:p>
                      <a:r>
                        <a:rPr lang="en-US" sz="900" dirty="0"/>
                        <a:t>Even though Pi is in a terrifying position of being in a small space with a vicious predator, the repetition of the “yip” sound from the hyena makes it seem comical. It appears it is just as confused by its surroundings at is thinking about finding something to eat. </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sz="900" dirty="0"/>
                        <a:t>“I was seized by fear and could only watch.”</a:t>
                      </a:r>
                    </a:p>
                    <a:p>
                      <a:endParaRPr lang="en-US" sz="900" dirty="0"/>
                    </a:p>
                    <a:p>
                      <a:r>
                        <a:rPr lang="en-US" sz="900" dirty="0"/>
                        <a:t>We already know that the hyena is a terrifying predator from earlier in the text, and Pi reiterates to us that he is “seized with fear”, the personification amplifying to us how terrified he is. He is also helpless: he can only watch the hyena as he awaits to see what will happen. </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95059382"/>
                  </a:ext>
                </a:extLst>
              </a:tr>
              <a:tr h="749228">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93662096"/>
                  </a:ext>
                </a:extLst>
              </a:tr>
              <a:tr h="749228">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46103886"/>
                  </a:ext>
                </a:extLst>
              </a:tr>
              <a:tr h="749228">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23004462"/>
                  </a:ext>
                </a:extLst>
              </a:tr>
              <a:tr h="749228">
                <a:tc>
                  <a:txBody>
                    <a:bodyPr/>
                    <a:lstStyle/>
                    <a:p>
                      <a:endParaRPr lang="en-GB"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01308280"/>
                  </a:ext>
                </a:extLst>
              </a:tr>
            </a:tbl>
          </a:graphicData>
        </a:graphic>
      </p:graphicFrame>
      <p:sp>
        <p:nvSpPr>
          <p:cNvPr id="7" name="TextBox 6">
            <a:extLst>
              <a:ext uri="{FF2B5EF4-FFF2-40B4-BE49-F238E27FC236}">
                <a16:creationId xmlns:a16="http://schemas.microsoft.com/office/drawing/2014/main" id="{2FBB70DA-133F-0D22-C03C-E448C3FFB331}"/>
              </a:ext>
            </a:extLst>
          </p:cNvPr>
          <p:cNvSpPr txBox="1"/>
          <p:nvPr/>
        </p:nvSpPr>
        <p:spPr>
          <a:xfrm>
            <a:off x="6977743" y="3581400"/>
            <a:ext cx="1537607" cy="3037116"/>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panose="020F0502020204030204"/>
                <a:ea typeface="+mn-ea"/>
                <a:cs typeface="+mn-cs"/>
              </a:rPr>
              <a:t>Complete your table. You may put more reasons on one side than the other. You the examples provided to help you.</a:t>
            </a:r>
            <a:endPar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97789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1660</Words>
  <Application>Microsoft Office PowerPoint</Application>
  <PresentationFormat>On-screen Show (4:3)</PresentationFormat>
  <Paragraphs>137</Paragraphs>
  <Slides>14</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14</vt:i4>
      </vt:variant>
    </vt:vector>
  </HeadingPairs>
  <TitlesOfParts>
    <vt:vector size="23" baseType="lpstr">
      <vt:lpstr>Aptos</vt:lpstr>
      <vt:lpstr>Arial</vt:lpstr>
      <vt:lpstr>Calibri</vt:lpstr>
      <vt:lpstr>Calibri Light</vt:lpstr>
      <vt:lpstr>gg sans</vt:lpstr>
      <vt:lpstr>Times New Roman</vt:lpstr>
      <vt:lpstr>Office Theme</vt:lpstr>
      <vt:lpstr>1_Office Theme</vt:lpstr>
      <vt:lpstr>3_Office Theme</vt:lpstr>
      <vt:lpstr>PowerPoint Presentation</vt:lpstr>
      <vt:lpstr>PowerPoint Presentation</vt:lpstr>
      <vt:lpstr>Learning outcomes</vt:lpstr>
      <vt:lpstr>Evaluating a text is similar to evaluating art</vt:lpstr>
      <vt:lpstr>Let’s explore Q4</vt:lpstr>
      <vt:lpstr>Let’s explore Q4</vt:lpstr>
      <vt:lpstr>PowerPoint Presentation</vt:lpstr>
      <vt:lpstr>PowerPoint Presentation</vt:lpstr>
      <vt:lpstr>Re-read the second half of the text (line 20 onwards)</vt:lpstr>
      <vt:lpstr>PowerPoint Presentation</vt:lpstr>
      <vt:lpstr>PowerPoint Presentation</vt:lpstr>
      <vt:lpstr>PowerPoint Presentation</vt:lpstr>
      <vt:lpstr>Plenary: Learning Pyramid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Wassell</dc:creator>
  <cp:lastModifiedBy>Chezka Mae Madrona</cp:lastModifiedBy>
  <cp:revision>19</cp:revision>
  <dcterms:created xsi:type="dcterms:W3CDTF">2023-05-15T10:17:53Z</dcterms:created>
  <dcterms:modified xsi:type="dcterms:W3CDTF">2025-08-12T09:50:43Z</dcterms:modified>
</cp:coreProperties>
</file>