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sldIdLst>
    <p:sldId id="258" r:id="rId3"/>
    <p:sldId id="257" r:id="rId4"/>
    <p:sldId id="259" r:id="rId5"/>
    <p:sldId id="260" r:id="rId6"/>
    <p:sldId id="261" r:id="rId7"/>
    <p:sldId id="262" r:id="rId8"/>
    <p:sldId id="263" r:id="rId9"/>
    <p:sldId id="264" r:id="rId10"/>
    <p:sldId id="265" r:id="rId11"/>
    <p:sldId id="266" r:id="rId12"/>
    <p:sldId id="267" r:id="rId13"/>
    <p:sldId id="285" r:id="rId14"/>
    <p:sldId id="286" r:id="rId15"/>
    <p:sldId id="287" r:id="rId16"/>
    <p:sldId id="288" r:id="rId17"/>
    <p:sldId id="289" r:id="rId18"/>
    <p:sldId id="313" r:id="rId19"/>
    <p:sldId id="31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16B403-7166-4F08-A06C-A313BD4BAF70}" v="12" dt="2025-02-04T11:42:28.6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F416B403-7166-4F08-A06C-A313BD4BAF70}"/>
    <pc:docChg chg="undo custSel delSld modSld delMainMaster">
      <pc:chgData name="Paul Wassell" userId="609912a88ec840f0" providerId="LiveId" clId="{F416B403-7166-4F08-A06C-A313BD4BAF70}" dt="2025-02-04T11:42:41.843" v="1774" actId="14100"/>
      <pc:docMkLst>
        <pc:docMk/>
      </pc:docMkLst>
      <pc:sldChg chg="modSp mod">
        <pc:chgData name="Paul Wassell" userId="609912a88ec840f0" providerId="LiveId" clId="{F416B403-7166-4F08-A06C-A313BD4BAF70}" dt="2025-02-04T11:16:21.592" v="359" actId="20577"/>
        <pc:sldMkLst>
          <pc:docMk/>
          <pc:sldMk cId="2776322149" sldId="257"/>
        </pc:sldMkLst>
        <pc:spChg chg="mod">
          <ac:chgData name="Paul Wassell" userId="609912a88ec840f0" providerId="LiveId" clId="{F416B403-7166-4F08-A06C-A313BD4BAF70}" dt="2025-02-04T11:16:21.592" v="359" actId="20577"/>
          <ac:spMkLst>
            <pc:docMk/>
            <pc:sldMk cId="2776322149" sldId="257"/>
            <ac:spMk id="3" creationId="{BC3B62FD-A13B-E11A-FB5D-55E6AE520EE1}"/>
          </ac:spMkLst>
        </pc:spChg>
      </pc:sldChg>
      <pc:sldChg chg="addSp delSp modSp mod">
        <pc:chgData name="Paul Wassell" userId="609912a88ec840f0" providerId="LiveId" clId="{F416B403-7166-4F08-A06C-A313BD4BAF70}" dt="2025-02-04T11:16:06.188" v="355" actId="1076"/>
        <pc:sldMkLst>
          <pc:docMk/>
          <pc:sldMk cId="2487724992" sldId="258"/>
        </pc:sldMkLst>
        <pc:spChg chg="mod">
          <ac:chgData name="Paul Wassell" userId="609912a88ec840f0" providerId="LiveId" clId="{F416B403-7166-4F08-A06C-A313BD4BAF70}" dt="2025-02-04T11:09:37.034" v="10" actId="20577"/>
          <ac:spMkLst>
            <pc:docMk/>
            <pc:sldMk cId="2487724992" sldId="258"/>
            <ac:spMk id="2" creationId="{A9701546-D8A0-4757-8C57-41CCFC566484}"/>
          </ac:spMkLst>
        </pc:spChg>
        <pc:spChg chg="mod">
          <ac:chgData name="Paul Wassell" userId="609912a88ec840f0" providerId="LiveId" clId="{F416B403-7166-4F08-A06C-A313BD4BAF70}" dt="2025-02-04T11:16:00.341" v="353" actId="1076"/>
          <ac:spMkLst>
            <pc:docMk/>
            <pc:sldMk cId="2487724992" sldId="258"/>
            <ac:spMk id="3" creationId="{7E2767E5-9B44-993C-AE76-C223311059CC}"/>
          </ac:spMkLst>
        </pc:spChg>
        <pc:spChg chg="mod">
          <ac:chgData name="Paul Wassell" userId="609912a88ec840f0" providerId="LiveId" clId="{F416B403-7166-4F08-A06C-A313BD4BAF70}" dt="2025-02-04T11:15:55.380" v="351" actId="404"/>
          <ac:spMkLst>
            <pc:docMk/>
            <pc:sldMk cId="2487724992" sldId="258"/>
            <ac:spMk id="5" creationId="{2939B28E-04C1-43C7-D393-35D31F73D17B}"/>
          </ac:spMkLst>
        </pc:spChg>
        <pc:spChg chg="mod">
          <ac:chgData name="Paul Wassell" userId="609912a88ec840f0" providerId="LiveId" clId="{F416B403-7166-4F08-A06C-A313BD4BAF70}" dt="2025-02-04T11:16:06.188" v="355" actId="1076"/>
          <ac:spMkLst>
            <pc:docMk/>
            <pc:sldMk cId="2487724992" sldId="258"/>
            <ac:spMk id="7" creationId="{F1EE5681-2B58-DAD1-8AA2-FAD192284155}"/>
          </ac:spMkLst>
        </pc:spChg>
        <pc:picChg chg="del">
          <ac:chgData name="Paul Wassell" userId="609912a88ec840f0" providerId="LiveId" clId="{F416B403-7166-4F08-A06C-A313BD4BAF70}" dt="2025-02-04T11:12:36.159" v="334" actId="478"/>
          <ac:picMkLst>
            <pc:docMk/>
            <pc:sldMk cId="2487724992" sldId="258"/>
            <ac:picMk id="4" creationId="{D9E375B0-54C4-C6D8-0342-F2570C800C56}"/>
          </ac:picMkLst>
        </pc:picChg>
        <pc:picChg chg="add mod">
          <ac:chgData name="Paul Wassell" userId="609912a88ec840f0" providerId="LiveId" clId="{F416B403-7166-4F08-A06C-A313BD4BAF70}" dt="2025-02-04T11:15:23.039" v="337" actId="14100"/>
          <ac:picMkLst>
            <pc:docMk/>
            <pc:sldMk cId="2487724992" sldId="258"/>
            <ac:picMk id="6" creationId="{1349E03E-7093-4C49-C3ED-3FD62EF00F16}"/>
          </ac:picMkLst>
        </pc:picChg>
        <pc:picChg chg="add mod">
          <ac:chgData name="Paul Wassell" userId="609912a88ec840f0" providerId="LiveId" clId="{F416B403-7166-4F08-A06C-A313BD4BAF70}" dt="2025-02-04T11:15:23.039" v="337" actId="14100"/>
          <ac:picMkLst>
            <pc:docMk/>
            <pc:sldMk cId="2487724992" sldId="258"/>
            <ac:picMk id="8" creationId="{D0271C3D-F002-C803-12DA-C184B79DEF09}"/>
          </ac:picMkLst>
        </pc:picChg>
        <pc:picChg chg="add mod">
          <ac:chgData name="Paul Wassell" userId="609912a88ec840f0" providerId="LiveId" clId="{F416B403-7166-4F08-A06C-A313BD4BAF70}" dt="2025-02-04T11:15:23.039" v="337" actId="14100"/>
          <ac:picMkLst>
            <pc:docMk/>
            <pc:sldMk cId="2487724992" sldId="258"/>
            <ac:picMk id="9" creationId="{F93479A8-21D1-CF6C-4685-1787B9B5846D}"/>
          </ac:picMkLst>
        </pc:picChg>
        <pc:picChg chg="add mod">
          <ac:chgData name="Paul Wassell" userId="609912a88ec840f0" providerId="LiveId" clId="{F416B403-7166-4F08-A06C-A313BD4BAF70}" dt="2025-02-04T11:15:23.039" v="337" actId="14100"/>
          <ac:picMkLst>
            <pc:docMk/>
            <pc:sldMk cId="2487724992" sldId="258"/>
            <ac:picMk id="10" creationId="{D4832A64-B3E8-01DA-D318-CFD7EDB517F8}"/>
          </ac:picMkLst>
        </pc:picChg>
        <pc:picChg chg="add mod">
          <ac:chgData name="Paul Wassell" userId="609912a88ec840f0" providerId="LiveId" clId="{F416B403-7166-4F08-A06C-A313BD4BAF70}" dt="2025-02-04T11:16:03.100" v="354" actId="14100"/>
          <ac:picMkLst>
            <pc:docMk/>
            <pc:sldMk cId="2487724992" sldId="258"/>
            <ac:picMk id="11" creationId="{A98801CD-ACD6-B380-D4A5-073269F4497B}"/>
          </ac:picMkLst>
        </pc:picChg>
      </pc:sldChg>
      <pc:sldChg chg="addSp delSp modSp mod">
        <pc:chgData name="Paul Wassell" userId="609912a88ec840f0" providerId="LiveId" clId="{F416B403-7166-4F08-A06C-A313BD4BAF70}" dt="2025-02-04T11:16:49.162" v="367" actId="1076"/>
        <pc:sldMkLst>
          <pc:docMk/>
          <pc:sldMk cId="309891998" sldId="259"/>
        </pc:sldMkLst>
        <pc:spChg chg="mod">
          <ac:chgData name="Paul Wassell" userId="609912a88ec840f0" providerId="LiveId" clId="{F416B403-7166-4F08-A06C-A313BD4BAF70}" dt="2025-02-04T11:16:39.630" v="363" actId="1076"/>
          <ac:spMkLst>
            <pc:docMk/>
            <pc:sldMk cId="309891998" sldId="259"/>
            <ac:spMk id="4" creationId="{B4D692BF-CA4A-F3BE-FD0F-2F24E50B4EDF}"/>
          </ac:spMkLst>
        </pc:spChg>
        <pc:spChg chg="mod">
          <ac:chgData name="Paul Wassell" userId="609912a88ec840f0" providerId="LiveId" clId="{F416B403-7166-4F08-A06C-A313BD4BAF70}" dt="2025-02-04T11:16:43.693" v="365" actId="1076"/>
          <ac:spMkLst>
            <pc:docMk/>
            <pc:sldMk cId="309891998" sldId="259"/>
            <ac:spMk id="5" creationId="{09374E7F-5684-C317-A6C7-DE37D1F81EE3}"/>
          </ac:spMkLst>
        </pc:spChg>
        <pc:spChg chg="mod">
          <ac:chgData name="Paul Wassell" userId="609912a88ec840f0" providerId="LiveId" clId="{F416B403-7166-4F08-A06C-A313BD4BAF70}" dt="2025-02-04T11:16:41.920" v="364" actId="1076"/>
          <ac:spMkLst>
            <pc:docMk/>
            <pc:sldMk cId="309891998" sldId="259"/>
            <ac:spMk id="6" creationId="{3210C93A-33CA-64CD-9E61-F293D03B65FE}"/>
          </ac:spMkLst>
        </pc:spChg>
        <pc:graphicFrameChg chg="modGraphic">
          <ac:chgData name="Paul Wassell" userId="609912a88ec840f0" providerId="LiveId" clId="{F416B403-7166-4F08-A06C-A313BD4BAF70}" dt="2025-02-04T11:12:24.730" v="330" actId="20577"/>
          <ac:graphicFrameMkLst>
            <pc:docMk/>
            <pc:sldMk cId="309891998" sldId="259"/>
            <ac:graphicFrameMk id="8" creationId="{54DAF11E-4639-D0CB-57F4-5798D921C6F0}"/>
          </ac:graphicFrameMkLst>
        </pc:graphicFrameChg>
        <pc:picChg chg="add mod">
          <ac:chgData name="Paul Wassell" userId="609912a88ec840f0" providerId="LiveId" clId="{F416B403-7166-4F08-A06C-A313BD4BAF70}" dt="2025-02-04T11:16:49.162" v="367" actId="1076"/>
          <ac:picMkLst>
            <pc:docMk/>
            <pc:sldMk cId="309891998" sldId="259"/>
            <ac:picMk id="2" creationId="{5F636DC9-61A7-5E2D-768C-BCBE97E6112F}"/>
          </ac:picMkLst>
        </pc:picChg>
        <pc:picChg chg="del">
          <ac:chgData name="Paul Wassell" userId="609912a88ec840f0" providerId="LiveId" clId="{F416B403-7166-4F08-A06C-A313BD4BAF70}" dt="2025-02-04T11:12:30.999" v="333" actId="478"/>
          <ac:picMkLst>
            <pc:docMk/>
            <pc:sldMk cId="309891998" sldId="259"/>
            <ac:picMk id="7" creationId="{9BD6577F-FAAE-E258-E7AE-EB71F1D80B85}"/>
          </ac:picMkLst>
        </pc:picChg>
        <pc:picChg chg="mod">
          <ac:chgData name="Paul Wassell" userId="609912a88ec840f0" providerId="LiveId" clId="{F416B403-7166-4F08-A06C-A313BD4BAF70}" dt="2025-02-04T11:12:29.632" v="332" actId="1076"/>
          <ac:picMkLst>
            <pc:docMk/>
            <pc:sldMk cId="309891998" sldId="259"/>
            <ac:picMk id="10" creationId="{A8C37980-C853-6E31-13DD-D039D8E77F22}"/>
          </ac:picMkLst>
        </pc:picChg>
        <pc:picChg chg="mod">
          <ac:chgData name="Paul Wassell" userId="609912a88ec840f0" providerId="LiveId" clId="{F416B403-7166-4F08-A06C-A313BD4BAF70}" dt="2025-02-04T11:12:28.110" v="331" actId="1076"/>
          <ac:picMkLst>
            <pc:docMk/>
            <pc:sldMk cId="309891998" sldId="259"/>
            <ac:picMk id="11" creationId="{32A0A772-CC22-A74D-C91B-69BBCD85883C}"/>
          </ac:picMkLst>
        </pc:picChg>
      </pc:sldChg>
      <pc:sldChg chg="modSp mod">
        <pc:chgData name="Paul Wassell" userId="609912a88ec840f0" providerId="LiveId" clId="{F416B403-7166-4F08-A06C-A313BD4BAF70}" dt="2025-02-04T11:21:39.708" v="403" actId="20577"/>
        <pc:sldMkLst>
          <pc:docMk/>
          <pc:sldMk cId="3748667243" sldId="260"/>
        </pc:sldMkLst>
        <pc:spChg chg="mod">
          <ac:chgData name="Paul Wassell" userId="609912a88ec840f0" providerId="LiveId" clId="{F416B403-7166-4F08-A06C-A313BD4BAF70}" dt="2025-02-04T11:21:13.989" v="375" actId="20577"/>
          <ac:spMkLst>
            <pc:docMk/>
            <pc:sldMk cId="3748667243" sldId="260"/>
            <ac:spMk id="2" creationId="{4267E9B3-C386-1847-D477-7EF8EC033575}"/>
          </ac:spMkLst>
        </pc:spChg>
        <pc:spChg chg="mod">
          <ac:chgData name="Paul Wassell" userId="609912a88ec840f0" providerId="LiveId" clId="{F416B403-7166-4F08-A06C-A313BD4BAF70}" dt="2025-02-04T11:21:05.369" v="368"/>
          <ac:spMkLst>
            <pc:docMk/>
            <pc:sldMk cId="3748667243" sldId="260"/>
            <ac:spMk id="4" creationId="{597C06B4-8D64-4873-9F4D-12FEC703E7FF}"/>
          </ac:spMkLst>
        </pc:spChg>
        <pc:spChg chg="mod">
          <ac:chgData name="Paul Wassell" userId="609912a88ec840f0" providerId="LiveId" clId="{F416B403-7166-4F08-A06C-A313BD4BAF70}" dt="2025-02-04T11:21:39.708" v="403" actId="20577"/>
          <ac:spMkLst>
            <pc:docMk/>
            <pc:sldMk cId="3748667243" sldId="260"/>
            <ac:spMk id="5" creationId="{74CD4DDC-A56D-8873-3AC1-CFE2730475A1}"/>
          </ac:spMkLst>
        </pc:spChg>
        <pc:spChg chg="mod">
          <ac:chgData name="Paul Wassell" userId="609912a88ec840f0" providerId="LiveId" clId="{F416B403-7166-4F08-A06C-A313BD4BAF70}" dt="2025-02-04T11:21:28.458" v="395" actId="20577"/>
          <ac:spMkLst>
            <pc:docMk/>
            <pc:sldMk cId="3748667243" sldId="260"/>
            <ac:spMk id="8" creationId="{BA38FB7B-B911-3777-5FDF-3A114480A0AE}"/>
          </ac:spMkLst>
        </pc:spChg>
      </pc:sldChg>
      <pc:sldChg chg="modSp mod">
        <pc:chgData name="Paul Wassell" userId="609912a88ec840f0" providerId="LiveId" clId="{F416B403-7166-4F08-A06C-A313BD4BAF70}" dt="2025-02-04T11:23:55.581" v="709" actId="13926"/>
        <pc:sldMkLst>
          <pc:docMk/>
          <pc:sldMk cId="875827935" sldId="261"/>
        </pc:sldMkLst>
        <pc:spChg chg="mod">
          <ac:chgData name="Paul Wassell" userId="609912a88ec840f0" providerId="LiveId" clId="{F416B403-7166-4F08-A06C-A313BD4BAF70}" dt="2025-02-04T11:23:48.637" v="707" actId="13926"/>
          <ac:spMkLst>
            <pc:docMk/>
            <pc:sldMk cId="875827935" sldId="261"/>
            <ac:spMk id="5" creationId="{C23F2B7A-AE38-1CAE-194D-307BEFC224E8}"/>
          </ac:spMkLst>
        </pc:spChg>
        <pc:spChg chg="mod">
          <ac:chgData name="Paul Wassell" userId="609912a88ec840f0" providerId="LiveId" clId="{F416B403-7166-4F08-A06C-A313BD4BAF70}" dt="2025-02-04T11:23:55.581" v="709" actId="13926"/>
          <ac:spMkLst>
            <pc:docMk/>
            <pc:sldMk cId="875827935" sldId="261"/>
            <ac:spMk id="6" creationId="{DEECD36B-30C2-7EAF-7E04-E64FB48FFC09}"/>
          </ac:spMkLst>
        </pc:spChg>
      </pc:sldChg>
      <pc:sldChg chg="modSp mod">
        <pc:chgData name="Paul Wassell" userId="609912a88ec840f0" providerId="LiveId" clId="{F416B403-7166-4F08-A06C-A313BD4BAF70}" dt="2025-02-04T11:26:12.036" v="962" actId="20577"/>
        <pc:sldMkLst>
          <pc:docMk/>
          <pc:sldMk cId="3784346451" sldId="262"/>
        </pc:sldMkLst>
        <pc:spChg chg="mod">
          <ac:chgData name="Paul Wassell" userId="609912a88ec840f0" providerId="LiveId" clId="{F416B403-7166-4F08-A06C-A313BD4BAF70}" dt="2025-02-04T11:25:34.902" v="838" actId="13926"/>
          <ac:spMkLst>
            <pc:docMk/>
            <pc:sldMk cId="3784346451" sldId="262"/>
            <ac:spMk id="5" creationId="{A44F67EF-C3D3-3E90-781F-84948723227C}"/>
          </ac:spMkLst>
        </pc:spChg>
        <pc:spChg chg="mod">
          <ac:chgData name="Paul Wassell" userId="609912a88ec840f0" providerId="LiveId" clId="{F416B403-7166-4F08-A06C-A313BD4BAF70}" dt="2025-02-04T11:25:01.616" v="777" actId="313"/>
          <ac:spMkLst>
            <pc:docMk/>
            <pc:sldMk cId="3784346451" sldId="262"/>
            <ac:spMk id="6" creationId="{A25C6B88-5ECD-60F5-9BF4-2E7549B65558}"/>
          </ac:spMkLst>
        </pc:spChg>
        <pc:spChg chg="mod">
          <ac:chgData name="Paul Wassell" userId="609912a88ec840f0" providerId="LiveId" clId="{F416B403-7166-4F08-A06C-A313BD4BAF70}" dt="2025-02-04T11:26:12.036" v="962" actId="20577"/>
          <ac:spMkLst>
            <pc:docMk/>
            <pc:sldMk cId="3784346451" sldId="262"/>
            <ac:spMk id="7" creationId="{600D7098-DF2B-D8EE-5B7E-583D5ED4F33C}"/>
          </ac:spMkLst>
        </pc:spChg>
      </pc:sldChg>
      <pc:sldChg chg="modSp mod">
        <pc:chgData name="Paul Wassell" userId="609912a88ec840f0" providerId="LiveId" clId="{F416B403-7166-4F08-A06C-A313BD4BAF70}" dt="2025-02-04T11:27:48.558" v="997" actId="20577"/>
        <pc:sldMkLst>
          <pc:docMk/>
          <pc:sldMk cId="3245179925" sldId="263"/>
        </pc:sldMkLst>
        <pc:spChg chg="mod">
          <ac:chgData name="Paul Wassell" userId="609912a88ec840f0" providerId="LiveId" clId="{F416B403-7166-4F08-A06C-A313BD4BAF70}" dt="2025-02-04T11:26:43.793" v="967" actId="403"/>
          <ac:spMkLst>
            <pc:docMk/>
            <pc:sldMk cId="3245179925" sldId="263"/>
            <ac:spMk id="5" creationId="{E9D36718-3B91-44CE-C4E7-43610459BF3E}"/>
          </ac:spMkLst>
        </pc:spChg>
        <pc:spChg chg="mod">
          <ac:chgData name="Paul Wassell" userId="609912a88ec840f0" providerId="LiveId" clId="{F416B403-7166-4F08-A06C-A313BD4BAF70}" dt="2025-02-04T11:27:36.739" v="973" actId="313"/>
          <ac:spMkLst>
            <pc:docMk/>
            <pc:sldMk cId="3245179925" sldId="263"/>
            <ac:spMk id="11" creationId="{4A16666E-E78C-D8AE-F79D-2E793F90CC01}"/>
          </ac:spMkLst>
        </pc:spChg>
        <pc:spChg chg="mod">
          <ac:chgData name="Paul Wassell" userId="609912a88ec840f0" providerId="LiveId" clId="{F416B403-7166-4F08-A06C-A313BD4BAF70}" dt="2025-02-04T11:27:40.888" v="979" actId="20577"/>
          <ac:spMkLst>
            <pc:docMk/>
            <pc:sldMk cId="3245179925" sldId="263"/>
            <ac:spMk id="12" creationId="{8D536A9C-2B4A-0805-B3C4-69FB304B1108}"/>
          </ac:spMkLst>
        </pc:spChg>
        <pc:graphicFrameChg chg="modGraphic">
          <ac:chgData name="Paul Wassell" userId="609912a88ec840f0" providerId="LiveId" clId="{F416B403-7166-4F08-A06C-A313BD4BAF70}" dt="2025-02-04T11:27:48.558" v="997" actId="20577"/>
          <ac:graphicFrameMkLst>
            <pc:docMk/>
            <pc:sldMk cId="3245179925" sldId="263"/>
            <ac:graphicFrameMk id="6" creationId="{9F974B46-F4BC-C2F2-3B1D-327598445D19}"/>
          </ac:graphicFrameMkLst>
        </pc:graphicFrameChg>
      </pc:sldChg>
      <pc:sldChg chg="modSp mod">
        <pc:chgData name="Paul Wassell" userId="609912a88ec840f0" providerId="LiveId" clId="{F416B403-7166-4F08-A06C-A313BD4BAF70}" dt="2025-02-04T11:34:48.458" v="1361" actId="13926"/>
        <pc:sldMkLst>
          <pc:docMk/>
          <pc:sldMk cId="3076209830" sldId="264"/>
        </pc:sldMkLst>
        <pc:spChg chg="mod">
          <ac:chgData name="Paul Wassell" userId="609912a88ec840f0" providerId="LiveId" clId="{F416B403-7166-4F08-A06C-A313BD4BAF70}" dt="2025-02-04T11:33:16.470" v="1004" actId="13926"/>
          <ac:spMkLst>
            <pc:docMk/>
            <pc:sldMk cId="3076209830" sldId="264"/>
            <ac:spMk id="3" creationId="{0A47CA96-8F04-6529-E971-8B7B19D9E769}"/>
          </ac:spMkLst>
        </pc:spChg>
        <pc:spChg chg="mod">
          <ac:chgData name="Paul Wassell" userId="609912a88ec840f0" providerId="LiveId" clId="{F416B403-7166-4F08-A06C-A313BD4BAF70}" dt="2025-02-04T11:34:48.458" v="1361" actId="13926"/>
          <ac:spMkLst>
            <pc:docMk/>
            <pc:sldMk cId="3076209830" sldId="264"/>
            <ac:spMk id="4" creationId="{56860DE6-62C1-AF6D-248D-B415220469F1}"/>
          </ac:spMkLst>
        </pc:spChg>
      </pc:sldChg>
      <pc:sldChg chg="modSp mod">
        <pc:chgData name="Paul Wassell" userId="609912a88ec840f0" providerId="LiveId" clId="{F416B403-7166-4F08-A06C-A313BD4BAF70}" dt="2025-02-04T11:36:16.274" v="1406" actId="27636"/>
        <pc:sldMkLst>
          <pc:docMk/>
          <pc:sldMk cId="1880613192" sldId="265"/>
        </pc:sldMkLst>
        <pc:spChg chg="mod">
          <ac:chgData name="Paul Wassell" userId="609912a88ec840f0" providerId="LiveId" clId="{F416B403-7166-4F08-A06C-A313BD4BAF70}" dt="2025-02-04T11:35:02.810" v="1371" actId="20577"/>
          <ac:spMkLst>
            <pc:docMk/>
            <pc:sldMk cId="1880613192" sldId="265"/>
            <ac:spMk id="2" creationId="{3A209C0D-A7F9-DECB-6641-5672FAE6CFC5}"/>
          </ac:spMkLst>
        </pc:spChg>
        <pc:spChg chg="mod">
          <ac:chgData name="Paul Wassell" userId="609912a88ec840f0" providerId="LiveId" clId="{F416B403-7166-4F08-A06C-A313BD4BAF70}" dt="2025-02-04T11:35:47.057" v="1379" actId="13926"/>
          <ac:spMkLst>
            <pc:docMk/>
            <pc:sldMk cId="1880613192" sldId="265"/>
            <ac:spMk id="4" creationId="{2482BFEF-4437-3869-696F-D417E0EBFEA8}"/>
          </ac:spMkLst>
        </pc:spChg>
        <pc:spChg chg="mod">
          <ac:chgData name="Paul Wassell" userId="609912a88ec840f0" providerId="LiveId" clId="{F416B403-7166-4F08-A06C-A313BD4BAF70}" dt="2025-02-04T11:36:16.274" v="1406" actId="27636"/>
          <ac:spMkLst>
            <pc:docMk/>
            <pc:sldMk cId="1880613192" sldId="265"/>
            <ac:spMk id="5" creationId="{00AF1459-566F-A795-A14A-AA2590108562}"/>
          </ac:spMkLst>
        </pc:spChg>
      </pc:sldChg>
      <pc:sldChg chg="addSp delSp modSp mod">
        <pc:chgData name="Paul Wassell" userId="609912a88ec840f0" providerId="LiveId" clId="{F416B403-7166-4F08-A06C-A313BD4BAF70}" dt="2025-02-04T11:36:54.156" v="1455" actId="403"/>
        <pc:sldMkLst>
          <pc:docMk/>
          <pc:sldMk cId="1637340904" sldId="266"/>
        </pc:sldMkLst>
        <pc:spChg chg="mod">
          <ac:chgData name="Paul Wassell" userId="609912a88ec840f0" providerId="LiveId" clId="{F416B403-7166-4F08-A06C-A313BD4BAF70}" dt="2025-02-04T11:36:54.156" v="1455" actId="403"/>
          <ac:spMkLst>
            <pc:docMk/>
            <pc:sldMk cId="1637340904" sldId="266"/>
            <ac:spMk id="5" creationId="{7525FFE8-4C77-BC4F-2D8F-9D5778A8A43C}"/>
          </ac:spMkLst>
        </pc:spChg>
        <pc:picChg chg="add mod">
          <ac:chgData name="Paul Wassell" userId="609912a88ec840f0" providerId="LiveId" clId="{F416B403-7166-4F08-A06C-A313BD4BAF70}" dt="2025-02-04T11:36:39.553" v="1408" actId="1076"/>
          <ac:picMkLst>
            <pc:docMk/>
            <pc:sldMk cId="1637340904" sldId="266"/>
            <ac:picMk id="3" creationId="{A7853A51-C896-75CA-CE55-C036B2AECA37}"/>
          </ac:picMkLst>
        </pc:picChg>
        <pc:picChg chg="del">
          <ac:chgData name="Paul Wassell" userId="609912a88ec840f0" providerId="LiveId" clId="{F416B403-7166-4F08-A06C-A313BD4BAF70}" dt="2025-02-04T11:28:06.617" v="998" actId="478"/>
          <ac:picMkLst>
            <pc:docMk/>
            <pc:sldMk cId="1637340904" sldId="266"/>
            <ac:picMk id="4" creationId="{1D29C07B-31B0-2D51-BEF8-50D9F06CF63A}"/>
          </ac:picMkLst>
        </pc:picChg>
      </pc:sldChg>
      <pc:sldChg chg="modSp mod">
        <pc:chgData name="Paul Wassell" userId="609912a88ec840f0" providerId="LiveId" clId="{F416B403-7166-4F08-A06C-A313BD4BAF70}" dt="2025-02-04T11:37:23.659" v="1488" actId="20577"/>
        <pc:sldMkLst>
          <pc:docMk/>
          <pc:sldMk cId="386137016" sldId="267"/>
        </pc:sldMkLst>
        <pc:spChg chg="mod">
          <ac:chgData name="Paul Wassell" userId="609912a88ec840f0" providerId="LiveId" clId="{F416B403-7166-4F08-A06C-A313BD4BAF70}" dt="2025-02-04T11:36:59.618" v="1457" actId="20577"/>
          <ac:spMkLst>
            <pc:docMk/>
            <pc:sldMk cId="386137016" sldId="267"/>
            <ac:spMk id="2" creationId="{894525C5-91CD-65C5-1205-F5A050D26C26}"/>
          </ac:spMkLst>
        </pc:spChg>
        <pc:graphicFrameChg chg="modGraphic">
          <ac:chgData name="Paul Wassell" userId="609912a88ec840f0" providerId="LiveId" clId="{F416B403-7166-4F08-A06C-A313BD4BAF70}" dt="2025-02-04T11:37:23.659" v="1488" actId="20577"/>
          <ac:graphicFrameMkLst>
            <pc:docMk/>
            <pc:sldMk cId="386137016" sldId="267"/>
            <ac:graphicFrameMk id="4" creationId="{11D3C578-0ADD-7BD9-3D67-F69450EF903B}"/>
          </ac:graphicFrameMkLst>
        </pc:graphicFrameChg>
      </pc:sldChg>
      <pc:sldChg chg="addSp delSp modSp mod">
        <pc:chgData name="Paul Wassell" userId="609912a88ec840f0" providerId="LiveId" clId="{F416B403-7166-4F08-A06C-A313BD4BAF70}" dt="2025-02-04T11:39:25.258" v="1497" actId="1076"/>
        <pc:sldMkLst>
          <pc:docMk/>
          <pc:sldMk cId="485748622" sldId="285"/>
        </pc:sldMkLst>
        <pc:picChg chg="del">
          <ac:chgData name="Paul Wassell" userId="609912a88ec840f0" providerId="LiveId" clId="{F416B403-7166-4F08-A06C-A313BD4BAF70}" dt="2025-02-04T11:37:46.030" v="1494" actId="478"/>
          <ac:picMkLst>
            <pc:docMk/>
            <pc:sldMk cId="485748622" sldId="285"/>
            <ac:picMk id="4" creationId="{7CA646D4-F12C-FDF3-AF77-4E74261E9FAF}"/>
          </ac:picMkLst>
        </pc:picChg>
        <pc:picChg chg="del">
          <ac:chgData name="Paul Wassell" userId="609912a88ec840f0" providerId="LiveId" clId="{F416B403-7166-4F08-A06C-A313BD4BAF70}" dt="2025-02-04T11:37:46.030" v="1494" actId="478"/>
          <ac:picMkLst>
            <pc:docMk/>
            <pc:sldMk cId="485748622" sldId="285"/>
            <ac:picMk id="5" creationId="{B49CF5B6-D58D-2C38-D5D3-3B28EB76901B}"/>
          </ac:picMkLst>
        </pc:picChg>
        <pc:picChg chg="del">
          <ac:chgData name="Paul Wassell" userId="609912a88ec840f0" providerId="LiveId" clId="{F416B403-7166-4F08-A06C-A313BD4BAF70}" dt="2025-02-04T11:37:46.030" v="1494" actId="478"/>
          <ac:picMkLst>
            <pc:docMk/>
            <pc:sldMk cId="485748622" sldId="285"/>
            <ac:picMk id="6" creationId="{97DE7508-20D0-D5ED-F41F-4198E21319B4}"/>
          </ac:picMkLst>
        </pc:picChg>
        <pc:picChg chg="del">
          <ac:chgData name="Paul Wassell" userId="609912a88ec840f0" providerId="LiveId" clId="{F416B403-7166-4F08-A06C-A313BD4BAF70}" dt="2025-02-04T11:37:46.030" v="1494" actId="478"/>
          <ac:picMkLst>
            <pc:docMk/>
            <pc:sldMk cId="485748622" sldId="285"/>
            <ac:picMk id="7" creationId="{4138CE4D-CB48-FA09-F73B-A7DAC134FEF0}"/>
          </ac:picMkLst>
        </pc:picChg>
        <pc:picChg chg="del">
          <ac:chgData name="Paul Wassell" userId="609912a88ec840f0" providerId="LiveId" clId="{F416B403-7166-4F08-A06C-A313BD4BAF70}" dt="2025-02-04T11:37:46.030" v="1494" actId="478"/>
          <ac:picMkLst>
            <pc:docMk/>
            <pc:sldMk cId="485748622" sldId="285"/>
            <ac:picMk id="8" creationId="{986A4EB4-2887-0A30-FA13-D44D94C9E762}"/>
          </ac:picMkLst>
        </pc:picChg>
        <pc:picChg chg="add mod">
          <ac:chgData name="Paul Wassell" userId="609912a88ec840f0" providerId="LiveId" clId="{F416B403-7166-4F08-A06C-A313BD4BAF70}" dt="2025-02-04T11:39:25.258" v="1497" actId="1076"/>
          <ac:picMkLst>
            <pc:docMk/>
            <pc:sldMk cId="485748622" sldId="285"/>
            <ac:picMk id="9" creationId="{44ED8B96-DA18-ABF1-40A8-3E46C8C0AFD3}"/>
          </ac:picMkLst>
        </pc:picChg>
      </pc:sldChg>
      <pc:sldChg chg="modSp mod">
        <pc:chgData name="Paul Wassell" userId="609912a88ec840f0" providerId="LiveId" clId="{F416B403-7166-4F08-A06C-A313BD4BAF70}" dt="2025-02-04T11:37:37.611" v="1493" actId="113"/>
        <pc:sldMkLst>
          <pc:docMk/>
          <pc:sldMk cId="624369164" sldId="286"/>
        </pc:sldMkLst>
        <pc:graphicFrameChg chg="mod modGraphic">
          <ac:chgData name="Paul Wassell" userId="609912a88ec840f0" providerId="LiveId" clId="{F416B403-7166-4F08-A06C-A313BD4BAF70}" dt="2025-02-04T11:37:37.611" v="1493" actId="113"/>
          <ac:graphicFrameMkLst>
            <pc:docMk/>
            <pc:sldMk cId="624369164" sldId="286"/>
            <ac:graphicFrameMk id="4" creationId="{5BF7B062-CE33-9D4E-F80D-E46B8521F4B9}"/>
          </ac:graphicFrameMkLst>
        </pc:graphicFrameChg>
      </pc:sldChg>
      <pc:sldChg chg="modSp mod">
        <pc:chgData name="Paul Wassell" userId="609912a88ec840f0" providerId="LiveId" clId="{F416B403-7166-4F08-A06C-A313BD4BAF70}" dt="2025-02-04T11:39:41.287" v="1552" actId="20577"/>
        <pc:sldMkLst>
          <pc:docMk/>
          <pc:sldMk cId="2876958895" sldId="287"/>
        </pc:sldMkLst>
        <pc:spChg chg="mod">
          <ac:chgData name="Paul Wassell" userId="609912a88ec840f0" providerId="LiveId" clId="{F416B403-7166-4F08-A06C-A313BD4BAF70}" dt="2025-02-04T11:39:41.287" v="1552" actId="20577"/>
          <ac:spMkLst>
            <pc:docMk/>
            <pc:sldMk cId="2876958895" sldId="287"/>
            <ac:spMk id="3" creationId="{462B161B-53CF-0D47-236A-E7AB5B418DD7}"/>
          </ac:spMkLst>
        </pc:spChg>
      </pc:sldChg>
      <pc:sldChg chg="del">
        <pc:chgData name="Paul Wassell" userId="609912a88ec840f0" providerId="LiveId" clId="{F416B403-7166-4F08-A06C-A313BD4BAF70}" dt="2025-02-04T11:42:03.749" v="1772" actId="47"/>
        <pc:sldMkLst>
          <pc:docMk/>
          <pc:sldMk cId="2949414559" sldId="312"/>
        </pc:sldMkLst>
      </pc:sldChg>
      <pc:sldChg chg="addSp delSp modSp mod">
        <pc:chgData name="Paul Wassell" userId="609912a88ec840f0" providerId="LiveId" clId="{F416B403-7166-4F08-A06C-A313BD4BAF70}" dt="2025-02-04T11:41:59.850" v="1771" actId="20577"/>
        <pc:sldMkLst>
          <pc:docMk/>
          <pc:sldMk cId="1674218179" sldId="313"/>
        </pc:sldMkLst>
        <pc:spChg chg="mod">
          <ac:chgData name="Paul Wassell" userId="609912a88ec840f0" providerId="LiveId" clId="{F416B403-7166-4F08-A06C-A313BD4BAF70}" dt="2025-02-04T11:39:53.588" v="1554" actId="20577"/>
          <ac:spMkLst>
            <pc:docMk/>
            <pc:sldMk cId="1674218179" sldId="313"/>
            <ac:spMk id="2" creationId="{A22D7ECF-E559-887A-9281-967C693918D2}"/>
          </ac:spMkLst>
        </pc:spChg>
        <pc:spChg chg="mod">
          <ac:chgData name="Paul Wassell" userId="609912a88ec840f0" providerId="LiveId" clId="{F416B403-7166-4F08-A06C-A313BD4BAF70}" dt="2025-02-04T11:41:59.850" v="1771" actId="20577"/>
          <ac:spMkLst>
            <pc:docMk/>
            <pc:sldMk cId="1674218179" sldId="313"/>
            <ac:spMk id="3" creationId="{455E2E5E-9561-0DA3-D0AC-E7A86578F7D2}"/>
          </ac:spMkLst>
        </pc:spChg>
        <pc:picChg chg="add mod">
          <ac:chgData name="Paul Wassell" userId="609912a88ec840f0" providerId="LiveId" clId="{F416B403-7166-4F08-A06C-A313BD4BAF70}" dt="2025-02-04T11:40:28.604" v="1559" actId="1076"/>
          <ac:picMkLst>
            <pc:docMk/>
            <pc:sldMk cId="1674218179" sldId="313"/>
            <ac:picMk id="4" creationId="{88CD4EEA-D6EA-7AC2-3327-C632CC3BBDF2}"/>
          </ac:picMkLst>
        </pc:picChg>
        <pc:picChg chg="del">
          <ac:chgData name="Paul Wassell" userId="609912a88ec840f0" providerId="LiveId" clId="{F416B403-7166-4F08-A06C-A313BD4BAF70}" dt="2025-02-04T11:39:59.979" v="1555" actId="478"/>
          <ac:picMkLst>
            <pc:docMk/>
            <pc:sldMk cId="1674218179" sldId="313"/>
            <ac:picMk id="7" creationId="{E6A0007B-6476-A215-B497-51D3EFAD53FD}"/>
          </ac:picMkLst>
        </pc:picChg>
        <pc:picChg chg="del">
          <ac:chgData name="Paul Wassell" userId="609912a88ec840f0" providerId="LiveId" clId="{F416B403-7166-4F08-A06C-A313BD4BAF70}" dt="2025-02-04T11:39:59.979" v="1555" actId="478"/>
          <ac:picMkLst>
            <pc:docMk/>
            <pc:sldMk cId="1674218179" sldId="313"/>
            <ac:picMk id="8" creationId="{88628A4D-2066-2212-B795-53AE8B0A71E6}"/>
          </ac:picMkLst>
        </pc:picChg>
        <pc:picChg chg="del">
          <ac:chgData name="Paul Wassell" userId="609912a88ec840f0" providerId="LiveId" clId="{F416B403-7166-4F08-A06C-A313BD4BAF70}" dt="2025-02-04T11:39:59.979" v="1555" actId="478"/>
          <ac:picMkLst>
            <pc:docMk/>
            <pc:sldMk cId="1674218179" sldId="313"/>
            <ac:picMk id="9" creationId="{0B5B8B8F-A097-2276-3CDF-577FD1E78427}"/>
          </ac:picMkLst>
        </pc:picChg>
        <pc:picChg chg="del">
          <ac:chgData name="Paul Wassell" userId="609912a88ec840f0" providerId="LiveId" clId="{F416B403-7166-4F08-A06C-A313BD4BAF70}" dt="2025-02-04T11:39:59.979" v="1555" actId="478"/>
          <ac:picMkLst>
            <pc:docMk/>
            <pc:sldMk cId="1674218179" sldId="313"/>
            <ac:picMk id="10" creationId="{2A811B8B-255E-2307-D17F-02C63D5D2CF4}"/>
          </ac:picMkLst>
        </pc:picChg>
        <pc:picChg chg="del">
          <ac:chgData name="Paul Wassell" userId="609912a88ec840f0" providerId="LiveId" clId="{F416B403-7166-4F08-A06C-A313BD4BAF70}" dt="2025-02-04T11:39:59.979" v="1555" actId="478"/>
          <ac:picMkLst>
            <pc:docMk/>
            <pc:sldMk cId="1674218179" sldId="313"/>
            <ac:picMk id="11" creationId="{7CEA9DD4-969E-5004-ED81-775EBB6A55B4}"/>
          </ac:picMkLst>
        </pc:picChg>
      </pc:sldChg>
      <pc:sldChg chg="modSp mod">
        <pc:chgData name="Paul Wassell" userId="609912a88ec840f0" providerId="LiveId" clId="{F416B403-7166-4F08-A06C-A313BD4BAF70}" dt="2025-02-04T11:42:41.843" v="1774" actId="14100"/>
        <pc:sldMkLst>
          <pc:docMk/>
          <pc:sldMk cId="2698403396" sldId="314"/>
        </pc:sldMkLst>
        <pc:spChg chg="mod">
          <ac:chgData name="Paul Wassell" userId="609912a88ec840f0" providerId="LiveId" clId="{F416B403-7166-4F08-A06C-A313BD4BAF70}" dt="2025-02-04T11:42:41.843" v="1774" actId="14100"/>
          <ac:spMkLst>
            <pc:docMk/>
            <pc:sldMk cId="2698403396" sldId="314"/>
            <ac:spMk id="7" creationId="{00000000-0000-0000-0000-000000000000}"/>
          </ac:spMkLst>
        </pc:spChg>
      </pc:sldChg>
      <pc:sldMasterChg chg="del delSldLayout">
        <pc:chgData name="Paul Wassell" userId="609912a88ec840f0" providerId="LiveId" clId="{F416B403-7166-4F08-A06C-A313BD4BAF70}" dt="2025-02-04T11:42:03.749" v="1772" actId="47"/>
        <pc:sldMasterMkLst>
          <pc:docMk/>
          <pc:sldMasterMk cId="1748327732" sldId="2147483672"/>
        </pc:sldMasterMkLst>
        <pc:sldLayoutChg chg="del">
          <pc:chgData name="Paul Wassell" userId="609912a88ec840f0" providerId="LiveId" clId="{F416B403-7166-4F08-A06C-A313BD4BAF70}" dt="2025-02-04T11:42:03.749" v="1772" actId="47"/>
          <pc:sldLayoutMkLst>
            <pc:docMk/>
            <pc:sldMasterMk cId="1748327732" sldId="2147483672"/>
            <pc:sldLayoutMk cId="4109354621" sldId="2147483673"/>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3725070964" sldId="2147483674"/>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3502585600" sldId="2147483675"/>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287808245" sldId="2147483676"/>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3565819337" sldId="2147483677"/>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16262871" sldId="2147483678"/>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3684498943" sldId="2147483679"/>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1929260903" sldId="2147483680"/>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2095596593" sldId="2147483681"/>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3166054511" sldId="2147483682"/>
          </pc:sldLayoutMkLst>
        </pc:sldLayoutChg>
        <pc:sldLayoutChg chg="del">
          <pc:chgData name="Paul Wassell" userId="609912a88ec840f0" providerId="LiveId" clId="{F416B403-7166-4F08-A06C-A313BD4BAF70}" dt="2025-02-04T11:42:03.749" v="1772" actId="47"/>
          <pc:sldLayoutMkLst>
            <pc:docMk/>
            <pc:sldMasterMk cId="1748327732" sldId="2147483672"/>
            <pc:sldLayoutMk cId="469103163"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BBFABB-115E-463C-BA05-CBD9F3BA6C37}"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DB7F87-CB66-4D81-A3B9-3DF83737A2DB}" type="slidenum">
              <a:rPr lang="en-GB" smtClean="0"/>
              <a:t>‹#›</a:t>
            </a:fld>
            <a:endParaRPr lang="en-GB"/>
          </a:p>
        </p:txBody>
      </p:sp>
    </p:spTree>
    <p:extLst>
      <p:ext uri="{BB962C8B-B14F-4D97-AF65-F5344CB8AC3E}">
        <p14:creationId xmlns:p14="http://schemas.microsoft.com/office/powerpoint/2010/main" val="3466881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print out for students</a:t>
            </a:r>
            <a:endParaRPr lang="en-GB" dirty="0"/>
          </a:p>
        </p:txBody>
      </p:sp>
      <p:sp>
        <p:nvSpPr>
          <p:cNvPr id="4" name="Slide Number Placeholder 3"/>
          <p:cNvSpPr>
            <a:spLocks noGrp="1"/>
          </p:cNvSpPr>
          <p:nvPr>
            <p:ph type="sldNum" sz="quarter" idx="5"/>
          </p:nvPr>
        </p:nvSpPr>
        <p:spPr/>
        <p:txBody>
          <a:bodyPr/>
          <a:lstStyle/>
          <a:p>
            <a:fld id="{F6DB7F87-CB66-4D81-A3B9-3DF83737A2DB}" type="slidenum">
              <a:rPr lang="en-GB" smtClean="0"/>
              <a:t>13</a:t>
            </a:fld>
            <a:endParaRPr lang="en-GB"/>
          </a:p>
        </p:txBody>
      </p:sp>
    </p:spTree>
    <p:extLst>
      <p:ext uri="{BB962C8B-B14F-4D97-AF65-F5344CB8AC3E}">
        <p14:creationId xmlns:p14="http://schemas.microsoft.com/office/powerpoint/2010/main" val="41385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163660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147157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968854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72819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44284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5038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55919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90363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277488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649035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29897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9642947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25006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162468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8674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3924048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B7B0F1-F5F0-45B1-85C3-05DDE6F8BC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113958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B7B0F1-F5F0-45B1-85C3-05DDE6F8BCB6}"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59254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B7B0F1-F5F0-45B1-85C3-05DDE6F8BCB6}"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147948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7B0F1-F5F0-45B1-85C3-05DDE6F8BCB6}"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348530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7B0F1-F5F0-45B1-85C3-05DDE6F8BC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3995396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7B0F1-F5F0-45B1-85C3-05DDE6F8BC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47447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4B7B0F1-F5F0-45B1-85C3-05DDE6F8BCB6}"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BC3883-3009-4424-A6DB-F484350E03EA}" type="slidenum">
              <a:rPr lang="en-GB" smtClean="0"/>
              <a:t>‹#›</a:t>
            </a:fld>
            <a:endParaRPr lang="en-GB"/>
          </a:p>
        </p:txBody>
      </p:sp>
      <p:sp>
        <p:nvSpPr>
          <p:cNvPr id="7" name="Footer Placeholder 2">
            <a:extLst>
              <a:ext uri="{FF2B5EF4-FFF2-40B4-BE49-F238E27FC236}">
                <a16:creationId xmlns:a16="http://schemas.microsoft.com/office/drawing/2014/main" id="{A015A1E8-59C8-4839-0143-FBC3527EB1F4}"/>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F556E8B-EEFE-CF3D-0BDE-14B2BA760E32}"/>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344D64B7-4645-E2D0-0266-217DA61A98B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67EBCC8D-6D42-3107-A6F0-5DE31D510692}"/>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598852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3ECE4-C6DF-40EB-AE05-2D067F3FCB53}"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0C487-9069-4D42-89BF-A82971DBAB91}" type="slidenum">
              <a:rPr lang="en-GB" smtClean="0">
                <a:solidFill>
                  <a:prstClr val="black">
                    <a:tint val="75000"/>
                  </a:prstClr>
                </a:solidFill>
              </a:rPr>
              <a:pPr/>
              <a:t>‹#›</a:t>
            </a:fld>
            <a:endParaRPr lang="en-GB">
              <a:solidFill>
                <a:prstClr val="black">
                  <a:tint val="75000"/>
                </a:prstClr>
              </a:solidFill>
            </a:endParaRPr>
          </a:p>
        </p:txBody>
      </p:sp>
      <p:sp>
        <p:nvSpPr>
          <p:cNvPr id="7" name="Footer Placeholder 2">
            <a:extLst>
              <a:ext uri="{FF2B5EF4-FFF2-40B4-BE49-F238E27FC236}">
                <a16:creationId xmlns:a16="http://schemas.microsoft.com/office/drawing/2014/main" id="{A5C00117-B3D6-3E9D-E8A0-F843CA03C0E1}"/>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A304750-166D-D099-C824-3412292C7EE8}"/>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9C27EF10-EE84-1C9A-86D2-3D6F1AD265D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7A4CA8BC-0F58-0BFB-5775-972C6E3D6CF6}"/>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773468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01546-D8A0-4757-8C57-41CCFC56648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algn="ctr"/>
            <a:r>
              <a:rPr lang="en-US" u="sng" dirty="0"/>
              <a:t>English Language Paper 1 – Q3: Improving Structure Analyses</a:t>
            </a:r>
            <a:endParaRPr lang="en-GB" u="sng" dirty="0"/>
          </a:p>
        </p:txBody>
      </p:sp>
      <p:sp>
        <p:nvSpPr>
          <p:cNvPr id="3" name="Content Placeholder 2">
            <a:extLst>
              <a:ext uri="{FF2B5EF4-FFF2-40B4-BE49-F238E27FC236}">
                <a16:creationId xmlns:a16="http://schemas.microsoft.com/office/drawing/2014/main" id="{7E2767E5-9B44-993C-AE76-C223311059CC}"/>
              </a:ext>
            </a:extLst>
          </p:cNvPr>
          <p:cNvSpPr>
            <a:spLocks noGrp="1"/>
          </p:cNvSpPr>
          <p:nvPr>
            <p:ph idx="1"/>
          </p:nvPr>
        </p:nvSpPr>
        <p:spPr>
          <a:xfrm>
            <a:off x="628650" y="1897317"/>
            <a:ext cx="5008221" cy="178567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indent="0">
              <a:buNone/>
            </a:pPr>
            <a:r>
              <a:rPr lang="en-US" sz="2400" dirty="0"/>
              <a:t>“Pi says he is worried about the hyena and then he moves on to talking about how the hyena moves in the boat. Next he talks about how the hyena looks at him. The hyena eventually stops moving and is sick.”</a:t>
            </a:r>
            <a:endParaRPr lang="en-GB" sz="2400" dirty="0"/>
          </a:p>
        </p:txBody>
      </p:sp>
      <p:sp>
        <p:nvSpPr>
          <p:cNvPr id="5" name="TextBox 4">
            <a:extLst>
              <a:ext uri="{FF2B5EF4-FFF2-40B4-BE49-F238E27FC236}">
                <a16:creationId xmlns:a16="http://schemas.microsoft.com/office/drawing/2014/main" id="{2939B28E-04C1-43C7-D393-35D31F73D17B}"/>
              </a:ext>
            </a:extLst>
          </p:cNvPr>
          <p:cNvSpPr txBox="1"/>
          <p:nvPr/>
        </p:nvSpPr>
        <p:spPr>
          <a:xfrm>
            <a:off x="628650" y="4037733"/>
            <a:ext cx="3480363" cy="2062103"/>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1600" dirty="0"/>
              <a:t>Read the student answer to Q3 above.</a:t>
            </a:r>
          </a:p>
          <a:p>
            <a:endParaRPr lang="en-US" sz="1600" dirty="0"/>
          </a:p>
          <a:p>
            <a:r>
              <a:rPr lang="en-US" sz="1600" dirty="0">
                <a:solidFill>
                  <a:srgbClr val="FF0000"/>
                </a:solidFill>
              </a:rPr>
              <a:t>What skills did they use in their answer?</a:t>
            </a:r>
          </a:p>
          <a:p>
            <a:r>
              <a:rPr lang="en-US" sz="1600" dirty="0">
                <a:solidFill>
                  <a:schemeClr val="accent2">
                    <a:lumMod val="50000"/>
                  </a:schemeClr>
                </a:solidFill>
              </a:rPr>
              <a:t>How could they improve this answer?</a:t>
            </a:r>
            <a:r>
              <a:rPr lang="en-GB" sz="1600" dirty="0">
                <a:solidFill>
                  <a:schemeClr val="accent2">
                    <a:lumMod val="50000"/>
                  </a:schemeClr>
                </a:solidFill>
              </a:rPr>
              <a:t> </a:t>
            </a:r>
          </a:p>
          <a:p>
            <a:r>
              <a:rPr lang="en-GB" sz="1600" dirty="0">
                <a:solidFill>
                  <a:srgbClr val="00B050"/>
                </a:solidFill>
              </a:rPr>
              <a:t>Why does this answer not address AO3 effectively? Provide examples.</a:t>
            </a:r>
            <a:endParaRPr lang="en-US" sz="1600" dirty="0">
              <a:solidFill>
                <a:srgbClr val="00B050"/>
              </a:solidFill>
            </a:endParaRPr>
          </a:p>
        </p:txBody>
      </p:sp>
      <p:sp>
        <p:nvSpPr>
          <p:cNvPr id="7" name="TextBox 6">
            <a:extLst>
              <a:ext uri="{FF2B5EF4-FFF2-40B4-BE49-F238E27FC236}">
                <a16:creationId xmlns:a16="http://schemas.microsoft.com/office/drawing/2014/main" id="{F1EE5681-2B58-DAD1-8AA2-FAD192284155}"/>
              </a:ext>
            </a:extLst>
          </p:cNvPr>
          <p:cNvSpPr txBox="1"/>
          <p:nvPr/>
        </p:nvSpPr>
        <p:spPr>
          <a:xfrm>
            <a:off x="4550295" y="5371559"/>
            <a:ext cx="4119141" cy="1169551"/>
          </a:xfrm>
          <a:prstGeom prst="rect">
            <a:avLst/>
          </a:prstGeom>
          <a:solidFill>
            <a:schemeClr val="accent2">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r>
              <a:rPr lang="en-GB" sz="1400" b="1" dirty="0"/>
              <a:t>AO2</a:t>
            </a:r>
          </a:p>
          <a:p>
            <a:r>
              <a:rPr lang="en-GB" sz="1400" dirty="0"/>
              <a:t>Explain, comment on and analyse how writers use structure to achieve effects and influence readers, using relevant subject terminology to support their views</a:t>
            </a:r>
          </a:p>
        </p:txBody>
      </p:sp>
      <p:pic>
        <p:nvPicPr>
          <p:cNvPr id="11" name="Picture 10">
            <a:extLst>
              <a:ext uri="{FF2B5EF4-FFF2-40B4-BE49-F238E27FC236}">
                <a16:creationId xmlns:a16="http://schemas.microsoft.com/office/drawing/2014/main" id="{A98801CD-ACD6-B380-D4A5-073269F4497B}"/>
              </a:ext>
            </a:extLst>
          </p:cNvPr>
          <p:cNvPicPr>
            <a:picLocks noChangeAspect="1"/>
          </p:cNvPicPr>
          <p:nvPr/>
        </p:nvPicPr>
        <p:blipFill>
          <a:blip r:embed="rId2"/>
          <a:stretch>
            <a:fillRect/>
          </a:stretch>
        </p:blipFill>
        <p:spPr>
          <a:xfrm>
            <a:off x="6087900" y="1837458"/>
            <a:ext cx="2581536" cy="3399938"/>
          </a:xfrm>
          <a:prstGeom prst="rect">
            <a:avLst/>
          </a:prstGeom>
        </p:spPr>
      </p:pic>
    </p:spTree>
    <p:extLst>
      <p:ext uri="{BB962C8B-B14F-4D97-AF65-F5344CB8AC3E}">
        <p14:creationId xmlns:p14="http://schemas.microsoft.com/office/powerpoint/2010/main" val="2487724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85B23-AD7E-DDAF-1AE8-1E9F9BD0AD67}"/>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4000" dirty="0"/>
              <a:t>You must </a:t>
            </a:r>
            <a:r>
              <a:rPr lang="en-US" sz="4000" b="1" dirty="0"/>
              <a:t>explain</a:t>
            </a:r>
            <a:r>
              <a:rPr lang="en-US" sz="4000" dirty="0"/>
              <a:t> your interpretations</a:t>
            </a:r>
            <a:endParaRPr lang="en-GB" sz="4000" dirty="0"/>
          </a:p>
        </p:txBody>
      </p:sp>
      <p:sp>
        <p:nvSpPr>
          <p:cNvPr id="5" name="TextBox 4">
            <a:extLst>
              <a:ext uri="{FF2B5EF4-FFF2-40B4-BE49-F238E27FC236}">
                <a16:creationId xmlns:a16="http://schemas.microsoft.com/office/drawing/2014/main" id="{7525FFE8-4C77-BC4F-2D8F-9D5778A8A43C}"/>
              </a:ext>
            </a:extLst>
          </p:cNvPr>
          <p:cNvSpPr txBox="1"/>
          <p:nvPr/>
        </p:nvSpPr>
        <p:spPr>
          <a:xfrm>
            <a:off x="4896091" y="1990846"/>
            <a:ext cx="3619259" cy="4154984"/>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2400" dirty="0"/>
              <a:t>Remember that it is </a:t>
            </a:r>
            <a:r>
              <a:rPr lang="en-US" sz="2400" u="sng" dirty="0"/>
              <a:t>crucial</a:t>
            </a:r>
            <a:r>
              <a:rPr lang="en-US" sz="2400" dirty="0"/>
              <a:t> that you include explanations as to </a:t>
            </a:r>
            <a:r>
              <a:rPr lang="en-US" sz="2400" b="1" dirty="0"/>
              <a:t>why the examples and devices have effects on the reader.</a:t>
            </a:r>
          </a:p>
          <a:p>
            <a:endParaRPr lang="en-US" sz="2400" b="1" dirty="0"/>
          </a:p>
          <a:p>
            <a:r>
              <a:rPr lang="en-US" sz="2400" b="1" dirty="0"/>
              <a:t>How do those examples and changes in structure make the reader </a:t>
            </a:r>
            <a:r>
              <a:rPr lang="en-US" sz="2400" b="1" u="sng" dirty="0"/>
              <a:t>think and feel?</a:t>
            </a:r>
            <a:endParaRPr lang="en-GB" sz="2400" dirty="0"/>
          </a:p>
        </p:txBody>
      </p:sp>
      <p:pic>
        <p:nvPicPr>
          <p:cNvPr id="3" name="Picture 2">
            <a:extLst>
              <a:ext uri="{FF2B5EF4-FFF2-40B4-BE49-F238E27FC236}">
                <a16:creationId xmlns:a16="http://schemas.microsoft.com/office/drawing/2014/main" id="{A7853A51-C896-75CA-CE55-C036B2AECA37}"/>
              </a:ext>
            </a:extLst>
          </p:cNvPr>
          <p:cNvPicPr>
            <a:picLocks noChangeAspect="1"/>
          </p:cNvPicPr>
          <p:nvPr/>
        </p:nvPicPr>
        <p:blipFill>
          <a:blip r:embed="rId2"/>
          <a:stretch>
            <a:fillRect/>
          </a:stretch>
        </p:blipFill>
        <p:spPr>
          <a:xfrm>
            <a:off x="628650" y="1990846"/>
            <a:ext cx="2581536" cy="3399938"/>
          </a:xfrm>
          <a:prstGeom prst="rect">
            <a:avLst/>
          </a:prstGeom>
        </p:spPr>
      </p:pic>
    </p:spTree>
    <p:extLst>
      <p:ext uri="{BB962C8B-B14F-4D97-AF65-F5344CB8AC3E}">
        <p14:creationId xmlns:p14="http://schemas.microsoft.com/office/powerpoint/2010/main" val="163734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25C5-91CD-65C5-1205-F5A050D26C2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Last lesson we wrote our own Q3 answers</a:t>
            </a:r>
            <a:endParaRPr lang="en-GB" sz="3200" dirty="0"/>
          </a:p>
        </p:txBody>
      </p:sp>
      <p:sp>
        <p:nvSpPr>
          <p:cNvPr id="3" name="Content Placeholder 2">
            <a:extLst>
              <a:ext uri="{FF2B5EF4-FFF2-40B4-BE49-F238E27FC236}">
                <a16:creationId xmlns:a16="http://schemas.microsoft.com/office/drawing/2014/main" id="{8E2F6B19-FF10-ADC0-4476-6AB51F14E80D}"/>
              </a:ext>
            </a:extLst>
          </p:cNvPr>
          <p:cNvSpPr>
            <a:spLocks noGrp="1"/>
          </p:cNvSpPr>
          <p:nvPr>
            <p:ph idx="1"/>
          </p:nvPr>
        </p:nvSpPr>
        <p:spPr>
          <a:xfrm>
            <a:off x="628650" y="1825625"/>
            <a:ext cx="4441061" cy="435133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US" sz="3600" dirty="0"/>
              <a:t>Drafting and redrafting is an important activity in English because it helps you to become a more effective English analyst.</a:t>
            </a:r>
          </a:p>
          <a:p>
            <a:pPr marL="0" indent="0">
              <a:buNone/>
            </a:pPr>
            <a:endParaRPr lang="en-US" sz="3600" dirty="0"/>
          </a:p>
          <a:p>
            <a:pPr marL="0" indent="0">
              <a:buNone/>
            </a:pPr>
            <a:r>
              <a:rPr lang="en-GB" sz="3600" dirty="0">
                <a:solidFill>
                  <a:srgbClr val="7030A0"/>
                </a:solidFill>
              </a:rPr>
              <a:t>Using your learning from today and the success criteria, rewrite your answer.</a:t>
            </a:r>
          </a:p>
        </p:txBody>
      </p:sp>
      <p:graphicFrame>
        <p:nvGraphicFramePr>
          <p:cNvPr id="4" name="Table 3">
            <a:extLst>
              <a:ext uri="{FF2B5EF4-FFF2-40B4-BE49-F238E27FC236}">
                <a16:creationId xmlns:a16="http://schemas.microsoft.com/office/drawing/2014/main" id="{11D3C578-0ADD-7BD9-3D67-F69450EF903B}"/>
              </a:ext>
            </a:extLst>
          </p:cNvPr>
          <p:cNvGraphicFramePr>
            <a:graphicFrameLocks noGrp="1"/>
          </p:cNvGraphicFramePr>
          <p:nvPr>
            <p:extLst>
              <p:ext uri="{D42A27DB-BD31-4B8C-83A1-F6EECF244321}">
                <p14:modId xmlns:p14="http://schemas.microsoft.com/office/powerpoint/2010/main" val="3840669602"/>
              </p:ext>
            </p:extLst>
          </p:nvPr>
        </p:nvGraphicFramePr>
        <p:xfrm>
          <a:off x="5370652" y="1825625"/>
          <a:ext cx="3144698" cy="47599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72349">
                  <a:extLst>
                    <a:ext uri="{9D8B030D-6E8A-4147-A177-3AD203B41FA5}">
                      <a16:colId xmlns:a16="http://schemas.microsoft.com/office/drawing/2014/main" val="1687930855"/>
                    </a:ext>
                  </a:extLst>
                </a:gridCol>
                <a:gridCol w="1572349">
                  <a:extLst>
                    <a:ext uri="{9D8B030D-6E8A-4147-A177-3AD203B41FA5}">
                      <a16:colId xmlns:a16="http://schemas.microsoft.com/office/drawing/2014/main" val="247876497"/>
                    </a:ext>
                  </a:extLst>
                </a:gridCol>
              </a:tblGrid>
              <a:tr h="370840">
                <a:tc>
                  <a:txBody>
                    <a:bodyPr/>
                    <a:lstStyle/>
                    <a:p>
                      <a:r>
                        <a:rPr lang="en-US" sz="1400" dirty="0"/>
                        <a:t>Your answer for Q3</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400" dirty="0" err="1"/>
                        <a:t>Analysed</a:t>
                      </a:r>
                      <a:r>
                        <a:rPr lang="en-US" sz="1400" dirty="0"/>
                        <a:t> the effects of the structure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examples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Included subject terminology (devices)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70840">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370840">
                <a:tc>
                  <a:txBody>
                    <a:bodyPr/>
                    <a:lstStyle/>
                    <a:p>
                      <a:r>
                        <a:rPr lang="en-US" sz="1400" dirty="0"/>
                        <a:t>Included analytical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370840">
                <a:tc>
                  <a:txBody>
                    <a:bodyPr/>
                    <a:lstStyle/>
                    <a:p>
                      <a:r>
                        <a:rPr lang="en-US" sz="1400" dirty="0"/>
                        <a:t>Used a range of examples  to support your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38613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5A94-9EBE-A293-47B8-6C0ED3DDFE5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We will now peer assess our new answers</a:t>
            </a:r>
            <a:endParaRPr lang="en-GB" sz="3200" dirty="0"/>
          </a:p>
        </p:txBody>
      </p:sp>
      <p:sp>
        <p:nvSpPr>
          <p:cNvPr id="3" name="Content Placeholder 2">
            <a:extLst>
              <a:ext uri="{FF2B5EF4-FFF2-40B4-BE49-F238E27FC236}">
                <a16:creationId xmlns:a16="http://schemas.microsoft.com/office/drawing/2014/main" id="{32CD4445-4E12-ABE3-014D-C836C2BB3A74}"/>
              </a:ext>
            </a:extLst>
          </p:cNvPr>
          <p:cNvSpPr>
            <a:spLocks noGrp="1"/>
          </p:cNvSpPr>
          <p:nvPr>
            <p:ph idx="1"/>
          </p:nvPr>
        </p:nvSpPr>
        <p:spPr/>
        <p:txBody>
          <a:bodyPr/>
          <a:lstStyle/>
          <a:p>
            <a:pPr marL="0" indent="0">
              <a:buNone/>
            </a:pPr>
            <a:r>
              <a:rPr lang="en-US" dirty="0"/>
              <a:t>Swap your answers with another student.</a:t>
            </a:r>
          </a:p>
          <a:p>
            <a:pPr marL="0" indent="0">
              <a:buNone/>
            </a:pPr>
            <a:endParaRPr lang="en-US" dirty="0"/>
          </a:p>
          <a:p>
            <a:pPr marL="0" indent="0">
              <a:buNone/>
            </a:pPr>
            <a:endParaRPr lang="en-GB" dirty="0"/>
          </a:p>
        </p:txBody>
      </p:sp>
      <p:graphicFrame>
        <p:nvGraphicFramePr>
          <p:cNvPr id="10" name="Table 9">
            <a:extLst>
              <a:ext uri="{FF2B5EF4-FFF2-40B4-BE49-F238E27FC236}">
                <a16:creationId xmlns:a16="http://schemas.microsoft.com/office/drawing/2014/main" id="{F5728E7C-713E-8492-0826-A2727BD1BF59}"/>
              </a:ext>
            </a:extLst>
          </p:cNvPr>
          <p:cNvGraphicFramePr>
            <a:graphicFrameLocks noGrp="1"/>
          </p:cNvGraphicFramePr>
          <p:nvPr>
            <p:extLst>
              <p:ext uri="{D42A27DB-BD31-4B8C-83A1-F6EECF244321}">
                <p14:modId xmlns:p14="http://schemas.microsoft.com/office/powerpoint/2010/main" val="3685240047"/>
              </p:ext>
            </p:extLst>
          </p:nvPr>
        </p:nvGraphicFramePr>
        <p:xfrm>
          <a:off x="2372810" y="2372993"/>
          <a:ext cx="6186741" cy="393890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62247">
                  <a:extLst>
                    <a:ext uri="{9D8B030D-6E8A-4147-A177-3AD203B41FA5}">
                      <a16:colId xmlns:a16="http://schemas.microsoft.com/office/drawing/2014/main" val="1687930855"/>
                    </a:ext>
                  </a:extLst>
                </a:gridCol>
                <a:gridCol w="808275">
                  <a:extLst>
                    <a:ext uri="{9D8B030D-6E8A-4147-A177-3AD203B41FA5}">
                      <a16:colId xmlns:a16="http://schemas.microsoft.com/office/drawing/2014/main" val="247876497"/>
                    </a:ext>
                  </a:extLst>
                </a:gridCol>
                <a:gridCol w="3316219">
                  <a:extLst>
                    <a:ext uri="{9D8B030D-6E8A-4147-A177-3AD203B41FA5}">
                      <a16:colId xmlns:a16="http://schemas.microsoft.com/office/drawing/2014/main" val="3646840743"/>
                    </a:ext>
                  </a:extLst>
                </a:gridCol>
              </a:tblGrid>
              <a:tr h="552639">
                <a:tc>
                  <a:txBody>
                    <a:bodyPr/>
                    <a:lstStyle/>
                    <a:p>
                      <a:r>
                        <a:rPr lang="en-US" sz="1400" dirty="0"/>
                        <a:t>Student’s Q2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552639">
                <a:tc>
                  <a:txBody>
                    <a:bodyPr/>
                    <a:lstStyle/>
                    <a:p>
                      <a:r>
                        <a:rPr lang="en-US" sz="1400" dirty="0" err="1"/>
                        <a:t>Analysed</a:t>
                      </a:r>
                      <a:r>
                        <a:rPr lang="en-US" sz="1400" dirty="0"/>
                        <a:t> the effects of the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552639">
                <a:tc>
                  <a:txBody>
                    <a:bodyPr/>
                    <a:lstStyle/>
                    <a:p>
                      <a:r>
                        <a:rPr lang="en-US" sz="1400" dirty="0"/>
                        <a:t>Included quotes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780196">
                <a:tc>
                  <a:txBody>
                    <a:bodyPr/>
                    <a:lstStyle/>
                    <a:p>
                      <a:r>
                        <a:rPr lang="en-US" sz="1400" dirty="0"/>
                        <a:t>Included subject terminology (devices)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95516">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552639">
                <a:tc>
                  <a:txBody>
                    <a:bodyPr/>
                    <a:lstStyle/>
                    <a:p>
                      <a:r>
                        <a:rPr lang="en-US" sz="1400" dirty="0"/>
                        <a:t>Included analytical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552639">
                <a:tc>
                  <a:txBody>
                    <a:bodyPr/>
                    <a:lstStyle/>
                    <a:p>
                      <a:r>
                        <a:rPr lang="en-US" sz="1400" dirty="0"/>
                        <a:t>Used a range of quotes to support your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pic>
        <p:nvPicPr>
          <p:cNvPr id="9" name="Picture 8">
            <a:extLst>
              <a:ext uri="{FF2B5EF4-FFF2-40B4-BE49-F238E27FC236}">
                <a16:creationId xmlns:a16="http://schemas.microsoft.com/office/drawing/2014/main" id="{44ED8B96-DA18-ABF1-40A8-3E46C8C0AFD3}"/>
              </a:ext>
            </a:extLst>
          </p:cNvPr>
          <p:cNvPicPr>
            <a:picLocks noChangeAspect="1"/>
          </p:cNvPicPr>
          <p:nvPr/>
        </p:nvPicPr>
        <p:blipFill>
          <a:blip r:embed="rId2"/>
          <a:stretch>
            <a:fillRect/>
          </a:stretch>
        </p:blipFill>
        <p:spPr>
          <a:xfrm>
            <a:off x="628650" y="2280997"/>
            <a:ext cx="877949" cy="4469556"/>
          </a:xfrm>
          <a:prstGeom prst="rect">
            <a:avLst/>
          </a:prstGeom>
        </p:spPr>
      </p:pic>
    </p:spTree>
    <p:extLst>
      <p:ext uri="{BB962C8B-B14F-4D97-AF65-F5344CB8AC3E}">
        <p14:creationId xmlns:p14="http://schemas.microsoft.com/office/powerpoint/2010/main" val="485748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BF7B062-CE33-9D4E-F80D-E46B8521F4B9}"/>
              </a:ext>
            </a:extLst>
          </p:cNvPr>
          <p:cNvGraphicFramePr>
            <a:graphicFrameLocks noGrp="1"/>
          </p:cNvGraphicFramePr>
          <p:nvPr>
            <p:extLst>
              <p:ext uri="{D42A27DB-BD31-4B8C-83A1-F6EECF244321}">
                <p14:modId xmlns:p14="http://schemas.microsoft.com/office/powerpoint/2010/main" val="1390788525"/>
              </p:ext>
            </p:extLst>
          </p:nvPr>
        </p:nvGraphicFramePr>
        <p:xfrm>
          <a:off x="370389" y="254826"/>
          <a:ext cx="8530543" cy="619227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843514">
                  <a:extLst>
                    <a:ext uri="{9D8B030D-6E8A-4147-A177-3AD203B41FA5}">
                      <a16:colId xmlns:a16="http://schemas.microsoft.com/office/drawing/2014/main" val="1687930855"/>
                    </a:ext>
                  </a:extLst>
                </a:gridCol>
                <a:gridCol w="605743">
                  <a:extLst>
                    <a:ext uri="{9D8B030D-6E8A-4147-A177-3AD203B41FA5}">
                      <a16:colId xmlns:a16="http://schemas.microsoft.com/office/drawing/2014/main" val="247876497"/>
                    </a:ext>
                  </a:extLst>
                </a:gridCol>
                <a:gridCol w="5081286">
                  <a:extLst>
                    <a:ext uri="{9D8B030D-6E8A-4147-A177-3AD203B41FA5}">
                      <a16:colId xmlns:a16="http://schemas.microsoft.com/office/drawing/2014/main" val="3646840743"/>
                    </a:ext>
                  </a:extLst>
                </a:gridCol>
              </a:tblGrid>
              <a:tr h="499013">
                <a:tc>
                  <a:txBody>
                    <a:bodyPr/>
                    <a:lstStyle/>
                    <a:p>
                      <a:r>
                        <a:rPr lang="en-US" sz="1400" dirty="0"/>
                        <a:t>Student’s Q3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1186525">
                <a:tc>
                  <a:txBody>
                    <a:bodyPr/>
                    <a:lstStyle/>
                    <a:p>
                      <a:r>
                        <a:rPr lang="en-US" sz="1400" dirty="0" err="1"/>
                        <a:t>Analysed</a:t>
                      </a:r>
                      <a:r>
                        <a:rPr lang="en-US" sz="1400" dirty="0"/>
                        <a:t> the effects of the structure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818049">
                <a:tc>
                  <a:txBody>
                    <a:bodyPr/>
                    <a:lstStyle/>
                    <a:p>
                      <a:r>
                        <a:rPr lang="en-US" sz="1400" dirty="0"/>
                        <a:t>Included examples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1186525">
                <a:tc>
                  <a:txBody>
                    <a:bodyPr/>
                    <a:lstStyle/>
                    <a:p>
                      <a:r>
                        <a:rPr lang="en-US" sz="1400" dirty="0"/>
                        <a:t>Included subject terminology (devices)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497589">
                <a:tc>
                  <a:txBody>
                    <a:bodyPr/>
                    <a:lstStyle/>
                    <a:p>
                      <a:r>
                        <a:rPr lang="en-US" sz="1400" b="1"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818049">
                <a:tc>
                  <a:txBody>
                    <a:bodyPr/>
                    <a:lstStyle/>
                    <a:p>
                      <a:r>
                        <a:rPr lang="en-US" sz="1400" dirty="0"/>
                        <a:t>Included analytical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1186525">
                <a:tc>
                  <a:txBody>
                    <a:bodyPr/>
                    <a:lstStyle/>
                    <a:p>
                      <a:r>
                        <a:rPr lang="en-US" sz="1400" dirty="0"/>
                        <a:t>Used a range of examples  to support your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624369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F3B7-537A-358A-62F6-3098E077ED3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Let’s recap Paper 1 Section A so far</a:t>
            </a:r>
            <a:endParaRPr lang="en-GB" sz="3600" dirty="0"/>
          </a:p>
        </p:txBody>
      </p:sp>
      <p:sp>
        <p:nvSpPr>
          <p:cNvPr id="3" name="Content Placeholder 2">
            <a:extLst>
              <a:ext uri="{FF2B5EF4-FFF2-40B4-BE49-F238E27FC236}">
                <a16:creationId xmlns:a16="http://schemas.microsoft.com/office/drawing/2014/main" id="{462B161B-53CF-0D47-236A-E7AB5B418DD7}"/>
              </a:ext>
            </a:extLst>
          </p:cNvPr>
          <p:cNvSpPr>
            <a:spLocks noGrp="1"/>
          </p:cNvSpPr>
          <p:nvPr>
            <p:ph idx="1"/>
          </p:nvPr>
        </p:nvSpPr>
        <p:spPr>
          <a:xfrm>
            <a:off x="628650" y="1825624"/>
            <a:ext cx="7886700" cy="4343681"/>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85000" lnSpcReduction="10000"/>
          </a:bodyPr>
          <a:lstStyle/>
          <a:p>
            <a:pPr marL="0" indent="0">
              <a:buNone/>
            </a:pPr>
            <a:r>
              <a:rPr lang="en-US" sz="3200" dirty="0"/>
              <a:t>Close your exercise books and cover up your notes.</a:t>
            </a:r>
          </a:p>
          <a:p>
            <a:pPr marL="0" indent="0">
              <a:buNone/>
            </a:pPr>
            <a:endParaRPr lang="en-US" sz="3200" dirty="0"/>
          </a:p>
          <a:p>
            <a:pPr marL="0" indent="0">
              <a:buNone/>
            </a:pPr>
            <a:r>
              <a:rPr lang="en-US" sz="3200" dirty="0">
                <a:solidFill>
                  <a:srgbClr val="7030A0"/>
                </a:solidFill>
              </a:rPr>
              <a:t>What skills do you need to show for Q1? (4 marks)</a:t>
            </a:r>
          </a:p>
          <a:p>
            <a:pPr marL="0" indent="0">
              <a:buNone/>
            </a:pPr>
            <a:endParaRPr lang="en-US" sz="3200" dirty="0">
              <a:solidFill>
                <a:srgbClr val="7030A0"/>
              </a:solidFill>
            </a:endParaRPr>
          </a:p>
          <a:p>
            <a:pPr marL="0" indent="0">
              <a:buNone/>
            </a:pPr>
            <a:r>
              <a:rPr lang="en-US" sz="3200" dirty="0">
                <a:solidFill>
                  <a:srgbClr val="7030A0"/>
                </a:solidFill>
              </a:rPr>
              <a:t>What skills do you need to show for Q2? (8 marks)</a:t>
            </a:r>
          </a:p>
          <a:p>
            <a:pPr marL="0" indent="0">
              <a:buNone/>
            </a:pPr>
            <a:endParaRPr lang="en-US" sz="3200" dirty="0">
              <a:solidFill>
                <a:srgbClr val="7030A0"/>
              </a:solidFill>
            </a:endParaRPr>
          </a:p>
          <a:p>
            <a:pPr marL="0" indent="0">
              <a:buNone/>
            </a:pPr>
            <a:r>
              <a:rPr lang="en-US" sz="3200" dirty="0">
                <a:solidFill>
                  <a:srgbClr val="7030A0"/>
                </a:solidFill>
              </a:rPr>
              <a:t>What skills do you need to show for Q3? (8 marks)</a:t>
            </a:r>
            <a:endParaRPr lang="en-GB" sz="3200" dirty="0">
              <a:solidFill>
                <a:srgbClr val="7030A0"/>
              </a:solidFill>
            </a:endParaRPr>
          </a:p>
        </p:txBody>
      </p:sp>
    </p:spTree>
    <p:extLst>
      <p:ext uri="{BB962C8B-B14F-4D97-AF65-F5344CB8AC3E}">
        <p14:creationId xmlns:p14="http://schemas.microsoft.com/office/powerpoint/2010/main" val="2876958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E1840-F14F-15AB-AA22-A344E2925C0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Q1 Recap</a:t>
            </a:r>
            <a:endParaRPr lang="en-GB" dirty="0"/>
          </a:p>
        </p:txBody>
      </p:sp>
      <p:sp>
        <p:nvSpPr>
          <p:cNvPr id="3" name="Content Placeholder 2">
            <a:extLst>
              <a:ext uri="{FF2B5EF4-FFF2-40B4-BE49-F238E27FC236}">
                <a16:creationId xmlns:a16="http://schemas.microsoft.com/office/drawing/2014/main" id="{C0A0997F-222F-3C87-D2FA-6892C789F9DC}"/>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US" dirty="0"/>
              <a:t>Q1: You are given a short extract from the beginning of the text. </a:t>
            </a:r>
          </a:p>
          <a:p>
            <a:pPr marL="0" indent="0">
              <a:buNone/>
            </a:pPr>
            <a:r>
              <a:rPr lang="en-US" dirty="0"/>
              <a:t>You are given four multiple choice questions: three options in each one.</a:t>
            </a:r>
          </a:p>
          <a:p>
            <a:pPr marL="0" indent="0">
              <a:buNone/>
            </a:pPr>
            <a:r>
              <a:rPr lang="en-US" dirty="0"/>
              <a:t>Put a tick next to the correct answer for each question.</a:t>
            </a:r>
          </a:p>
          <a:p>
            <a:pPr marL="0" indent="0">
              <a:buNone/>
            </a:pPr>
            <a:r>
              <a:rPr lang="en-US" dirty="0"/>
              <a:t>Do not put more than one tick per question.</a:t>
            </a:r>
          </a:p>
        </p:txBody>
      </p:sp>
      <p:sp>
        <p:nvSpPr>
          <p:cNvPr id="4" name="Rectangle: Rounded Corners 3">
            <a:extLst>
              <a:ext uri="{FF2B5EF4-FFF2-40B4-BE49-F238E27FC236}">
                <a16:creationId xmlns:a16="http://schemas.microsoft.com/office/drawing/2014/main" id="{8D972C47-8B12-BD8C-A28F-810A2F808928}"/>
              </a:ext>
            </a:extLst>
          </p:cNvPr>
          <p:cNvSpPr/>
          <p:nvPr/>
        </p:nvSpPr>
        <p:spPr>
          <a:xfrm>
            <a:off x="6628677" y="1877992"/>
            <a:ext cx="1886673" cy="1551008"/>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Graphic 4">
            <a:extLst>
              <a:ext uri="{FF2B5EF4-FFF2-40B4-BE49-F238E27FC236}">
                <a16:creationId xmlns:a16="http://schemas.microsoft.com/office/drawing/2014/main" id="{A83135C6-402C-A480-D301-26F14F9A0D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34748" y="2072129"/>
            <a:ext cx="874529" cy="859160"/>
          </a:xfrm>
          <a:prstGeom prst="rect">
            <a:avLst/>
          </a:prstGeom>
        </p:spPr>
      </p:pic>
      <p:sp>
        <p:nvSpPr>
          <p:cNvPr id="6" name="TextBox 5">
            <a:extLst>
              <a:ext uri="{FF2B5EF4-FFF2-40B4-BE49-F238E27FC236}">
                <a16:creationId xmlns:a16="http://schemas.microsoft.com/office/drawing/2014/main" id="{850DED02-6191-DFF2-7019-316A4A348DC0}"/>
              </a:ext>
            </a:extLst>
          </p:cNvPr>
          <p:cNvSpPr txBox="1"/>
          <p:nvPr/>
        </p:nvSpPr>
        <p:spPr>
          <a:xfrm>
            <a:off x="6790722" y="3058610"/>
            <a:ext cx="1562582" cy="369332"/>
          </a:xfrm>
          <a:prstGeom prst="rect">
            <a:avLst/>
          </a:prstGeom>
          <a:noFill/>
        </p:spPr>
        <p:txBody>
          <a:bodyPr wrap="square" rtlCol="0">
            <a:spAutoFit/>
          </a:bodyPr>
          <a:lstStyle/>
          <a:p>
            <a:pPr algn="ctr"/>
            <a:r>
              <a:rPr lang="en-US" dirty="0"/>
              <a:t>Identifying</a:t>
            </a:r>
            <a:endParaRPr lang="en-GB" dirty="0"/>
          </a:p>
        </p:txBody>
      </p:sp>
    </p:spTree>
    <p:extLst>
      <p:ext uri="{BB962C8B-B14F-4D97-AF65-F5344CB8AC3E}">
        <p14:creationId xmlns:p14="http://schemas.microsoft.com/office/powerpoint/2010/main" val="3399764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F774E62-B278-1511-454C-15C8F10E41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676E03-3B0C-CE17-EC17-C52C17D94BE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Q2 Recap</a:t>
            </a:r>
            <a:endParaRPr lang="en-GB" dirty="0"/>
          </a:p>
        </p:txBody>
      </p:sp>
      <p:sp>
        <p:nvSpPr>
          <p:cNvPr id="3" name="Content Placeholder 2">
            <a:extLst>
              <a:ext uri="{FF2B5EF4-FFF2-40B4-BE49-F238E27FC236}">
                <a16:creationId xmlns:a16="http://schemas.microsoft.com/office/drawing/2014/main" id="{43EF248A-E186-4D6B-488F-436E2375F419}"/>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85000" lnSpcReduction="10000"/>
          </a:bodyPr>
          <a:lstStyle/>
          <a:p>
            <a:pPr marL="0" indent="0">
              <a:buNone/>
            </a:pPr>
            <a:r>
              <a:rPr lang="en-US" dirty="0"/>
              <a:t>Q2: You are given a short extract from the text.</a:t>
            </a:r>
          </a:p>
          <a:p>
            <a:pPr marL="0" indent="0">
              <a:buNone/>
            </a:pPr>
            <a:r>
              <a:rPr lang="en-US" dirty="0"/>
              <a:t>You are asked to </a:t>
            </a:r>
            <a:r>
              <a:rPr lang="en-US" b="1" dirty="0"/>
              <a:t>explain</a:t>
            </a:r>
            <a:r>
              <a:rPr lang="en-US" dirty="0"/>
              <a:t> how the writer describes something in that part of the text.</a:t>
            </a:r>
          </a:p>
          <a:p>
            <a:pPr marL="0" indent="0">
              <a:buNone/>
            </a:pPr>
            <a:r>
              <a:rPr lang="en-US" dirty="0"/>
              <a:t>You </a:t>
            </a:r>
            <a:r>
              <a:rPr lang="en-US" b="1" dirty="0"/>
              <a:t>must</a:t>
            </a:r>
            <a:r>
              <a:rPr lang="en-US" dirty="0"/>
              <a:t> include quotes or evidence to support your ideas.</a:t>
            </a:r>
          </a:p>
          <a:p>
            <a:pPr marL="0" indent="0">
              <a:buNone/>
            </a:pPr>
            <a:r>
              <a:rPr lang="en-US" dirty="0"/>
              <a:t>You </a:t>
            </a:r>
            <a:r>
              <a:rPr lang="en-US" b="1" dirty="0"/>
              <a:t>should</a:t>
            </a:r>
            <a:r>
              <a:rPr lang="en-US" dirty="0"/>
              <a:t> include some language devices.</a:t>
            </a:r>
          </a:p>
          <a:p>
            <a:pPr marL="0" indent="0">
              <a:buNone/>
            </a:pPr>
            <a:r>
              <a:rPr lang="en-US" dirty="0"/>
              <a:t>You </a:t>
            </a:r>
            <a:r>
              <a:rPr lang="en-US" b="1" dirty="0"/>
              <a:t>must </a:t>
            </a:r>
            <a:r>
              <a:rPr lang="en-US" dirty="0"/>
              <a:t>explain how those quotes and devices support your ideas.</a:t>
            </a:r>
          </a:p>
        </p:txBody>
      </p:sp>
      <p:pic>
        <p:nvPicPr>
          <p:cNvPr id="7" name="Picture 6">
            <a:extLst>
              <a:ext uri="{FF2B5EF4-FFF2-40B4-BE49-F238E27FC236}">
                <a16:creationId xmlns:a16="http://schemas.microsoft.com/office/drawing/2014/main" id="{AADA0964-81B1-2CA6-3C0E-D9C8B5DF3C20}"/>
              </a:ext>
            </a:extLst>
          </p:cNvPr>
          <p:cNvPicPr>
            <a:picLocks noChangeAspect="1"/>
          </p:cNvPicPr>
          <p:nvPr/>
        </p:nvPicPr>
        <p:blipFill>
          <a:blip r:embed="rId2"/>
          <a:stretch>
            <a:fillRect/>
          </a:stretch>
        </p:blipFill>
        <p:spPr>
          <a:xfrm>
            <a:off x="7457602" y="1825625"/>
            <a:ext cx="1033362" cy="838273"/>
          </a:xfrm>
          <a:prstGeom prst="rect">
            <a:avLst/>
          </a:prstGeom>
        </p:spPr>
      </p:pic>
      <p:pic>
        <p:nvPicPr>
          <p:cNvPr id="8" name="Picture 7">
            <a:extLst>
              <a:ext uri="{FF2B5EF4-FFF2-40B4-BE49-F238E27FC236}">
                <a16:creationId xmlns:a16="http://schemas.microsoft.com/office/drawing/2014/main" id="{4C2E3134-4FAC-8E35-9319-1C163A12538C}"/>
              </a:ext>
            </a:extLst>
          </p:cNvPr>
          <p:cNvPicPr>
            <a:picLocks noChangeAspect="1"/>
          </p:cNvPicPr>
          <p:nvPr/>
        </p:nvPicPr>
        <p:blipFill>
          <a:blip r:embed="rId3"/>
          <a:stretch>
            <a:fillRect/>
          </a:stretch>
        </p:blipFill>
        <p:spPr>
          <a:xfrm>
            <a:off x="7457602" y="2663898"/>
            <a:ext cx="1033362" cy="840753"/>
          </a:xfrm>
          <a:prstGeom prst="rect">
            <a:avLst/>
          </a:prstGeom>
        </p:spPr>
      </p:pic>
      <p:pic>
        <p:nvPicPr>
          <p:cNvPr id="9" name="Picture 8">
            <a:extLst>
              <a:ext uri="{FF2B5EF4-FFF2-40B4-BE49-F238E27FC236}">
                <a16:creationId xmlns:a16="http://schemas.microsoft.com/office/drawing/2014/main" id="{1FA4BD73-A5AD-6B11-920F-090C182DEDFA}"/>
              </a:ext>
            </a:extLst>
          </p:cNvPr>
          <p:cNvPicPr>
            <a:picLocks noChangeAspect="1"/>
          </p:cNvPicPr>
          <p:nvPr/>
        </p:nvPicPr>
        <p:blipFill>
          <a:blip r:embed="rId4"/>
          <a:stretch>
            <a:fillRect/>
          </a:stretch>
        </p:blipFill>
        <p:spPr>
          <a:xfrm>
            <a:off x="7501802" y="3533513"/>
            <a:ext cx="1002879" cy="841321"/>
          </a:xfrm>
          <a:prstGeom prst="rect">
            <a:avLst/>
          </a:prstGeom>
        </p:spPr>
      </p:pic>
      <p:pic>
        <p:nvPicPr>
          <p:cNvPr id="10" name="Picture 9">
            <a:extLst>
              <a:ext uri="{FF2B5EF4-FFF2-40B4-BE49-F238E27FC236}">
                <a16:creationId xmlns:a16="http://schemas.microsoft.com/office/drawing/2014/main" id="{6929F27D-28D7-A1A6-206D-928182D89E13}"/>
              </a:ext>
            </a:extLst>
          </p:cNvPr>
          <p:cNvPicPr>
            <a:picLocks noChangeAspect="1"/>
          </p:cNvPicPr>
          <p:nvPr/>
        </p:nvPicPr>
        <p:blipFill>
          <a:blip r:embed="rId5"/>
          <a:stretch>
            <a:fillRect/>
          </a:stretch>
        </p:blipFill>
        <p:spPr>
          <a:xfrm>
            <a:off x="7463698" y="5313246"/>
            <a:ext cx="1051652" cy="835225"/>
          </a:xfrm>
          <a:prstGeom prst="rect">
            <a:avLst/>
          </a:prstGeom>
        </p:spPr>
      </p:pic>
      <p:pic>
        <p:nvPicPr>
          <p:cNvPr id="11" name="Picture 10">
            <a:extLst>
              <a:ext uri="{FF2B5EF4-FFF2-40B4-BE49-F238E27FC236}">
                <a16:creationId xmlns:a16="http://schemas.microsoft.com/office/drawing/2014/main" id="{19C23ED6-7E05-50F0-58C2-0ACD7A433174}"/>
              </a:ext>
            </a:extLst>
          </p:cNvPr>
          <p:cNvPicPr>
            <a:picLocks noChangeAspect="1"/>
          </p:cNvPicPr>
          <p:nvPr/>
        </p:nvPicPr>
        <p:blipFill>
          <a:blip r:embed="rId6"/>
          <a:stretch>
            <a:fillRect/>
          </a:stretch>
        </p:blipFill>
        <p:spPr>
          <a:xfrm>
            <a:off x="7474367" y="4403696"/>
            <a:ext cx="1030314" cy="835225"/>
          </a:xfrm>
          <a:prstGeom prst="rect">
            <a:avLst/>
          </a:prstGeom>
        </p:spPr>
      </p:pic>
    </p:spTree>
    <p:extLst>
      <p:ext uri="{BB962C8B-B14F-4D97-AF65-F5344CB8AC3E}">
        <p14:creationId xmlns:p14="http://schemas.microsoft.com/office/powerpoint/2010/main" val="2008414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872560DF-6147-E0AE-5E2B-C4CB365FC5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2D7ECF-E559-887A-9281-967C693918D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Q3 Recap</a:t>
            </a:r>
            <a:endParaRPr lang="en-GB" dirty="0"/>
          </a:p>
        </p:txBody>
      </p:sp>
      <p:sp>
        <p:nvSpPr>
          <p:cNvPr id="3" name="Content Placeholder 2">
            <a:extLst>
              <a:ext uri="{FF2B5EF4-FFF2-40B4-BE49-F238E27FC236}">
                <a16:creationId xmlns:a16="http://schemas.microsoft.com/office/drawing/2014/main" id="{455E2E5E-9561-0DA3-D0AC-E7A86578F7D2}"/>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US" dirty="0"/>
              <a:t>Q3: You must explore the </a:t>
            </a:r>
            <a:r>
              <a:rPr lang="en-US" b="1" dirty="0"/>
              <a:t>whole extract</a:t>
            </a:r>
            <a:endParaRPr lang="en-US" dirty="0"/>
          </a:p>
          <a:p>
            <a:pPr marL="0" indent="0">
              <a:buNone/>
            </a:pPr>
            <a:r>
              <a:rPr lang="en-US" dirty="0"/>
              <a:t>You are asked to </a:t>
            </a:r>
            <a:r>
              <a:rPr lang="en-US" b="1" dirty="0"/>
              <a:t>explain</a:t>
            </a:r>
            <a:r>
              <a:rPr lang="en-US" dirty="0"/>
              <a:t> how the writer uses structure to build a particular area (such as tension).</a:t>
            </a:r>
          </a:p>
          <a:p>
            <a:pPr marL="0" indent="0">
              <a:buNone/>
            </a:pPr>
            <a:r>
              <a:rPr lang="en-US" dirty="0"/>
              <a:t>You </a:t>
            </a:r>
            <a:r>
              <a:rPr lang="en-US" b="1" dirty="0"/>
              <a:t>must</a:t>
            </a:r>
            <a:r>
              <a:rPr lang="en-US" dirty="0"/>
              <a:t> include examples to support your ideas.</a:t>
            </a:r>
          </a:p>
          <a:p>
            <a:pPr marL="0" indent="0">
              <a:buNone/>
            </a:pPr>
            <a:r>
              <a:rPr lang="en-US" dirty="0"/>
              <a:t>You </a:t>
            </a:r>
            <a:r>
              <a:rPr lang="en-US" b="1" dirty="0"/>
              <a:t>should</a:t>
            </a:r>
            <a:r>
              <a:rPr lang="en-US" dirty="0"/>
              <a:t> include some structural devices.</a:t>
            </a:r>
          </a:p>
          <a:p>
            <a:pPr marL="0" indent="0">
              <a:buNone/>
            </a:pPr>
            <a:r>
              <a:rPr lang="en-US" dirty="0"/>
              <a:t>You </a:t>
            </a:r>
            <a:r>
              <a:rPr lang="en-US" b="1" dirty="0"/>
              <a:t>must </a:t>
            </a:r>
            <a:r>
              <a:rPr lang="en-US" dirty="0"/>
              <a:t>explain how those examples and devices support your ideas.</a:t>
            </a:r>
          </a:p>
        </p:txBody>
      </p:sp>
      <p:pic>
        <p:nvPicPr>
          <p:cNvPr id="4" name="Picture 3">
            <a:extLst>
              <a:ext uri="{FF2B5EF4-FFF2-40B4-BE49-F238E27FC236}">
                <a16:creationId xmlns:a16="http://schemas.microsoft.com/office/drawing/2014/main" id="{88CD4EEA-D6EA-7AC2-3327-C632CC3BBDF2}"/>
              </a:ext>
            </a:extLst>
          </p:cNvPr>
          <p:cNvPicPr>
            <a:picLocks noChangeAspect="1"/>
          </p:cNvPicPr>
          <p:nvPr/>
        </p:nvPicPr>
        <p:blipFill>
          <a:blip r:embed="rId2"/>
          <a:stretch>
            <a:fillRect/>
          </a:stretch>
        </p:blipFill>
        <p:spPr>
          <a:xfrm>
            <a:off x="6948428" y="151730"/>
            <a:ext cx="1287500" cy="6554539"/>
          </a:xfrm>
          <a:prstGeom prst="rect">
            <a:avLst/>
          </a:prstGeom>
        </p:spPr>
      </p:pic>
    </p:spTree>
    <p:extLst>
      <p:ext uri="{BB962C8B-B14F-4D97-AF65-F5344CB8AC3E}">
        <p14:creationId xmlns:p14="http://schemas.microsoft.com/office/powerpoint/2010/main" val="1674218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Feelings</a:t>
            </a:r>
          </a:p>
        </p:txBody>
      </p:sp>
      <p:sp>
        <p:nvSpPr>
          <p:cNvPr id="6" name="TextBox 5"/>
          <p:cNvSpPr txBox="1"/>
          <p:nvPr/>
        </p:nvSpPr>
        <p:spPr>
          <a:xfrm>
            <a:off x="467544" y="1628800"/>
            <a:ext cx="4896544" cy="452431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a:ea typeface="+mn-ea"/>
                <a:cs typeface="+mn-cs"/>
              </a:rPr>
              <a:t>How you felt about the </a:t>
            </a:r>
            <a:r>
              <a:rPr kumimoji="0" lang="en-GB" sz="3200" b="1" i="0" u="none" strike="noStrike" kern="1200" cap="none" spc="0" normalizeH="0" baseline="0" noProof="0" dirty="0">
                <a:ln>
                  <a:noFill/>
                </a:ln>
                <a:solidFill>
                  <a:prstClr val="black"/>
                </a:solidFill>
                <a:effectLst/>
                <a:uLnTx/>
                <a:uFillTx/>
                <a:latin typeface="Calibri"/>
                <a:ea typeface="+mn-ea"/>
                <a:cs typeface="+mn-cs"/>
              </a:rPr>
              <a:t>learning outcomes </a:t>
            </a:r>
            <a:r>
              <a:rPr kumimoji="0" lang="en-GB" sz="3200" b="0" i="0" u="none" strike="noStrike" kern="1200" cap="none" spc="0" normalizeH="0" baseline="0" noProof="0" dirty="0">
                <a:ln>
                  <a:noFill/>
                </a:ln>
                <a:solidFill>
                  <a:prstClr val="black"/>
                </a:solidFill>
                <a:effectLst/>
                <a:uLnTx/>
                <a:uFillTx/>
                <a:latin typeface="Calibri"/>
                <a:ea typeface="+mn-ea"/>
                <a:cs typeface="+mn-cs"/>
              </a:rPr>
              <a:t>at the start of the lesson: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a:ea typeface="+mn-ea"/>
                <a:cs typeface="+mn-cs"/>
              </a:rPr>
              <a:t>How you feel at the end of the lesson: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prstClr val="black"/>
                </a:solidFill>
                <a:effectLst/>
                <a:uLnTx/>
                <a:uFillTx/>
                <a:latin typeface="Calibri"/>
                <a:ea typeface="+mn-ea"/>
                <a:cs typeface="+mn-cs"/>
              </a:rPr>
              <a:t>What you want to feel like next lesson:</a:t>
            </a:r>
          </a:p>
        </p:txBody>
      </p:sp>
      <p:sp>
        <p:nvSpPr>
          <p:cNvPr id="7" name="Content Placeholder 2"/>
          <p:cNvSpPr>
            <a:spLocks noGrp="1"/>
          </p:cNvSpPr>
          <p:nvPr>
            <p:ph idx="1"/>
          </p:nvPr>
        </p:nvSpPr>
        <p:spPr>
          <a:xfrm>
            <a:off x="5652120" y="1628800"/>
            <a:ext cx="3034680" cy="452431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F0000"/>
                </a:solidFill>
                <a:effectLst/>
                <a:uLnTx/>
                <a:uFillTx/>
                <a:latin typeface="Calibri"/>
                <a:ea typeface="+mn-ea"/>
                <a:cs typeface="+mn-cs"/>
              </a:rPr>
              <a:t>To describe </a:t>
            </a:r>
            <a:r>
              <a:rPr lang="en-GB" sz="2400" dirty="0">
                <a:solidFill>
                  <a:srgbClr val="FF0000"/>
                </a:solidFill>
                <a:latin typeface="Calibri"/>
              </a:rPr>
              <a:t>ways of improving our Q3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Q3 answers</a:t>
            </a:r>
          </a:p>
        </p:txBody>
      </p:sp>
      <p:pic>
        <p:nvPicPr>
          <p:cNvPr id="8" name="Graphic 7">
            <a:extLst>
              <a:ext uri="{FF2B5EF4-FFF2-40B4-BE49-F238E27FC236}">
                <a16:creationId xmlns:a16="http://schemas.microsoft.com/office/drawing/2014/main" id="{7BA6EB13-36B5-4181-8744-7B1E3F1DBCD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89368" y="211758"/>
            <a:ext cx="1268760" cy="1268760"/>
          </a:xfrm>
          <a:prstGeom prst="rect">
            <a:avLst/>
          </a:prstGeom>
        </p:spPr>
      </p:pic>
    </p:spTree>
    <p:extLst>
      <p:ext uri="{BB962C8B-B14F-4D97-AF65-F5344CB8AC3E}">
        <p14:creationId xmlns:p14="http://schemas.microsoft.com/office/powerpoint/2010/main" val="269840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7413-D28D-F540-6551-AB02AA8673E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BC3B62FD-A13B-E11A-FB5D-55E6AE520EE1}"/>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F0000"/>
                </a:solidFill>
                <a:effectLst/>
                <a:uLnTx/>
                <a:uFillTx/>
                <a:latin typeface="Calibri"/>
                <a:ea typeface="+mn-ea"/>
                <a:cs typeface="+mn-cs"/>
              </a:rPr>
              <a:t>To describe </a:t>
            </a:r>
            <a:r>
              <a:rPr lang="en-GB" sz="4400" dirty="0">
                <a:solidFill>
                  <a:srgbClr val="FF0000"/>
                </a:solidFill>
                <a:latin typeface="Calibri"/>
              </a:rPr>
              <a:t>ways of improving our Q3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Q3 answers</a:t>
            </a:r>
          </a:p>
          <a:p>
            <a:pPr marL="0" indent="0">
              <a:buNone/>
            </a:pPr>
            <a:endParaRPr lang="en-GB" dirty="0"/>
          </a:p>
        </p:txBody>
      </p:sp>
    </p:spTree>
    <p:extLst>
      <p:ext uri="{BB962C8B-B14F-4D97-AF65-F5344CB8AC3E}">
        <p14:creationId xmlns:p14="http://schemas.microsoft.com/office/powerpoint/2010/main" val="277632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D692BF-CA4A-F3BE-FD0F-2F24E50B4EDF}"/>
              </a:ext>
            </a:extLst>
          </p:cNvPr>
          <p:cNvSpPr txBox="1"/>
          <p:nvPr/>
        </p:nvSpPr>
        <p:spPr>
          <a:xfrm>
            <a:off x="628650" y="287645"/>
            <a:ext cx="7886700" cy="1200329"/>
          </a:xfrm>
          <a:prstGeom prst="rect">
            <a:avLst/>
          </a:prstGeom>
          <a:solidFill>
            <a:schemeClr val="accent2">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r>
              <a:rPr lang="en-GB" b="1" dirty="0"/>
              <a:t>AO2</a:t>
            </a:r>
          </a:p>
          <a:p>
            <a:r>
              <a:rPr lang="en-GB" dirty="0"/>
              <a:t>Explain, comment on and analyse how writers use structure to achieve effects and influence readers, using relevant subject terminology to support their views</a:t>
            </a:r>
          </a:p>
        </p:txBody>
      </p:sp>
      <p:sp>
        <p:nvSpPr>
          <p:cNvPr id="5" name="TextBox 4">
            <a:extLst>
              <a:ext uri="{FF2B5EF4-FFF2-40B4-BE49-F238E27FC236}">
                <a16:creationId xmlns:a16="http://schemas.microsoft.com/office/drawing/2014/main" id="{09374E7F-5684-C317-A6C7-DE37D1F81EE3}"/>
              </a:ext>
            </a:extLst>
          </p:cNvPr>
          <p:cNvSpPr txBox="1"/>
          <p:nvPr/>
        </p:nvSpPr>
        <p:spPr>
          <a:xfrm>
            <a:off x="628650" y="2058572"/>
            <a:ext cx="7886700"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Shows perceptive and detailed understanding of structural features:</a:t>
            </a:r>
          </a:p>
          <a:p>
            <a:r>
              <a:rPr lang="en-US" dirty="0"/>
              <a:t>• Analyses the effects of the writer’s choices of structural features</a:t>
            </a:r>
          </a:p>
          <a:p>
            <a:r>
              <a:rPr lang="en-US" dirty="0"/>
              <a:t>• Selects a range of judicious examples</a:t>
            </a:r>
          </a:p>
          <a:p>
            <a:r>
              <a:rPr lang="en-US" dirty="0"/>
              <a:t>• Makes sophisticated and accurate use of subject terminology</a:t>
            </a:r>
            <a:endParaRPr lang="en-GB" dirty="0"/>
          </a:p>
        </p:txBody>
      </p:sp>
      <p:sp>
        <p:nvSpPr>
          <p:cNvPr id="6" name="TextBox 5">
            <a:extLst>
              <a:ext uri="{FF2B5EF4-FFF2-40B4-BE49-F238E27FC236}">
                <a16:creationId xmlns:a16="http://schemas.microsoft.com/office/drawing/2014/main" id="{3210C93A-33CA-64CD-9E61-F293D03B65FE}"/>
              </a:ext>
            </a:extLst>
          </p:cNvPr>
          <p:cNvSpPr txBox="1"/>
          <p:nvPr/>
        </p:nvSpPr>
        <p:spPr>
          <a:xfrm>
            <a:off x="524477" y="1647646"/>
            <a:ext cx="7886700" cy="369332"/>
          </a:xfrm>
          <a:prstGeom prst="rect">
            <a:avLst/>
          </a:prstGeom>
          <a:noFill/>
        </p:spPr>
        <p:txBody>
          <a:bodyPr wrap="square" rtlCol="0">
            <a:spAutoFit/>
          </a:bodyPr>
          <a:lstStyle/>
          <a:p>
            <a:r>
              <a:rPr lang="en-US" dirty="0"/>
              <a:t>This is the mark scheme that examiners use to mark Q3:</a:t>
            </a:r>
            <a:endParaRPr lang="en-GB" dirty="0"/>
          </a:p>
        </p:txBody>
      </p:sp>
      <p:graphicFrame>
        <p:nvGraphicFramePr>
          <p:cNvPr id="8" name="Table 7">
            <a:extLst>
              <a:ext uri="{FF2B5EF4-FFF2-40B4-BE49-F238E27FC236}">
                <a16:creationId xmlns:a16="http://schemas.microsoft.com/office/drawing/2014/main" id="{54DAF11E-4639-D0CB-57F4-5798D921C6F0}"/>
              </a:ext>
            </a:extLst>
          </p:cNvPr>
          <p:cNvGraphicFramePr>
            <a:graphicFrameLocks noGrp="1"/>
          </p:cNvGraphicFramePr>
          <p:nvPr>
            <p:extLst>
              <p:ext uri="{D42A27DB-BD31-4B8C-83A1-F6EECF244321}">
                <p14:modId xmlns:p14="http://schemas.microsoft.com/office/powerpoint/2010/main" val="1409788173"/>
              </p:ext>
            </p:extLst>
          </p:nvPr>
        </p:nvGraphicFramePr>
        <p:xfrm>
          <a:off x="4903807" y="3839621"/>
          <a:ext cx="3611544" cy="28397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05772">
                  <a:extLst>
                    <a:ext uri="{9D8B030D-6E8A-4147-A177-3AD203B41FA5}">
                      <a16:colId xmlns:a16="http://schemas.microsoft.com/office/drawing/2014/main" val="1687930855"/>
                    </a:ext>
                  </a:extLst>
                </a:gridCol>
                <a:gridCol w="1805772">
                  <a:extLst>
                    <a:ext uri="{9D8B030D-6E8A-4147-A177-3AD203B41FA5}">
                      <a16:colId xmlns:a16="http://schemas.microsoft.com/office/drawing/2014/main" val="247876497"/>
                    </a:ext>
                  </a:extLst>
                </a:gridCol>
              </a:tblGrid>
              <a:tr h="370840">
                <a:tc>
                  <a:txBody>
                    <a:bodyPr/>
                    <a:lstStyle/>
                    <a:p>
                      <a:r>
                        <a:rPr lang="en-US" sz="1600" dirty="0"/>
                        <a:t>Student’s answer</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6916935"/>
                  </a:ext>
                </a:extLst>
              </a:tr>
              <a:tr h="370840">
                <a:tc>
                  <a:txBody>
                    <a:bodyPr/>
                    <a:lstStyle/>
                    <a:p>
                      <a:r>
                        <a:rPr lang="en-US" sz="1600" dirty="0" err="1"/>
                        <a:t>Analysed</a:t>
                      </a:r>
                      <a:r>
                        <a:rPr lang="en-US" sz="1600" dirty="0"/>
                        <a:t> the effects of the structure</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600" dirty="0"/>
                        <a:t>Included examples to support ideas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600" dirty="0"/>
                        <a:t>Included subject terminology to support ideas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9" name="Picture 8" descr="A red x on a black background&#10;&#10;Description automatically generated">
            <a:extLst>
              <a:ext uri="{FF2B5EF4-FFF2-40B4-BE49-F238E27FC236}">
                <a16:creationId xmlns:a16="http://schemas.microsoft.com/office/drawing/2014/main" id="{6EB6BAD0-8D8A-4CF1-6B0B-57BB522CC5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4214" y="4303382"/>
            <a:ext cx="681037" cy="681037"/>
          </a:xfrm>
          <a:prstGeom prst="rect">
            <a:avLst/>
          </a:prstGeom>
        </p:spPr>
      </p:pic>
      <p:pic>
        <p:nvPicPr>
          <p:cNvPr id="10" name="Picture 9" descr="A green check mark on a black background&#10;&#10;Description automatically generated">
            <a:extLst>
              <a:ext uri="{FF2B5EF4-FFF2-40B4-BE49-F238E27FC236}">
                <a16:creationId xmlns:a16="http://schemas.microsoft.com/office/drawing/2014/main" id="{A8C37980-C853-6E31-13DD-D039D8E77F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3403" y="5086349"/>
            <a:ext cx="551847" cy="631246"/>
          </a:xfrm>
          <a:prstGeom prst="rect">
            <a:avLst/>
          </a:prstGeom>
        </p:spPr>
      </p:pic>
      <p:pic>
        <p:nvPicPr>
          <p:cNvPr id="11" name="Picture 10" descr="A red x on a black background&#10;&#10;Description automatically generated">
            <a:extLst>
              <a:ext uri="{FF2B5EF4-FFF2-40B4-BE49-F238E27FC236}">
                <a16:creationId xmlns:a16="http://schemas.microsoft.com/office/drawing/2014/main" id="{32A0A772-CC22-A74D-C91B-69BBCD8588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4213" y="5945949"/>
            <a:ext cx="681037" cy="681037"/>
          </a:xfrm>
          <a:prstGeom prst="rect">
            <a:avLst/>
          </a:prstGeom>
        </p:spPr>
      </p:pic>
      <p:pic>
        <p:nvPicPr>
          <p:cNvPr id="2" name="Picture 1">
            <a:extLst>
              <a:ext uri="{FF2B5EF4-FFF2-40B4-BE49-F238E27FC236}">
                <a16:creationId xmlns:a16="http://schemas.microsoft.com/office/drawing/2014/main" id="{5F636DC9-61A7-5E2D-768C-BCBE97E6112F}"/>
              </a:ext>
            </a:extLst>
          </p:cNvPr>
          <p:cNvPicPr>
            <a:picLocks noChangeAspect="1"/>
          </p:cNvPicPr>
          <p:nvPr/>
        </p:nvPicPr>
        <p:blipFill>
          <a:blip r:embed="rId4"/>
          <a:stretch>
            <a:fillRect/>
          </a:stretch>
        </p:blipFill>
        <p:spPr>
          <a:xfrm>
            <a:off x="628649" y="3401842"/>
            <a:ext cx="2420629" cy="3188020"/>
          </a:xfrm>
          <a:prstGeom prst="rect">
            <a:avLst/>
          </a:prstGeom>
        </p:spPr>
      </p:pic>
    </p:spTree>
    <p:extLst>
      <p:ext uri="{BB962C8B-B14F-4D97-AF65-F5344CB8AC3E}">
        <p14:creationId xmlns:p14="http://schemas.microsoft.com/office/powerpoint/2010/main" val="30989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7E9B3-C386-1847-D477-7EF8EC03357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4000" dirty="0"/>
              <a:t>The student did include examples, but…</a:t>
            </a:r>
            <a:endParaRPr lang="en-GB" sz="4000" dirty="0"/>
          </a:p>
        </p:txBody>
      </p:sp>
      <p:sp>
        <p:nvSpPr>
          <p:cNvPr id="4" name="Content Placeholder 2">
            <a:extLst>
              <a:ext uri="{FF2B5EF4-FFF2-40B4-BE49-F238E27FC236}">
                <a16:creationId xmlns:a16="http://schemas.microsoft.com/office/drawing/2014/main" id="{597C06B4-8D64-4873-9F4D-12FEC703E7FF}"/>
              </a:ext>
            </a:extLst>
          </p:cNvPr>
          <p:cNvSpPr>
            <a:spLocks noGrp="1"/>
          </p:cNvSpPr>
          <p:nvPr>
            <p:ph idx="1"/>
          </p:nvPr>
        </p:nvSpPr>
        <p:spPr>
          <a:xfrm>
            <a:off x="628650" y="2057120"/>
            <a:ext cx="4475785" cy="2491731"/>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US" sz="2400" dirty="0"/>
              <a:t>“Pi says he is worried about the hyena and then he moves on to talking about how the hyena moves in the boat. Next he talks about how the hyena looks at him. The hyena eventually stops moving and is sick.”</a:t>
            </a:r>
            <a:endParaRPr lang="en-GB" sz="2400" dirty="0"/>
          </a:p>
        </p:txBody>
      </p:sp>
      <p:sp>
        <p:nvSpPr>
          <p:cNvPr id="5" name="TextBox 4">
            <a:extLst>
              <a:ext uri="{FF2B5EF4-FFF2-40B4-BE49-F238E27FC236}">
                <a16:creationId xmlns:a16="http://schemas.microsoft.com/office/drawing/2014/main" id="{74CD4DDC-A56D-8873-3AC1-CFE2730475A1}"/>
              </a:ext>
            </a:extLst>
          </p:cNvPr>
          <p:cNvSpPr txBox="1"/>
          <p:nvPr/>
        </p:nvSpPr>
        <p:spPr>
          <a:xfrm>
            <a:off x="5567423" y="2057120"/>
            <a:ext cx="2947927"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 Selects a range of judicious </a:t>
            </a:r>
            <a:r>
              <a:rPr lang="en-US" dirty="0">
                <a:highlight>
                  <a:srgbClr val="FFFF00"/>
                </a:highlight>
              </a:rPr>
              <a:t>examples</a:t>
            </a:r>
            <a:endParaRPr lang="en-GB" dirty="0">
              <a:highlight>
                <a:srgbClr val="FFFF00"/>
              </a:highlight>
            </a:endParaRPr>
          </a:p>
        </p:txBody>
      </p:sp>
      <p:sp>
        <p:nvSpPr>
          <p:cNvPr id="7" name="TextBox 6">
            <a:extLst>
              <a:ext uri="{FF2B5EF4-FFF2-40B4-BE49-F238E27FC236}">
                <a16:creationId xmlns:a16="http://schemas.microsoft.com/office/drawing/2014/main" id="{5A12323B-6B96-6E70-2A92-C172CE3A4331}"/>
              </a:ext>
            </a:extLst>
          </p:cNvPr>
          <p:cNvSpPr txBox="1"/>
          <p:nvPr/>
        </p:nvSpPr>
        <p:spPr>
          <a:xfrm>
            <a:off x="5567423" y="2979819"/>
            <a:ext cx="2947927" cy="1569660"/>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GB" sz="2400" b="1" dirty="0"/>
              <a:t>Judicious</a:t>
            </a:r>
            <a:r>
              <a:rPr lang="en-GB" sz="2400" dirty="0"/>
              <a:t> means showing good judgement and sense. </a:t>
            </a:r>
          </a:p>
        </p:txBody>
      </p:sp>
      <p:sp>
        <p:nvSpPr>
          <p:cNvPr id="8" name="TextBox 7">
            <a:extLst>
              <a:ext uri="{FF2B5EF4-FFF2-40B4-BE49-F238E27FC236}">
                <a16:creationId xmlns:a16="http://schemas.microsoft.com/office/drawing/2014/main" id="{BA38FB7B-B911-3777-5FDF-3A114480A0AE}"/>
              </a:ext>
            </a:extLst>
          </p:cNvPr>
          <p:cNvSpPr txBox="1"/>
          <p:nvPr/>
        </p:nvSpPr>
        <p:spPr>
          <a:xfrm>
            <a:off x="628650" y="4780344"/>
            <a:ext cx="7886700" cy="1200329"/>
          </a:xfrm>
          <a:prstGeom prst="rect">
            <a:avLst/>
          </a:prstGeom>
          <a:solidFill>
            <a:schemeClr val="tx2">
              <a:lumMod val="10000"/>
              <a:lumOff val="9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2400" dirty="0"/>
              <a:t>… They didn’t explain the </a:t>
            </a:r>
            <a:r>
              <a:rPr lang="en-US" sz="2400" i="1" dirty="0"/>
              <a:t>effects</a:t>
            </a:r>
            <a:r>
              <a:rPr lang="en-US" sz="2400" dirty="0"/>
              <a:t> of </a:t>
            </a:r>
            <a:r>
              <a:rPr lang="en-US" sz="2400" b="1" dirty="0"/>
              <a:t>structure</a:t>
            </a:r>
            <a:r>
              <a:rPr lang="en-US" sz="2400" dirty="0"/>
              <a:t> on the reader, and one good way to do this is by using a range of examples that back up your interpretations.</a:t>
            </a:r>
            <a:endParaRPr lang="en-GB" sz="2400" dirty="0"/>
          </a:p>
        </p:txBody>
      </p:sp>
    </p:spTree>
    <p:extLst>
      <p:ext uri="{BB962C8B-B14F-4D97-AF65-F5344CB8AC3E}">
        <p14:creationId xmlns:p14="http://schemas.microsoft.com/office/powerpoint/2010/main" val="374866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3F2B7A-AE38-1CAE-194D-307BEFC224E8}"/>
              </a:ext>
            </a:extLst>
          </p:cNvPr>
          <p:cNvSpPr txBox="1"/>
          <p:nvPr/>
        </p:nvSpPr>
        <p:spPr>
          <a:xfrm>
            <a:off x="491924" y="409652"/>
            <a:ext cx="4572000" cy="306475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lnSpc>
                <a:spcPct val="120000"/>
              </a:lnSpc>
              <a:buNone/>
            </a:pP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The extract begins with an </a:t>
            </a:r>
            <a:r>
              <a:rPr lang="en-US" sz="18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abrupt short sentence:</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“It was the hyena that worried me”.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As this is from the middle of a novel, as readers we would already know much about the characters, plot and themes, </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but starting the extract this way allows the writer to focus on the hyena in the boat and Pi’s concern regarding the predator being in close proximity.</a:t>
            </a:r>
            <a:endParaRPr lang="en-GB" sz="1800" dirty="0">
              <a:highlight>
                <a:srgbClr val="00FF00"/>
              </a:highlight>
            </a:endParaRPr>
          </a:p>
        </p:txBody>
      </p:sp>
      <p:sp>
        <p:nvSpPr>
          <p:cNvPr id="6" name="TextBox 5">
            <a:extLst>
              <a:ext uri="{FF2B5EF4-FFF2-40B4-BE49-F238E27FC236}">
                <a16:creationId xmlns:a16="http://schemas.microsoft.com/office/drawing/2014/main" id="{DEECD36B-30C2-7EAF-7E04-E64FB48FFC09}"/>
              </a:ext>
            </a:extLst>
          </p:cNvPr>
          <p:cNvSpPr txBox="1"/>
          <p:nvPr/>
        </p:nvSpPr>
        <p:spPr>
          <a:xfrm>
            <a:off x="5301205" y="409652"/>
            <a:ext cx="3541853" cy="4247317"/>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highlight>
                  <a:srgbClr val="FFFF00"/>
                </a:highlight>
              </a:rPr>
              <a:t>This student’s answer uses the same example but</a:t>
            </a:r>
            <a:r>
              <a:rPr lang="en-US" dirty="0"/>
              <a:t> look at how they’ve </a:t>
            </a:r>
            <a:r>
              <a:rPr lang="en-US" b="1" dirty="0"/>
              <a:t>zoomed in </a:t>
            </a:r>
            <a:r>
              <a:rPr lang="en-US" dirty="0"/>
              <a:t>on that example and </a:t>
            </a:r>
            <a:r>
              <a:rPr lang="en-US" b="1" dirty="0"/>
              <a:t>explained</a:t>
            </a:r>
            <a:r>
              <a:rPr lang="en-US" dirty="0"/>
              <a:t> the </a:t>
            </a:r>
            <a:r>
              <a:rPr lang="en-US" b="1" dirty="0"/>
              <a:t>effects on the reader</a:t>
            </a:r>
            <a:r>
              <a:rPr lang="en-US" dirty="0"/>
              <a:t>.</a:t>
            </a:r>
          </a:p>
          <a:p>
            <a:endParaRPr lang="en-US" dirty="0"/>
          </a:p>
          <a:p>
            <a:r>
              <a:rPr lang="en-US" dirty="0"/>
              <a:t>The extract begins with Pi telling us that he is worried about the hyena, but it is the </a:t>
            </a:r>
            <a:r>
              <a:rPr lang="en-US" b="1" dirty="0">
                <a:highlight>
                  <a:srgbClr val="00FFFF"/>
                </a:highlight>
              </a:rPr>
              <a:t>short sentence </a:t>
            </a:r>
            <a:r>
              <a:rPr lang="en-US" dirty="0">
                <a:highlight>
                  <a:srgbClr val="00FFFF"/>
                </a:highlight>
              </a:rPr>
              <a:t>at the start </a:t>
            </a:r>
            <a:r>
              <a:rPr lang="en-US" dirty="0">
                <a:highlight>
                  <a:srgbClr val="00FF00"/>
                </a:highlight>
              </a:rPr>
              <a:t>that amplifies his sense of fear and sets up the rest of the extract to highlight Pi’s growing sense of fear and the growing tension for us as readers.</a:t>
            </a:r>
            <a:endParaRPr lang="en-GB" dirty="0">
              <a:highlight>
                <a:srgbClr val="00FF00"/>
              </a:highlight>
            </a:endParaRPr>
          </a:p>
        </p:txBody>
      </p:sp>
      <p:pic>
        <p:nvPicPr>
          <p:cNvPr id="19" name="Picture 18">
            <a:extLst>
              <a:ext uri="{FF2B5EF4-FFF2-40B4-BE49-F238E27FC236}">
                <a16:creationId xmlns:a16="http://schemas.microsoft.com/office/drawing/2014/main" id="{71860F1F-F788-A6F7-FE1B-D24365433990}"/>
              </a:ext>
            </a:extLst>
          </p:cNvPr>
          <p:cNvPicPr>
            <a:picLocks noChangeAspect="1"/>
          </p:cNvPicPr>
          <p:nvPr/>
        </p:nvPicPr>
        <p:blipFill>
          <a:blip r:embed="rId2"/>
          <a:stretch>
            <a:fillRect/>
          </a:stretch>
        </p:blipFill>
        <p:spPr>
          <a:xfrm>
            <a:off x="790788" y="4371294"/>
            <a:ext cx="4273136" cy="2077054"/>
          </a:xfrm>
          <a:prstGeom prst="rect">
            <a:avLst/>
          </a:prstGeom>
        </p:spPr>
      </p:pic>
    </p:spTree>
    <p:extLst>
      <p:ext uri="{BB962C8B-B14F-4D97-AF65-F5344CB8AC3E}">
        <p14:creationId xmlns:p14="http://schemas.microsoft.com/office/powerpoint/2010/main" val="87582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4EAAF9-91C3-E012-3042-48EEB5D06AED}"/>
              </a:ext>
            </a:extLst>
          </p:cNvPr>
          <p:cNvPicPr>
            <a:picLocks noChangeAspect="1"/>
          </p:cNvPicPr>
          <p:nvPr/>
        </p:nvPicPr>
        <p:blipFill>
          <a:blip r:embed="rId2"/>
          <a:stretch>
            <a:fillRect/>
          </a:stretch>
        </p:blipFill>
        <p:spPr>
          <a:xfrm>
            <a:off x="861274" y="574799"/>
            <a:ext cx="7390025" cy="3592088"/>
          </a:xfrm>
          <a:prstGeom prst="rect">
            <a:avLst/>
          </a:prstGeom>
        </p:spPr>
      </p:pic>
      <p:sp>
        <p:nvSpPr>
          <p:cNvPr id="5" name="TextBox 4">
            <a:extLst>
              <a:ext uri="{FF2B5EF4-FFF2-40B4-BE49-F238E27FC236}">
                <a16:creationId xmlns:a16="http://schemas.microsoft.com/office/drawing/2014/main" id="{A44F67EF-C3D3-3E90-781F-84948723227C}"/>
              </a:ext>
            </a:extLst>
          </p:cNvPr>
          <p:cNvSpPr txBox="1"/>
          <p:nvPr/>
        </p:nvSpPr>
        <p:spPr>
          <a:xfrm>
            <a:off x="3148313" y="4491505"/>
            <a:ext cx="2650603" cy="1200329"/>
          </a:xfrm>
          <a:prstGeom prst="rect">
            <a:avLst/>
          </a:prstGeom>
          <a:noFill/>
        </p:spPr>
        <p:txBody>
          <a:bodyPr wrap="square" rtlCol="0">
            <a:spAutoFit/>
          </a:bodyPr>
          <a:lstStyle/>
          <a:p>
            <a:pPr algn="ctr"/>
            <a:r>
              <a:rPr lang="en-US" dirty="0"/>
              <a:t>The text begins with the short sentence,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It was the hyena that worried me”.</a:t>
            </a:r>
            <a:endParaRPr lang="en-GB" dirty="0"/>
          </a:p>
        </p:txBody>
      </p:sp>
      <p:sp>
        <p:nvSpPr>
          <p:cNvPr id="6" name="TextBox 5">
            <a:extLst>
              <a:ext uri="{FF2B5EF4-FFF2-40B4-BE49-F238E27FC236}">
                <a16:creationId xmlns:a16="http://schemas.microsoft.com/office/drawing/2014/main" id="{A25C6B88-5ECD-60F5-9BF4-2E7549B65558}"/>
              </a:ext>
            </a:extLst>
          </p:cNvPr>
          <p:cNvSpPr txBox="1"/>
          <p:nvPr/>
        </p:nvSpPr>
        <p:spPr>
          <a:xfrm>
            <a:off x="620210" y="4260673"/>
            <a:ext cx="2000492" cy="1200329"/>
          </a:xfrm>
          <a:prstGeom prst="rect">
            <a:avLst/>
          </a:prstGeom>
          <a:noFill/>
        </p:spPr>
        <p:txBody>
          <a:bodyPr wrap="square" rtlCol="0">
            <a:spAutoFit/>
          </a:bodyPr>
          <a:lstStyle/>
          <a:p>
            <a:pPr algn="ctr"/>
            <a:r>
              <a:rPr lang="en-US" dirty="0"/>
              <a:t>“I want the reader to experience the fear Pi has about the hyena.”</a:t>
            </a:r>
            <a:endParaRPr lang="en-GB" dirty="0"/>
          </a:p>
        </p:txBody>
      </p:sp>
      <p:sp>
        <p:nvSpPr>
          <p:cNvPr id="7" name="TextBox 6">
            <a:extLst>
              <a:ext uri="{FF2B5EF4-FFF2-40B4-BE49-F238E27FC236}">
                <a16:creationId xmlns:a16="http://schemas.microsoft.com/office/drawing/2014/main" id="{600D7098-DF2B-D8EE-5B7E-583D5ED4F33C}"/>
              </a:ext>
            </a:extLst>
          </p:cNvPr>
          <p:cNvSpPr txBox="1"/>
          <p:nvPr/>
        </p:nvSpPr>
        <p:spPr>
          <a:xfrm>
            <a:off x="6060312" y="4260673"/>
            <a:ext cx="2650603" cy="1477328"/>
          </a:xfrm>
          <a:prstGeom prst="rect">
            <a:avLst/>
          </a:prstGeom>
          <a:noFill/>
        </p:spPr>
        <p:txBody>
          <a:bodyPr wrap="square" rtlCol="0">
            <a:spAutoFit/>
          </a:bodyPr>
          <a:lstStyle/>
          <a:p>
            <a:pPr algn="ctr"/>
            <a:r>
              <a:rPr lang="en-US" dirty="0"/>
              <a:t>“Oh no! There is a predator on the lifeboat, and it could attack Pi! I wonder what will happen next…”</a:t>
            </a:r>
            <a:endParaRPr lang="en-GB" dirty="0"/>
          </a:p>
        </p:txBody>
      </p:sp>
    </p:spTree>
    <p:extLst>
      <p:ext uri="{BB962C8B-B14F-4D97-AF65-F5344CB8AC3E}">
        <p14:creationId xmlns:p14="http://schemas.microsoft.com/office/powerpoint/2010/main" val="378434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C7FEF-58DB-3811-6522-ED3A14450D1D}"/>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Let’s help this student to improve part of their answer</a:t>
            </a:r>
            <a:endParaRPr lang="en-GB" dirty="0"/>
          </a:p>
        </p:txBody>
      </p:sp>
      <p:sp>
        <p:nvSpPr>
          <p:cNvPr id="5" name="TextBox 4">
            <a:extLst>
              <a:ext uri="{FF2B5EF4-FFF2-40B4-BE49-F238E27FC236}">
                <a16:creationId xmlns:a16="http://schemas.microsoft.com/office/drawing/2014/main" id="{E9D36718-3B91-44CE-C4E7-43610459BF3E}"/>
              </a:ext>
            </a:extLst>
          </p:cNvPr>
          <p:cNvSpPr txBox="1"/>
          <p:nvPr/>
        </p:nvSpPr>
        <p:spPr>
          <a:xfrm>
            <a:off x="628649" y="1951259"/>
            <a:ext cx="7886699" cy="1077218"/>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buNone/>
            </a:pPr>
            <a:r>
              <a:rPr lang="en-US" sz="3200" dirty="0"/>
              <a:t>Next, he talks about how the hyena looks at him.</a:t>
            </a:r>
            <a:endParaRPr lang="en-GB" sz="3200" dirty="0"/>
          </a:p>
        </p:txBody>
      </p:sp>
      <p:graphicFrame>
        <p:nvGraphicFramePr>
          <p:cNvPr id="6" name="Table 5">
            <a:extLst>
              <a:ext uri="{FF2B5EF4-FFF2-40B4-BE49-F238E27FC236}">
                <a16:creationId xmlns:a16="http://schemas.microsoft.com/office/drawing/2014/main" id="{9F974B46-F4BC-C2F2-3B1D-327598445D19}"/>
              </a:ext>
            </a:extLst>
          </p:cNvPr>
          <p:cNvGraphicFramePr>
            <a:graphicFrameLocks noGrp="1"/>
          </p:cNvGraphicFramePr>
          <p:nvPr>
            <p:extLst>
              <p:ext uri="{D42A27DB-BD31-4B8C-83A1-F6EECF244321}">
                <p14:modId xmlns:p14="http://schemas.microsoft.com/office/powerpoint/2010/main" val="269083252"/>
              </p:ext>
            </p:extLst>
          </p:nvPr>
        </p:nvGraphicFramePr>
        <p:xfrm>
          <a:off x="5660020" y="3165936"/>
          <a:ext cx="2855328" cy="2926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27664">
                  <a:extLst>
                    <a:ext uri="{9D8B030D-6E8A-4147-A177-3AD203B41FA5}">
                      <a16:colId xmlns:a16="http://schemas.microsoft.com/office/drawing/2014/main" val="1687930855"/>
                    </a:ext>
                  </a:extLst>
                </a:gridCol>
                <a:gridCol w="1427664">
                  <a:extLst>
                    <a:ext uri="{9D8B030D-6E8A-4147-A177-3AD203B41FA5}">
                      <a16:colId xmlns:a16="http://schemas.microsoft.com/office/drawing/2014/main" val="247876497"/>
                    </a:ext>
                  </a:extLst>
                </a:gridCol>
              </a:tblGrid>
              <a:tr h="370840">
                <a:tc>
                  <a:txBody>
                    <a:bodyPr/>
                    <a:lstStyle/>
                    <a:p>
                      <a:r>
                        <a:rPr lang="en-US" sz="1400" dirty="0"/>
                        <a:t>Student’s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6916935"/>
                  </a:ext>
                </a:extLst>
              </a:tr>
              <a:tr h="370840">
                <a:tc>
                  <a:txBody>
                    <a:bodyPr/>
                    <a:lstStyle/>
                    <a:p>
                      <a:r>
                        <a:rPr lang="en-US" sz="1400" dirty="0" err="1"/>
                        <a:t>Analysed</a:t>
                      </a:r>
                      <a:r>
                        <a:rPr lang="en-US" sz="1400" dirty="0"/>
                        <a:t> the effects of the structure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examples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Included subject terminology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sp>
        <p:nvSpPr>
          <p:cNvPr id="11" name="TextBox 10">
            <a:extLst>
              <a:ext uri="{FF2B5EF4-FFF2-40B4-BE49-F238E27FC236}">
                <a16:creationId xmlns:a16="http://schemas.microsoft.com/office/drawing/2014/main" id="{4A16666E-E78C-D8AE-F79D-2E793F90CC01}"/>
              </a:ext>
            </a:extLst>
          </p:cNvPr>
          <p:cNvSpPr txBox="1"/>
          <p:nvPr/>
        </p:nvSpPr>
        <p:spPr>
          <a:xfrm>
            <a:off x="628649" y="3165936"/>
            <a:ext cx="4572000" cy="9541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GB" sz="2800" dirty="0"/>
              <a:t>“</a:t>
            </a:r>
            <a:r>
              <a:rPr lang="en-US" sz="2800" dirty="0"/>
              <a:t>It lifted its eyes and rested</a:t>
            </a:r>
          </a:p>
          <a:p>
            <a:r>
              <a:rPr lang="en-US" sz="2800" dirty="0"/>
              <a:t>them upon me.”</a:t>
            </a:r>
            <a:endParaRPr lang="en-GB" sz="2800" dirty="0"/>
          </a:p>
        </p:txBody>
      </p:sp>
      <p:sp>
        <p:nvSpPr>
          <p:cNvPr id="12" name="TextBox 11">
            <a:extLst>
              <a:ext uri="{FF2B5EF4-FFF2-40B4-BE49-F238E27FC236}">
                <a16:creationId xmlns:a16="http://schemas.microsoft.com/office/drawing/2014/main" id="{8D536A9C-2B4A-0805-B3C4-69FB304B1108}"/>
              </a:ext>
            </a:extLst>
          </p:cNvPr>
          <p:cNvSpPr txBox="1"/>
          <p:nvPr/>
        </p:nvSpPr>
        <p:spPr>
          <a:xfrm>
            <a:off x="628649" y="4340506"/>
            <a:ext cx="4572000" cy="181588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800" dirty="0">
                <a:solidFill>
                  <a:srgbClr val="7030A0"/>
                </a:solidFill>
              </a:rPr>
              <a:t>Using your understanding of the Q3 mark scheme, transform this into a more effective answer.</a:t>
            </a:r>
            <a:endParaRPr lang="en-GB" sz="2800" dirty="0">
              <a:solidFill>
                <a:srgbClr val="7030A0"/>
              </a:solidFill>
            </a:endParaRPr>
          </a:p>
        </p:txBody>
      </p:sp>
    </p:spTree>
    <p:extLst>
      <p:ext uri="{BB962C8B-B14F-4D97-AF65-F5344CB8AC3E}">
        <p14:creationId xmlns:p14="http://schemas.microsoft.com/office/powerpoint/2010/main" val="324517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923E-1E67-D005-171F-E8F6D8C4671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Let’s look at another student’s answer</a:t>
            </a:r>
            <a:endParaRPr lang="en-GB" sz="3600" dirty="0"/>
          </a:p>
        </p:txBody>
      </p:sp>
      <p:sp>
        <p:nvSpPr>
          <p:cNvPr id="3" name="Content Placeholder 2">
            <a:extLst>
              <a:ext uri="{FF2B5EF4-FFF2-40B4-BE49-F238E27FC236}">
                <a16:creationId xmlns:a16="http://schemas.microsoft.com/office/drawing/2014/main" id="{0A47CA96-8F04-6529-E971-8B7B19D9E769}"/>
              </a:ext>
            </a:extLst>
          </p:cNvPr>
          <p:cNvSpPr>
            <a:spLocks noGrp="1"/>
          </p:cNvSpPr>
          <p:nvPr>
            <p:ph idx="1"/>
          </p:nvPr>
        </p:nvSpPr>
        <p:spPr>
          <a:xfrm>
            <a:off x="628650" y="1825625"/>
            <a:ext cx="4961922"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indent="0">
              <a:buNone/>
            </a:pPr>
            <a:r>
              <a:rPr lang="en-US" sz="2800" dirty="0"/>
              <a:t>Previously, the hyena was doing laps of the boat and its gaze was downwards, </a:t>
            </a:r>
            <a:r>
              <a:rPr lang="en-US" sz="2800" dirty="0">
                <a:highlight>
                  <a:srgbClr val="FFFF00"/>
                </a:highlight>
              </a:rPr>
              <a:t>but shockingly the hyena's gaze changes and it "lifted its eyes and rested them upon me." </a:t>
            </a:r>
            <a:r>
              <a:rPr lang="en-US" sz="2800" dirty="0">
                <a:highlight>
                  <a:srgbClr val="00FF00"/>
                </a:highlight>
              </a:rPr>
              <a:t>The short sentence alters the pace and focus of the extract,</a:t>
            </a:r>
            <a:r>
              <a:rPr lang="en-US" sz="2800" dirty="0"/>
              <a:t> </a:t>
            </a:r>
            <a:r>
              <a:rPr lang="en-US" sz="2800" dirty="0">
                <a:highlight>
                  <a:srgbClr val="00FFFF"/>
                </a:highlight>
              </a:rPr>
              <a:t>which in turn ramps up the tension as we understand the hyena has noticed Pi and may now attack him. </a:t>
            </a:r>
            <a:r>
              <a:rPr lang="en-US" sz="2800" dirty="0">
                <a:highlight>
                  <a:srgbClr val="C0C0C0"/>
                </a:highlight>
              </a:rPr>
              <a:t>Time slows down as Pi prepares for his end and the text reaches its climax.</a:t>
            </a:r>
            <a:endParaRPr lang="en-GB" dirty="0">
              <a:highlight>
                <a:srgbClr val="C0C0C0"/>
              </a:highlight>
            </a:endParaRPr>
          </a:p>
        </p:txBody>
      </p:sp>
      <p:sp>
        <p:nvSpPr>
          <p:cNvPr id="4" name="TextBox 3">
            <a:extLst>
              <a:ext uri="{FF2B5EF4-FFF2-40B4-BE49-F238E27FC236}">
                <a16:creationId xmlns:a16="http://schemas.microsoft.com/office/drawing/2014/main" id="{56860DE6-62C1-AF6D-248D-B415220469F1}"/>
              </a:ext>
            </a:extLst>
          </p:cNvPr>
          <p:cNvSpPr txBox="1"/>
          <p:nvPr/>
        </p:nvSpPr>
        <p:spPr>
          <a:xfrm>
            <a:off x="5822066" y="1825625"/>
            <a:ext cx="2693284" cy="4247317"/>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This student’s answer </a:t>
            </a:r>
            <a:r>
              <a:rPr lang="en-US" dirty="0">
                <a:highlight>
                  <a:srgbClr val="FFFF00"/>
                </a:highlight>
              </a:rPr>
              <a:t>includes the same example as before, </a:t>
            </a:r>
            <a:r>
              <a:rPr lang="en-US" dirty="0">
                <a:highlight>
                  <a:srgbClr val="00FF00"/>
                </a:highlight>
              </a:rPr>
              <a:t>but now they </a:t>
            </a:r>
            <a:r>
              <a:rPr lang="en-US" b="1" dirty="0">
                <a:highlight>
                  <a:srgbClr val="00FF00"/>
                </a:highlight>
              </a:rPr>
              <a:t>explain</a:t>
            </a:r>
            <a:r>
              <a:rPr lang="en-US" dirty="0">
                <a:highlight>
                  <a:srgbClr val="00FF00"/>
                </a:highlight>
              </a:rPr>
              <a:t> how the short sentence slows down the pace and the focus is altered </a:t>
            </a:r>
            <a:r>
              <a:rPr lang="en-US" dirty="0">
                <a:highlight>
                  <a:srgbClr val="00FFFF"/>
                </a:highlight>
              </a:rPr>
              <a:t>so that we know the hyena is staring at Pi. The student </a:t>
            </a:r>
            <a:r>
              <a:rPr lang="en-US" b="1" dirty="0">
                <a:highlight>
                  <a:srgbClr val="00FFFF"/>
                </a:highlight>
              </a:rPr>
              <a:t>explains</a:t>
            </a:r>
            <a:r>
              <a:rPr lang="en-US" dirty="0">
                <a:highlight>
                  <a:srgbClr val="00FFFF"/>
                </a:highlight>
              </a:rPr>
              <a:t> that this has the </a:t>
            </a:r>
            <a:r>
              <a:rPr lang="en-US" b="1" dirty="0">
                <a:highlight>
                  <a:srgbClr val="00FFFF"/>
                </a:highlight>
              </a:rPr>
              <a:t>effect</a:t>
            </a:r>
            <a:r>
              <a:rPr lang="en-US" dirty="0">
                <a:highlight>
                  <a:srgbClr val="00FFFF"/>
                </a:highlight>
              </a:rPr>
              <a:t> of making the reader feel tense, </a:t>
            </a:r>
            <a:r>
              <a:rPr lang="en-US" dirty="0">
                <a:highlight>
                  <a:srgbClr val="C0C0C0"/>
                </a:highlight>
              </a:rPr>
              <a:t>worried about whether Pi will be attacked or not, as the text reaches its climax.</a:t>
            </a:r>
            <a:endParaRPr lang="en-GB" dirty="0">
              <a:highlight>
                <a:srgbClr val="C0C0C0"/>
              </a:highlight>
            </a:endParaRPr>
          </a:p>
        </p:txBody>
      </p:sp>
    </p:spTree>
    <p:extLst>
      <p:ext uri="{BB962C8B-B14F-4D97-AF65-F5344CB8AC3E}">
        <p14:creationId xmlns:p14="http://schemas.microsoft.com/office/powerpoint/2010/main" val="307620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09C0D-A7F9-DECB-6641-5672FAE6CFC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We should also include some structural devices…</a:t>
            </a:r>
            <a:endParaRPr lang="en-GB" dirty="0"/>
          </a:p>
        </p:txBody>
      </p:sp>
      <p:sp>
        <p:nvSpPr>
          <p:cNvPr id="4" name="Content Placeholder 2">
            <a:extLst>
              <a:ext uri="{FF2B5EF4-FFF2-40B4-BE49-F238E27FC236}">
                <a16:creationId xmlns:a16="http://schemas.microsoft.com/office/drawing/2014/main" id="{2482BFEF-4437-3869-696F-D417E0EBFEA8}"/>
              </a:ext>
            </a:extLst>
          </p:cNvPr>
          <p:cNvSpPr>
            <a:spLocks noGrp="1"/>
          </p:cNvSpPr>
          <p:nvPr>
            <p:ph idx="1"/>
          </p:nvPr>
        </p:nvSpPr>
        <p:spPr>
          <a:xfrm>
            <a:off x="628650" y="1825625"/>
            <a:ext cx="3619259" cy="341770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70000" lnSpcReduction="20000"/>
          </a:bodyPr>
          <a:lstStyle/>
          <a:p>
            <a:pPr marL="0" indent="0">
              <a:buNone/>
            </a:pPr>
            <a:r>
              <a:rPr lang="en-US" sz="2800" dirty="0"/>
              <a:t>Previously, the hyena was doing laps of the boat and its gaze was downwards, but shockingly the hyena's gaze changes and it "lifted its eyes and rested them upon me." </a:t>
            </a:r>
            <a:r>
              <a:rPr lang="en-US" sz="2800" dirty="0">
                <a:highlight>
                  <a:srgbClr val="FFFF00"/>
                </a:highlight>
              </a:rPr>
              <a:t>The short sentence</a:t>
            </a:r>
            <a:r>
              <a:rPr lang="en-US" sz="2800" dirty="0"/>
              <a:t> alters </a:t>
            </a:r>
            <a:r>
              <a:rPr lang="en-US" sz="2800" dirty="0">
                <a:highlight>
                  <a:srgbClr val="FFFF00"/>
                </a:highlight>
              </a:rPr>
              <a:t>the pace and focus </a:t>
            </a:r>
            <a:r>
              <a:rPr lang="en-US" sz="2800" dirty="0"/>
              <a:t>of the extract, which in turn ramps up the tension as we understand the hyena has noticed Pi and may now attack him. </a:t>
            </a:r>
            <a:r>
              <a:rPr lang="en-US" sz="2800" dirty="0">
                <a:highlight>
                  <a:srgbClr val="FFFF00"/>
                </a:highlight>
              </a:rPr>
              <a:t>Time slows down </a:t>
            </a:r>
            <a:r>
              <a:rPr lang="en-US" sz="2800" dirty="0"/>
              <a:t>as Pi prepares for his end and the text reaches </a:t>
            </a:r>
            <a:r>
              <a:rPr lang="en-US" sz="2800" dirty="0">
                <a:highlight>
                  <a:srgbClr val="FFFF00"/>
                </a:highlight>
              </a:rPr>
              <a:t>its climax.</a:t>
            </a:r>
            <a:endParaRPr lang="en-GB" dirty="0">
              <a:highlight>
                <a:srgbClr val="FFFF00"/>
              </a:highlight>
            </a:endParaRPr>
          </a:p>
          <a:p>
            <a:pPr marL="0" indent="0">
              <a:buNone/>
            </a:pPr>
            <a:endParaRPr lang="en-GB" dirty="0"/>
          </a:p>
        </p:txBody>
      </p:sp>
      <p:sp>
        <p:nvSpPr>
          <p:cNvPr id="5" name="Content Placeholder 2">
            <a:extLst>
              <a:ext uri="{FF2B5EF4-FFF2-40B4-BE49-F238E27FC236}">
                <a16:creationId xmlns:a16="http://schemas.microsoft.com/office/drawing/2014/main" id="{00AF1459-566F-A795-A14A-AA2590108562}"/>
              </a:ext>
            </a:extLst>
          </p:cNvPr>
          <p:cNvSpPr txBox="1">
            <a:spLocks/>
          </p:cNvSpPr>
          <p:nvPr/>
        </p:nvSpPr>
        <p:spPr>
          <a:xfrm>
            <a:off x="4896091" y="1825625"/>
            <a:ext cx="3619259" cy="34177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Previously, the hyena was doing laps of the boat and its gaze was downwards, but shockingly the hyena's gaze changes and it "lifted its eyes and rested them upon me." This ramps up the tension as we understand the hyena has noticed Pi and may now attack him. </a:t>
            </a:r>
            <a:endParaRPr lang="en-GB" sz="2000" dirty="0"/>
          </a:p>
        </p:txBody>
      </p:sp>
      <p:sp>
        <p:nvSpPr>
          <p:cNvPr id="6" name="TextBox 5">
            <a:extLst>
              <a:ext uri="{FF2B5EF4-FFF2-40B4-BE49-F238E27FC236}">
                <a16:creationId xmlns:a16="http://schemas.microsoft.com/office/drawing/2014/main" id="{366D0B88-3FEA-B4B5-AEC7-6E6007F5BD45}"/>
              </a:ext>
            </a:extLst>
          </p:cNvPr>
          <p:cNvSpPr txBox="1"/>
          <p:nvPr/>
        </p:nvSpPr>
        <p:spPr>
          <a:xfrm>
            <a:off x="628650" y="5474825"/>
            <a:ext cx="7886700" cy="954107"/>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800" dirty="0">
                <a:solidFill>
                  <a:srgbClr val="7030A0"/>
                </a:solidFill>
              </a:rPr>
              <a:t>Discuss: What has the Student 1 included that Student 2 has not?</a:t>
            </a:r>
            <a:endParaRPr lang="en-GB" sz="2800" dirty="0">
              <a:solidFill>
                <a:srgbClr val="7030A0"/>
              </a:solidFill>
            </a:endParaRPr>
          </a:p>
        </p:txBody>
      </p:sp>
      <p:sp>
        <p:nvSpPr>
          <p:cNvPr id="7" name="Rectangle: Rounded Corners 6">
            <a:extLst>
              <a:ext uri="{FF2B5EF4-FFF2-40B4-BE49-F238E27FC236}">
                <a16:creationId xmlns:a16="http://schemas.microsoft.com/office/drawing/2014/main" id="{59148249-524C-13B5-8DFA-7BC4CDC12800}"/>
              </a:ext>
            </a:extLst>
          </p:cNvPr>
          <p:cNvSpPr/>
          <p:nvPr/>
        </p:nvSpPr>
        <p:spPr>
          <a:xfrm>
            <a:off x="2824223" y="4872942"/>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Student 1</a:t>
            </a:r>
            <a:endParaRPr lang="en-GB" dirty="0"/>
          </a:p>
        </p:txBody>
      </p:sp>
      <p:sp>
        <p:nvSpPr>
          <p:cNvPr id="8" name="Rectangle: Rounded Corners 7">
            <a:extLst>
              <a:ext uri="{FF2B5EF4-FFF2-40B4-BE49-F238E27FC236}">
                <a16:creationId xmlns:a16="http://schemas.microsoft.com/office/drawing/2014/main" id="{2EF2CD72-F88A-DCDD-FDAA-E8A5B8ED7AD9}"/>
              </a:ext>
            </a:extLst>
          </p:cNvPr>
          <p:cNvSpPr/>
          <p:nvPr/>
        </p:nvSpPr>
        <p:spPr>
          <a:xfrm>
            <a:off x="7091664" y="4879694"/>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Student 2</a:t>
            </a:r>
            <a:endParaRPr lang="en-GB" dirty="0"/>
          </a:p>
        </p:txBody>
      </p:sp>
    </p:spTree>
    <p:extLst>
      <p:ext uri="{BB962C8B-B14F-4D97-AF65-F5344CB8AC3E}">
        <p14:creationId xmlns:p14="http://schemas.microsoft.com/office/powerpoint/2010/main" val="18806131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1484</Words>
  <Application>Microsoft Office PowerPoint</Application>
  <PresentationFormat>On-screen Show (4:3)</PresentationFormat>
  <Paragraphs>124</Paragraphs>
  <Slides>18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Aptos</vt:lpstr>
      <vt:lpstr>Aptos Display</vt:lpstr>
      <vt:lpstr>Arial</vt:lpstr>
      <vt:lpstr>Calibri</vt:lpstr>
      <vt:lpstr>gg sans</vt:lpstr>
      <vt:lpstr>Times New Roman</vt:lpstr>
      <vt:lpstr>Office Theme</vt:lpstr>
      <vt:lpstr>2_Office Theme</vt:lpstr>
      <vt:lpstr>English Language Paper 1 – Q3: Improving Structure Analyses</vt:lpstr>
      <vt:lpstr>Learning outcomes</vt:lpstr>
      <vt:lpstr>PowerPoint Presentation</vt:lpstr>
      <vt:lpstr>The student did include examples, but…</vt:lpstr>
      <vt:lpstr>PowerPoint Presentation</vt:lpstr>
      <vt:lpstr>PowerPoint Presentation</vt:lpstr>
      <vt:lpstr>Let’s help this student to improve part of their answer</vt:lpstr>
      <vt:lpstr>Let’s look at another student’s answer</vt:lpstr>
      <vt:lpstr>We should also include some structural devices…</vt:lpstr>
      <vt:lpstr>You must explain your interpretations</vt:lpstr>
      <vt:lpstr>Last lesson we wrote our own Q3 answers</vt:lpstr>
      <vt:lpstr>We will now peer assess our new answers</vt:lpstr>
      <vt:lpstr>PowerPoint Presentation</vt:lpstr>
      <vt:lpstr>Let’s recap Paper 1 Section A so far</vt:lpstr>
      <vt:lpstr>Q1 Recap</vt:lpstr>
      <vt:lpstr>Q2 Recap</vt:lpstr>
      <vt:lpstr>Q3 Recap</vt:lpstr>
      <vt:lpstr>Plenary: Feelings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3</cp:revision>
  <dcterms:created xsi:type="dcterms:W3CDTF">2025-02-02T14:57:29Z</dcterms:created>
  <dcterms:modified xsi:type="dcterms:W3CDTF">2025-08-12T09:50:26Z</dcterms:modified>
</cp:coreProperties>
</file>