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</p:sldMasterIdLst>
  <p:notesMasterIdLst>
    <p:notesMasterId r:id="rId18"/>
  </p:notesMasterIdLst>
  <p:sldIdLst>
    <p:sldId id="361" r:id="rId5"/>
    <p:sldId id="257" r:id="rId6"/>
    <p:sldId id="316" r:id="rId7"/>
    <p:sldId id="364" r:id="rId8"/>
    <p:sldId id="362" r:id="rId9"/>
    <p:sldId id="367" r:id="rId10"/>
    <p:sldId id="366" r:id="rId11"/>
    <p:sldId id="280" r:id="rId12"/>
    <p:sldId id="363" r:id="rId13"/>
    <p:sldId id="259" r:id="rId14"/>
    <p:sldId id="365" r:id="rId15"/>
    <p:sldId id="263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C7E99F-4816-4B20-8806-EED057D95C91}" v="57" dt="2025-03-13T10:57:39.7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721" autoAdjust="0"/>
    <p:restoredTop sz="92157" autoAdjust="0"/>
  </p:normalViewPr>
  <p:slideViewPr>
    <p:cSldViewPr snapToGrid="0">
      <p:cViewPr varScale="1">
        <p:scale>
          <a:sx n="92" d="100"/>
          <a:sy n="92" d="100"/>
        </p:scale>
        <p:origin x="4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Wassell" userId="609912a88ec840f0" providerId="LiveId" clId="{23C7E99F-4816-4B20-8806-EED057D95C91}"/>
    <pc:docChg chg="undo custSel addSld delSld modSld sldOrd delMainMaster">
      <pc:chgData name="Paul Wassell" userId="609912a88ec840f0" providerId="LiveId" clId="{23C7E99F-4816-4B20-8806-EED057D95C91}" dt="2025-03-13T10:59:49.719" v="2476" actId="27636"/>
      <pc:docMkLst>
        <pc:docMk/>
      </pc:docMkLst>
      <pc:sldChg chg="modSp mod ord">
        <pc:chgData name="Paul Wassell" userId="609912a88ec840f0" providerId="LiveId" clId="{23C7E99F-4816-4B20-8806-EED057D95C91}" dt="2025-03-13T10:59:49.719" v="2476" actId="27636"/>
        <pc:sldMkLst>
          <pc:docMk/>
          <pc:sldMk cId="1173528868" sldId="257"/>
        </pc:sldMkLst>
        <pc:spChg chg="mod">
          <ac:chgData name="Paul Wassell" userId="609912a88ec840f0" providerId="LiveId" clId="{23C7E99F-4816-4B20-8806-EED057D95C91}" dt="2025-03-13T10:59:49.719" v="2476" actId="27636"/>
          <ac:spMkLst>
            <pc:docMk/>
            <pc:sldMk cId="1173528868" sldId="257"/>
            <ac:spMk id="3" creationId="{9651FF2C-D946-4CB7-A7A5-08E9CB14A2D6}"/>
          </ac:spMkLst>
        </pc:spChg>
      </pc:sldChg>
      <pc:sldChg chg="del">
        <pc:chgData name="Paul Wassell" userId="609912a88ec840f0" providerId="LiveId" clId="{23C7E99F-4816-4B20-8806-EED057D95C91}" dt="2025-03-13T09:59:22.873" v="46" actId="47"/>
        <pc:sldMkLst>
          <pc:docMk/>
          <pc:sldMk cId="2759717583" sldId="258"/>
        </pc:sldMkLst>
      </pc:sldChg>
      <pc:sldChg chg="delSp modSp mod">
        <pc:chgData name="Paul Wassell" userId="609912a88ec840f0" providerId="LiveId" clId="{23C7E99F-4816-4B20-8806-EED057D95C91}" dt="2025-03-13T10:21:15.762" v="639" actId="14861"/>
        <pc:sldMkLst>
          <pc:docMk/>
          <pc:sldMk cId="2063847797" sldId="259"/>
        </pc:sldMkLst>
        <pc:spChg chg="mod">
          <ac:chgData name="Paul Wassell" userId="609912a88ec840f0" providerId="LiveId" clId="{23C7E99F-4816-4B20-8806-EED057D95C91}" dt="2025-03-13T10:21:15.762" v="639" actId="14861"/>
          <ac:spMkLst>
            <pc:docMk/>
            <pc:sldMk cId="2063847797" sldId="259"/>
            <ac:spMk id="21" creationId="{AD97C8F3-BD10-40E5-AC67-CC658D2ED00C}"/>
          </ac:spMkLst>
        </pc:spChg>
        <pc:spChg chg="del">
          <ac:chgData name="Paul Wassell" userId="609912a88ec840f0" providerId="LiveId" clId="{23C7E99F-4816-4B20-8806-EED057D95C91}" dt="2025-03-13T10:18:15.523" v="459" actId="478"/>
          <ac:spMkLst>
            <pc:docMk/>
            <pc:sldMk cId="2063847797" sldId="259"/>
            <ac:spMk id="22" creationId="{BE86235C-043C-409D-B31D-D26F82562E5D}"/>
          </ac:spMkLst>
        </pc:spChg>
        <pc:spChg chg="mod">
          <ac:chgData name="Paul Wassell" userId="609912a88ec840f0" providerId="LiveId" clId="{23C7E99F-4816-4B20-8806-EED057D95C91}" dt="2025-03-13T10:21:15.762" v="639" actId="14861"/>
          <ac:spMkLst>
            <pc:docMk/>
            <pc:sldMk cId="2063847797" sldId="259"/>
            <ac:spMk id="25" creationId="{B5ACF578-73FF-476D-8CFF-5157FA11276A}"/>
          </ac:spMkLst>
        </pc:spChg>
        <pc:spChg chg="mod">
          <ac:chgData name="Paul Wassell" userId="609912a88ec840f0" providerId="LiveId" clId="{23C7E99F-4816-4B20-8806-EED057D95C91}" dt="2025-03-13T10:21:15.762" v="639" actId="14861"/>
          <ac:spMkLst>
            <pc:docMk/>
            <pc:sldMk cId="2063847797" sldId="259"/>
            <ac:spMk id="26" creationId="{24A2B2A9-A0C9-417A-BBCC-6E03EA125D5E}"/>
          </ac:spMkLst>
        </pc:spChg>
        <pc:spChg chg="mod">
          <ac:chgData name="Paul Wassell" userId="609912a88ec840f0" providerId="LiveId" clId="{23C7E99F-4816-4B20-8806-EED057D95C91}" dt="2025-03-13T10:21:15.762" v="639" actId="14861"/>
          <ac:spMkLst>
            <pc:docMk/>
            <pc:sldMk cId="2063847797" sldId="259"/>
            <ac:spMk id="27" creationId="{3F8E78B4-33F9-4F03-886B-40E4854DDE9A}"/>
          </ac:spMkLst>
        </pc:spChg>
        <pc:spChg chg="mod">
          <ac:chgData name="Paul Wassell" userId="609912a88ec840f0" providerId="LiveId" clId="{23C7E99F-4816-4B20-8806-EED057D95C91}" dt="2025-03-13T10:21:15.762" v="639" actId="14861"/>
          <ac:spMkLst>
            <pc:docMk/>
            <pc:sldMk cId="2063847797" sldId="259"/>
            <ac:spMk id="29" creationId="{8EFDE40F-3841-4C43-81B1-B7E871FB8E1B}"/>
          </ac:spMkLst>
        </pc:spChg>
        <pc:spChg chg="mod">
          <ac:chgData name="Paul Wassell" userId="609912a88ec840f0" providerId="LiveId" clId="{23C7E99F-4816-4B20-8806-EED057D95C91}" dt="2025-03-13T10:21:15.762" v="639" actId="14861"/>
          <ac:spMkLst>
            <pc:docMk/>
            <pc:sldMk cId="2063847797" sldId="259"/>
            <ac:spMk id="30" creationId="{602C4E42-1F48-4FBD-819C-01FD8C7578E6}"/>
          </ac:spMkLst>
        </pc:spChg>
        <pc:spChg chg="mod">
          <ac:chgData name="Paul Wassell" userId="609912a88ec840f0" providerId="LiveId" clId="{23C7E99F-4816-4B20-8806-EED057D95C91}" dt="2025-03-13T10:21:15.762" v="639" actId="14861"/>
          <ac:spMkLst>
            <pc:docMk/>
            <pc:sldMk cId="2063847797" sldId="259"/>
            <ac:spMk id="32" creationId="{88B1DF97-FA9B-407C-A88B-9920A80F8A98}"/>
          </ac:spMkLst>
        </pc:spChg>
        <pc:spChg chg="del">
          <ac:chgData name="Paul Wassell" userId="609912a88ec840f0" providerId="LiveId" clId="{23C7E99F-4816-4B20-8806-EED057D95C91}" dt="2025-03-13T10:18:30.358" v="460" actId="478"/>
          <ac:spMkLst>
            <pc:docMk/>
            <pc:sldMk cId="2063847797" sldId="259"/>
            <ac:spMk id="43" creationId="{24D475A3-A774-4E3A-8C17-756B7F167170}"/>
          </ac:spMkLst>
        </pc:spChg>
        <pc:spChg chg="del">
          <ac:chgData name="Paul Wassell" userId="609912a88ec840f0" providerId="LiveId" clId="{23C7E99F-4816-4B20-8806-EED057D95C91}" dt="2025-03-13T10:18:30.358" v="460" actId="478"/>
          <ac:spMkLst>
            <pc:docMk/>
            <pc:sldMk cId="2063847797" sldId="259"/>
            <ac:spMk id="44" creationId="{0D93C8C1-7A99-4639-8AB8-735C61ABBC39}"/>
          </ac:spMkLst>
        </pc:spChg>
        <pc:spChg chg="mod">
          <ac:chgData name="Paul Wassell" userId="609912a88ec840f0" providerId="LiveId" clId="{23C7E99F-4816-4B20-8806-EED057D95C91}" dt="2025-03-13T10:18:33.980" v="461" actId="1076"/>
          <ac:spMkLst>
            <pc:docMk/>
            <pc:sldMk cId="2063847797" sldId="259"/>
            <ac:spMk id="45" creationId="{1C1E890D-FD03-44E5-8545-1224FB160CA2}"/>
          </ac:spMkLst>
        </pc:spChg>
        <pc:graphicFrameChg chg="del">
          <ac:chgData name="Paul Wassell" userId="609912a88ec840f0" providerId="LiveId" clId="{23C7E99F-4816-4B20-8806-EED057D95C91}" dt="2025-03-13T10:18:30.358" v="460" actId="478"/>
          <ac:graphicFrameMkLst>
            <pc:docMk/>
            <pc:sldMk cId="2063847797" sldId="259"/>
            <ac:graphicFrameMk id="38" creationId="{FEDC3D3E-E6CE-4FA6-A139-041E221E5350}"/>
          </ac:graphicFrameMkLst>
        </pc:graphicFrameChg>
        <pc:graphicFrameChg chg="del">
          <ac:chgData name="Paul Wassell" userId="609912a88ec840f0" providerId="LiveId" clId="{23C7E99F-4816-4B20-8806-EED057D95C91}" dt="2025-03-13T10:18:30.358" v="460" actId="478"/>
          <ac:graphicFrameMkLst>
            <pc:docMk/>
            <pc:sldMk cId="2063847797" sldId="259"/>
            <ac:graphicFrameMk id="39" creationId="{2D6AAE05-965E-40A6-884B-8C2875A6D7CE}"/>
          </ac:graphicFrameMkLst>
        </pc:graphicFrameChg>
        <pc:picChg chg="del mod">
          <ac:chgData name="Paul Wassell" userId="609912a88ec840f0" providerId="LiveId" clId="{23C7E99F-4816-4B20-8806-EED057D95C91}" dt="2025-03-13T10:20:46.353" v="563" actId="478"/>
          <ac:picMkLst>
            <pc:docMk/>
            <pc:sldMk cId="2063847797" sldId="259"/>
            <ac:picMk id="3" creationId="{D26FC4A8-7067-4A51-AF15-92677330AD71}"/>
          </ac:picMkLst>
        </pc:picChg>
        <pc:picChg chg="mod">
          <ac:chgData name="Paul Wassell" userId="609912a88ec840f0" providerId="LiveId" clId="{23C7E99F-4816-4B20-8806-EED057D95C91}" dt="2025-03-13T10:19:32.369" v="479" actId="1076"/>
          <ac:picMkLst>
            <pc:docMk/>
            <pc:sldMk cId="2063847797" sldId="259"/>
            <ac:picMk id="6" creationId="{FC666F9F-D35D-4F99-AE3F-6A71768CC647}"/>
          </ac:picMkLst>
        </pc:picChg>
        <pc:picChg chg="mod">
          <ac:chgData name="Paul Wassell" userId="609912a88ec840f0" providerId="LiveId" clId="{23C7E99F-4816-4B20-8806-EED057D95C91}" dt="2025-03-13T10:19:27.925" v="477" actId="1076"/>
          <ac:picMkLst>
            <pc:docMk/>
            <pc:sldMk cId="2063847797" sldId="259"/>
            <ac:picMk id="8" creationId="{94C80F1E-4D00-49EF-A634-47B22A25C273}"/>
          </ac:picMkLst>
        </pc:picChg>
        <pc:picChg chg="mod">
          <ac:chgData name="Paul Wassell" userId="609912a88ec840f0" providerId="LiveId" clId="{23C7E99F-4816-4B20-8806-EED057D95C91}" dt="2025-03-13T10:19:30.378" v="478" actId="1076"/>
          <ac:picMkLst>
            <pc:docMk/>
            <pc:sldMk cId="2063847797" sldId="259"/>
            <ac:picMk id="14" creationId="{8D67E57E-03ED-4DD6-BBE0-5CFFAB5A2BFF}"/>
          </ac:picMkLst>
        </pc:picChg>
        <pc:picChg chg="mod">
          <ac:chgData name="Paul Wassell" userId="609912a88ec840f0" providerId="LiveId" clId="{23C7E99F-4816-4B20-8806-EED057D95C91}" dt="2025-03-13T10:19:51.493" v="487" actId="1076"/>
          <ac:picMkLst>
            <pc:docMk/>
            <pc:sldMk cId="2063847797" sldId="259"/>
            <ac:picMk id="16" creationId="{BFCB1848-4BED-4B97-817C-F25D1F093CAD}"/>
          </ac:picMkLst>
        </pc:picChg>
        <pc:picChg chg="mod">
          <ac:chgData name="Paul Wassell" userId="609912a88ec840f0" providerId="LiveId" clId="{23C7E99F-4816-4B20-8806-EED057D95C91}" dt="2025-03-13T10:18:47.898" v="466" actId="1076"/>
          <ac:picMkLst>
            <pc:docMk/>
            <pc:sldMk cId="2063847797" sldId="259"/>
            <ac:picMk id="28" creationId="{50AB2DD8-BD6E-4832-B1B6-8127A2821750}"/>
          </ac:picMkLst>
        </pc:picChg>
      </pc:sldChg>
      <pc:sldChg chg="del">
        <pc:chgData name="Paul Wassell" userId="609912a88ec840f0" providerId="LiveId" clId="{23C7E99F-4816-4B20-8806-EED057D95C91}" dt="2025-03-13T09:59:30.720" v="53" actId="47"/>
        <pc:sldMkLst>
          <pc:docMk/>
          <pc:sldMk cId="1081635798" sldId="262"/>
        </pc:sldMkLst>
      </pc:sldChg>
      <pc:sldChg chg="modSp mod">
        <pc:chgData name="Paul Wassell" userId="609912a88ec840f0" providerId="LiveId" clId="{23C7E99F-4816-4B20-8806-EED057D95C91}" dt="2025-03-13T10:45:07.440" v="1635" actId="20577"/>
        <pc:sldMkLst>
          <pc:docMk/>
          <pc:sldMk cId="671852210" sldId="263"/>
        </pc:sldMkLst>
        <pc:spChg chg="mod">
          <ac:chgData name="Paul Wassell" userId="609912a88ec840f0" providerId="LiveId" clId="{23C7E99F-4816-4B20-8806-EED057D95C91}" dt="2025-03-13T10:45:07.440" v="1635" actId="20577"/>
          <ac:spMkLst>
            <pc:docMk/>
            <pc:sldMk cId="671852210" sldId="263"/>
            <ac:spMk id="3" creationId="{D339A14F-4A42-4FD6-BB94-C20E94AA4015}"/>
          </ac:spMkLst>
        </pc:spChg>
      </pc:sldChg>
      <pc:sldChg chg="modSp mod">
        <pc:chgData name="Paul Wassell" userId="609912a88ec840f0" providerId="LiveId" clId="{23C7E99F-4816-4B20-8806-EED057D95C91}" dt="2025-03-13T10:59:40.269" v="2474" actId="20577"/>
        <pc:sldMkLst>
          <pc:docMk/>
          <pc:sldMk cId="3005406855" sldId="268"/>
        </pc:sldMkLst>
        <pc:spChg chg="mod">
          <ac:chgData name="Paul Wassell" userId="609912a88ec840f0" providerId="LiveId" clId="{23C7E99F-4816-4B20-8806-EED057D95C91}" dt="2025-03-13T10:59:40.269" v="2474" actId="20577"/>
          <ac:spMkLst>
            <pc:docMk/>
            <pc:sldMk cId="3005406855" sldId="268"/>
            <ac:spMk id="5" creationId="{00000000-0000-0000-0000-000000000000}"/>
          </ac:spMkLst>
        </pc:spChg>
      </pc:sldChg>
      <pc:sldChg chg="addSp delSp modSp mod modNotesTx">
        <pc:chgData name="Paul Wassell" userId="609912a88ec840f0" providerId="LiveId" clId="{23C7E99F-4816-4B20-8806-EED057D95C91}" dt="2025-03-13T10:58:29.440" v="2348" actId="166"/>
        <pc:sldMkLst>
          <pc:docMk/>
          <pc:sldMk cId="1178350933" sldId="280"/>
        </pc:sldMkLst>
        <pc:spChg chg="mod">
          <ac:chgData name="Paul Wassell" userId="609912a88ec840f0" providerId="LiveId" clId="{23C7E99F-4816-4B20-8806-EED057D95C91}" dt="2025-03-13T10:58:16.803" v="2346" actId="692"/>
          <ac:spMkLst>
            <pc:docMk/>
            <pc:sldMk cId="1178350933" sldId="280"/>
            <ac:spMk id="12" creationId="{3FA42377-3574-41E6-81ED-11C18C8D1F2A}"/>
          </ac:spMkLst>
        </pc:spChg>
        <pc:picChg chg="add mod">
          <ac:chgData name="Paul Wassell" userId="609912a88ec840f0" providerId="LiveId" clId="{23C7E99F-4816-4B20-8806-EED057D95C91}" dt="2025-03-13T10:57:28.528" v="2220"/>
          <ac:picMkLst>
            <pc:docMk/>
            <pc:sldMk cId="1178350933" sldId="280"/>
            <ac:picMk id="2" creationId="{47252984-2EBD-AC20-5812-8BD4A33859DE}"/>
          </ac:picMkLst>
        </pc:picChg>
        <pc:picChg chg="add mod">
          <ac:chgData name="Paul Wassell" userId="609912a88ec840f0" providerId="LiveId" clId="{23C7E99F-4816-4B20-8806-EED057D95C91}" dt="2025-03-13T10:57:34.351" v="2221" actId="1367"/>
          <ac:picMkLst>
            <pc:docMk/>
            <pc:sldMk cId="1178350933" sldId="280"/>
            <ac:picMk id="3" creationId="{EC8437D3-7BAA-483F-0ABB-AA0246A2E987}"/>
          </ac:picMkLst>
        </pc:picChg>
        <pc:picChg chg="add mod">
          <ac:chgData name="Paul Wassell" userId="609912a88ec840f0" providerId="LiveId" clId="{23C7E99F-4816-4B20-8806-EED057D95C91}" dt="2025-03-13T10:57:39.759" v="2222"/>
          <ac:picMkLst>
            <pc:docMk/>
            <pc:sldMk cId="1178350933" sldId="280"/>
            <ac:picMk id="4" creationId="{DF686C16-6D5C-6315-2EDF-AD3614113B58}"/>
          </ac:picMkLst>
        </pc:picChg>
        <pc:picChg chg="add mod ord">
          <ac:chgData name="Paul Wassell" userId="609912a88ec840f0" providerId="LiveId" clId="{23C7E99F-4816-4B20-8806-EED057D95C91}" dt="2025-03-13T10:57:11.479" v="2216" actId="167"/>
          <ac:picMkLst>
            <pc:docMk/>
            <pc:sldMk cId="1178350933" sldId="280"/>
            <ac:picMk id="5" creationId="{E6893DDB-403B-AA07-5C91-1C02A1B4985A}"/>
          </ac:picMkLst>
        </pc:picChg>
        <pc:picChg chg="ord">
          <ac:chgData name="Paul Wassell" userId="609912a88ec840f0" providerId="LiveId" clId="{23C7E99F-4816-4B20-8806-EED057D95C91}" dt="2025-03-13T10:58:29.440" v="2348" actId="166"/>
          <ac:picMkLst>
            <pc:docMk/>
            <pc:sldMk cId="1178350933" sldId="280"/>
            <ac:picMk id="9" creationId="{C7C3E164-B94B-4DC6-BF4E-8186B16058E1}"/>
          </ac:picMkLst>
        </pc:picChg>
        <pc:picChg chg="del">
          <ac:chgData name="Paul Wassell" userId="609912a88ec840f0" providerId="LiveId" clId="{23C7E99F-4816-4B20-8806-EED057D95C91}" dt="2025-03-13T10:57:02.207" v="2211" actId="478"/>
          <ac:picMkLst>
            <pc:docMk/>
            <pc:sldMk cId="1178350933" sldId="280"/>
            <ac:picMk id="15" creationId="{65DA4C22-EFE8-4B2E-8078-8A00F0695925}"/>
          </ac:picMkLst>
        </pc:picChg>
        <pc:picChg chg="mod">
          <ac:chgData name="Paul Wassell" userId="609912a88ec840f0" providerId="LiveId" clId="{23C7E99F-4816-4B20-8806-EED057D95C91}" dt="2025-03-13T10:57:25.461" v="2219"/>
          <ac:picMkLst>
            <pc:docMk/>
            <pc:sldMk cId="1178350933" sldId="280"/>
            <ac:picMk id="17" creationId="{16626DBB-4625-4AF3-972D-D39004A9F080}"/>
          </ac:picMkLst>
        </pc:picChg>
        <pc:picChg chg="del">
          <ac:chgData name="Paul Wassell" userId="609912a88ec840f0" providerId="LiveId" clId="{23C7E99F-4816-4B20-8806-EED057D95C91}" dt="2025-03-13T10:56:42.451" v="2202" actId="478"/>
          <ac:picMkLst>
            <pc:docMk/>
            <pc:sldMk cId="1178350933" sldId="280"/>
            <ac:picMk id="18" creationId="{C4828FBA-C5ED-4616-B625-0428BE1224C1}"/>
          </ac:picMkLst>
        </pc:picChg>
        <pc:picChg chg="del">
          <ac:chgData name="Paul Wassell" userId="609912a88ec840f0" providerId="LiveId" clId="{23C7E99F-4816-4B20-8806-EED057D95C91}" dt="2025-03-13T10:56:49.913" v="2205" actId="478"/>
          <ac:picMkLst>
            <pc:docMk/>
            <pc:sldMk cId="1178350933" sldId="280"/>
            <ac:picMk id="19" creationId="{DF60DEBF-D77D-463A-9079-BF2CD39F7CD0}"/>
          </ac:picMkLst>
        </pc:picChg>
        <pc:picChg chg="del">
          <ac:chgData name="Paul Wassell" userId="609912a88ec840f0" providerId="LiveId" clId="{23C7E99F-4816-4B20-8806-EED057D95C91}" dt="2025-03-13T10:56:57.143" v="2208" actId="478"/>
          <ac:picMkLst>
            <pc:docMk/>
            <pc:sldMk cId="1178350933" sldId="280"/>
            <ac:picMk id="20" creationId="{74087E33-5AA1-4FD2-9EEA-A88CFAB8C136}"/>
          </ac:picMkLst>
        </pc:picChg>
      </pc:sldChg>
      <pc:sldChg chg="del">
        <pc:chgData name="Paul Wassell" userId="609912a88ec840f0" providerId="LiveId" clId="{23C7E99F-4816-4B20-8806-EED057D95C91}" dt="2025-03-13T09:59:42.297" v="55" actId="47"/>
        <pc:sldMkLst>
          <pc:docMk/>
          <pc:sldMk cId="0" sldId="299"/>
        </pc:sldMkLst>
      </pc:sldChg>
      <pc:sldChg chg="modSp mod">
        <pc:chgData name="Paul Wassell" userId="609912a88ec840f0" providerId="LiveId" clId="{23C7E99F-4816-4B20-8806-EED057D95C91}" dt="2025-03-13T10:38:20.888" v="1521" actId="20577"/>
        <pc:sldMkLst>
          <pc:docMk/>
          <pc:sldMk cId="87006903" sldId="316"/>
        </pc:sldMkLst>
        <pc:spChg chg="mod">
          <ac:chgData name="Paul Wassell" userId="609912a88ec840f0" providerId="LiveId" clId="{23C7E99F-4816-4B20-8806-EED057D95C91}" dt="2025-03-13T10:38:20.888" v="1521" actId="20577"/>
          <ac:spMkLst>
            <pc:docMk/>
            <pc:sldMk cId="87006903" sldId="316"/>
            <ac:spMk id="2" creationId="{625FB67B-8564-EBD3-2802-55A3E453A74B}"/>
          </ac:spMkLst>
        </pc:spChg>
        <pc:spChg chg="mod">
          <ac:chgData name="Paul Wassell" userId="609912a88ec840f0" providerId="LiveId" clId="{23C7E99F-4816-4B20-8806-EED057D95C91}" dt="2025-03-13T10:37:57.129" v="1394" actId="13926"/>
          <ac:spMkLst>
            <pc:docMk/>
            <pc:sldMk cId="87006903" sldId="316"/>
            <ac:spMk id="3" creationId="{CF5C03ED-4D4E-FEA4-73AC-6ACE9EB48347}"/>
          </ac:spMkLst>
        </pc:spChg>
      </pc:sldChg>
      <pc:sldChg chg="del">
        <pc:chgData name="Paul Wassell" userId="609912a88ec840f0" providerId="LiveId" clId="{23C7E99F-4816-4B20-8806-EED057D95C91}" dt="2025-03-13T10:37:45.452" v="1393" actId="47"/>
        <pc:sldMkLst>
          <pc:docMk/>
          <pc:sldMk cId="344627413" sldId="317"/>
        </pc:sldMkLst>
      </pc:sldChg>
      <pc:sldChg chg="del">
        <pc:chgData name="Paul Wassell" userId="609912a88ec840f0" providerId="LiveId" clId="{23C7E99F-4816-4B20-8806-EED057D95C91}" dt="2025-03-13T09:59:24.674" v="48" actId="47"/>
        <pc:sldMkLst>
          <pc:docMk/>
          <pc:sldMk cId="3918519717" sldId="356"/>
        </pc:sldMkLst>
      </pc:sldChg>
      <pc:sldChg chg="del">
        <pc:chgData name="Paul Wassell" userId="609912a88ec840f0" providerId="LiveId" clId="{23C7E99F-4816-4B20-8806-EED057D95C91}" dt="2025-03-13T09:59:26.118" v="49" actId="47"/>
        <pc:sldMkLst>
          <pc:docMk/>
          <pc:sldMk cId="2136535087" sldId="357"/>
        </pc:sldMkLst>
      </pc:sldChg>
      <pc:sldChg chg="del">
        <pc:chgData name="Paul Wassell" userId="609912a88ec840f0" providerId="LiveId" clId="{23C7E99F-4816-4B20-8806-EED057D95C91}" dt="2025-03-13T09:59:27.326" v="50" actId="47"/>
        <pc:sldMkLst>
          <pc:docMk/>
          <pc:sldMk cId="103575806" sldId="360"/>
        </pc:sldMkLst>
      </pc:sldChg>
      <pc:sldChg chg="addSp delSp modSp mod setBg">
        <pc:chgData name="Paul Wassell" userId="609912a88ec840f0" providerId="LiveId" clId="{23C7E99F-4816-4B20-8806-EED057D95C91}" dt="2025-03-13T10:33:57.412" v="1390" actId="688"/>
        <pc:sldMkLst>
          <pc:docMk/>
          <pc:sldMk cId="213218554" sldId="361"/>
        </pc:sldMkLst>
        <pc:spChg chg="mod">
          <ac:chgData name="Paul Wassell" userId="609912a88ec840f0" providerId="LiveId" clId="{23C7E99F-4816-4B20-8806-EED057D95C91}" dt="2025-03-13T10:02:03.606" v="58" actId="20577"/>
          <ac:spMkLst>
            <pc:docMk/>
            <pc:sldMk cId="213218554" sldId="361"/>
            <ac:spMk id="6" creationId="{AA364442-C0ED-43F0-BA52-851314A92864}"/>
          </ac:spMkLst>
        </pc:spChg>
        <pc:spChg chg="mod">
          <ac:chgData name="Paul Wassell" userId="609912a88ec840f0" providerId="LiveId" clId="{23C7E99F-4816-4B20-8806-EED057D95C91}" dt="2025-03-13T10:33:15.348" v="1369" actId="113"/>
          <ac:spMkLst>
            <pc:docMk/>
            <pc:sldMk cId="213218554" sldId="361"/>
            <ac:spMk id="7" creationId="{46453CC1-62E7-4376-9748-53B40B176FCB}"/>
          </ac:spMkLst>
        </pc:spChg>
        <pc:picChg chg="add mod">
          <ac:chgData name="Paul Wassell" userId="609912a88ec840f0" providerId="LiveId" clId="{23C7E99F-4816-4B20-8806-EED057D95C91}" dt="2025-03-13T10:33:47.497" v="1385" actId="688"/>
          <ac:picMkLst>
            <pc:docMk/>
            <pc:sldMk cId="213218554" sldId="361"/>
            <ac:picMk id="2" creationId="{2E109098-BCBE-6887-178B-6F9E4BD4F3D0}"/>
          </ac:picMkLst>
        </pc:picChg>
        <pc:picChg chg="add mod">
          <ac:chgData name="Paul Wassell" userId="609912a88ec840f0" providerId="LiveId" clId="{23C7E99F-4816-4B20-8806-EED057D95C91}" dt="2025-03-13T10:33:49.759" v="1386" actId="688"/>
          <ac:picMkLst>
            <pc:docMk/>
            <pc:sldMk cId="213218554" sldId="361"/>
            <ac:picMk id="3" creationId="{35CC8667-F857-7FF3-5FF6-F81BB5D41B41}"/>
          </ac:picMkLst>
        </pc:picChg>
        <pc:picChg chg="add mod">
          <ac:chgData name="Paul Wassell" userId="609912a88ec840f0" providerId="LiveId" clId="{23C7E99F-4816-4B20-8806-EED057D95C91}" dt="2025-03-13T10:33:57.412" v="1390" actId="688"/>
          <ac:picMkLst>
            <pc:docMk/>
            <pc:sldMk cId="213218554" sldId="361"/>
            <ac:picMk id="4" creationId="{334ED4BD-2EDF-A233-64C5-C26EC802BAD6}"/>
          </ac:picMkLst>
        </pc:picChg>
        <pc:picChg chg="del">
          <ac:chgData name="Paul Wassell" userId="609912a88ec840f0" providerId="LiveId" clId="{23C7E99F-4816-4B20-8806-EED057D95C91}" dt="2025-03-13T09:56:16.628" v="0" actId="478"/>
          <ac:picMkLst>
            <pc:docMk/>
            <pc:sldMk cId="213218554" sldId="361"/>
            <ac:picMk id="5" creationId="{AFE449E3-16ED-4202-9FC8-C114DC050086}"/>
          </ac:picMkLst>
        </pc:picChg>
      </pc:sldChg>
      <pc:sldChg chg="del">
        <pc:chgData name="Paul Wassell" userId="609912a88ec840f0" providerId="LiveId" clId="{23C7E99F-4816-4B20-8806-EED057D95C91}" dt="2025-03-13T09:59:24.058" v="47" actId="47"/>
        <pc:sldMkLst>
          <pc:docMk/>
          <pc:sldMk cId="1078320176" sldId="362"/>
        </pc:sldMkLst>
      </pc:sldChg>
      <pc:sldChg chg="addSp delSp modSp new mod setBg">
        <pc:chgData name="Paul Wassell" userId="609912a88ec840f0" providerId="LiveId" clId="{23C7E99F-4816-4B20-8806-EED057D95C91}" dt="2025-03-13T10:27:05.741" v="723" actId="478"/>
        <pc:sldMkLst>
          <pc:docMk/>
          <pc:sldMk cId="2774735997" sldId="362"/>
        </pc:sldMkLst>
        <pc:spChg chg="del">
          <ac:chgData name="Paul Wassell" userId="609912a88ec840f0" providerId="LiveId" clId="{23C7E99F-4816-4B20-8806-EED057D95C91}" dt="2025-03-13T10:24:37.263" v="660" actId="478"/>
          <ac:spMkLst>
            <pc:docMk/>
            <pc:sldMk cId="2774735997" sldId="362"/>
            <ac:spMk id="2" creationId="{A4F24B6E-A5D5-4F6D-681C-4D16EC1EDE41}"/>
          </ac:spMkLst>
        </pc:spChg>
        <pc:spChg chg="mod">
          <ac:chgData name="Paul Wassell" userId="609912a88ec840f0" providerId="LiveId" clId="{23C7E99F-4816-4B20-8806-EED057D95C91}" dt="2025-03-13T10:26:14.062" v="703" actId="207"/>
          <ac:spMkLst>
            <pc:docMk/>
            <pc:sldMk cId="2774735997" sldId="362"/>
            <ac:spMk id="3" creationId="{79E89866-501C-7072-E211-5E9E729E568E}"/>
          </ac:spMkLst>
        </pc:spChg>
        <pc:picChg chg="add mod">
          <ac:chgData name="Paul Wassell" userId="609912a88ec840f0" providerId="LiveId" clId="{23C7E99F-4816-4B20-8806-EED057D95C91}" dt="2025-03-13T10:26:26.441" v="709" actId="1076"/>
          <ac:picMkLst>
            <pc:docMk/>
            <pc:sldMk cId="2774735997" sldId="362"/>
            <ac:picMk id="4" creationId="{1685E041-FD6E-A9EE-6124-321B284B6380}"/>
          </ac:picMkLst>
        </pc:picChg>
        <pc:picChg chg="add mod">
          <ac:chgData name="Paul Wassell" userId="609912a88ec840f0" providerId="LiveId" clId="{23C7E99F-4816-4B20-8806-EED057D95C91}" dt="2025-03-13T10:25:48.147" v="698" actId="1076"/>
          <ac:picMkLst>
            <pc:docMk/>
            <pc:sldMk cId="2774735997" sldId="362"/>
            <ac:picMk id="5" creationId="{2A97F701-EC7A-FA4F-3FAD-2159AD54AEC1}"/>
          </ac:picMkLst>
        </pc:picChg>
        <pc:picChg chg="add mod">
          <ac:chgData name="Paul Wassell" userId="609912a88ec840f0" providerId="LiveId" clId="{23C7E99F-4816-4B20-8806-EED057D95C91}" dt="2025-03-13T10:26:56.765" v="719" actId="1076"/>
          <ac:picMkLst>
            <pc:docMk/>
            <pc:sldMk cId="2774735997" sldId="362"/>
            <ac:picMk id="6" creationId="{251AE702-E7EC-9A00-DFA6-60C29BD7A8CF}"/>
          </ac:picMkLst>
        </pc:picChg>
        <pc:picChg chg="add del mod">
          <ac:chgData name="Paul Wassell" userId="609912a88ec840f0" providerId="LiveId" clId="{23C7E99F-4816-4B20-8806-EED057D95C91}" dt="2025-03-13T10:27:05.741" v="723" actId="478"/>
          <ac:picMkLst>
            <pc:docMk/>
            <pc:sldMk cId="2774735997" sldId="362"/>
            <ac:picMk id="7" creationId="{18A8F471-21A0-FE7B-704C-B8C88E029556}"/>
          </ac:picMkLst>
        </pc:picChg>
        <pc:picChg chg="add mod">
          <ac:chgData name="Paul Wassell" userId="609912a88ec840f0" providerId="LiveId" clId="{23C7E99F-4816-4B20-8806-EED057D95C91}" dt="2025-03-13T10:25:14.459" v="678" actId="1076"/>
          <ac:picMkLst>
            <pc:docMk/>
            <pc:sldMk cId="2774735997" sldId="362"/>
            <ac:picMk id="8" creationId="{26833BFC-E7FB-337E-A683-880D6AA2087F}"/>
          </ac:picMkLst>
        </pc:picChg>
        <pc:picChg chg="add mod">
          <ac:chgData name="Paul Wassell" userId="609912a88ec840f0" providerId="LiveId" clId="{23C7E99F-4816-4B20-8806-EED057D95C91}" dt="2025-03-13T10:26:18.251" v="705" actId="1076"/>
          <ac:picMkLst>
            <pc:docMk/>
            <pc:sldMk cId="2774735997" sldId="362"/>
            <ac:picMk id="17" creationId="{8295B1DC-B7DF-334C-5044-9DB5F7668542}"/>
          </ac:picMkLst>
        </pc:picChg>
        <pc:picChg chg="add mod">
          <ac:chgData name="Paul Wassell" userId="609912a88ec840f0" providerId="LiveId" clId="{23C7E99F-4816-4B20-8806-EED057D95C91}" dt="2025-03-13T10:26:36.163" v="711" actId="1076"/>
          <ac:picMkLst>
            <pc:docMk/>
            <pc:sldMk cId="2774735997" sldId="362"/>
            <ac:picMk id="20" creationId="{50A464E4-2E21-D6F6-BFDF-882EFE8D6EDC}"/>
          </ac:picMkLst>
        </pc:picChg>
        <pc:picChg chg="add mod">
          <ac:chgData name="Paul Wassell" userId="609912a88ec840f0" providerId="LiveId" clId="{23C7E99F-4816-4B20-8806-EED057D95C91}" dt="2025-03-13T10:26:39.611" v="713" actId="1076"/>
          <ac:picMkLst>
            <pc:docMk/>
            <pc:sldMk cId="2774735997" sldId="362"/>
            <ac:picMk id="21" creationId="{7DD2148A-8B55-123A-8404-653A5BD589A6}"/>
          </ac:picMkLst>
        </pc:picChg>
        <pc:cxnChg chg="add mod">
          <ac:chgData name="Paul Wassell" userId="609912a88ec840f0" providerId="LiveId" clId="{23C7E99F-4816-4B20-8806-EED057D95C91}" dt="2025-03-13T10:25:29.676" v="690" actId="692"/>
          <ac:cxnSpMkLst>
            <pc:docMk/>
            <pc:sldMk cId="2774735997" sldId="362"/>
            <ac:cxnSpMk id="10" creationId="{63AF4A97-335F-1312-C26B-34BA7256C967}"/>
          </ac:cxnSpMkLst>
        </pc:cxnChg>
        <pc:cxnChg chg="add mod">
          <ac:chgData name="Paul Wassell" userId="609912a88ec840f0" providerId="LiveId" clId="{23C7E99F-4816-4B20-8806-EED057D95C91}" dt="2025-03-13T10:25:46.338" v="697" actId="1076"/>
          <ac:cxnSpMkLst>
            <pc:docMk/>
            <pc:sldMk cId="2774735997" sldId="362"/>
            <ac:cxnSpMk id="11" creationId="{50BFC0E8-EC91-1CF9-8ACD-5E570199B2CD}"/>
          </ac:cxnSpMkLst>
        </pc:cxnChg>
        <pc:cxnChg chg="add mod">
          <ac:chgData name="Paul Wassell" userId="609912a88ec840f0" providerId="LiveId" clId="{23C7E99F-4816-4B20-8806-EED057D95C91}" dt="2025-03-13T10:25:56.328" v="701" actId="14100"/>
          <ac:cxnSpMkLst>
            <pc:docMk/>
            <pc:sldMk cId="2774735997" sldId="362"/>
            <ac:cxnSpMk id="15" creationId="{6C916B5E-3855-4950-A8B7-033BF7980828}"/>
          </ac:cxnSpMkLst>
        </pc:cxnChg>
        <pc:cxnChg chg="add mod">
          <ac:chgData name="Paul Wassell" userId="609912a88ec840f0" providerId="LiveId" clId="{23C7E99F-4816-4B20-8806-EED057D95C91}" dt="2025-03-13T10:26:23.847" v="708" actId="14100"/>
          <ac:cxnSpMkLst>
            <pc:docMk/>
            <pc:sldMk cId="2774735997" sldId="362"/>
            <ac:cxnSpMk id="18" creationId="{AFE3EF14-A150-A156-D5F8-F6B5F21B2B9D}"/>
          </ac:cxnSpMkLst>
        </pc:cxnChg>
        <pc:cxnChg chg="add mod">
          <ac:chgData name="Paul Wassell" userId="609912a88ec840f0" providerId="LiveId" clId="{23C7E99F-4816-4B20-8806-EED057D95C91}" dt="2025-03-13T10:26:49.730" v="718" actId="14100"/>
          <ac:cxnSpMkLst>
            <pc:docMk/>
            <pc:sldMk cId="2774735997" sldId="362"/>
            <ac:cxnSpMk id="22" creationId="{B870FF27-04D4-7E20-3D59-D52A725BEDB6}"/>
          </ac:cxnSpMkLst>
        </pc:cxnChg>
        <pc:cxnChg chg="add mod">
          <ac:chgData name="Paul Wassell" userId="609912a88ec840f0" providerId="LiveId" clId="{23C7E99F-4816-4B20-8806-EED057D95C91}" dt="2025-03-13T10:27:01.737" v="722" actId="14100"/>
          <ac:cxnSpMkLst>
            <pc:docMk/>
            <pc:sldMk cId="2774735997" sldId="362"/>
            <ac:cxnSpMk id="25" creationId="{D2F7E649-469D-C303-2838-2D42BB631D84}"/>
          </ac:cxnSpMkLst>
        </pc:cxnChg>
      </pc:sldChg>
      <pc:sldChg chg="addSp delSp modSp new mod">
        <pc:chgData name="Paul Wassell" userId="609912a88ec840f0" providerId="LiveId" clId="{23C7E99F-4816-4B20-8806-EED057D95C91}" dt="2025-03-13T10:30:30.734" v="1163" actId="20577"/>
        <pc:sldMkLst>
          <pc:docMk/>
          <pc:sldMk cId="2663097583" sldId="363"/>
        </pc:sldMkLst>
        <pc:spChg chg="del">
          <ac:chgData name="Paul Wassell" userId="609912a88ec840f0" providerId="LiveId" clId="{23C7E99F-4816-4B20-8806-EED057D95C91}" dt="2025-03-13T10:07:54.354" v="67" actId="478"/>
          <ac:spMkLst>
            <pc:docMk/>
            <pc:sldMk cId="2663097583" sldId="363"/>
            <ac:spMk id="2" creationId="{EE78731A-9347-B2F4-E668-9F1554F6F0F4}"/>
          </ac:spMkLst>
        </pc:spChg>
        <pc:spChg chg="del">
          <ac:chgData name="Paul Wassell" userId="609912a88ec840f0" providerId="LiveId" clId="{23C7E99F-4816-4B20-8806-EED057D95C91}" dt="2025-03-13T10:07:54.354" v="67" actId="478"/>
          <ac:spMkLst>
            <pc:docMk/>
            <pc:sldMk cId="2663097583" sldId="363"/>
            <ac:spMk id="3" creationId="{F4A54720-E5E1-7694-4DEC-246A7EF5C0D4}"/>
          </ac:spMkLst>
        </pc:spChg>
        <pc:spChg chg="add mod">
          <ac:chgData name="Paul Wassell" userId="609912a88ec840f0" providerId="LiveId" clId="{23C7E99F-4816-4B20-8806-EED057D95C91}" dt="2025-03-13T10:30:30.734" v="1163" actId="20577"/>
          <ac:spMkLst>
            <pc:docMk/>
            <pc:sldMk cId="2663097583" sldId="363"/>
            <ac:spMk id="22" creationId="{42AFAF2E-7BDE-32A7-CC08-62CB89DAF7AB}"/>
          </ac:spMkLst>
        </pc:spChg>
        <pc:picChg chg="add mod">
          <ac:chgData name="Paul Wassell" userId="609912a88ec840f0" providerId="LiveId" clId="{23C7E99F-4816-4B20-8806-EED057D95C91}" dt="2025-03-13T10:14:43.255" v="136" actId="14100"/>
          <ac:picMkLst>
            <pc:docMk/>
            <pc:sldMk cId="2663097583" sldId="363"/>
            <ac:picMk id="5" creationId="{ABCE91BD-3539-B73A-2C56-BC0ACF0AB6BD}"/>
          </ac:picMkLst>
        </pc:picChg>
        <pc:picChg chg="add mod">
          <ac:chgData name="Paul Wassell" userId="609912a88ec840f0" providerId="LiveId" clId="{23C7E99F-4816-4B20-8806-EED057D95C91}" dt="2025-03-13T10:14:43.255" v="136" actId="14100"/>
          <ac:picMkLst>
            <pc:docMk/>
            <pc:sldMk cId="2663097583" sldId="363"/>
            <ac:picMk id="7" creationId="{C190021F-5052-EC18-EB58-DFC3B8BF7105}"/>
          </ac:picMkLst>
        </pc:picChg>
        <pc:picChg chg="add mod">
          <ac:chgData name="Paul Wassell" userId="609912a88ec840f0" providerId="LiveId" clId="{23C7E99F-4816-4B20-8806-EED057D95C91}" dt="2025-03-13T10:14:43.255" v="136" actId="14100"/>
          <ac:picMkLst>
            <pc:docMk/>
            <pc:sldMk cId="2663097583" sldId="363"/>
            <ac:picMk id="9" creationId="{C680B6BE-B625-6EF0-FA05-A9C519B5A9A2}"/>
          </ac:picMkLst>
        </pc:picChg>
        <pc:picChg chg="add mod">
          <ac:chgData name="Paul Wassell" userId="609912a88ec840f0" providerId="LiveId" clId="{23C7E99F-4816-4B20-8806-EED057D95C91}" dt="2025-03-13T10:14:39.031" v="135" actId="14100"/>
          <ac:picMkLst>
            <pc:docMk/>
            <pc:sldMk cId="2663097583" sldId="363"/>
            <ac:picMk id="11" creationId="{27D73DC3-944E-F1F3-D987-C77A1D03B237}"/>
          </ac:picMkLst>
        </pc:picChg>
        <pc:picChg chg="add mod">
          <ac:chgData name="Paul Wassell" userId="609912a88ec840f0" providerId="LiveId" clId="{23C7E99F-4816-4B20-8806-EED057D95C91}" dt="2025-03-13T10:14:39.031" v="135" actId="14100"/>
          <ac:picMkLst>
            <pc:docMk/>
            <pc:sldMk cId="2663097583" sldId="363"/>
            <ac:picMk id="13" creationId="{9DA18C94-FFB0-339A-E810-DC1931682433}"/>
          </ac:picMkLst>
        </pc:picChg>
        <pc:picChg chg="add mod">
          <ac:chgData name="Paul Wassell" userId="609912a88ec840f0" providerId="LiveId" clId="{23C7E99F-4816-4B20-8806-EED057D95C91}" dt="2025-03-13T10:14:39.031" v="135" actId="14100"/>
          <ac:picMkLst>
            <pc:docMk/>
            <pc:sldMk cId="2663097583" sldId="363"/>
            <ac:picMk id="15" creationId="{2F4D6BE0-00D5-D020-98CC-431F2857A22D}"/>
          </ac:picMkLst>
        </pc:picChg>
        <pc:picChg chg="add mod">
          <ac:chgData name="Paul Wassell" userId="609912a88ec840f0" providerId="LiveId" clId="{23C7E99F-4816-4B20-8806-EED057D95C91}" dt="2025-03-13T10:14:33.230" v="133" actId="14100"/>
          <ac:picMkLst>
            <pc:docMk/>
            <pc:sldMk cId="2663097583" sldId="363"/>
            <ac:picMk id="17" creationId="{0D0A711B-8706-7262-8C56-0EA4D2D90138}"/>
          </ac:picMkLst>
        </pc:picChg>
        <pc:picChg chg="add mod modCrop">
          <ac:chgData name="Paul Wassell" userId="609912a88ec840f0" providerId="LiveId" clId="{23C7E99F-4816-4B20-8806-EED057D95C91}" dt="2025-03-13T10:14:33.230" v="133" actId="14100"/>
          <ac:picMkLst>
            <pc:docMk/>
            <pc:sldMk cId="2663097583" sldId="363"/>
            <ac:picMk id="19" creationId="{B5482912-1959-753E-1F81-159E5DE2B426}"/>
          </ac:picMkLst>
        </pc:picChg>
        <pc:picChg chg="add mod">
          <ac:chgData name="Paul Wassell" userId="609912a88ec840f0" providerId="LiveId" clId="{23C7E99F-4816-4B20-8806-EED057D95C91}" dt="2025-03-13T10:14:33.230" v="133" actId="14100"/>
          <ac:picMkLst>
            <pc:docMk/>
            <pc:sldMk cId="2663097583" sldId="363"/>
            <ac:picMk id="21" creationId="{6C495E6A-85E5-D0E7-227E-A9B8A9AF6AF7}"/>
          </ac:picMkLst>
        </pc:picChg>
      </pc:sldChg>
      <pc:sldChg chg="del">
        <pc:chgData name="Paul Wassell" userId="609912a88ec840f0" providerId="LiveId" clId="{23C7E99F-4816-4B20-8806-EED057D95C91}" dt="2025-03-13T09:59:29.196" v="51" actId="47"/>
        <pc:sldMkLst>
          <pc:docMk/>
          <pc:sldMk cId="3891331955" sldId="363"/>
        </pc:sldMkLst>
      </pc:sldChg>
      <pc:sldChg chg="addSp delSp modSp new mod setBg">
        <pc:chgData name="Paul Wassell" userId="609912a88ec840f0" providerId="LiveId" clId="{23C7E99F-4816-4B20-8806-EED057D95C91}" dt="2025-03-13T10:29:40.028" v="1151" actId="14861"/>
        <pc:sldMkLst>
          <pc:docMk/>
          <pc:sldMk cId="2986454631" sldId="364"/>
        </pc:sldMkLst>
        <pc:spChg chg="mod">
          <ac:chgData name="Paul Wassell" userId="609912a88ec840f0" providerId="LiveId" clId="{23C7E99F-4816-4B20-8806-EED057D95C91}" dt="2025-03-13T10:28:34.950" v="865" actId="14100"/>
          <ac:spMkLst>
            <pc:docMk/>
            <pc:sldMk cId="2986454631" sldId="364"/>
            <ac:spMk id="2" creationId="{31589563-A87C-2CB8-E70F-CD0330AD99CA}"/>
          </ac:spMkLst>
        </pc:spChg>
        <pc:spChg chg="del mod">
          <ac:chgData name="Paul Wassell" userId="609912a88ec840f0" providerId="LiveId" clId="{23C7E99F-4816-4B20-8806-EED057D95C91}" dt="2025-03-13T10:27:21.017" v="726"/>
          <ac:spMkLst>
            <pc:docMk/>
            <pc:sldMk cId="2986454631" sldId="364"/>
            <ac:spMk id="3" creationId="{D5BF5B9E-9DD1-260D-FA09-E84C76E1F6D1}"/>
          </ac:spMkLst>
        </pc:spChg>
        <pc:spChg chg="add mod">
          <ac:chgData name="Paul Wassell" userId="609912a88ec840f0" providerId="LiveId" clId="{23C7E99F-4816-4B20-8806-EED057D95C91}" dt="2025-03-13T10:28:36.917" v="866" actId="1076"/>
          <ac:spMkLst>
            <pc:docMk/>
            <pc:sldMk cId="2986454631" sldId="364"/>
            <ac:spMk id="4" creationId="{F0882ACE-7E66-B954-7DF8-C5504E5D2338}"/>
          </ac:spMkLst>
        </pc:spChg>
        <pc:spChg chg="add mod">
          <ac:chgData name="Paul Wassell" userId="609912a88ec840f0" providerId="LiveId" clId="{23C7E99F-4816-4B20-8806-EED057D95C91}" dt="2025-03-13T10:29:40.028" v="1151" actId="14861"/>
          <ac:spMkLst>
            <pc:docMk/>
            <pc:sldMk cId="2986454631" sldId="364"/>
            <ac:spMk id="10" creationId="{98F1D928-09FE-7878-77B2-B7D05E66C260}"/>
          </ac:spMkLst>
        </pc:spChg>
        <pc:picChg chg="add mod">
          <ac:chgData name="Paul Wassell" userId="609912a88ec840f0" providerId="LiveId" clId="{23C7E99F-4816-4B20-8806-EED057D95C91}" dt="2025-03-13T10:28:42.092" v="867" actId="1076"/>
          <ac:picMkLst>
            <pc:docMk/>
            <pc:sldMk cId="2986454631" sldId="364"/>
            <ac:picMk id="5" creationId="{D2FEF2EC-AD3E-892F-DB28-F21A2E23587D}"/>
          </ac:picMkLst>
        </pc:picChg>
        <pc:picChg chg="add mod">
          <ac:chgData name="Paul Wassell" userId="609912a88ec840f0" providerId="LiveId" clId="{23C7E99F-4816-4B20-8806-EED057D95C91}" dt="2025-03-13T10:28:42.092" v="867" actId="1076"/>
          <ac:picMkLst>
            <pc:docMk/>
            <pc:sldMk cId="2986454631" sldId="364"/>
            <ac:picMk id="6" creationId="{035C0D3D-D3C7-6B0C-A35B-2623C9B9D57A}"/>
          </ac:picMkLst>
        </pc:picChg>
        <pc:picChg chg="add mod">
          <ac:chgData name="Paul Wassell" userId="609912a88ec840f0" providerId="LiveId" clId="{23C7E99F-4816-4B20-8806-EED057D95C91}" dt="2025-03-13T10:28:42.092" v="867" actId="1076"/>
          <ac:picMkLst>
            <pc:docMk/>
            <pc:sldMk cId="2986454631" sldId="364"/>
            <ac:picMk id="7" creationId="{0A73EF91-BB11-82B9-F576-34BF121E74F1}"/>
          </ac:picMkLst>
        </pc:picChg>
        <pc:picChg chg="add mod">
          <ac:chgData name="Paul Wassell" userId="609912a88ec840f0" providerId="LiveId" clId="{23C7E99F-4816-4B20-8806-EED057D95C91}" dt="2025-03-13T10:28:42.092" v="867" actId="1076"/>
          <ac:picMkLst>
            <pc:docMk/>
            <pc:sldMk cId="2986454631" sldId="364"/>
            <ac:picMk id="8" creationId="{A912555C-EFC4-A2AB-22FE-6C82F1CCB443}"/>
          </ac:picMkLst>
        </pc:picChg>
        <pc:picChg chg="add mod">
          <ac:chgData name="Paul Wassell" userId="609912a88ec840f0" providerId="LiveId" clId="{23C7E99F-4816-4B20-8806-EED057D95C91}" dt="2025-03-13T10:28:42.092" v="867" actId="1076"/>
          <ac:picMkLst>
            <pc:docMk/>
            <pc:sldMk cId="2986454631" sldId="364"/>
            <ac:picMk id="9" creationId="{EA5C5C64-A700-41C1-56CC-0EDC3D026877}"/>
          </ac:picMkLst>
        </pc:picChg>
      </pc:sldChg>
      <pc:sldChg chg="del">
        <pc:chgData name="Paul Wassell" userId="609912a88ec840f0" providerId="LiveId" clId="{23C7E99F-4816-4B20-8806-EED057D95C91}" dt="2025-03-13T09:59:29.642" v="52" actId="47"/>
        <pc:sldMkLst>
          <pc:docMk/>
          <pc:sldMk cId="3957156332" sldId="364"/>
        </pc:sldMkLst>
      </pc:sldChg>
      <pc:sldChg chg="addSp delSp modSp new mod setBg">
        <pc:chgData name="Paul Wassell" userId="609912a88ec840f0" providerId="LiveId" clId="{23C7E99F-4816-4B20-8806-EED057D95C91}" dt="2025-03-13T10:46:26.518" v="1727" actId="692"/>
        <pc:sldMkLst>
          <pc:docMk/>
          <pc:sldMk cId="71752464" sldId="365"/>
        </pc:sldMkLst>
        <pc:spChg chg="mod">
          <ac:chgData name="Paul Wassell" userId="609912a88ec840f0" providerId="LiveId" clId="{23C7E99F-4816-4B20-8806-EED057D95C91}" dt="2025-03-13T10:45:39.246" v="1719" actId="14861"/>
          <ac:spMkLst>
            <pc:docMk/>
            <pc:sldMk cId="71752464" sldId="365"/>
            <ac:spMk id="2" creationId="{08107BF6-2382-80BD-6197-4B6AE297AA21}"/>
          </ac:spMkLst>
        </pc:spChg>
        <pc:spChg chg="del">
          <ac:chgData name="Paul Wassell" userId="609912a88ec840f0" providerId="LiveId" clId="{23C7E99F-4816-4B20-8806-EED057D95C91}" dt="2025-03-13T10:45:51.409" v="1722" actId="478"/>
          <ac:spMkLst>
            <pc:docMk/>
            <pc:sldMk cId="71752464" sldId="365"/>
            <ac:spMk id="3" creationId="{7089A5AB-C186-FFF5-6D28-0CAB01201D25}"/>
          </ac:spMkLst>
        </pc:spChg>
        <pc:spChg chg="add mod">
          <ac:chgData name="Paul Wassell" userId="609912a88ec840f0" providerId="LiveId" clId="{23C7E99F-4816-4B20-8806-EED057D95C91}" dt="2025-03-13T10:46:26.518" v="1727" actId="692"/>
          <ac:spMkLst>
            <pc:docMk/>
            <pc:sldMk cId="71752464" sldId="365"/>
            <ac:spMk id="4" creationId="{B5C69F82-AF6E-274F-691A-C2510460751D}"/>
          </ac:spMkLst>
        </pc:spChg>
        <pc:picChg chg="add mod">
          <ac:chgData name="Paul Wassell" userId="609912a88ec840f0" providerId="LiveId" clId="{23C7E99F-4816-4B20-8806-EED057D95C91}" dt="2025-03-13T10:46:22.824" v="1726" actId="1076"/>
          <ac:picMkLst>
            <pc:docMk/>
            <pc:sldMk cId="71752464" sldId="365"/>
            <ac:picMk id="5" creationId="{6FFFFA37-82FE-AE76-0099-BF40DA360EF1}"/>
          </ac:picMkLst>
        </pc:picChg>
      </pc:sldChg>
      <pc:sldChg chg="del">
        <pc:chgData name="Paul Wassell" userId="609912a88ec840f0" providerId="LiveId" clId="{23C7E99F-4816-4B20-8806-EED057D95C91}" dt="2025-03-13T09:59:37.778" v="54" actId="47"/>
        <pc:sldMkLst>
          <pc:docMk/>
          <pc:sldMk cId="3434237925" sldId="365"/>
        </pc:sldMkLst>
      </pc:sldChg>
      <pc:sldChg chg="addSp delSp modSp new mod modNotesTx">
        <pc:chgData name="Paul Wassell" userId="609912a88ec840f0" providerId="LiveId" clId="{23C7E99F-4816-4B20-8806-EED057D95C91}" dt="2025-03-13T10:52:40.445" v="1959" actId="20577"/>
        <pc:sldMkLst>
          <pc:docMk/>
          <pc:sldMk cId="3458780411" sldId="366"/>
        </pc:sldMkLst>
        <pc:spChg chg="del">
          <ac:chgData name="Paul Wassell" userId="609912a88ec840f0" providerId="LiveId" clId="{23C7E99F-4816-4B20-8806-EED057D95C91}" dt="2025-03-13T10:47:43.409" v="1729" actId="478"/>
          <ac:spMkLst>
            <pc:docMk/>
            <pc:sldMk cId="3458780411" sldId="366"/>
            <ac:spMk id="2" creationId="{5B84C27A-CB2C-DE8E-18F6-416A0F681F76}"/>
          </ac:spMkLst>
        </pc:spChg>
        <pc:spChg chg="del">
          <ac:chgData name="Paul Wassell" userId="609912a88ec840f0" providerId="LiveId" clId="{23C7E99F-4816-4B20-8806-EED057D95C91}" dt="2025-03-13T10:47:43.409" v="1729" actId="478"/>
          <ac:spMkLst>
            <pc:docMk/>
            <pc:sldMk cId="3458780411" sldId="366"/>
            <ac:spMk id="3" creationId="{FDF93B42-F31B-6C7D-477D-ACFFF189D903}"/>
          </ac:spMkLst>
        </pc:spChg>
        <pc:spChg chg="add mod">
          <ac:chgData name="Paul Wassell" userId="609912a88ec840f0" providerId="LiveId" clId="{23C7E99F-4816-4B20-8806-EED057D95C91}" dt="2025-03-13T10:48:52.313" v="1789" actId="1076"/>
          <ac:spMkLst>
            <pc:docMk/>
            <pc:sldMk cId="3458780411" sldId="366"/>
            <ac:spMk id="6" creationId="{80BF02BB-AED0-8555-9814-74F598428DDC}"/>
          </ac:spMkLst>
        </pc:spChg>
        <pc:spChg chg="add mod">
          <ac:chgData name="Paul Wassell" userId="609912a88ec840f0" providerId="LiveId" clId="{23C7E99F-4816-4B20-8806-EED057D95C91}" dt="2025-03-13T10:52:40.445" v="1959" actId="20577"/>
          <ac:spMkLst>
            <pc:docMk/>
            <pc:sldMk cId="3458780411" sldId="366"/>
            <ac:spMk id="23" creationId="{265EAFA0-DE99-1D89-1FAE-3771DED708F9}"/>
          </ac:spMkLst>
        </pc:spChg>
        <pc:picChg chg="add mod modCrop">
          <ac:chgData name="Paul Wassell" userId="609912a88ec840f0" providerId="LiveId" clId="{23C7E99F-4816-4B20-8806-EED057D95C91}" dt="2025-03-13T10:50:38.801" v="1827"/>
          <ac:picMkLst>
            <pc:docMk/>
            <pc:sldMk cId="3458780411" sldId="366"/>
            <ac:picMk id="5" creationId="{55F34107-48CC-5316-93D3-6ED8C42952EE}"/>
          </ac:picMkLst>
        </pc:picChg>
        <pc:picChg chg="add mod">
          <ac:chgData name="Paul Wassell" userId="609912a88ec840f0" providerId="LiveId" clId="{23C7E99F-4816-4B20-8806-EED057D95C91}" dt="2025-03-13T10:50:00.999" v="1818" actId="14861"/>
          <ac:picMkLst>
            <pc:docMk/>
            <pc:sldMk cId="3458780411" sldId="366"/>
            <ac:picMk id="10" creationId="{52D192F5-F875-B10F-894C-8C474F46A402}"/>
          </ac:picMkLst>
        </pc:picChg>
        <pc:picChg chg="add mod">
          <ac:chgData name="Paul Wassell" userId="609912a88ec840f0" providerId="LiveId" clId="{23C7E99F-4816-4B20-8806-EED057D95C91}" dt="2025-03-13T10:50:33.675" v="1826" actId="1076"/>
          <ac:picMkLst>
            <pc:docMk/>
            <pc:sldMk cId="3458780411" sldId="366"/>
            <ac:picMk id="14" creationId="{DE0C7CA2-E5CB-D458-B691-0AB093BA49EE}"/>
          </ac:picMkLst>
        </pc:picChg>
        <pc:picChg chg="add mod">
          <ac:chgData name="Paul Wassell" userId="609912a88ec840f0" providerId="LiveId" clId="{23C7E99F-4816-4B20-8806-EED057D95C91}" dt="2025-03-13T10:51:45.984" v="1837" actId="14100"/>
          <ac:picMkLst>
            <pc:docMk/>
            <pc:sldMk cId="3458780411" sldId="366"/>
            <ac:picMk id="18" creationId="{B5AFB162-C08F-9A89-B853-272947E15C19}"/>
          </ac:picMkLst>
        </pc:picChg>
        <pc:picChg chg="add mod">
          <ac:chgData name="Paul Wassell" userId="609912a88ec840f0" providerId="LiveId" clId="{23C7E99F-4816-4B20-8806-EED057D95C91}" dt="2025-03-13T10:52:05.692" v="1842" actId="1076"/>
          <ac:picMkLst>
            <pc:docMk/>
            <pc:sldMk cId="3458780411" sldId="366"/>
            <ac:picMk id="20" creationId="{BA43D0AC-3DEA-5D0C-CF45-340498B38084}"/>
          </ac:picMkLst>
        </pc:picChg>
        <pc:cxnChg chg="add mod">
          <ac:chgData name="Paul Wassell" userId="609912a88ec840f0" providerId="LiveId" clId="{23C7E99F-4816-4B20-8806-EED057D95C91}" dt="2025-03-13T10:50:59.864" v="1828" actId="692"/>
          <ac:cxnSpMkLst>
            <pc:docMk/>
            <pc:sldMk cId="3458780411" sldId="366"/>
            <ac:cxnSpMk id="8" creationId="{BD32891C-AE99-C725-F004-1664DA3E440B}"/>
          </ac:cxnSpMkLst>
        </pc:cxnChg>
        <pc:cxnChg chg="add mod">
          <ac:chgData name="Paul Wassell" userId="609912a88ec840f0" providerId="LiveId" clId="{23C7E99F-4816-4B20-8806-EED057D95C91}" dt="2025-03-13T10:50:59.864" v="1828" actId="692"/>
          <ac:cxnSpMkLst>
            <pc:docMk/>
            <pc:sldMk cId="3458780411" sldId="366"/>
            <ac:cxnSpMk id="11" creationId="{7EAF3F87-5D9A-0423-ACB2-A3FF046775BF}"/>
          </ac:cxnSpMkLst>
        </pc:cxnChg>
        <pc:cxnChg chg="add mod">
          <ac:chgData name="Paul Wassell" userId="609912a88ec840f0" providerId="LiveId" clId="{23C7E99F-4816-4B20-8806-EED057D95C91}" dt="2025-03-13T10:51:20.329" v="1831" actId="14100"/>
          <ac:cxnSpMkLst>
            <pc:docMk/>
            <pc:sldMk cId="3458780411" sldId="366"/>
            <ac:cxnSpMk id="15" creationId="{EB27967B-9984-D977-7603-8595B8CDAD1F}"/>
          </ac:cxnSpMkLst>
        </pc:cxnChg>
        <pc:cxnChg chg="add mod">
          <ac:chgData name="Paul Wassell" userId="609912a88ec840f0" providerId="LiveId" clId="{23C7E99F-4816-4B20-8806-EED057D95C91}" dt="2025-03-13T10:52:11.833" v="1845" actId="14100"/>
          <ac:cxnSpMkLst>
            <pc:docMk/>
            <pc:sldMk cId="3458780411" sldId="366"/>
            <ac:cxnSpMk id="21" creationId="{F7CC6813-A582-BB68-D1F2-CC26EE430CB0}"/>
          </ac:cxnSpMkLst>
        </pc:cxnChg>
      </pc:sldChg>
      <pc:sldChg chg="addSp delSp modSp new mod modNotesTx">
        <pc:chgData name="Paul Wassell" userId="609912a88ec840f0" providerId="LiveId" clId="{23C7E99F-4816-4B20-8806-EED057D95C91}" dt="2025-03-13T10:55:39.549" v="2200" actId="20577"/>
        <pc:sldMkLst>
          <pc:docMk/>
          <pc:sldMk cId="666192475" sldId="367"/>
        </pc:sldMkLst>
        <pc:spChg chg="del">
          <ac:chgData name="Paul Wassell" userId="609912a88ec840f0" providerId="LiveId" clId="{23C7E99F-4816-4B20-8806-EED057D95C91}" dt="2025-03-13T10:52:49.774" v="1961" actId="478"/>
          <ac:spMkLst>
            <pc:docMk/>
            <pc:sldMk cId="666192475" sldId="367"/>
            <ac:spMk id="2" creationId="{B8085D24-5B96-7661-B355-71619053D067}"/>
          </ac:spMkLst>
        </pc:spChg>
        <pc:spChg chg="del">
          <ac:chgData name="Paul Wassell" userId="609912a88ec840f0" providerId="LiveId" clId="{23C7E99F-4816-4B20-8806-EED057D95C91}" dt="2025-03-13T10:52:49.774" v="1961" actId="478"/>
          <ac:spMkLst>
            <pc:docMk/>
            <pc:sldMk cId="666192475" sldId="367"/>
            <ac:spMk id="3" creationId="{BBE80596-B38C-A54A-BEFD-EE1800695AD9}"/>
          </ac:spMkLst>
        </pc:spChg>
        <pc:spChg chg="add del">
          <ac:chgData name="Paul Wassell" userId="609912a88ec840f0" providerId="LiveId" clId="{23C7E99F-4816-4B20-8806-EED057D95C91}" dt="2025-03-13T10:52:56.712" v="1963" actId="22"/>
          <ac:spMkLst>
            <pc:docMk/>
            <pc:sldMk cId="666192475" sldId="367"/>
            <ac:spMk id="5" creationId="{2E60AEAD-E7FB-57C8-C4CE-FF8B44B8BC7D}"/>
          </ac:spMkLst>
        </pc:spChg>
        <pc:spChg chg="add del">
          <ac:chgData name="Paul Wassell" userId="609912a88ec840f0" providerId="LiveId" clId="{23C7E99F-4816-4B20-8806-EED057D95C91}" dt="2025-03-13T10:52:57.666" v="1965" actId="22"/>
          <ac:spMkLst>
            <pc:docMk/>
            <pc:sldMk cId="666192475" sldId="367"/>
            <ac:spMk id="7" creationId="{C72AAED2-F6D1-5DB3-F364-6221841A95FD}"/>
          </ac:spMkLst>
        </pc:spChg>
        <pc:spChg chg="add mod">
          <ac:chgData name="Paul Wassell" userId="609912a88ec840f0" providerId="LiveId" clId="{23C7E99F-4816-4B20-8806-EED057D95C91}" dt="2025-03-13T10:55:03.718" v="1975" actId="1076"/>
          <ac:spMkLst>
            <pc:docMk/>
            <pc:sldMk cId="666192475" sldId="367"/>
            <ac:spMk id="10" creationId="{476F85C2-7201-D9F1-8E8C-45E6F7376F80}"/>
          </ac:spMkLst>
        </pc:spChg>
        <pc:spChg chg="add mod">
          <ac:chgData name="Paul Wassell" userId="609912a88ec840f0" providerId="LiveId" clId="{23C7E99F-4816-4B20-8806-EED057D95C91}" dt="2025-03-13T10:55:39.549" v="2200" actId="20577"/>
          <ac:spMkLst>
            <pc:docMk/>
            <pc:sldMk cId="666192475" sldId="367"/>
            <ac:spMk id="11" creationId="{B0949D0F-E662-E32E-57A0-F95CBD16C9F0}"/>
          </ac:spMkLst>
        </pc:spChg>
        <pc:picChg chg="add mod modCrop">
          <ac:chgData name="Paul Wassell" userId="609912a88ec840f0" providerId="LiveId" clId="{23C7E99F-4816-4B20-8806-EED057D95C91}" dt="2025-03-13T10:53:22.285" v="1972" actId="732"/>
          <ac:picMkLst>
            <pc:docMk/>
            <pc:sldMk cId="666192475" sldId="367"/>
            <ac:picMk id="9" creationId="{A827B688-1FA9-58AD-4A4B-1E27591C1F1C}"/>
          </ac:picMkLst>
        </pc:picChg>
      </pc:sldChg>
      <pc:sldMasterChg chg="del delSldLayout">
        <pc:chgData name="Paul Wassell" userId="609912a88ec840f0" providerId="LiveId" clId="{23C7E99F-4816-4B20-8806-EED057D95C91}" dt="2025-03-13T09:59:42.297" v="55" actId="47"/>
        <pc:sldMasterMkLst>
          <pc:docMk/>
          <pc:sldMasterMk cId="3712405318" sldId="2147483684"/>
        </pc:sldMasterMkLst>
        <pc:sldLayoutChg chg="del">
          <pc:chgData name="Paul Wassell" userId="609912a88ec840f0" providerId="LiveId" clId="{23C7E99F-4816-4B20-8806-EED057D95C91}" dt="2025-03-13T09:59:42.297" v="55" actId="47"/>
          <pc:sldLayoutMkLst>
            <pc:docMk/>
            <pc:sldMasterMk cId="3712405318" sldId="2147483684"/>
            <pc:sldLayoutMk cId="2860046237" sldId="2147483685"/>
          </pc:sldLayoutMkLst>
        </pc:sldLayoutChg>
        <pc:sldLayoutChg chg="del">
          <pc:chgData name="Paul Wassell" userId="609912a88ec840f0" providerId="LiveId" clId="{23C7E99F-4816-4B20-8806-EED057D95C91}" dt="2025-03-13T09:59:42.297" v="55" actId="47"/>
          <pc:sldLayoutMkLst>
            <pc:docMk/>
            <pc:sldMasterMk cId="3712405318" sldId="2147483684"/>
            <pc:sldLayoutMk cId="1554892231" sldId="2147483686"/>
          </pc:sldLayoutMkLst>
        </pc:sldLayoutChg>
        <pc:sldLayoutChg chg="del">
          <pc:chgData name="Paul Wassell" userId="609912a88ec840f0" providerId="LiveId" clId="{23C7E99F-4816-4B20-8806-EED057D95C91}" dt="2025-03-13T09:59:42.297" v="55" actId="47"/>
          <pc:sldLayoutMkLst>
            <pc:docMk/>
            <pc:sldMasterMk cId="3712405318" sldId="2147483684"/>
            <pc:sldLayoutMk cId="1529469271" sldId="2147483687"/>
          </pc:sldLayoutMkLst>
        </pc:sldLayoutChg>
        <pc:sldLayoutChg chg="del">
          <pc:chgData name="Paul Wassell" userId="609912a88ec840f0" providerId="LiveId" clId="{23C7E99F-4816-4B20-8806-EED057D95C91}" dt="2025-03-13T09:59:42.297" v="55" actId="47"/>
          <pc:sldLayoutMkLst>
            <pc:docMk/>
            <pc:sldMasterMk cId="3712405318" sldId="2147483684"/>
            <pc:sldLayoutMk cId="3881618789" sldId="2147483688"/>
          </pc:sldLayoutMkLst>
        </pc:sldLayoutChg>
        <pc:sldLayoutChg chg="del">
          <pc:chgData name="Paul Wassell" userId="609912a88ec840f0" providerId="LiveId" clId="{23C7E99F-4816-4B20-8806-EED057D95C91}" dt="2025-03-13T09:59:42.297" v="55" actId="47"/>
          <pc:sldLayoutMkLst>
            <pc:docMk/>
            <pc:sldMasterMk cId="3712405318" sldId="2147483684"/>
            <pc:sldLayoutMk cId="3319172183" sldId="2147483689"/>
          </pc:sldLayoutMkLst>
        </pc:sldLayoutChg>
        <pc:sldLayoutChg chg="del">
          <pc:chgData name="Paul Wassell" userId="609912a88ec840f0" providerId="LiveId" clId="{23C7E99F-4816-4B20-8806-EED057D95C91}" dt="2025-03-13T09:59:42.297" v="55" actId="47"/>
          <pc:sldLayoutMkLst>
            <pc:docMk/>
            <pc:sldMasterMk cId="3712405318" sldId="2147483684"/>
            <pc:sldLayoutMk cId="50624153" sldId="2147483690"/>
          </pc:sldLayoutMkLst>
        </pc:sldLayoutChg>
        <pc:sldLayoutChg chg="del">
          <pc:chgData name="Paul Wassell" userId="609912a88ec840f0" providerId="LiveId" clId="{23C7E99F-4816-4B20-8806-EED057D95C91}" dt="2025-03-13T09:59:42.297" v="55" actId="47"/>
          <pc:sldLayoutMkLst>
            <pc:docMk/>
            <pc:sldMasterMk cId="3712405318" sldId="2147483684"/>
            <pc:sldLayoutMk cId="3428626438" sldId="2147483691"/>
          </pc:sldLayoutMkLst>
        </pc:sldLayoutChg>
        <pc:sldLayoutChg chg="del">
          <pc:chgData name="Paul Wassell" userId="609912a88ec840f0" providerId="LiveId" clId="{23C7E99F-4816-4B20-8806-EED057D95C91}" dt="2025-03-13T09:59:42.297" v="55" actId="47"/>
          <pc:sldLayoutMkLst>
            <pc:docMk/>
            <pc:sldMasterMk cId="3712405318" sldId="2147483684"/>
            <pc:sldLayoutMk cId="3199641733" sldId="2147483692"/>
          </pc:sldLayoutMkLst>
        </pc:sldLayoutChg>
        <pc:sldLayoutChg chg="del">
          <pc:chgData name="Paul Wassell" userId="609912a88ec840f0" providerId="LiveId" clId="{23C7E99F-4816-4B20-8806-EED057D95C91}" dt="2025-03-13T09:59:42.297" v="55" actId="47"/>
          <pc:sldLayoutMkLst>
            <pc:docMk/>
            <pc:sldMasterMk cId="3712405318" sldId="2147483684"/>
            <pc:sldLayoutMk cId="3321291579" sldId="2147483693"/>
          </pc:sldLayoutMkLst>
        </pc:sldLayoutChg>
        <pc:sldLayoutChg chg="del">
          <pc:chgData name="Paul Wassell" userId="609912a88ec840f0" providerId="LiveId" clId="{23C7E99F-4816-4B20-8806-EED057D95C91}" dt="2025-03-13T09:59:42.297" v="55" actId="47"/>
          <pc:sldLayoutMkLst>
            <pc:docMk/>
            <pc:sldMasterMk cId="3712405318" sldId="2147483684"/>
            <pc:sldLayoutMk cId="2064792405" sldId="2147483694"/>
          </pc:sldLayoutMkLst>
        </pc:sldLayoutChg>
        <pc:sldLayoutChg chg="del">
          <pc:chgData name="Paul Wassell" userId="609912a88ec840f0" providerId="LiveId" clId="{23C7E99F-4816-4B20-8806-EED057D95C91}" dt="2025-03-13T09:59:42.297" v="55" actId="47"/>
          <pc:sldLayoutMkLst>
            <pc:docMk/>
            <pc:sldMasterMk cId="3712405318" sldId="2147483684"/>
            <pc:sldLayoutMk cId="2383024090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1BB4-F488-4F67-B53D-CCBA4B93DF56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3EF20-6B0B-451C-884A-51620CD508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07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used under a Creative Commons </a:t>
            </a:r>
            <a:r>
              <a:rPr lang="en-US" dirty="0" err="1"/>
              <a:t>Licence</a:t>
            </a:r>
            <a:r>
              <a:rPr lang="en-US" dirty="0"/>
              <a:t>: https://www.geograph.org.uk/photo/1764215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3EF20-6B0B-451C-884A-51620CD5086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725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used under a Creative Commons </a:t>
            </a:r>
            <a:r>
              <a:rPr lang="en-US" dirty="0" err="1"/>
              <a:t>Licence</a:t>
            </a:r>
            <a:r>
              <a:rPr lang="en-US" dirty="0"/>
              <a:t>: https://www.geograph.org.uk/photo/1764215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3EF20-6B0B-451C-884A-51620CD5086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473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used under a Creative Commons </a:t>
            </a:r>
            <a:r>
              <a:rPr lang="en-US" dirty="0" err="1"/>
              <a:t>Licence</a:t>
            </a:r>
            <a:r>
              <a:rPr lang="en-US" dirty="0"/>
              <a:t>: https://www.geograph.org.uk/photo/1764215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3EF20-6B0B-451C-884A-51620CD5086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43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56360-D073-4313-8970-B960F4822B8B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4D5A-35D1-406D-AF23-D199D1842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7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56360-D073-4313-8970-B960F4822B8B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4D5A-35D1-406D-AF23-D199D1842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241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56360-D073-4313-8970-B960F4822B8B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4D5A-35D1-406D-AF23-D199D1842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786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A6E7-8301-416F-BF16-1FDEAEC9C58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35D7D-3DED-4383-AC2A-C0BC79C62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53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A6E7-8301-416F-BF16-1FDEAEC9C58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35D7D-3DED-4383-AC2A-C0BC79C62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007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A6E7-8301-416F-BF16-1FDEAEC9C58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35D7D-3DED-4383-AC2A-C0BC79C62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407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A6E7-8301-416F-BF16-1FDEAEC9C58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35D7D-3DED-4383-AC2A-C0BC79C62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638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A6E7-8301-416F-BF16-1FDEAEC9C58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35D7D-3DED-4383-AC2A-C0BC79C62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806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A6E7-8301-416F-BF16-1FDEAEC9C58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35D7D-3DED-4383-AC2A-C0BC79C62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7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A6E7-8301-416F-BF16-1FDEAEC9C58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35D7D-3DED-4383-AC2A-C0BC79C62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715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A6E7-8301-416F-BF16-1FDEAEC9C58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35D7D-3DED-4383-AC2A-C0BC79C62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72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56360-D073-4313-8970-B960F4822B8B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4D5A-35D1-406D-AF23-D199D1842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810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A6E7-8301-416F-BF16-1FDEAEC9C58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35D7D-3DED-4383-AC2A-C0BC79C62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30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A6E7-8301-416F-BF16-1FDEAEC9C58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35D7D-3DED-4383-AC2A-C0BC79C62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069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A6E7-8301-416F-BF16-1FDEAEC9C58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35D7D-3DED-4383-AC2A-C0BC79C62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96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30D9-9F58-4807-95F7-3EE67EB7951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5FFB-F4D5-43F9-9444-BF91F27AA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989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30D9-9F58-4807-95F7-3EE67EB7951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5FFB-F4D5-43F9-9444-BF91F27AA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232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30D9-9F58-4807-95F7-3EE67EB7951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5FFB-F4D5-43F9-9444-BF91F27AA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678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30D9-9F58-4807-95F7-3EE67EB7951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5FFB-F4D5-43F9-9444-BF91F27AA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525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30D9-9F58-4807-95F7-3EE67EB7951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5FFB-F4D5-43F9-9444-BF91F27AA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88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30D9-9F58-4807-95F7-3EE67EB7951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5FFB-F4D5-43F9-9444-BF91F27AA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828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30D9-9F58-4807-95F7-3EE67EB7951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5FFB-F4D5-43F9-9444-BF91F27AA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57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56360-D073-4313-8970-B960F4822B8B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4D5A-35D1-406D-AF23-D199D1842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511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30D9-9F58-4807-95F7-3EE67EB7951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5FFB-F4D5-43F9-9444-BF91F27AA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478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30D9-9F58-4807-95F7-3EE67EB7951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5FFB-F4D5-43F9-9444-BF91F27AA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970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30D9-9F58-4807-95F7-3EE67EB7951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5FFB-F4D5-43F9-9444-BF91F27AA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014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30D9-9F58-4807-95F7-3EE67EB7951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5FFB-F4D5-43F9-9444-BF91F27AAA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917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EA36B-AE01-4477-9AE5-988F0CC09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0B93CD-12D8-456F-AB92-C4AA61E0E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72C4D-A5A3-4970-BE93-5DDC626C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9C6F-49E8-49A6-BE1D-D3C9975F482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C0335-68D3-4A1A-8894-39B67575D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EB95-7525-434F-AB6E-DB0BEBBA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D3B4-DF82-45B2-B89F-75BDD8556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599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F18D5-289A-4A98-A6A2-E30A7EDE1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20C09-E70A-4AA2-A13B-6F8209AEF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9BAE7-DC92-47C0-9142-5013E225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9C6F-49E8-49A6-BE1D-D3C9975F482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FFC2C-F575-4557-89E0-1600D893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A5EF8-FAC4-4735-8694-DF7AC9786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D3B4-DF82-45B2-B89F-75BDD8556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244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433A2-86F9-42AE-ADEE-131057C51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FA9DE-2272-4621-9CCD-10EFFFF4C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326BB-20FD-4C92-A00C-C7FDA3916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9C6F-49E8-49A6-BE1D-D3C9975F482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F1B55-0D98-445D-A008-32F9ACA3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4153A-7CE9-455F-A63E-8E8043FA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D3B4-DF82-45B2-B89F-75BDD8556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541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24B86-756E-455B-A7E3-3C9B1CFA1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FFE4A-4EC4-4BD3-AE2F-3FFDE7060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63C70-AE0F-4840-8064-B77E54D4B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02BBD-11B3-47CF-928E-A58F6ABD5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9C6F-49E8-49A6-BE1D-D3C9975F482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12AE-A469-48A3-8D53-9665F0B17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9A730-7169-44B3-A3A5-81A921035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D3B4-DF82-45B2-B89F-75BDD8556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3153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6766-1E06-4A7B-8745-DBB465CCA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C2FFD-CB0F-4341-A802-494DD5B0E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B59E7D-7AC7-4BDE-B338-0B8F456CD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A1840E-5EFF-4EF0-8D23-9898862AA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AA48E0-023B-4782-BF3C-30F0EDE77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7A9F2-DCDB-4B1E-B804-FD32531F1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9C6F-49E8-49A6-BE1D-D3C9975F482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95D281-D3DD-44BC-9129-3CA33A03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746984-514B-486E-BF3B-5C948359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D3B4-DF82-45B2-B89F-75BDD8556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835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0DB8C-5051-402D-A728-A59160292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B4C47D-BB71-4CAE-AD01-A2EAB6548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9C6F-49E8-49A6-BE1D-D3C9975F482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26260-70C0-49D7-9600-D99074EBC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FAB9-1945-4E3B-A2A6-77C5C87C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D3B4-DF82-45B2-B89F-75BDD8556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32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56360-D073-4313-8970-B960F4822B8B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4D5A-35D1-406D-AF23-D199D1842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504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BE5E7-B607-4ABD-B317-1A53C6FB8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9C6F-49E8-49A6-BE1D-D3C9975F482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E127F-16B5-4E4E-B919-7BEA76CC1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D930E-DB19-4548-9FF8-CCC07749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D3B4-DF82-45B2-B89F-75BDD8556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209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4B032-3C91-47D5-BCF6-7167ADD1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82B75-2159-4451-BD99-CB2072F69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6A1B8-E543-44EA-97DA-A1ECC56A8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96AE2-2F34-493E-9B9B-0696AE133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9C6F-49E8-49A6-BE1D-D3C9975F482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95867-A99C-4266-AB1F-CF6D4CF77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96765-3398-406C-827B-F2DFC75D0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D3B4-DF82-45B2-B89F-75BDD8556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4170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9350-6108-4274-AE0B-E7980D4F7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3AEA78-15DF-44E6-9D06-6D7E9CAA0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2F9C4-6354-4394-B500-28E97B9FA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CAB28-2F26-4AF9-9B61-FD08FC70B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9C6F-49E8-49A6-BE1D-D3C9975F482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A2A8E-E5A5-41E1-AEF1-31CEAA3C9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5DBC7D-F4D9-41BF-8885-4CB8B031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D3B4-DF82-45B2-B89F-75BDD8556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3012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16CD3-D8D2-4BA8-A765-93C315AC1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EE4123-29BA-48B2-B6F6-454359261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EB61D-707A-4EA9-BF7B-3BA90AF3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9C6F-49E8-49A6-BE1D-D3C9975F482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26502-1D16-462D-92E2-7506AC875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EC978-27CC-4E24-A5C7-C7FFD752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D3B4-DF82-45B2-B89F-75BDD8556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7564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CA0ECA-87B8-4A53-857B-768880E57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74D97-8C54-4EB8-998C-381A57C2A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63C2E-EC87-49EA-8A72-ACCDE9AE1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9C6F-49E8-49A6-BE1D-D3C9975F482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1CB40-3792-4A61-890C-E46EBF97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6A48C-4F86-4D8B-BF37-044CC44AC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BD3B4-DF82-45B2-B89F-75BDD8556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50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56360-D073-4313-8970-B960F4822B8B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4D5A-35D1-406D-AF23-D199D1842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9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56360-D073-4313-8970-B960F4822B8B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4D5A-35D1-406D-AF23-D199D1842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737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56360-D073-4313-8970-B960F4822B8B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4D5A-35D1-406D-AF23-D199D1842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73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56360-D073-4313-8970-B960F4822B8B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4D5A-35D1-406D-AF23-D199D1842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61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56360-D073-4313-8970-B960F4822B8B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4D5A-35D1-406D-AF23-D199D1842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72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56360-D073-4313-8970-B960F4822B8B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64D5A-35D1-406D-AF23-D199D184266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5D67544-E0FD-07D3-DFFA-A68C9DA6050E}"/>
              </a:ext>
            </a:extLst>
          </p:cNvPr>
          <p:cNvSpPr txBox="1">
            <a:spLocks/>
          </p:cNvSpPr>
          <p:nvPr userDrawn="1"/>
        </p:nvSpPr>
        <p:spPr>
          <a:xfrm>
            <a:off x="0" y="659529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D87D61-4AB7-52BD-69D9-A822EBB101E5}"/>
              </a:ext>
            </a:extLst>
          </p:cNvPr>
          <p:cNvSpPr txBox="1"/>
          <p:nvPr userDrawn="1"/>
        </p:nvSpPr>
        <p:spPr>
          <a:xfrm>
            <a:off x="6115050" y="6627168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1ABC44-6D03-3014-9F12-91B242CDC7A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1" y="2154235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85EFF-C26B-9CEB-63F0-A47B000093E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44" y="136524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5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0A6E7-8301-416F-BF16-1FDEAEC9C58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35D7D-3DED-4383-AC2A-C0BC79C6287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960F606-46C0-0EDB-75DE-25B9DD600A5F}"/>
              </a:ext>
            </a:extLst>
          </p:cNvPr>
          <p:cNvSpPr txBox="1">
            <a:spLocks/>
          </p:cNvSpPr>
          <p:nvPr userDrawn="1"/>
        </p:nvSpPr>
        <p:spPr>
          <a:xfrm>
            <a:off x="0" y="659529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0298B-13F3-975F-82A6-9D26CFC19323}"/>
              </a:ext>
            </a:extLst>
          </p:cNvPr>
          <p:cNvSpPr txBox="1"/>
          <p:nvPr userDrawn="1"/>
        </p:nvSpPr>
        <p:spPr>
          <a:xfrm>
            <a:off x="6115050" y="6627168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FAFD29-A06A-2070-A374-6514FBDCB2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1" y="2154235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88E160-5A6D-E7CA-25B5-F6E333A2DF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44" y="136524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7A30D9-9F58-4807-95F7-3EE67EB79514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475FFB-F4D5-43F9-9444-BF91F27AAAB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63A59B4-441C-B8AC-9023-DBD480189225}"/>
              </a:ext>
            </a:extLst>
          </p:cNvPr>
          <p:cNvSpPr txBox="1">
            <a:spLocks/>
          </p:cNvSpPr>
          <p:nvPr userDrawn="1"/>
        </p:nvSpPr>
        <p:spPr>
          <a:xfrm>
            <a:off x="0" y="659529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22309-AAC3-5688-B0DD-8512BE298A12}"/>
              </a:ext>
            </a:extLst>
          </p:cNvPr>
          <p:cNvSpPr txBox="1"/>
          <p:nvPr userDrawn="1"/>
        </p:nvSpPr>
        <p:spPr>
          <a:xfrm>
            <a:off x="6115050" y="6627168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96B470-B9D9-345D-675B-88724032D5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1" y="2154235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70D59F-6558-DD0A-0053-97DE0506852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44" y="136524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9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1F849-E044-4746-A1D5-B8FD1026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3D3AF-E06B-43C0-88B5-6934F4397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85062-CC77-48FF-9D14-3A9AFF8860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E9C6F-49E8-49A6-BE1D-D3C9975F482D}" type="datetimeFigureOut">
              <a:rPr lang="en-GB" smtClean="0"/>
              <a:t>12/08/2025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1827B-358B-4BF3-9E8F-D9A916666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4C0AD-1FA1-411F-AF7B-3AA8B57F1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BD3B4-DF82-45B2-B89F-75BDD855610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4607B72-4B1C-2CC0-3D84-D0D48A2D232A}"/>
              </a:ext>
            </a:extLst>
          </p:cNvPr>
          <p:cNvSpPr txBox="1">
            <a:spLocks/>
          </p:cNvSpPr>
          <p:nvPr userDrawn="1"/>
        </p:nvSpPr>
        <p:spPr>
          <a:xfrm>
            <a:off x="0" y="659529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EFCF1-BB97-7ED0-8077-090D41E08541}"/>
              </a:ext>
            </a:extLst>
          </p:cNvPr>
          <p:cNvSpPr txBox="1"/>
          <p:nvPr userDrawn="1"/>
        </p:nvSpPr>
        <p:spPr>
          <a:xfrm>
            <a:off x="6115050" y="6627168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DD35C2-3A10-3669-5FEA-957559F335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1" y="2154235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E88F74-B35C-735C-EE5C-CBA0615CD0A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44" y="136524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0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3.jpg"/><Relationship Id="rId7" Type="http://schemas.openxmlformats.org/officeDocument/2006/relationships/image" Target="../media/image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10" Type="http://schemas.openxmlformats.org/officeDocument/2006/relationships/image" Target="../media/image5.jpg"/><Relationship Id="rId4" Type="http://schemas.openxmlformats.org/officeDocument/2006/relationships/image" Target="../media/image22.jpg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A364442-C0ED-43F0-BA52-851314A92864}"/>
              </a:ext>
            </a:extLst>
          </p:cNvPr>
          <p:cNvSpPr txBox="1"/>
          <p:nvPr/>
        </p:nvSpPr>
        <p:spPr>
          <a:xfrm>
            <a:off x="502920" y="304800"/>
            <a:ext cx="81534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/>
              <a:t>AQA English Language Paper 1 Section B: Settings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453CC1-62E7-4376-9748-53B40B176FCB}"/>
              </a:ext>
            </a:extLst>
          </p:cNvPr>
          <p:cNvSpPr txBox="1"/>
          <p:nvPr/>
        </p:nvSpPr>
        <p:spPr>
          <a:xfrm>
            <a:off x="502920" y="1160585"/>
            <a:ext cx="4447709" cy="522497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GB" sz="2400" b="1" dirty="0"/>
              <a:t>For a writer establishing a setting is incredibly important. It helps to build an atmosphere in a narrative (story) and develop plot and character further.</a:t>
            </a:r>
          </a:p>
          <a:p>
            <a:endParaRPr lang="en-GB" sz="2400" dirty="0"/>
          </a:p>
          <a:p>
            <a:r>
              <a:rPr lang="en-GB" sz="2400" dirty="0">
                <a:solidFill>
                  <a:srgbClr val="FF0000"/>
                </a:solidFill>
              </a:rPr>
              <a:t>Where will you set your story?</a:t>
            </a:r>
          </a:p>
          <a:p>
            <a:r>
              <a:rPr lang="en-GB" sz="2400" dirty="0">
                <a:solidFill>
                  <a:schemeClr val="accent4">
                    <a:lumMod val="50000"/>
                  </a:schemeClr>
                </a:solidFill>
              </a:rPr>
              <a:t>How will your setting help to build an atmosphere?</a:t>
            </a:r>
          </a:p>
          <a:p>
            <a:r>
              <a:rPr lang="en-GB" sz="2400" dirty="0">
                <a:solidFill>
                  <a:srgbClr val="00B050"/>
                </a:solidFill>
              </a:rPr>
              <a:t>Why is it important to consider tone when writing out a description of a setting? Provide examples.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2" name="Picture 1" descr="A path in a forest with orange leaves&#10;&#10;AI-generated content may be incorrect.">
            <a:extLst>
              <a:ext uri="{FF2B5EF4-FFF2-40B4-BE49-F238E27FC236}">
                <a16:creationId xmlns:a16="http://schemas.microsoft.com/office/drawing/2014/main" id="{2E109098-BCBE-6887-178B-6F9E4BD4F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034">
            <a:off x="5152330" y="1160585"/>
            <a:ext cx="2569282" cy="1999043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boat in the water&#10;&#10;AI-generated content may be incorrect.">
            <a:extLst>
              <a:ext uri="{FF2B5EF4-FFF2-40B4-BE49-F238E27FC236}">
                <a16:creationId xmlns:a16="http://schemas.microsoft.com/office/drawing/2014/main" id="{35CC8667-F857-7FF3-5FF6-F81BB5D41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465">
            <a:off x="6232146" y="2383492"/>
            <a:ext cx="2422633" cy="1889693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tire tracks in the sand&#10;&#10;AI-generated content may be incorrect.">
            <a:extLst>
              <a:ext uri="{FF2B5EF4-FFF2-40B4-BE49-F238E27FC236}">
                <a16:creationId xmlns:a16="http://schemas.microsoft.com/office/drawing/2014/main" id="{334ED4BD-2EDF-A233-64C5-C26EC802B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517">
            <a:off x="5646824" y="3939495"/>
            <a:ext cx="2415138" cy="1838587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18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D97C8F3-BD10-40E5-AC67-CC658D2ED00C}"/>
              </a:ext>
            </a:extLst>
          </p:cNvPr>
          <p:cNvSpPr txBox="1"/>
          <p:nvPr/>
        </p:nvSpPr>
        <p:spPr>
          <a:xfrm>
            <a:off x="2228361" y="186903"/>
            <a:ext cx="3208698" cy="24006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Thoughts and emotions: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mood do you want to establish in your story?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prstClr val="black"/>
                </a:solidFill>
                <a:latin typeface="Calibri" panose="020F0502020204030204"/>
              </a:rPr>
              <a:t>How will you show this mood in your setting description?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A3ECD3-0B31-430D-A32D-1E41179D2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18" y="286309"/>
            <a:ext cx="977766" cy="88610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D4D774BA-BF55-4A8B-8C6C-E28182A53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17" y="547638"/>
            <a:ext cx="887076" cy="5821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ACF578-73FF-476D-8CFF-5157FA11276A}"/>
              </a:ext>
            </a:extLst>
          </p:cNvPr>
          <p:cNvSpPr txBox="1"/>
          <p:nvPr/>
        </p:nvSpPr>
        <p:spPr>
          <a:xfrm>
            <a:off x="5654327" y="186903"/>
            <a:ext cx="3213109" cy="1084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A2B2A9-A0C9-417A-BBCC-6E03EA125D5E}"/>
              </a:ext>
            </a:extLst>
          </p:cNvPr>
          <p:cNvSpPr txBox="1"/>
          <p:nvPr/>
        </p:nvSpPr>
        <p:spPr>
          <a:xfrm>
            <a:off x="5654327" y="1428180"/>
            <a:ext cx="3213109" cy="1084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Sights: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8E78B4-33F9-4F03-886B-40E4854DDE9A}"/>
              </a:ext>
            </a:extLst>
          </p:cNvPr>
          <p:cNvSpPr txBox="1"/>
          <p:nvPr/>
        </p:nvSpPr>
        <p:spPr>
          <a:xfrm>
            <a:off x="5667588" y="2628906"/>
            <a:ext cx="3213109" cy="1084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Smells: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FDE40F-3841-4C43-81B1-B7E871FB8E1B}"/>
              </a:ext>
            </a:extLst>
          </p:cNvPr>
          <p:cNvSpPr txBox="1"/>
          <p:nvPr/>
        </p:nvSpPr>
        <p:spPr>
          <a:xfrm>
            <a:off x="5654328" y="3862910"/>
            <a:ext cx="3213109" cy="1084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can you touch or feel?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nature&#10;&#10;Description automatically generated">
            <a:extLst>
              <a:ext uri="{FF2B5EF4-FFF2-40B4-BE49-F238E27FC236}">
                <a16:creationId xmlns:a16="http://schemas.microsoft.com/office/drawing/2014/main" id="{50AB2DD8-BD6E-4832-B1B6-8127A2821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809" y="4380537"/>
            <a:ext cx="561255" cy="68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80F1E-4D00-49EF-A634-47B22A25C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17" y="3044859"/>
            <a:ext cx="544893" cy="637535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D67E57E-03ED-4DD6-BBE0-5CFFAB5A2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62" y="577472"/>
            <a:ext cx="385639" cy="64273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02C4E42-1F48-4FBD-819C-01FD8C7578E6}"/>
              </a:ext>
            </a:extLst>
          </p:cNvPr>
          <p:cNvSpPr txBox="1"/>
          <p:nvPr/>
        </p:nvSpPr>
        <p:spPr>
          <a:xfrm>
            <a:off x="5654327" y="5148393"/>
            <a:ext cx="3226370" cy="1084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can you taste?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CB1848-4BED-4B97-817C-F25D1F093C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76" y="5785334"/>
            <a:ext cx="494421" cy="4951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8B1DF97-FA9B-407C-A88B-9920A80F8A98}"/>
              </a:ext>
            </a:extLst>
          </p:cNvPr>
          <p:cNvSpPr txBox="1"/>
          <p:nvPr/>
        </p:nvSpPr>
        <p:spPr>
          <a:xfrm>
            <a:off x="2210032" y="2905258"/>
            <a:ext cx="3208698" cy="28007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FIVE key areas to ‘zoom’ in on when creating your setting description: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599E0E6-0054-4D0F-806B-AAACDA30171A}"/>
              </a:ext>
            </a:extLst>
          </p:cNvPr>
          <p:cNvSpPr/>
          <p:nvPr/>
        </p:nvSpPr>
        <p:spPr>
          <a:xfrm>
            <a:off x="136690" y="1327579"/>
            <a:ext cx="498444" cy="2523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Yellow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Marigold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Eggnog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Mustard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Pineapple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Blonde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Tuscan sun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Honey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Lemon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Flaxen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Juniper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Pistachio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Mossy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Emerald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Grassy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4B28D3-FFCC-410D-9C5B-45B03AC03F49}"/>
              </a:ext>
            </a:extLst>
          </p:cNvPr>
          <p:cNvSpPr/>
          <p:nvPr/>
        </p:nvSpPr>
        <p:spPr>
          <a:xfrm>
            <a:off x="732684" y="1327579"/>
            <a:ext cx="497564" cy="23852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Cobalt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Denim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Indigo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Cerulean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Cherry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Merlot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Crimson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Ruby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Candy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Scarlet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Vermillion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Maroon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Cerise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E563BD-5341-4D3D-AEC5-B5C2E98650A1}"/>
              </a:ext>
            </a:extLst>
          </p:cNvPr>
          <p:cNvSpPr/>
          <p:nvPr/>
        </p:nvSpPr>
        <p:spPr>
          <a:xfrm>
            <a:off x="146251" y="3931265"/>
            <a:ext cx="488883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Ebony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Raven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Leather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Midnight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Sooty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Inky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Purple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Violet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Lavender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Amethyst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Lilac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Raisin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Mauve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Heather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2EB968-499B-47F1-BF85-6A030B6D0FAB}"/>
              </a:ext>
            </a:extLst>
          </p:cNvPr>
          <p:cNvSpPr/>
          <p:nvPr/>
        </p:nvSpPr>
        <p:spPr>
          <a:xfrm>
            <a:off x="741365" y="3807737"/>
            <a:ext cx="488883" cy="140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Orange</a:t>
            </a: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Tiger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Tangerine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Apricot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Sandstone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Squash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Marmalade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Carrot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Amber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Ginger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Bronze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Cantaloupe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Nectarine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Citrus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C666F9F-D35D-4F99-AE3F-6A71768CC6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52" y="1728471"/>
            <a:ext cx="1108953" cy="64273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5A5E72B-C6CB-4324-B73F-667AD78938DD}"/>
              </a:ext>
            </a:extLst>
          </p:cNvPr>
          <p:cNvSpPr/>
          <p:nvPr/>
        </p:nvSpPr>
        <p:spPr>
          <a:xfrm>
            <a:off x="1309436" y="1321207"/>
            <a:ext cx="591023" cy="140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Pink</a:t>
            </a: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Fuchsia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Watermelon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Strawberry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Magenta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Bubble-gum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</a:t>
            </a: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Juniper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Pistachio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Mossy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Emerald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Grassy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5AE7C4C-1747-4C8B-A48E-931B96318AF5}"/>
              </a:ext>
            </a:extLst>
          </p:cNvPr>
          <p:cNvSpPr/>
          <p:nvPr/>
        </p:nvSpPr>
        <p:spPr>
          <a:xfrm>
            <a:off x="1303395" y="2858092"/>
            <a:ext cx="580270" cy="14619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Pearl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Alabaster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Snow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Ivory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Eggshell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Cotton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Chiffon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Coconut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Porcelain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Parchment</a:t>
            </a:r>
            <a:endParaRPr kumimoji="0" lang="en-GB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C1E890D-FD03-44E5-8545-1224FB160CA2}"/>
              </a:ext>
            </a:extLst>
          </p:cNvPr>
          <p:cNvSpPr txBox="1"/>
          <p:nvPr/>
        </p:nvSpPr>
        <p:spPr>
          <a:xfrm>
            <a:off x="6930740" y="6383738"/>
            <a:ext cx="241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 Sheet</a:t>
            </a:r>
          </a:p>
        </p:txBody>
      </p:sp>
    </p:spTree>
    <p:extLst>
      <p:ext uri="{BB962C8B-B14F-4D97-AF65-F5344CB8AC3E}">
        <p14:creationId xmlns:p14="http://schemas.microsoft.com/office/powerpoint/2010/main" val="2063847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07BF6-2382-80BD-6197-4B6AE297AA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Using your planning sheet, write out your setting description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C69F82-AF6E-274F-691A-C2510460751D}"/>
              </a:ext>
            </a:extLst>
          </p:cNvPr>
          <p:cNvSpPr txBox="1">
            <a:spLocks/>
          </p:cNvSpPr>
          <p:nvPr/>
        </p:nvSpPr>
        <p:spPr>
          <a:xfrm>
            <a:off x="6179127" y="2007525"/>
            <a:ext cx="2336223" cy="365760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Success criteria: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GB" sz="2000">
                <a:solidFill>
                  <a:srgbClr val="FF0000"/>
                </a:solidFill>
              </a:rPr>
              <a:t>Include at least some of the five senses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GB" sz="2000">
                <a:solidFill>
                  <a:schemeClr val="accent4">
                    <a:lumMod val="50000"/>
                  </a:schemeClr>
                </a:solidFill>
              </a:rPr>
              <a:t>Zoom in one specific details of the setting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GB" sz="2000">
                <a:solidFill>
                  <a:srgbClr val="00B050"/>
                </a:solidFill>
              </a:rPr>
              <a:t>Build a consistent tone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FFA37-82FE-AE76-0099-BF40DA360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57" y="1690689"/>
            <a:ext cx="4029805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2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60695-03DC-4070-A839-4A199C0BF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1019"/>
          </a:xfr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3200" dirty="0"/>
              <a:t>Peer Assessment: Evaluating Our Descriptions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9A14F-4A42-4FD6-BB94-C20E94AA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3165"/>
            <a:ext cx="2336223" cy="3657600"/>
          </a:xfr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Success criteria:</a:t>
            </a:r>
          </a:p>
          <a:p>
            <a:pPr marL="457200" indent="-457200">
              <a:buAutoNum type="arabicParenR"/>
            </a:pPr>
            <a:r>
              <a:rPr lang="en-GB" sz="2000" dirty="0">
                <a:solidFill>
                  <a:srgbClr val="FF0000"/>
                </a:solidFill>
              </a:rPr>
              <a:t>Include at least some of the five senses</a:t>
            </a:r>
          </a:p>
          <a:p>
            <a:pPr marL="457200" indent="-457200">
              <a:buAutoNum type="arabicParenR"/>
            </a:pP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Zoom in one specific details of the setting</a:t>
            </a:r>
          </a:p>
          <a:p>
            <a:pPr marL="457200" indent="-457200">
              <a:buAutoNum type="arabicParenR"/>
            </a:pPr>
            <a:r>
              <a:rPr lang="en-GB" sz="2000" dirty="0">
                <a:solidFill>
                  <a:srgbClr val="00B050"/>
                </a:solidFill>
              </a:rPr>
              <a:t>Build a consistent tone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0D0A05-06F4-4EB4-8C5F-1F67CB91E52E}"/>
              </a:ext>
            </a:extLst>
          </p:cNvPr>
          <p:cNvSpPr txBox="1"/>
          <p:nvPr/>
        </p:nvSpPr>
        <p:spPr>
          <a:xfrm>
            <a:off x="3140364" y="1413165"/>
            <a:ext cx="5374986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the numbers 1, 2, and 3 where you think they have met the success criteria we have agreed on as a class.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areas do you think they need to work on based on the success criteria? Write these in their book.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did well at ___________ and ___________.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However, you need to improve on ____________ and 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EBD2DB-CCC1-4490-955D-8733EC2CF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356" y="3888509"/>
            <a:ext cx="1358305" cy="18796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E50B6E-1F52-4917-A808-E0CEEB158E20}"/>
              </a:ext>
            </a:extLst>
          </p:cNvPr>
          <p:cNvSpPr/>
          <p:nvPr/>
        </p:nvSpPr>
        <p:spPr>
          <a:xfrm>
            <a:off x="3140364" y="4747491"/>
            <a:ext cx="4301501" cy="174538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Once you’ve seen your feedback use it to make improvements to your paragraph, and then you’ve made progress! Whoop!</a:t>
            </a:r>
          </a:p>
        </p:txBody>
      </p:sp>
      <p:pic>
        <p:nvPicPr>
          <p:cNvPr id="9" name="Picture 8" descr="A picture containing outdoor, sky&#10;&#10;Description generated with very high confidence">
            <a:extLst>
              <a:ext uri="{FF2B5EF4-FFF2-40B4-BE49-F238E27FC236}">
                <a16:creationId xmlns:a16="http://schemas.microsoft.com/office/drawing/2014/main" id="{DF85403A-B344-4EA7-9335-FA5C75A97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3" y="4534365"/>
            <a:ext cx="724763" cy="689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58D2BA-710E-4213-A0AD-76DE64C46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86" y="5011711"/>
            <a:ext cx="1683097" cy="181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52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365126"/>
            <a:ext cx="8123464" cy="946433"/>
          </a:xfr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GB" dirty="0"/>
              <a:t>Plenary: </a:t>
            </a:r>
            <a:r>
              <a:rPr lang="en-GB" dirty="0" err="1"/>
              <a:t>Emojis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21746" y="1628800"/>
            <a:ext cx="3893604" cy="37872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describe how we can create a powerful setting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explain how we can use the five senses and tone in our settings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evaluate the effectiveness of our </a:t>
            </a:r>
            <a:r>
              <a:rPr lang="en-GB" sz="2400" dirty="0">
                <a:solidFill>
                  <a:srgbClr val="00B050"/>
                </a:solidFill>
                <a:latin typeface="Calibri" panose="020F0502020204030204"/>
              </a:rPr>
              <a:t>own setting descriptions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success criteria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5733256"/>
            <a:ext cx="819182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an emoji to describe your learning today. Why do you feel that way?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8F9675-D057-4EF0-BA4E-0105C37AB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01112"/>
            <a:ext cx="3887756" cy="262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06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EA545-44EA-48B3-B8AC-D905714AA10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GB" dirty="0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FF2C-D946-4CB7-A7A5-08E9CB14A2D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describe how we can create a powerful setting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explain how we can use the five senses and tone in our settings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evaluate the effectiveness of our </a:t>
            </a:r>
            <a:r>
              <a:rPr lang="en-GB" sz="4000" dirty="0">
                <a:solidFill>
                  <a:srgbClr val="00B050"/>
                </a:solidFill>
                <a:latin typeface="Calibri" panose="020F0502020204030204"/>
              </a:rPr>
              <a:t>own setting descriptions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173528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FB67B-8564-EBD3-2802-55A3E453A74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600" dirty="0"/>
              <a:t>Including a short description of setting will help communicate your ideas and make your writing be more cohesive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C03ED-4D4E-FEA4-73AC-6ACE9EB48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086618"/>
          </a:xfr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AO5 Content and organisation</a:t>
            </a:r>
          </a:p>
          <a:p>
            <a:pPr marL="0" indent="0">
              <a:buNone/>
            </a:pPr>
            <a:r>
              <a:rPr lang="en-US" sz="2000" dirty="0"/>
              <a:t>Communicate clearly, effectively and imaginatively, </a:t>
            </a:r>
            <a:r>
              <a:rPr lang="en-US" sz="2000" dirty="0">
                <a:highlight>
                  <a:srgbClr val="FFFF00"/>
                </a:highlight>
              </a:rPr>
              <a:t>selecting and adapting tone</a:t>
            </a:r>
            <a:r>
              <a:rPr lang="en-US" sz="2000" dirty="0"/>
              <a:t>, style and register for different forms, purposes and audiences.</a:t>
            </a:r>
          </a:p>
          <a:p>
            <a:pPr marL="0" indent="0">
              <a:buNone/>
            </a:pPr>
            <a:r>
              <a:rPr lang="en-US" sz="2000" dirty="0" err="1">
                <a:highlight>
                  <a:srgbClr val="00FF00"/>
                </a:highlight>
              </a:rPr>
              <a:t>Organise</a:t>
            </a:r>
            <a:r>
              <a:rPr lang="en-US" sz="2000" dirty="0">
                <a:highlight>
                  <a:srgbClr val="00FF00"/>
                </a:highlight>
              </a:rPr>
              <a:t> information and ideas, </a:t>
            </a:r>
            <a:r>
              <a:rPr lang="en-US" sz="2000" dirty="0"/>
              <a:t>using structural and grammatical features to support </a:t>
            </a:r>
            <a:r>
              <a:rPr lang="en-US" sz="2000" dirty="0">
                <a:highlight>
                  <a:srgbClr val="00FFFF"/>
                </a:highlight>
              </a:rPr>
              <a:t>coherence and cohesion of texts</a:t>
            </a:r>
            <a:r>
              <a:rPr lang="en-US" sz="2000" dirty="0"/>
              <a:t>.</a:t>
            </a:r>
            <a:endParaRPr lang="en-GB" sz="20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7AE3AC2-582E-2EF2-58ED-6DB569E5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63" y="4786041"/>
            <a:ext cx="8287473" cy="104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6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89563-A87C-2CB8-E70F-CD0330AD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84554"/>
          </a:xfr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000" dirty="0"/>
              <a:t>Let’s re-read the description of the setting from the example story we have previously </a:t>
            </a:r>
            <a:r>
              <a:rPr lang="en-US" sz="2000" dirty="0" err="1"/>
              <a:t>analysed</a:t>
            </a:r>
            <a:endParaRPr lang="en-GB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0882ACE-7E66-B954-7DF8-C5504E5D2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2625"/>
            <a:ext cx="7886700" cy="2365375"/>
          </a:xfr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on the outskirts of my hometown, </a:t>
            </a:r>
            <a:r>
              <a:rPr lang="en-GB" sz="14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surrounded by countryside and located close to a dairy farm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kern="1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air at the home consisted of smells of fertiliser before a wave of doggy odours hits you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Putting together hundreds of dogs together is never going </a:t>
            </a:r>
            <a:r>
              <a:rPr lang="en-GB" sz="1400" kern="1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greet your nose with pleasant fragrances, and the overwhelming ‘eau du </a:t>
            </a:r>
            <a:r>
              <a:rPr lang="en-GB" sz="1400" kern="100" dirty="0" err="1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parfam</a:t>
            </a:r>
            <a:r>
              <a:rPr lang="en-GB" sz="1400" kern="1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is made up of urine, defecation, and cheap meat</a:t>
            </a:r>
            <a:r>
              <a:rPr lang="en-GB" sz="1400" kern="1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400" kern="100" dirty="0">
                <a:solidFill>
                  <a:schemeClr val="bg1"/>
                </a:solidFill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you’ve filled in the numerous piles of paper, put your signature on every dotted line, you’re allowed into the enclosures.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Walking in a straight line </a:t>
            </a:r>
            <a:r>
              <a:rPr lang="en-GB" sz="1400" kern="100" dirty="0"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 faded concrete floor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 felt like a visitor to a particularly intimidating prison, which in some ways I suppose I was. Going past each cage, </a:t>
            </a:r>
            <a:r>
              <a:rPr lang="en-GB" sz="1400" kern="100" dirty="0"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howls and whines increased. Some of the animals barked, others lay down and cried. 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Honestly, I really wanted to take them all home with me, but I knew that was just a far-fetched fantasy.</a:t>
            </a:r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5" name="Picture 4" descr="A picture containing nature&#10;&#10;Description automatically generated">
            <a:extLst>
              <a:ext uri="{FF2B5EF4-FFF2-40B4-BE49-F238E27FC236}">
                <a16:creationId xmlns:a16="http://schemas.microsoft.com/office/drawing/2014/main" id="{D2FEF2EC-AD3E-892F-DB28-F21A2E235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81" y="4239124"/>
            <a:ext cx="561255" cy="686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5C0D3D-D3C7-6B0C-A35B-2623C9B9D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19" y="4225977"/>
            <a:ext cx="544893" cy="637535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A73EF91-BB11-82B9-F576-34BF121E7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42" y="4261166"/>
            <a:ext cx="385639" cy="642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12555C-EFC4-A2AB-22FE-6C82F1CCB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57" y="4408703"/>
            <a:ext cx="494421" cy="495194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A5C5C64-A700-41C1-56CC-0EDC3D0268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29" y="4261166"/>
            <a:ext cx="1108953" cy="642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F1D928-09FE-7878-77B2-B7D05E66C260}"/>
              </a:ext>
            </a:extLst>
          </p:cNvPr>
          <p:cNvSpPr txBox="1"/>
          <p:nvPr/>
        </p:nvSpPr>
        <p:spPr>
          <a:xfrm>
            <a:off x="628650" y="5196840"/>
            <a:ext cx="788670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Discuss: Which of the five senses has the writer used in their description?</a:t>
            </a:r>
          </a:p>
          <a:p>
            <a:endParaRPr lang="en-US" b="1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Bonus Challenge: How does the use of the five senses help the reader to build up an idea of mood and atmosphere in their heads?</a:t>
            </a:r>
            <a:endParaRPr lang="en-GB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54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89866-501C-7072-E211-5E9E729E5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5520" y="1615441"/>
            <a:ext cx="4861560" cy="4008120"/>
          </a:xfr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on the outskirts of my hometown, </a:t>
            </a:r>
            <a:r>
              <a:rPr lang="en-GB" sz="14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surrounded by countryside and located close to a dairy farm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kern="1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air at the home consisted of smells of fertiliser before a wave of doggy odours hits you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Putting together hundreds of dogs together is never going </a:t>
            </a:r>
            <a:r>
              <a:rPr lang="en-GB" sz="1400" kern="1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greet your nose with pleasant fragrances, and the overwhelming ‘eau du </a:t>
            </a:r>
            <a:r>
              <a:rPr lang="en-GB" sz="1400" kern="100" dirty="0" err="1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parfam</a:t>
            </a:r>
            <a:r>
              <a:rPr lang="en-GB" sz="1400" kern="1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is made up of urine, defecation, and cheap meat</a:t>
            </a:r>
            <a:r>
              <a:rPr lang="en-GB" sz="1400" kern="1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400" kern="100" dirty="0">
                <a:solidFill>
                  <a:schemeClr val="bg1"/>
                </a:solidFill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you’ve filled in the numerous piles of paper, put your signature on every dotted line, you’re allowed into the enclosures.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Walking in a straight line </a:t>
            </a:r>
            <a:r>
              <a:rPr lang="en-GB" sz="1400" kern="100" dirty="0"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 faded concrete floor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 felt like a visitor to a particularly intimidating prison, which in some ways I suppose I was. Going past each cage, </a:t>
            </a:r>
            <a:r>
              <a:rPr lang="en-GB" sz="1400" kern="100" dirty="0"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howls and whines increased. Some of the animals barked, others lay down and cried. 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Honestly, I really wanted to take them all home with me, but I knew that was just a far-fetched fantasy.</a:t>
            </a:r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4" name="Picture 3" descr="A picture containing nature&#10;&#10;Description automatically generated">
            <a:extLst>
              <a:ext uri="{FF2B5EF4-FFF2-40B4-BE49-F238E27FC236}">
                <a16:creationId xmlns:a16="http://schemas.microsoft.com/office/drawing/2014/main" id="{1685E041-FD6E-A9EE-6124-321B284B6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486" y="2618546"/>
            <a:ext cx="561255" cy="686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7F701-EC7A-FA4F-3FAD-2159AD54A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06" y="1426277"/>
            <a:ext cx="544893" cy="637535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51AE702-E7EC-9A00-DFA6-60C29BD7A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465" y="4300031"/>
            <a:ext cx="385639" cy="64273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6833BFC-E7FB-337E-A683-880D6AA20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12" y="768351"/>
            <a:ext cx="1108953" cy="64273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AF4A97-335F-1312-C26B-34BA7256C967}"/>
              </a:ext>
            </a:extLst>
          </p:cNvPr>
          <p:cNvCxnSpPr/>
          <p:nvPr/>
        </p:nvCxnSpPr>
        <p:spPr>
          <a:xfrm>
            <a:off x="3368040" y="1089716"/>
            <a:ext cx="2057400" cy="52572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BFC0E8-EC91-1CF9-8ACD-5E570199B2CD}"/>
              </a:ext>
            </a:extLst>
          </p:cNvPr>
          <p:cNvCxnSpPr>
            <a:cxnSpLocks/>
          </p:cNvCxnSpPr>
          <p:nvPr/>
        </p:nvCxnSpPr>
        <p:spPr>
          <a:xfrm flipH="1">
            <a:off x="6835140" y="1745045"/>
            <a:ext cx="563880" cy="44510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916B5E-3855-4950-A8B7-033BF7980828}"/>
              </a:ext>
            </a:extLst>
          </p:cNvPr>
          <p:cNvCxnSpPr>
            <a:cxnSpLocks/>
          </p:cNvCxnSpPr>
          <p:nvPr/>
        </p:nvCxnSpPr>
        <p:spPr>
          <a:xfrm flipH="1">
            <a:off x="7126572" y="2319750"/>
            <a:ext cx="443432" cy="44510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8295B1DC-B7DF-334C-5044-9DB5F7668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2" y="2970487"/>
            <a:ext cx="1108953" cy="64273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E3EF14-A150-A156-D5F8-F6B5F21B2B9D}"/>
              </a:ext>
            </a:extLst>
          </p:cNvPr>
          <p:cNvCxnSpPr>
            <a:cxnSpLocks/>
          </p:cNvCxnSpPr>
          <p:nvPr/>
        </p:nvCxnSpPr>
        <p:spPr>
          <a:xfrm flipH="1">
            <a:off x="6974574" y="3290576"/>
            <a:ext cx="595430" cy="489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50A464E4-2E21-D6F6-BFDF-882EFE8D6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7" y="3613218"/>
            <a:ext cx="1108953" cy="642731"/>
          </a:xfrm>
          <a:prstGeom prst="rect">
            <a:avLst/>
          </a:prstGeom>
        </p:spPr>
      </p:pic>
      <p:pic>
        <p:nvPicPr>
          <p:cNvPr id="21" name="Picture 20" descr="A picture containing nature&#10;&#10;Description automatically generated">
            <a:extLst>
              <a:ext uri="{FF2B5EF4-FFF2-40B4-BE49-F238E27FC236}">
                <a16:creationId xmlns:a16="http://schemas.microsoft.com/office/drawing/2014/main" id="{7DD2148A-8B55-123A-8404-653A5BD58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46" y="3613218"/>
            <a:ext cx="561255" cy="68681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870FF27-04D4-7E20-3D59-D52A725BEDB6}"/>
              </a:ext>
            </a:extLst>
          </p:cNvPr>
          <p:cNvCxnSpPr>
            <a:cxnSpLocks/>
          </p:cNvCxnSpPr>
          <p:nvPr/>
        </p:nvCxnSpPr>
        <p:spPr>
          <a:xfrm flipV="1">
            <a:off x="2113312" y="3859015"/>
            <a:ext cx="1685553" cy="7556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F7E649-469D-C303-2838-2D42BB631D84}"/>
              </a:ext>
            </a:extLst>
          </p:cNvPr>
          <p:cNvCxnSpPr>
            <a:cxnSpLocks/>
          </p:cNvCxnSpPr>
          <p:nvPr/>
        </p:nvCxnSpPr>
        <p:spPr>
          <a:xfrm flipH="1">
            <a:off x="6835140" y="4667855"/>
            <a:ext cx="582866" cy="3319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735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og trust building with a sign&#10;&#10;AI-generated content may be incorrect.">
            <a:extLst>
              <a:ext uri="{FF2B5EF4-FFF2-40B4-BE49-F238E27FC236}">
                <a16:creationId xmlns:a16="http://schemas.microsoft.com/office/drawing/2014/main" id="{A827B688-1FA9-58AD-4A4B-1E27591C1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6F85C2-7201-D9F1-8E8C-45E6F7376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2133601"/>
            <a:ext cx="4861560" cy="4008120"/>
          </a:xfr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on the outskirts of my hometown, </a:t>
            </a:r>
            <a:r>
              <a:rPr lang="en-GB" sz="14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surrounded by countryside and located close to a dairy farm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kern="1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air at the home consisted of smells of fertiliser before a wave of doggy odours hits you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Putting together hundreds of dogs together is never going </a:t>
            </a:r>
            <a:r>
              <a:rPr lang="en-GB" sz="1400" kern="1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greet your nose with pleasant fragrances, and the overwhelming ‘eau du </a:t>
            </a:r>
            <a:r>
              <a:rPr lang="en-GB" sz="1400" kern="100" dirty="0" err="1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parfam</a:t>
            </a:r>
            <a:r>
              <a:rPr lang="en-GB" sz="1400" kern="1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is made up of urine, defecation, and cheap meat</a:t>
            </a:r>
            <a:r>
              <a:rPr lang="en-GB" sz="1400" kern="1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400" kern="100" dirty="0">
                <a:solidFill>
                  <a:schemeClr val="bg1"/>
                </a:solidFill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you’ve filled in the numerous piles of paper, put your signature on every dotted line, you’re allowed into the enclosures.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Walking in a straight line </a:t>
            </a:r>
            <a:r>
              <a:rPr lang="en-GB" sz="1400" kern="100" dirty="0"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 faded concrete floor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 felt like a visitor to a particularly intimidating prison, which in some ways I suppose I was. Going past each cage, </a:t>
            </a:r>
            <a:r>
              <a:rPr lang="en-GB" sz="1400" kern="100" dirty="0"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howls and whines increased. Some of the animals barked, others lay down and cried. 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Honestly, I really wanted to take them all home with me, but I knew that was just a far-fetched fantasy.</a:t>
            </a:r>
          </a:p>
          <a:p>
            <a:pPr marL="0" indent="0">
              <a:buNone/>
            </a:pPr>
            <a:endParaRPr lang="en-GB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949D0F-E662-E32E-57A0-F95CBD16C9F0}"/>
              </a:ext>
            </a:extLst>
          </p:cNvPr>
          <p:cNvSpPr txBox="1"/>
          <p:nvPr/>
        </p:nvSpPr>
        <p:spPr>
          <a:xfrm>
            <a:off x="335280" y="472440"/>
            <a:ext cx="470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setting is a dog rescue centre and the writer begins by describing where it is and what its surroundings look like before describing the rescue centre itself.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6192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g trust building with a sign&#10;&#10;AI-generated content may be incorrect.">
            <a:extLst>
              <a:ext uri="{FF2B5EF4-FFF2-40B4-BE49-F238E27FC236}">
                <a16:creationId xmlns:a16="http://schemas.microsoft.com/office/drawing/2014/main" id="{55F34107-48CC-5316-93D3-6ED8C42952E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BF02BB-AED0-8555-9814-74F59842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2240281"/>
            <a:ext cx="4861560" cy="4008120"/>
          </a:xfr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on the outskirts of my hometown, </a:t>
            </a:r>
            <a:r>
              <a:rPr lang="en-GB" sz="14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surrounded by countryside and located close to a dairy farm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kern="1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air at the home consisted of smells of fertiliser before a wave of doggy odours hits you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Putting together hundreds of dogs together is never going </a:t>
            </a:r>
            <a:r>
              <a:rPr lang="en-GB" sz="1400" kern="1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greet your nose with pleasant fragrances, and the overwhelming ‘eau du </a:t>
            </a:r>
            <a:r>
              <a:rPr lang="en-GB" sz="1400" kern="100" dirty="0" err="1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parfam</a:t>
            </a:r>
            <a:r>
              <a:rPr lang="en-GB" sz="1400" kern="1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is made up of urine, defecation, and cheap meat</a:t>
            </a:r>
            <a:r>
              <a:rPr lang="en-GB" sz="1400" kern="1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400" kern="100" dirty="0">
                <a:solidFill>
                  <a:schemeClr val="bg1"/>
                </a:solidFill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you’ve filled in the numerous piles of paper, put your signature on every dotted line, you’re allowed into the enclosures.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Walking in a straight line </a:t>
            </a:r>
            <a:r>
              <a:rPr lang="en-GB" sz="1400" kern="100" dirty="0"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 faded concrete floor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 felt like a visitor to a particularly intimidating prison, which in some ways I suppose I was. Going past each cage, </a:t>
            </a:r>
            <a:r>
              <a:rPr lang="en-GB" sz="1400" kern="100" dirty="0"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howls and whines increased. Some of the animals barked, others lay down and cried. </a:t>
            </a: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Honestly, I really wanted to take them all home with me, but I knew that was just a far-fetched fantasy.</a:t>
            </a:r>
          </a:p>
          <a:p>
            <a:pPr marL="0" indent="0">
              <a:buNone/>
            </a:pPr>
            <a:endParaRPr lang="en-GB" sz="1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32891C-AE99-C725-F004-1664DA3E440B}"/>
              </a:ext>
            </a:extLst>
          </p:cNvPr>
          <p:cNvCxnSpPr/>
          <p:nvPr/>
        </p:nvCxnSpPr>
        <p:spPr>
          <a:xfrm flipH="1">
            <a:off x="5044440" y="2727960"/>
            <a:ext cx="457200" cy="57912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dog's paw next to a bowl of food&#10;&#10;AI-generated content may be incorrect.">
            <a:extLst>
              <a:ext uri="{FF2B5EF4-FFF2-40B4-BE49-F238E27FC236}">
                <a16:creationId xmlns:a16="http://schemas.microsoft.com/office/drawing/2014/main" id="{52D192F5-F875-B10F-894C-8C474F46A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245179"/>
            <a:ext cx="2225040" cy="148278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AF3F87-5D9A-0423-ACB2-A3FF046775BF}"/>
              </a:ext>
            </a:extLst>
          </p:cNvPr>
          <p:cNvCxnSpPr>
            <a:cxnSpLocks/>
          </p:cNvCxnSpPr>
          <p:nvPr/>
        </p:nvCxnSpPr>
        <p:spPr>
          <a:xfrm flipH="1">
            <a:off x="5044440" y="3794759"/>
            <a:ext cx="655320" cy="17838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erson holding a pen and paper&#10;&#10;AI-generated content may be incorrect.">
            <a:extLst>
              <a:ext uri="{FF2B5EF4-FFF2-40B4-BE49-F238E27FC236}">
                <a16:creationId xmlns:a16="http://schemas.microsoft.com/office/drawing/2014/main" id="{DE0C7CA2-E5CB-D458-B691-0AB093BA4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0" y="3215639"/>
            <a:ext cx="1859280" cy="123613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B27967B-9984-D977-7603-8595B8CDAD1F}"/>
              </a:ext>
            </a:extLst>
          </p:cNvPr>
          <p:cNvCxnSpPr>
            <a:cxnSpLocks/>
          </p:cNvCxnSpPr>
          <p:nvPr/>
        </p:nvCxnSpPr>
        <p:spPr>
          <a:xfrm flipH="1" flipV="1">
            <a:off x="4084320" y="4630150"/>
            <a:ext cx="1417320" cy="21617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close up of a grey speckled surface&#10;&#10;AI-generated content may be incorrect.">
            <a:extLst>
              <a:ext uri="{FF2B5EF4-FFF2-40B4-BE49-F238E27FC236}">
                <a16:creationId xmlns:a16="http://schemas.microsoft.com/office/drawing/2014/main" id="{B5AFB162-C08F-9A89-B853-272947E15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40" y="4630151"/>
            <a:ext cx="1630680" cy="917258"/>
          </a:xfrm>
          <a:prstGeom prst="rect">
            <a:avLst/>
          </a:prstGeom>
        </p:spPr>
      </p:pic>
      <p:pic>
        <p:nvPicPr>
          <p:cNvPr id="20" name="Picture 19" descr="A dog with its eyes closed&#10;&#10;AI-generated content may be incorrect.">
            <a:extLst>
              <a:ext uri="{FF2B5EF4-FFF2-40B4-BE49-F238E27FC236}">
                <a16:creationId xmlns:a16="http://schemas.microsoft.com/office/drawing/2014/main" id="{BA43D0AC-3DEA-5D0C-CF45-340498B380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5696093"/>
            <a:ext cx="1524000" cy="101322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CC6813-A582-BB68-D1F2-CC26EE430CB0}"/>
              </a:ext>
            </a:extLst>
          </p:cNvPr>
          <p:cNvCxnSpPr>
            <a:cxnSpLocks/>
          </p:cNvCxnSpPr>
          <p:nvPr/>
        </p:nvCxnSpPr>
        <p:spPr>
          <a:xfrm flipH="1" flipV="1">
            <a:off x="4686300" y="5425699"/>
            <a:ext cx="2286000" cy="66892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65EAFA0-DE99-1D89-1FAE-3771DED708F9}"/>
              </a:ext>
            </a:extLst>
          </p:cNvPr>
          <p:cNvSpPr txBox="1"/>
          <p:nvPr/>
        </p:nvSpPr>
        <p:spPr>
          <a:xfrm>
            <a:off x="335280" y="472440"/>
            <a:ext cx="4709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description includes specific images or parts of the whole that have been ‘zoomed’ in on and described.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780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893DDB-403B-AA07-5C91-1C02A1B49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52156">
            <a:off x="5352978" y="3405480"/>
            <a:ext cx="3140726" cy="235554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626DBB-4625-4AF3-972D-D39004A9F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563" y="159055"/>
            <a:ext cx="2105605" cy="157920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1A9096-387B-4238-BC2A-EC80A4F11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80" y="220055"/>
            <a:ext cx="2772383" cy="1871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A42377-3574-41E6-81ED-11C18C8D1F2A}"/>
              </a:ext>
            </a:extLst>
          </p:cNvPr>
          <p:cNvSpPr txBox="1"/>
          <p:nvPr/>
        </p:nvSpPr>
        <p:spPr>
          <a:xfrm>
            <a:off x="283562" y="3749663"/>
            <a:ext cx="5303962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really important to get the sound of your writing consistent.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it be angry? Will it be disappointed? Will it be joyful? Will it be a combination of different tones?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Discuss: What is the tone of the setting from the example story we have explored? Why do you think that?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252984-2EBD-AC20-5812-8BD4A33859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0287" y="159055"/>
            <a:ext cx="2105605" cy="157920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8437D3-7BAA-483F-0ABB-AA0246A2E98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562" y="1949863"/>
            <a:ext cx="2105605" cy="157920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686C16-6D5C-6315-2EDF-AD3614113B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0287" y="1972920"/>
            <a:ext cx="2105605" cy="157920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C3E164-B94B-4DC6-BF4E-8186B16058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96" y="948657"/>
            <a:ext cx="1326871" cy="16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50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medical monitor&#10;&#10;AI-generated content may be incorrect.">
            <a:extLst>
              <a:ext uri="{FF2B5EF4-FFF2-40B4-BE49-F238E27FC236}">
                <a16:creationId xmlns:a16="http://schemas.microsoft.com/office/drawing/2014/main" id="{ABCE91BD-3539-B73A-2C56-BC0ACF0AB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125409" cy="2410181"/>
          </a:xfrm>
          <a:prstGeom prst="rect">
            <a:avLst/>
          </a:prstGeom>
        </p:spPr>
      </p:pic>
      <p:pic>
        <p:nvPicPr>
          <p:cNvPr id="7" name="Picture 6" descr="A path in a forest with orange leaves&#10;&#10;AI-generated content may be incorrect.">
            <a:extLst>
              <a:ext uri="{FF2B5EF4-FFF2-40B4-BE49-F238E27FC236}">
                <a16:creationId xmlns:a16="http://schemas.microsoft.com/office/drawing/2014/main" id="{C190021F-5052-EC18-EB58-DFC3B8BF7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9" y="17794"/>
            <a:ext cx="3097701" cy="2410182"/>
          </a:xfrm>
          <a:prstGeom prst="rect">
            <a:avLst/>
          </a:prstGeom>
        </p:spPr>
      </p:pic>
      <p:pic>
        <p:nvPicPr>
          <p:cNvPr id="9" name="Picture 8" descr="A horse looking out of a window&#10;&#10;AI-generated content may be incorrect.">
            <a:extLst>
              <a:ext uri="{FF2B5EF4-FFF2-40B4-BE49-F238E27FC236}">
                <a16:creationId xmlns:a16="http://schemas.microsoft.com/office/drawing/2014/main" id="{C680B6BE-B625-6EF0-FA05-A9C519B5A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10" y="0"/>
            <a:ext cx="2920891" cy="2410182"/>
          </a:xfrm>
          <a:prstGeom prst="rect">
            <a:avLst/>
          </a:prstGeom>
        </p:spPr>
      </p:pic>
      <p:pic>
        <p:nvPicPr>
          <p:cNvPr id="11" name="Picture 10" descr="A person standing on a sidewalk next to a traffic light&#10;&#10;AI-generated content may be incorrect.">
            <a:extLst>
              <a:ext uri="{FF2B5EF4-FFF2-40B4-BE49-F238E27FC236}">
                <a16:creationId xmlns:a16="http://schemas.microsoft.com/office/drawing/2014/main" id="{27D73DC3-944E-F1F3-D987-C77A1D03B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1284"/>
            <a:ext cx="3134445" cy="2278342"/>
          </a:xfrm>
          <a:prstGeom prst="rect">
            <a:avLst/>
          </a:prstGeom>
        </p:spPr>
      </p:pic>
      <p:pic>
        <p:nvPicPr>
          <p:cNvPr id="13" name="Picture 12" descr="A green field with trees and blue sky&#10;&#10;AI-generated content may be incorrect.">
            <a:extLst>
              <a:ext uri="{FF2B5EF4-FFF2-40B4-BE49-F238E27FC236}">
                <a16:creationId xmlns:a16="http://schemas.microsoft.com/office/drawing/2014/main" id="{9DA18C94-FFB0-339A-E810-DC1931682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445" y="2410181"/>
            <a:ext cx="3097701" cy="2248885"/>
          </a:xfrm>
          <a:prstGeom prst="rect">
            <a:avLst/>
          </a:prstGeom>
        </p:spPr>
      </p:pic>
      <p:pic>
        <p:nvPicPr>
          <p:cNvPr id="15" name="Picture 14" descr="A boat in the water&#10;&#10;AI-generated content may be incorrect.">
            <a:extLst>
              <a:ext uri="{FF2B5EF4-FFF2-40B4-BE49-F238E27FC236}">
                <a16:creationId xmlns:a16="http://schemas.microsoft.com/office/drawing/2014/main" id="{2F4D6BE0-00D5-D020-98CC-431F2857A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46" y="2383492"/>
            <a:ext cx="2920891" cy="2278342"/>
          </a:xfrm>
          <a:prstGeom prst="rect">
            <a:avLst/>
          </a:prstGeom>
        </p:spPr>
      </p:pic>
      <p:pic>
        <p:nvPicPr>
          <p:cNvPr id="17" name="Picture 16" descr="A person looking at a river&#10;&#10;AI-generated content may be incorrect.">
            <a:extLst>
              <a:ext uri="{FF2B5EF4-FFF2-40B4-BE49-F238E27FC236}">
                <a16:creationId xmlns:a16="http://schemas.microsoft.com/office/drawing/2014/main" id="{0D0A711B-8706-7262-8C56-0EA4D2D90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" y="4660217"/>
            <a:ext cx="3097701" cy="2197783"/>
          </a:xfrm>
          <a:prstGeom prst="rect">
            <a:avLst/>
          </a:prstGeom>
        </p:spPr>
      </p:pic>
      <p:pic>
        <p:nvPicPr>
          <p:cNvPr id="19" name="Picture 18" descr="An astronaut in outer space&#10;&#10;AI-generated content may be incorrect.">
            <a:extLst>
              <a:ext uri="{FF2B5EF4-FFF2-40B4-BE49-F238E27FC236}">
                <a16:creationId xmlns:a16="http://schemas.microsoft.com/office/drawing/2014/main" id="{B5482912-1959-753E-1F81-159E5DE2B4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5"/>
          <a:stretch/>
        </p:blipFill>
        <p:spPr>
          <a:xfrm>
            <a:off x="3106737" y="4641273"/>
            <a:ext cx="3171190" cy="2216727"/>
          </a:xfrm>
          <a:prstGeom prst="rect">
            <a:avLst/>
          </a:prstGeom>
        </p:spPr>
      </p:pic>
      <p:pic>
        <p:nvPicPr>
          <p:cNvPr id="21" name="Picture 20" descr="A tire tracks in the sand&#10;&#10;AI-generated content may be incorrect.">
            <a:extLst>
              <a:ext uri="{FF2B5EF4-FFF2-40B4-BE49-F238E27FC236}">
                <a16:creationId xmlns:a16="http://schemas.microsoft.com/office/drawing/2014/main" id="{6C495E6A-85E5-D0E7-227E-A9B8A9AF6A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82" y="4632376"/>
            <a:ext cx="2911855" cy="221672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2AFAF2E-7BDE-32A7-CC08-62CB89DAF7AB}"/>
              </a:ext>
            </a:extLst>
          </p:cNvPr>
          <p:cNvSpPr/>
          <p:nvPr/>
        </p:nvSpPr>
        <p:spPr>
          <a:xfrm>
            <a:off x="1925782" y="1662545"/>
            <a:ext cx="3394363" cy="36991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You should include one setting description in your story to help establish mood, tone and atmosphere.</a:t>
            </a:r>
          </a:p>
          <a:p>
            <a:pPr algn="ctr"/>
            <a:endParaRPr lang="en-US" sz="2000" dirty="0">
              <a:solidFill>
                <a:srgbClr val="7030A0"/>
              </a:solidFill>
            </a:endParaRPr>
          </a:p>
          <a:p>
            <a:pPr algn="ctr"/>
            <a:r>
              <a:rPr lang="en-US" sz="2000" b="1" dirty="0">
                <a:solidFill>
                  <a:srgbClr val="7030A0"/>
                </a:solidFill>
              </a:rPr>
              <a:t>Complete your worksheet which will ask you to use the five senses to help you describe your setting to the reader.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97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1536</Words>
  <Application>Microsoft Office PowerPoint</Application>
  <PresentationFormat>On-screen Show (4:3)</PresentationFormat>
  <Paragraphs>207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Calibri Light</vt:lpstr>
      <vt:lpstr>gg sans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Learning outcomes</vt:lpstr>
      <vt:lpstr>Including a short description of setting will help communicate your ideas and make your writing be more cohesive</vt:lpstr>
      <vt:lpstr>Let’s re-read the description of the setting from the example story we have previously analysed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your planning sheet, write out your setting description</vt:lpstr>
      <vt:lpstr>Peer Assessment: Evaluating Our Descriptions</vt:lpstr>
      <vt:lpstr>Plenary: Emojis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Wassell</dc:creator>
  <cp:lastModifiedBy>Chezka Mae Madrona</cp:lastModifiedBy>
  <cp:revision>63</cp:revision>
  <dcterms:created xsi:type="dcterms:W3CDTF">2020-07-03T11:38:20Z</dcterms:created>
  <dcterms:modified xsi:type="dcterms:W3CDTF">2025-08-12T09:41:06Z</dcterms:modified>
</cp:coreProperties>
</file>